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52"/>
  </p:notesMasterIdLst>
  <p:handoutMasterIdLst>
    <p:handoutMasterId r:id="rId53"/>
  </p:handoutMasterIdLst>
  <p:sldIdLst>
    <p:sldId id="256" r:id="rId2"/>
    <p:sldId id="322" r:id="rId3"/>
    <p:sldId id="323" r:id="rId4"/>
    <p:sldId id="324" r:id="rId5"/>
    <p:sldId id="325" r:id="rId6"/>
    <p:sldId id="289" r:id="rId7"/>
    <p:sldId id="290" r:id="rId8"/>
    <p:sldId id="292" r:id="rId9"/>
    <p:sldId id="291" r:id="rId10"/>
    <p:sldId id="293" r:id="rId11"/>
    <p:sldId id="294" r:id="rId12"/>
    <p:sldId id="326" r:id="rId13"/>
    <p:sldId id="295" r:id="rId14"/>
    <p:sldId id="296" r:id="rId15"/>
    <p:sldId id="297" r:id="rId16"/>
    <p:sldId id="330" r:id="rId17"/>
    <p:sldId id="298" r:id="rId18"/>
    <p:sldId id="327" r:id="rId19"/>
    <p:sldId id="328" r:id="rId20"/>
    <p:sldId id="329" r:id="rId21"/>
    <p:sldId id="331" r:id="rId22"/>
    <p:sldId id="333" r:id="rId23"/>
    <p:sldId id="332" r:id="rId24"/>
    <p:sldId id="334" r:id="rId25"/>
    <p:sldId id="335" r:id="rId26"/>
    <p:sldId id="337" r:id="rId27"/>
    <p:sldId id="340" r:id="rId28"/>
    <p:sldId id="341" r:id="rId29"/>
    <p:sldId id="342" r:id="rId30"/>
    <p:sldId id="343" r:id="rId31"/>
    <p:sldId id="344" r:id="rId32"/>
    <p:sldId id="271" r:id="rId33"/>
    <p:sldId id="268" r:id="rId34"/>
    <p:sldId id="283" r:id="rId35"/>
    <p:sldId id="284" r:id="rId36"/>
    <p:sldId id="282" r:id="rId37"/>
    <p:sldId id="300" r:id="rId38"/>
    <p:sldId id="273" r:id="rId39"/>
    <p:sldId id="339" r:id="rId40"/>
    <p:sldId id="338" r:id="rId41"/>
    <p:sldId id="278" r:id="rId42"/>
    <p:sldId id="311" r:id="rId43"/>
    <p:sldId id="312" r:id="rId44"/>
    <p:sldId id="313" r:id="rId45"/>
    <p:sldId id="314" r:id="rId46"/>
    <p:sldId id="315" r:id="rId47"/>
    <p:sldId id="316" r:id="rId48"/>
    <p:sldId id="317" r:id="rId49"/>
    <p:sldId id="318" r:id="rId50"/>
    <p:sldId id="336" r:id="rId5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9C240F"/>
    <a:srgbClr val="CB460F"/>
    <a:srgbClr val="FA5B36"/>
    <a:srgbClr val="0E4B91"/>
    <a:srgbClr val="18548A"/>
    <a:srgbClr val="15538C"/>
    <a:srgbClr val="0B2F49"/>
    <a:srgbClr val="092F4B"/>
    <a:srgbClr val="A1472D"/>
    <a:srgbClr val="A34729"/>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771" autoAdjust="0"/>
    <p:restoredTop sz="98283" autoAdjust="0"/>
  </p:normalViewPr>
  <p:slideViewPr>
    <p:cSldViewPr snapToGrid="0" snapToObjects="1">
      <p:cViewPr varScale="1">
        <p:scale>
          <a:sx n="178" d="100"/>
          <a:sy n="178" d="100"/>
        </p:scale>
        <p:origin x="-1992" y="-120"/>
      </p:cViewPr>
      <p:guideLst>
        <p:guide orient="horz" pos="142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77" d="100"/>
          <a:sy n="77" d="100"/>
        </p:scale>
        <p:origin x="-3056" y="-11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notesMaster" Target="notesMasters/notesMaster1.xml"/><Relationship Id="rId53" Type="http://schemas.openxmlformats.org/officeDocument/2006/relationships/handoutMaster" Target="handoutMasters/handoutMaster1.xml"/><Relationship Id="rId54" Type="http://schemas.openxmlformats.org/officeDocument/2006/relationships/printerSettings" Target="printerSettings/printerSettings1.bin"/><Relationship Id="rId55" Type="http://schemas.openxmlformats.org/officeDocument/2006/relationships/presProps" Target="presProps.xml"/><Relationship Id="rId56" Type="http://schemas.openxmlformats.org/officeDocument/2006/relationships/viewProps" Target="viewProps.xml"/><Relationship Id="rId57" Type="http://schemas.openxmlformats.org/officeDocument/2006/relationships/theme" Target="theme/theme1.xml"/><Relationship Id="rId58"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68F13CC-A6A6-524A-A0F8-DAB9B298E3B6}" type="datetimeFigureOut">
              <a:rPr lang="en-US" smtClean="0"/>
              <a:t>5/5/16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7CED518-EFD6-E34B-989E-6B6564A75595}" type="slidenum">
              <a:rPr lang="en-US" smtClean="0"/>
              <a:t>‹#›</a:t>
            </a:fld>
            <a:endParaRPr lang="en-US"/>
          </a:p>
        </p:txBody>
      </p:sp>
    </p:spTree>
    <p:extLst>
      <p:ext uri="{BB962C8B-B14F-4D97-AF65-F5344CB8AC3E}">
        <p14:creationId xmlns:p14="http://schemas.microsoft.com/office/powerpoint/2010/main" val="231400049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2A614CD-FA73-DF49-AA13-A5EF746D725A}" type="datetimeFigureOut">
              <a:rPr lang="en-US" smtClean="0"/>
              <a:t>5/5/16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E002FF9-4628-B146-9948-95257A430692}" type="slidenum">
              <a:rPr lang="en-US" smtClean="0"/>
              <a:t>‹#›</a:t>
            </a:fld>
            <a:endParaRPr lang="en-US"/>
          </a:p>
        </p:txBody>
      </p:sp>
    </p:spTree>
    <p:extLst>
      <p:ext uri="{BB962C8B-B14F-4D97-AF65-F5344CB8AC3E}">
        <p14:creationId xmlns:p14="http://schemas.microsoft.com/office/powerpoint/2010/main" val="215689949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7E002FF9-4628-B146-9948-95257A430692}" type="slidenum">
              <a:rPr lang="en-US" smtClean="0"/>
              <a:t>1</a:t>
            </a:fld>
            <a:endParaRPr lang="en-US"/>
          </a:p>
        </p:txBody>
      </p:sp>
    </p:spTree>
    <p:extLst>
      <p:ext uri="{BB962C8B-B14F-4D97-AF65-F5344CB8AC3E}">
        <p14:creationId xmlns:p14="http://schemas.microsoft.com/office/powerpoint/2010/main" val="16616540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Breakup</a:t>
            </a:r>
            <a:r>
              <a:rPr lang="en-US" baseline="0" dirty="0" smtClean="0"/>
              <a:t> your presentation, divide it into sections.  This is especially useful if most of your presentation is text.</a:t>
            </a:r>
            <a:endParaRPr lang="en-US" dirty="0" smtClean="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10</a:t>
            </a:fld>
            <a:endParaRPr lang="en-US"/>
          </a:p>
        </p:txBody>
      </p:sp>
    </p:spTree>
    <p:extLst>
      <p:ext uri="{BB962C8B-B14F-4D97-AF65-F5344CB8AC3E}">
        <p14:creationId xmlns:p14="http://schemas.microsoft.com/office/powerpoint/2010/main" val="17113051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Breakup</a:t>
            </a:r>
            <a:r>
              <a:rPr lang="en-US" baseline="0" dirty="0" smtClean="0"/>
              <a:t> your presentation, divide it into sections.  This is especially useful if most of your presentation is text.</a:t>
            </a:r>
            <a:endParaRPr lang="en-US" dirty="0" smtClean="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11</a:t>
            </a:fld>
            <a:endParaRPr lang="en-US"/>
          </a:p>
        </p:txBody>
      </p:sp>
    </p:spTree>
    <p:extLst>
      <p:ext uri="{BB962C8B-B14F-4D97-AF65-F5344CB8AC3E}">
        <p14:creationId xmlns:p14="http://schemas.microsoft.com/office/powerpoint/2010/main" val="14683048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12</a:t>
            </a:fld>
            <a:endParaRPr lang="en-US"/>
          </a:p>
        </p:txBody>
      </p:sp>
    </p:spTree>
    <p:extLst>
      <p:ext uri="{BB962C8B-B14F-4D97-AF65-F5344CB8AC3E}">
        <p14:creationId xmlns:p14="http://schemas.microsoft.com/office/powerpoint/2010/main" val="229532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Look</a:t>
            </a:r>
            <a:r>
              <a:rPr lang="en-US" baseline="0" dirty="0" smtClean="0"/>
              <a:t> for different ways to display your data or text by using alternatives to simple bullets.  </a:t>
            </a:r>
          </a:p>
          <a:p>
            <a:endParaRPr lang="en-US" baseline="0" dirty="0" smtClean="0"/>
          </a:p>
          <a:p>
            <a:r>
              <a:rPr lang="en-US" baseline="0" dirty="0" smtClean="0"/>
              <a:t>To adjust the number in the arrow to text or another number, click on the text box around the number, revise.</a:t>
            </a:r>
          </a:p>
          <a:p>
            <a:endParaRPr lang="en-US" baseline="0" dirty="0" smtClean="0"/>
          </a:p>
          <a:p>
            <a:r>
              <a:rPr lang="en-US" baseline="0" dirty="0" smtClean="0"/>
              <a:t>To add an arrow, click on the arrow, ensure the arrow is highlighted, COPY and PASTE and move to the desired placement, or DELETE if there are too many arrows.</a:t>
            </a:r>
            <a:endParaRPr lang="en-US" dirty="0" smtClean="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13</a:t>
            </a:fld>
            <a:endParaRPr lang="en-US"/>
          </a:p>
        </p:txBody>
      </p:sp>
    </p:spTree>
    <p:extLst>
      <p:ext uri="{BB962C8B-B14F-4D97-AF65-F5344CB8AC3E}">
        <p14:creationId xmlns:p14="http://schemas.microsoft.com/office/powerpoint/2010/main" val="30748983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To adjust the length and width of the arrow, click on the arrow, grab a corner, and lengthen or shorten, depending on your preference.  </a:t>
            </a:r>
          </a:p>
          <a:p>
            <a:endParaRPr lang="en-US" baseline="0" dirty="0" smtClean="0"/>
          </a:p>
          <a:p>
            <a:r>
              <a:rPr lang="en-US" baseline="0" dirty="0" smtClean="0"/>
              <a:t>To add a bubble, click on the bubble, ensure it is fully highlighted, COPY and PASTE.  Then drag the bubble to your preferred placement.  </a:t>
            </a:r>
          </a:p>
          <a:p>
            <a:endParaRPr lang="en-US" baseline="0" dirty="0" smtClean="0"/>
          </a:p>
          <a:p>
            <a:r>
              <a:rPr lang="en-US" baseline="0" dirty="0" smtClean="0"/>
              <a:t>To delete a bubble, click on the bubble, ensuring it is highlighted and click DELETE.  If you make a mistake, go to your top bar on PP and click EDIT, UNDO</a:t>
            </a:r>
            <a:endParaRPr lang="en-US" dirty="0" smtClean="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14</a:t>
            </a:fld>
            <a:endParaRPr lang="en-US"/>
          </a:p>
        </p:txBody>
      </p:sp>
    </p:spTree>
    <p:extLst>
      <p:ext uri="{BB962C8B-B14F-4D97-AF65-F5344CB8AC3E}">
        <p14:creationId xmlns:p14="http://schemas.microsoft.com/office/powerpoint/2010/main" val="19830074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To adjust the length of each colored bar, click the bar, ensuring the bar is highlighted, grab a corner and length or shorten, depending on your preference.  </a:t>
            </a:r>
          </a:p>
          <a:p>
            <a:endParaRPr lang="en-US" baseline="0" dirty="0" smtClean="0"/>
          </a:p>
          <a:p>
            <a:r>
              <a:rPr lang="en-US" baseline="0" dirty="0" smtClean="0"/>
              <a:t>To revise the type of timeline, revise the Month text boxes, all are editable. </a:t>
            </a:r>
          </a:p>
          <a:p>
            <a:endParaRPr lang="en-US" baseline="0" dirty="0" smtClean="0"/>
          </a:p>
          <a:p>
            <a:r>
              <a:rPr lang="en-US" baseline="0" dirty="0" smtClean="0"/>
              <a:t>To adjust the size of the black timeline lines, use the same procedure used to revise the colored bars.  </a:t>
            </a:r>
          </a:p>
          <a:p>
            <a:endParaRPr lang="en-US" baseline="0" dirty="0" smtClean="0"/>
          </a:p>
          <a:p>
            <a:r>
              <a:rPr lang="en-US" baseline="0" dirty="0" smtClean="0"/>
              <a:t>The circles and text boxes beside the circles are also editable by clicking on the circle and/or text box.  </a:t>
            </a:r>
            <a:endParaRPr lang="en-US" dirty="0" smtClean="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15</a:t>
            </a:fld>
            <a:endParaRPr lang="en-US"/>
          </a:p>
        </p:txBody>
      </p:sp>
    </p:spTree>
    <p:extLst>
      <p:ext uri="{BB962C8B-B14F-4D97-AF65-F5344CB8AC3E}">
        <p14:creationId xmlns:p14="http://schemas.microsoft.com/office/powerpoint/2010/main" val="367713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To adjust the length of each colored bar, click the bar, ensuring the bar is highlighted, grab a corner and length or shorten, depending on your preference.  </a:t>
            </a:r>
          </a:p>
          <a:p>
            <a:endParaRPr lang="en-US" baseline="0" dirty="0" smtClean="0"/>
          </a:p>
          <a:p>
            <a:r>
              <a:rPr lang="en-US" baseline="0" dirty="0" smtClean="0"/>
              <a:t>To revise the year or text boxes, simply replace, all are editable. </a:t>
            </a:r>
          </a:p>
          <a:p>
            <a:endParaRPr lang="en-US" baseline="0" dirty="0" smtClean="0"/>
          </a:p>
        </p:txBody>
      </p:sp>
      <p:sp>
        <p:nvSpPr>
          <p:cNvPr id="4" name="Slide Number Placeholder 3"/>
          <p:cNvSpPr>
            <a:spLocks noGrp="1"/>
          </p:cNvSpPr>
          <p:nvPr>
            <p:ph type="sldNum" sz="quarter" idx="10"/>
          </p:nvPr>
        </p:nvSpPr>
        <p:spPr/>
        <p:txBody>
          <a:bodyPr/>
          <a:lstStyle/>
          <a:p>
            <a:fld id="{7E002FF9-4628-B146-9948-95257A430692}" type="slidenum">
              <a:rPr lang="en-US" smtClean="0"/>
              <a:t>16</a:t>
            </a:fld>
            <a:endParaRPr lang="en-US"/>
          </a:p>
        </p:txBody>
      </p:sp>
    </p:spTree>
    <p:extLst>
      <p:ext uri="{BB962C8B-B14F-4D97-AF65-F5344CB8AC3E}">
        <p14:creationId xmlns:p14="http://schemas.microsoft.com/office/powerpoint/2010/main" val="247051086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create</a:t>
            </a:r>
            <a:r>
              <a:rPr lang="en-US" baseline="0" dirty="0" smtClean="0"/>
              <a:t> a quick pie charts, click the slice of pie inside the circle, grab one of the ends and adjust the size of the slice to your desired length.  </a:t>
            </a:r>
          </a:p>
          <a:p>
            <a:endParaRPr lang="en-US" baseline="0" dirty="0" smtClean="0"/>
          </a:p>
          <a:p>
            <a:r>
              <a:rPr lang="en-US" baseline="0" dirty="0" smtClean="0"/>
              <a:t>The % numbers do not automatically adjust but you can manually edit the % number in the text box.  </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17</a:t>
            </a:fld>
            <a:endParaRPr lang="en-US"/>
          </a:p>
        </p:txBody>
      </p:sp>
    </p:spTree>
    <p:extLst>
      <p:ext uri="{BB962C8B-B14F-4D97-AF65-F5344CB8AC3E}">
        <p14:creationId xmlns:p14="http://schemas.microsoft.com/office/powerpoint/2010/main" val="33093356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create</a:t>
            </a:r>
            <a:r>
              <a:rPr lang="en-US" baseline="0" dirty="0" smtClean="0"/>
              <a:t> a quick pie charts, click the slice of pie inside the circle, grab one of the ends and adjust the size of the slice to your desired length.  </a:t>
            </a:r>
          </a:p>
          <a:p>
            <a:endParaRPr lang="en-US" baseline="0" dirty="0" smtClean="0"/>
          </a:p>
          <a:p>
            <a:r>
              <a:rPr lang="en-US" baseline="0" dirty="0" smtClean="0"/>
              <a:t>The % numbers do not automatically adjust but you can manually edit the % number in the text box.  </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18</a:t>
            </a:fld>
            <a:endParaRPr lang="en-US"/>
          </a:p>
        </p:txBody>
      </p:sp>
    </p:spTree>
    <p:extLst>
      <p:ext uri="{BB962C8B-B14F-4D97-AF65-F5344CB8AC3E}">
        <p14:creationId xmlns:p14="http://schemas.microsoft.com/office/powerpoint/2010/main" val="19089805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To adjust the length of each colored bar, click the bar, ensuring the bar is highlighted, grab a corner and length or shorten, depending on your preference.  </a:t>
            </a:r>
          </a:p>
          <a:p>
            <a:endParaRPr lang="en-US" baseline="0" dirty="0" smtClean="0"/>
          </a:p>
          <a:p>
            <a:r>
              <a:rPr lang="en-US" baseline="0" dirty="0" smtClean="0"/>
              <a:t>all text is editable. </a:t>
            </a:r>
          </a:p>
          <a:p>
            <a:endParaRPr lang="en-US" baseline="0" dirty="0" smtClean="0"/>
          </a:p>
        </p:txBody>
      </p:sp>
      <p:sp>
        <p:nvSpPr>
          <p:cNvPr id="4" name="Slide Number Placeholder 3"/>
          <p:cNvSpPr>
            <a:spLocks noGrp="1"/>
          </p:cNvSpPr>
          <p:nvPr>
            <p:ph type="sldNum" sz="quarter" idx="10"/>
          </p:nvPr>
        </p:nvSpPr>
        <p:spPr/>
        <p:txBody>
          <a:bodyPr/>
          <a:lstStyle/>
          <a:p>
            <a:fld id="{7E002FF9-4628-B146-9948-95257A430692}" type="slidenum">
              <a:rPr lang="en-US" smtClean="0"/>
              <a:t>19</a:t>
            </a:fld>
            <a:endParaRPr lang="en-US"/>
          </a:p>
        </p:txBody>
      </p:sp>
    </p:spTree>
    <p:extLst>
      <p:ext uri="{BB962C8B-B14F-4D97-AF65-F5344CB8AC3E}">
        <p14:creationId xmlns:p14="http://schemas.microsoft.com/office/powerpoint/2010/main" val="19990361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a stylized agenda slide</a:t>
            </a:r>
            <a:r>
              <a:rPr lang="en-US" baseline="0" dirty="0" smtClean="0"/>
              <a:t> for your presentation.</a:t>
            </a:r>
          </a:p>
          <a:p>
            <a:endParaRPr lang="en-US" baseline="0" dirty="0" smtClean="0"/>
          </a:p>
          <a:p>
            <a:r>
              <a:rPr lang="en-US" dirty="0" smtClean="0"/>
              <a:t>To</a:t>
            </a:r>
            <a:r>
              <a:rPr lang="en-US" baseline="0" dirty="0" smtClean="0"/>
              <a:t> </a:t>
            </a:r>
            <a:r>
              <a:rPr lang="en-US" dirty="0" smtClean="0"/>
              <a:t>delete a box,</a:t>
            </a:r>
            <a:r>
              <a:rPr lang="en-US" baseline="0" dirty="0" smtClean="0"/>
              <a:t> </a:t>
            </a:r>
            <a:r>
              <a:rPr lang="en-US" dirty="0" smtClean="0"/>
              <a:t>if there are too many boxes,</a:t>
            </a:r>
            <a:r>
              <a:rPr lang="en-US" baseline="0" dirty="0" smtClean="0"/>
              <a:t> click the edge of the box, ensure the entire box is highlighted, then DELETE.  </a:t>
            </a:r>
          </a:p>
          <a:p>
            <a:endParaRPr lang="en-US" baseline="0" dirty="0" smtClean="0"/>
          </a:p>
          <a:p>
            <a:r>
              <a:rPr lang="en-US" baseline="0" dirty="0" smtClean="0"/>
              <a:t>To update the numbers and text, click inside the circle for the numbers or in the box for the text, revise the text.</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a:t>
            </a:fld>
            <a:endParaRPr lang="en-US"/>
          </a:p>
        </p:txBody>
      </p:sp>
    </p:spTree>
    <p:extLst>
      <p:ext uri="{BB962C8B-B14F-4D97-AF65-F5344CB8AC3E}">
        <p14:creationId xmlns:p14="http://schemas.microsoft.com/office/powerpoint/2010/main" val="58010720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To adjust the length of each colored bar, click the bar, ensuring the bar is highlighted, grab a corner and length or shorten, depending on your preference.  </a:t>
            </a:r>
          </a:p>
          <a:p>
            <a:endParaRPr lang="en-US" baseline="0" dirty="0" smtClean="0"/>
          </a:p>
          <a:p>
            <a:r>
              <a:rPr lang="en-US" baseline="0" dirty="0" smtClean="0"/>
              <a:t>all text is editable. </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20</a:t>
            </a:fld>
            <a:endParaRPr lang="en-US"/>
          </a:p>
        </p:txBody>
      </p:sp>
    </p:spTree>
    <p:extLst>
      <p:ext uri="{BB962C8B-B14F-4D97-AF65-F5344CB8AC3E}">
        <p14:creationId xmlns:p14="http://schemas.microsoft.com/office/powerpoint/2010/main" val="407317936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add rows/columns</a:t>
            </a:r>
            <a:r>
              <a:rPr lang="en-US" baseline="0" dirty="0" smtClean="0"/>
              <a:t> &lt;</a:t>
            </a:r>
            <a:r>
              <a:rPr lang="en-US" dirty="0" smtClean="0"/>
              <a:t>Click inside</a:t>
            </a:r>
            <a:r>
              <a:rPr lang="en-US" baseline="0" dirty="0" smtClean="0"/>
              <a:t> the box to add or delete columns or rows, when you right click &lt; hit insert or delete columns to the right or left, or rows to the above or below.  </a:t>
            </a:r>
          </a:p>
          <a:p>
            <a:endParaRPr lang="en-US" baseline="0" dirty="0" smtClean="0"/>
          </a:p>
          <a:p>
            <a:r>
              <a:rPr lang="en-US" baseline="0" dirty="0" smtClean="0"/>
              <a:t>The tables will auto resize, and become smaller if you add and larger if you delete. </a:t>
            </a:r>
          </a:p>
          <a:p>
            <a:endParaRPr lang="en-US" dirty="0" smtClean="0"/>
          </a:p>
          <a:p>
            <a:r>
              <a:rPr lang="en-US" dirty="0" smtClean="0"/>
              <a:t>To</a:t>
            </a:r>
            <a:r>
              <a:rPr lang="en-US" baseline="0" dirty="0" smtClean="0"/>
              <a:t> change the colors of the boxes, Click &lt; Format Table &lt; Fill &lt; Choose your Color</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21</a:t>
            </a:fld>
            <a:endParaRPr lang="en-US"/>
          </a:p>
        </p:txBody>
      </p:sp>
    </p:spTree>
    <p:extLst>
      <p:ext uri="{BB962C8B-B14F-4D97-AF65-F5344CB8AC3E}">
        <p14:creationId xmlns:p14="http://schemas.microsoft.com/office/powerpoint/2010/main" val="427272919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Icons or text are editable, change/add</a:t>
            </a:r>
            <a:r>
              <a:rPr lang="en-US" baseline="0" dirty="0" smtClean="0"/>
              <a:t> to your preference.</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22</a:t>
            </a:fld>
            <a:endParaRPr lang="en-US"/>
          </a:p>
        </p:txBody>
      </p:sp>
    </p:spTree>
    <p:extLst>
      <p:ext uri="{BB962C8B-B14F-4D97-AF65-F5344CB8AC3E}">
        <p14:creationId xmlns:p14="http://schemas.microsoft.com/office/powerpoint/2010/main" val="193480930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25</a:t>
            </a:fld>
            <a:endParaRPr lang="en-US"/>
          </a:p>
        </p:txBody>
      </p:sp>
    </p:spTree>
    <p:extLst>
      <p:ext uri="{BB962C8B-B14F-4D97-AF65-F5344CB8AC3E}">
        <p14:creationId xmlns:p14="http://schemas.microsoft.com/office/powerpoint/2010/main" val="333720941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26</a:t>
            </a:fld>
            <a:endParaRPr lang="en-US"/>
          </a:p>
        </p:txBody>
      </p:sp>
    </p:spTree>
    <p:extLst>
      <p:ext uri="{BB962C8B-B14F-4D97-AF65-F5344CB8AC3E}">
        <p14:creationId xmlns:p14="http://schemas.microsoft.com/office/powerpoint/2010/main" val="218911785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27</a:t>
            </a:fld>
            <a:endParaRPr lang="en-US"/>
          </a:p>
        </p:txBody>
      </p:sp>
    </p:spTree>
    <p:extLst>
      <p:ext uri="{BB962C8B-B14F-4D97-AF65-F5344CB8AC3E}">
        <p14:creationId xmlns:p14="http://schemas.microsoft.com/office/powerpoint/2010/main" val="218911785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28</a:t>
            </a:fld>
            <a:endParaRPr lang="en-US"/>
          </a:p>
        </p:txBody>
      </p:sp>
    </p:spTree>
    <p:extLst>
      <p:ext uri="{BB962C8B-B14F-4D97-AF65-F5344CB8AC3E}">
        <p14:creationId xmlns:p14="http://schemas.microsoft.com/office/powerpoint/2010/main" val="218911785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29</a:t>
            </a:fld>
            <a:endParaRPr lang="en-US"/>
          </a:p>
        </p:txBody>
      </p:sp>
    </p:spTree>
    <p:extLst>
      <p:ext uri="{BB962C8B-B14F-4D97-AF65-F5344CB8AC3E}">
        <p14:creationId xmlns:p14="http://schemas.microsoft.com/office/powerpoint/2010/main" val="218911785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30</a:t>
            </a:fld>
            <a:endParaRPr lang="en-US"/>
          </a:p>
        </p:txBody>
      </p:sp>
    </p:spTree>
    <p:extLst>
      <p:ext uri="{BB962C8B-B14F-4D97-AF65-F5344CB8AC3E}">
        <p14:creationId xmlns:p14="http://schemas.microsoft.com/office/powerpoint/2010/main" val="218911785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31</a:t>
            </a:fld>
            <a:endParaRPr lang="en-US"/>
          </a:p>
        </p:txBody>
      </p:sp>
    </p:spTree>
    <p:extLst>
      <p:ext uri="{BB962C8B-B14F-4D97-AF65-F5344CB8AC3E}">
        <p14:creationId xmlns:p14="http://schemas.microsoft.com/office/powerpoint/2010/main" val="21891178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is a simpler agenda slide, the outline for your presentation.  </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3</a:t>
            </a:fld>
            <a:endParaRPr lang="en-US"/>
          </a:p>
        </p:txBody>
      </p:sp>
    </p:spTree>
    <p:extLst>
      <p:ext uri="{BB962C8B-B14F-4D97-AF65-F5344CB8AC3E}">
        <p14:creationId xmlns:p14="http://schemas.microsoft.com/office/powerpoint/2010/main" val="366636270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 this slide to highlight</a:t>
            </a:r>
            <a:r>
              <a:rPr lang="en-US" baseline="0" dirty="0" smtClean="0"/>
              <a:t> a data point in your text box.</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32</a:t>
            </a:fld>
            <a:endParaRPr lang="en-US"/>
          </a:p>
        </p:txBody>
      </p:sp>
    </p:spTree>
    <p:extLst>
      <p:ext uri="{BB962C8B-B14F-4D97-AF65-F5344CB8AC3E}">
        <p14:creationId xmlns:p14="http://schemas.microsoft.com/office/powerpoint/2010/main" val="233416862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Insert a 850 x 450 pixels </a:t>
            </a:r>
            <a:r>
              <a:rPr lang="en-US" sz="1200" kern="1200" baseline="0" dirty="0" smtClean="0">
                <a:solidFill>
                  <a:schemeClr val="tx1"/>
                </a:solidFill>
                <a:latin typeface="+mn-lt"/>
                <a:ea typeface="+mn-ea"/>
                <a:cs typeface="+mn-cs"/>
              </a:rPr>
              <a:t>photo.</a:t>
            </a:r>
          </a:p>
          <a:p>
            <a:endParaRPr lang="en-US"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7E002FF9-4628-B146-9948-95257A430692}" type="slidenum">
              <a:rPr lang="en-US" smtClean="0"/>
              <a:t>33</a:t>
            </a:fld>
            <a:endParaRPr lang="en-US"/>
          </a:p>
        </p:txBody>
      </p:sp>
    </p:spTree>
    <p:extLst>
      <p:ext uri="{BB962C8B-B14F-4D97-AF65-F5344CB8AC3E}">
        <p14:creationId xmlns:p14="http://schemas.microsoft.com/office/powerpoint/2010/main" val="316056393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Insert a 364 x 395 pixels</a:t>
            </a:r>
            <a:r>
              <a:rPr lang="en-US" sz="1200" kern="1200" baseline="0" dirty="0" smtClean="0">
                <a:solidFill>
                  <a:schemeClr val="tx1"/>
                </a:solidFill>
                <a:latin typeface="+mn-lt"/>
                <a:ea typeface="+mn-ea"/>
                <a:cs typeface="+mn-cs"/>
              </a:rPr>
              <a:t> photo.</a:t>
            </a:r>
          </a:p>
          <a:p>
            <a:endParaRPr lang="en-US" sz="1200" kern="1200" dirty="0" smtClean="0">
              <a:solidFill>
                <a:schemeClr val="tx1"/>
              </a:solidFill>
              <a:latin typeface="+mn-lt"/>
              <a:ea typeface="+mn-ea"/>
              <a:cs typeface="+mn-cs"/>
            </a:endParaRPr>
          </a:p>
          <a:p>
            <a:endParaRPr lang="en-US" dirty="0" smtClean="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34</a:t>
            </a:fld>
            <a:endParaRPr lang="en-US"/>
          </a:p>
        </p:txBody>
      </p:sp>
    </p:spTree>
    <p:extLst>
      <p:ext uri="{BB962C8B-B14F-4D97-AF65-F5344CB8AC3E}">
        <p14:creationId xmlns:p14="http://schemas.microsoft.com/office/powerpoint/2010/main" val="72000488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Insert a 364 x 395 pixels</a:t>
            </a:r>
            <a:r>
              <a:rPr lang="en-US" sz="1200" kern="1200" baseline="0" dirty="0" smtClean="0">
                <a:solidFill>
                  <a:schemeClr val="tx1"/>
                </a:solidFill>
                <a:latin typeface="+mn-lt"/>
                <a:ea typeface="+mn-ea"/>
                <a:cs typeface="+mn-cs"/>
              </a:rPr>
              <a:t> photo.</a:t>
            </a:r>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35</a:t>
            </a:fld>
            <a:endParaRPr lang="en-US"/>
          </a:p>
        </p:txBody>
      </p:sp>
    </p:spTree>
    <p:extLst>
      <p:ext uri="{BB962C8B-B14F-4D97-AF65-F5344CB8AC3E}">
        <p14:creationId xmlns:p14="http://schemas.microsoft.com/office/powerpoint/2010/main" val="58523320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Insert a 364 x 395 pixels</a:t>
            </a:r>
            <a:r>
              <a:rPr lang="en-US" sz="1200" kern="1200" baseline="0" dirty="0" smtClean="0">
                <a:solidFill>
                  <a:schemeClr val="tx1"/>
                </a:solidFill>
                <a:latin typeface="+mn-lt"/>
                <a:ea typeface="+mn-ea"/>
                <a:cs typeface="+mn-cs"/>
              </a:rPr>
              <a:t> photo.</a:t>
            </a:r>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36</a:t>
            </a:fld>
            <a:endParaRPr lang="en-US"/>
          </a:p>
        </p:txBody>
      </p:sp>
    </p:spTree>
    <p:extLst>
      <p:ext uri="{BB962C8B-B14F-4D97-AF65-F5344CB8AC3E}">
        <p14:creationId xmlns:p14="http://schemas.microsoft.com/office/powerpoint/2010/main" val="329196962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Summarize the three main points of your</a:t>
            </a:r>
            <a:r>
              <a:rPr lang="en-US" baseline="0" dirty="0" smtClean="0"/>
              <a:t> presentation here.</a:t>
            </a:r>
            <a:endParaRPr lang="en-US" dirty="0" smtClean="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37</a:t>
            </a:fld>
            <a:endParaRPr lang="en-US"/>
          </a:p>
        </p:txBody>
      </p:sp>
    </p:spTree>
    <p:extLst>
      <p:ext uri="{BB962C8B-B14F-4D97-AF65-F5344CB8AC3E}">
        <p14:creationId xmlns:p14="http://schemas.microsoft.com/office/powerpoint/2010/main" val="36508627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 can</a:t>
            </a:r>
            <a:r>
              <a:rPr lang="en-US" baseline="0" dirty="0" smtClean="0"/>
              <a:t> adjust the email/web address to whichever email or web address is best suited to your presentation.  This should be your final slide.  </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38</a:t>
            </a:fld>
            <a:endParaRPr lang="en-US"/>
          </a:p>
        </p:txBody>
      </p:sp>
    </p:spTree>
    <p:extLst>
      <p:ext uri="{BB962C8B-B14F-4D97-AF65-F5344CB8AC3E}">
        <p14:creationId xmlns:p14="http://schemas.microsoft.com/office/powerpoint/2010/main" val="54292290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a:t>
            </a:r>
            <a:r>
              <a:rPr lang="en-US" baseline="0" dirty="0" smtClean="0"/>
              <a:t> this slide for diagrams or other graphic elements.  </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39</a:t>
            </a:fld>
            <a:endParaRPr lang="en-US"/>
          </a:p>
        </p:txBody>
      </p:sp>
    </p:spTree>
    <p:extLst>
      <p:ext uri="{BB962C8B-B14F-4D97-AF65-F5344CB8AC3E}">
        <p14:creationId xmlns:p14="http://schemas.microsoft.com/office/powerpoint/2010/main" val="196294247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These</a:t>
            </a:r>
            <a:r>
              <a:rPr lang="en-US" baseline="0" dirty="0" smtClean="0"/>
              <a:t> icons can be copied and pasted into your presentation by clicking on an icon, COPY and then PASTE it into your desired slide.  You can adjust the size and color of the icon by right clicking on the icon,  click FORMAT PICTURE and select SIZE to adjust the size or ADJUST PICTURE, to adjust the color.</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40</a:t>
            </a:fld>
            <a:endParaRPr lang="en-US"/>
          </a:p>
        </p:txBody>
      </p:sp>
    </p:spTree>
    <p:extLst>
      <p:ext uri="{BB962C8B-B14F-4D97-AF65-F5344CB8AC3E}">
        <p14:creationId xmlns:p14="http://schemas.microsoft.com/office/powerpoint/2010/main" val="826803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blank for full frame pix or graphs.</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50</a:t>
            </a:fld>
            <a:endParaRPr lang="en-US"/>
          </a:p>
        </p:txBody>
      </p:sp>
    </p:spTree>
    <p:extLst>
      <p:ext uri="{BB962C8B-B14F-4D97-AF65-F5344CB8AC3E}">
        <p14:creationId xmlns:p14="http://schemas.microsoft.com/office/powerpoint/2010/main" val="11630660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a:t>
            </a:r>
            <a:r>
              <a:rPr lang="en-US" baseline="0" dirty="0" smtClean="0"/>
              <a:t> this slide for diagrams or other graphic elements.  </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4</a:t>
            </a:fld>
            <a:endParaRPr lang="en-US"/>
          </a:p>
        </p:txBody>
      </p:sp>
    </p:spTree>
    <p:extLst>
      <p:ext uri="{BB962C8B-B14F-4D97-AF65-F5344CB8AC3E}">
        <p14:creationId xmlns:p14="http://schemas.microsoft.com/office/powerpoint/2010/main" val="19629424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slide can be used for text, graphics or any other elements. </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5</a:t>
            </a:fld>
            <a:endParaRPr lang="en-US"/>
          </a:p>
        </p:txBody>
      </p:sp>
    </p:spTree>
    <p:extLst>
      <p:ext uri="{BB962C8B-B14F-4D97-AF65-F5344CB8AC3E}">
        <p14:creationId xmlns:p14="http://schemas.microsoft.com/office/powerpoint/2010/main" val="10105945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Breakup</a:t>
            </a:r>
            <a:r>
              <a:rPr lang="en-US" baseline="0" dirty="0" smtClean="0"/>
              <a:t> your presentation, divide it into sections.  This is especially useful if most of your presentation is text.</a:t>
            </a:r>
            <a:endParaRPr lang="en-US" dirty="0" smtClean="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6</a:t>
            </a:fld>
            <a:endParaRPr lang="en-US"/>
          </a:p>
        </p:txBody>
      </p:sp>
    </p:spTree>
    <p:extLst>
      <p:ext uri="{BB962C8B-B14F-4D97-AF65-F5344CB8AC3E}">
        <p14:creationId xmlns:p14="http://schemas.microsoft.com/office/powerpoint/2010/main" val="21152441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Breakup</a:t>
            </a:r>
            <a:r>
              <a:rPr lang="en-US" baseline="0" dirty="0" smtClean="0"/>
              <a:t> your presentation, divide it into sections.  This is especially useful if most of your presentation is text.</a:t>
            </a:r>
            <a:endParaRPr lang="en-US" dirty="0" smtClean="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7</a:t>
            </a:fld>
            <a:endParaRPr lang="en-US"/>
          </a:p>
        </p:txBody>
      </p:sp>
    </p:spTree>
    <p:extLst>
      <p:ext uri="{BB962C8B-B14F-4D97-AF65-F5344CB8AC3E}">
        <p14:creationId xmlns:p14="http://schemas.microsoft.com/office/powerpoint/2010/main" val="29591605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Breakup</a:t>
            </a:r>
            <a:r>
              <a:rPr lang="en-US" baseline="0" dirty="0" smtClean="0"/>
              <a:t> your presentation, divide it into sections.  This is especially useful if most of your presentation is text.</a:t>
            </a:r>
            <a:endParaRPr lang="en-US" dirty="0" smtClean="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8</a:t>
            </a:fld>
            <a:endParaRPr lang="en-US"/>
          </a:p>
        </p:txBody>
      </p:sp>
    </p:spTree>
    <p:extLst>
      <p:ext uri="{BB962C8B-B14F-4D97-AF65-F5344CB8AC3E}">
        <p14:creationId xmlns:p14="http://schemas.microsoft.com/office/powerpoint/2010/main" val="20319863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Breakup</a:t>
            </a:r>
            <a:r>
              <a:rPr lang="en-US" baseline="0" dirty="0" smtClean="0"/>
              <a:t> your presentation, divide it into sections.  This is especially useful if most of your presentation is text.</a:t>
            </a:r>
            <a:endParaRPr lang="en-US" dirty="0" smtClean="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9</a:t>
            </a:fld>
            <a:endParaRPr lang="en-US"/>
          </a:p>
        </p:txBody>
      </p:sp>
    </p:spTree>
    <p:extLst>
      <p:ext uri="{BB962C8B-B14F-4D97-AF65-F5344CB8AC3E}">
        <p14:creationId xmlns:p14="http://schemas.microsoft.com/office/powerpoint/2010/main" val="24077142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 Id="rId3" Type="http://schemas.openxmlformats.org/officeDocument/2006/relationships/image" Target="../media/image2.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 Id="rId3" Type="http://schemas.openxmlformats.org/officeDocument/2006/relationships/image" Target="../media/image5.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 Id="rId3" Type="http://schemas.openxmlformats.org/officeDocument/2006/relationships/image" Target="../media/image5.emf"/></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 Id="rId3" Type="http://schemas.openxmlformats.org/officeDocument/2006/relationships/image" Target="../media/image5.emf"/></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 Id="rId3" Type="http://schemas.openxmlformats.org/officeDocument/2006/relationships/image" Target="../media/image5.emf"/></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 Id="rId3" Type="http://schemas.openxmlformats.org/officeDocument/2006/relationships/image" Target="../media/image5.emf"/></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 Id="rId3" Type="http://schemas.openxmlformats.org/officeDocument/2006/relationships/image" Target="../media/image5.emf"/></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grpSp>
        <p:nvGrpSpPr>
          <p:cNvPr id="3" name="Group 2"/>
          <p:cNvGrpSpPr/>
          <p:nvPr userDrawn="1"/>
        </p:nvGrpSpPr>
        <p:grpSpPr>
          <a:xfrm>
            <a:off x="0" y="-67733"/>
            <a:ext cx="9309518" cy="6954090"/>
            <a:chOff x="0" y="-67733"/>
            <a:chExt cx="9309518" cy="6954090"/>
          </a:xfrm>
        </p:grpSpPr>
        <p:pic>
          <p:nvPicPr>
            <p:cNvPr id="11" name="Picture 10"/>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246474"/>
              <a:ext cx="9309518" cy="6368988"/>
            </a:xfrm>
            <a:prstGeom prst="rect">
              <a:avLst/>
            </a:prstGeom>
          </p:spPr>
        </p:pic>
        <p:sp>
          <p:nvSpPr>
            <p:cNvPr id="2" name="Rectangle 1"/>
            <p:cNvSpPr/>
            <p:nvPr userDrawn="1"/>
          </p:nvSpPr>
          <p:spPr>
            <a:xfrm>
              <a:off x="0" y="-67733"/>
              <a:ext cx="9309518" cy="351829"/>
            </a:xfrm>
            <a:prstGeom prst="rect">
              <a:avLst/>
            </a:prstGeom>
            <a:solidFill>
              <a:srgbClr val="06243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userDrawn="1"/>
          </p:nvSpPr>
          <p:spPr>
            <a:xfrm>
              <a:off x="0" y="6602262"/>
              <a:ext cx="9309518" cy="284095"/>
            </a:xfrm>
            <a:prstGeom prst="rect">
              <a:avLst/>
            </a:prstGeom>
            <a:solidFill>
              <a:srgbClr val="06243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7" name="Rectangle 6"/>
          <p:cNvSpPr/>
          <p:nvPr userDrawn="1"/>
        </p:nvSpPr>
        <p:spPr>
          <a:xfrm>
            <a:off x="0" y="4130514"/>
            <a:ext cx="9309518" cy="1898497"/>
          </a:xfrm>
          <a:prstGeom prst="rect">
            <a:avLst/>
          </a:prstGeom>
          <a:solidFill>
            <a:srgbClr val="1768B1">
              <a:alpha val="84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userDrawn="1"/>
        </p:nvSpPr>
        <p:spPr>
          <a:xfrm>
            <a:off x="0" y="4130514"/>
            <a:ext cx="1697789" cy="1898497"/>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 name="Picture 8" descr="ICANN_Logo_W.eps"/>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5566" y="4566371"/>
            <a:ext cx="1253416" cy="972830"/>
          </a:xfrm>
          <a:prstGeom prst="rect">
            <a:avLst/>
          </a:prstGeom>
        </p:spPr>
      </p:pic>
      <p:sp>
        <p:nvSpPr>
          <p:cNvPr id="10" name="Rectangle 9"/>
          <p:cNvSpPr/>
          <p:nvPr userDrawn="1"/>
        </p:nvSpPr>
        <p:spPr>
          <a:xfrm flipV="1">
            <a:off x="-1" y="4130513"/>
            <a:ext cx="9309519" cy="116253"/>
          </a:xfrm>
          <a:prstGeom prst="rect">
            <a:avLst/>
          </a:prstGeom>
          <a:solidFill>
            <a:srgbClr val="0C1F24">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20340448"/>
      </p:ext>
    </p:extLst>
  </p:cSld>
  <p:clrMapOvr>
    <a:masterClrMapping/>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4_Custom Layout">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duotone>
              <a:schemeClr val="accent6">
                <a:shade val="45000"/>
                <a:satMod val="135000"/>
              </a:schemeClr>
              <a:prstClr val="white"/>
            </a:duotone>
            <a:extLst>
              <a:ext uri="{28A0092B-C50C-407E-A947-70E740481C1C}">
                <a14:useLocalDpi xmlns:a14="http://schemas.microsoft.com/office/drawing/2010/main"/>
              </a:ext>
            </a:extLst>
          </a:blip>
          <a:srcRect/>
          <a:stretch/>
        </p:blipFill>
        <p:spPr>
          <a:xfrm>
            <a:off x="-60960" y="-8390"/>
            <a:ext cx="9296400" cy="6881326"/>
          </a:xfrm>
          <a:prstGeom prst="rect">
            <a:avLst/>
          </a:prstGeom>
        </p:spPr>
      </p:pic>
      <p:sp>
        <p:nvSpPr>
          <p:cNvPr id="4" name="Text Placeholder 35"/>
          <p:cNvSpPr>
            <a:spLocks noGrp="1"/>
          </p:cNvSpPr>
          <p:nvPr>
            <p:ph type="body" sz="quarter" idx="13" hasCustomPrompt="1"/>
          </p:nvPr>
        </p:nvSpPr>
        <p:spPr>
          <a:xfrm>
            <a:off x="569913" y="2377590"/>
            <a:ext cx="6256337" cy="1728788"/>
          </a:xfrm>
          <a:prstGeom prst="rect">
            <a:avLst/>
          </a:prstGeom>
        </p:spPr>
        <p:txBody>
          <a:bodyPr vert="horz"/>
          <a:lstStyle>
            <a:lvl1pPr marL="0" indent="0">
              <a:buNone/>
              <a:defRPr sz="3500" b="0" i="0">
                <a:solidFill>
                  <a:schemeClr val="bg1"/>
                </a:solidFill>
                <a:latin typeface="Arial"/>
                <a:cs typeface="Aria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r>
              <a:rPr lang="en-US" sz="3500" b="1" dirty="0" smtClean="0">
                <a:latin typeface="Arial"/>
                <a:cs typeface="Arial"/>
              </a:rPr>
              <a:t>Name of an Agenda Item</a:t>
            </a:r>
          </a:p>
          <a:p>
            <a:r>
              <a:rPr lang="en-US" sz="3500" dirty="0" smtClean="0">
                <a:latin typeface="Arial"/>
                <a:cs typeface="Arial"/>
              </a:rPr>
              <a:t>Section Divider</a:t>
            </a:r>
            <a:endParaRPr lang="en-US" sz="3500" dirty="0">
              <a:latin typeface="Arial"/>
              <a:cs typeface="Arial"/>
            </a:endParaRPr>
          </a:p>
        </p:txBody>
      </p:sp>
      <p:pic>
        <p:nvPicPr>
          <p:cNvPr id="6" name="Picture 5" descr="ICANN Logo-06.eps"/>
          <p:cNvPicPr>
            <a:picLocks noChangeAspect="1"/>
          </p:cNvPicPr>
          <p:nvPr userDrawn="1"/>
        </p:nvPicPr>
        <p:blipFill>
          <a:blip r:embed="rId3" cstate="email">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96873" y="6402263"/>
            <a:ext cx="450555" cy="358775"/>
          </a:xfrm>
          <a:prstGeom prst="rect">
            <a:avLst/>
          </a:prstGeom>
        </p:spPr>
      </p:pic>
    </p:spTree>
    <p:extLst>
      <p:ext uri="{BB962C8B-B14F-4D97-AF65-F5344CB8AC3E}">
        <p14:creationId xmlns:p14="http://schemas.microsoft.com/office/powerpoint/2010/main" val="42019979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grpSp>
        <p:nvGrpSpPr>
          <p:cNvPr id="11" name="Group 10"/>
          <p:cNvGrpSpPr/>
          <p:nvPr userDrawn="1"/>
        </p:nvGrpSpPr>
        <p:grpSpPr>
          <a:xfrm>
            <a:off x="0" y="2110371"/>
            <a:ext cx="9198524" cy="4759071"/>
            <a:chOff x="0" y="2110371"/>
            <a:chExt cx="9198524" cy="4759071"/>
          </a:xfrm>
        </p:grpSpPr>
        <p:sp>
          <p:nvSpPr>
            <p:cNvPr id="3" name="Freeform 2"/>
            <p:cNvSpPr/>
            <p:nvPr userDrawn="1"/>
          </p:nvSpPr>
          <p:spPr>
            <a:xfrm>
              <a:off x="0" y="2110371"/>
              <a:ext cx="9198524" cy="4759071"/>
            </a:xfrm>
            <a:custGeom>
              <a:avLst/>
              <a:gdLst>
                <a:gd name="connsiteX0" fmla="*/ 0 w 9198524"/>
                <a:gd name="connsiteY0" fmla="*/ 0 h 5515904"/>
                <a:gd name="connsiteX1" fmla="*/ 9198524 w 9198524"/>
                <a:gd name="connsiteY1" fmla="*/ 3014506 h 5515904"/>
                <a:gd name="connsiteX2" fmla="*/ 9198524 w 9198524"/>
                <a:gd name="connsiteY2" fmla="*/ 5477421 h 5515904"/>
                <a:gd name="connsiteX3" fmla="*/ 0 w 9198524"/>
                <a:gd name="connsiteY3" fmla="*/ 5515904 h 5515904"/>
                <a:gd name="connsiteX4" fmla="*/ 0 w 9198524"/>
                <a:gd name="connsiteY4" fmla="*/ 0 h 5515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98524" h="5515904">
                  <a:moveTo>
                    <a:pt x="0" y="0"/>
                  </a:moveTo>
                  <a:lnTo>
                    <a:pt x="9198524" y="3014506"/>
                  </a:lnTo>
                  <a:lnTo>
                    <a:pt x="9198524" y="5477421"/>
                  </a:lnTo>
                  <a:lnTo>
                    <a:pt x="0" y="5515904"/>
                  </a:lnTo>
                  <a:cubicBezTo>
                    <a:pt x="4276" y="3685821"/>
                    <a:pt x="8553" y="1855738"/>
                    <a:pt x="0" y="0"/>
                  </a:cubicBezTo>
                  <a:close/>
                </a:path>
              </a:pathLst>
            </a:custGeom>
            <a:solidFill>
              <a:srgbClr val="1768B1">
                <a:alpha val="1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 name="Freeform 3"/>
            <p:cNvSpPr/>
            <p:nvPr userDrawn="1"/>
          </p:nvSpPr>
          <p:spPr>
            <a:xfrm>
              <a:off x="1" y="3174865"/>
              <a:ext cx="9144000" cy="3694577"/>
            </a:xfrm>
            <a:custGeom>
              <a:avLst/>
              <a:gdLst>
                <a:gd name="connsiteX0" fmla="*/ 6029715 w 6029715"/>
                <a:gd name="connsiteY0" fmla="*/ 0 h 6875638"/>
                <a:gd name="connsiteX1" fmla="*/ 6029715 w 6029715"/>
                <a:gd name="connsiteY1" fmla="*/ 6875638 h 6875638"/>
                <a:gd name="connsiteX2" fmla="*/ 0 w 6029715"/>
                <a:gd name="connsiteY2" fmla="*/ 6875638 h 6875638"/>
                <a:gd name="connsiteX3" fmla="*/ 6029715 w 6029715"/>
                <a:gd name="connsiteY3" fmla="*/ 0 h 6875638"/>
              </a:gdLst>
              <a:ahLst/>
              <a:cxnLst>
                <a:cxn ang="0">
                  <a:pos x="connsiteX0" y="connsiteY0"/>
                </a:cxn>
                <a:cxn ang="0">
                  <a:pos x="connsiteX1" y="connsiteY1"/>
                </a:cxn>
                <a:cxn ang="0">
                  <a:pos x="connsiteX2" y="connsiteY2"/>
                </a:cxn>
                <a:cxn ang="0">
                  <a:pos x="connsiteX3" y="connsiteY3"/>
                </a:cxn>
              </a:cxnLst>
              <a:rect l="l" t="t" r="r" b="b"/>
              <a:pathLst>
                <a:path w="6029715" h="6875638">
                  <a:moveTo>
                    <a:pt x="6029715" y="0"/>
                  </a:moveTo>
                  <a:lnTo>
                    <a:pt x="6029715" y="6875638"/>
                  </a:lnTo>
                  <a:lnTo>
                    <a:pt x="0" y="6875638"/>
                  </a:lnTo>
                  <a:lnTo>
                    <a:pt x="6029715" y="0"/>
                  </a:lnTo>
                  <a:close/>
                </a:path>
              </a:pathLst>
            </a:custGeom>
            <a:solidFill>
              <a:srgbClr val="1768B1">
                <a:alpha val="1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pic>
        <p:nvPicPr>
          <p:cNvPr id="2" name="Picture 1"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34" name="Slide Number Placeholder 5"/>
          <p:cNvSpPr txBox="1">
            <a:spLocks/>
          </p:cNvSpPr>
          <p:nvPr userDrawn="1"/>
        </p:nvSpPr>
        <p:spPr>
          <a:xfrm>
            <a:off x="6826732" y="6414964"/>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300" dirty="0" smtClean="0">
                <a:solidFill>
                  <a:srgbClr val="FFFFFF"/>
                </a:solidFill>
                <a:latin typeface="Arial"/>
                <a:cs typeface="Arial"/>
              </a:rPr>
              <a:t>   |   </a:t>
            </a:r>
            <a:fld id="{D43A6F16-D3CF-4F46-B6D9-B3CAB1B87938}" type="slidenum">
              <a:rPr lang="en-US" sz="1300" smtClean="0">
                <a:solidFill>
                  <a:srgbClr val="FFFFFF"/>
                </a:solidFill>
                <a:latin typeface="Arial"/>
                <a:cs typeface="Arial"/>
              </a:rPr>
              <a:pPr algn="r"/>
              <a:t>‹#›</a:t>
            </a:fld>
            <a:endParaRPr lang="en-US" sz="1300" dirty="0">
              <a:solidFill>
                <a:srgbClr val="FFFFFF"/>
              </a:solidFill>
              <a:latin typeface="Arial"/>
              <a:cs typeface="Arial"/>
            </a:endParaRPr>
          </a:p>
        </p:txBody>
      </p:sp>
      <p:sp>
        <p:nvSpPr>
          <p:cNvPr id="35" name="Title 19"/>
          <p:cNvSpPr>
            <a:spLocks noGrp="1"/>
          </p:cNvSpPr>
          <p:nvPr userDrawn="1">
            <p:ph type="title" hasCustomPrompt="1"/>
          </p:nvPr>
        </p:nvSpPr>
        <p:spPr>
          <a:xfrm>
            <a:off x="0" y="-7478"/>
            <a:ext cx="9144000" cy="710655"/>
          </a:xfrm>
          <a:prstGeom prst="rect">
            <a:avLst/>
          </a:prstGeom>
          <a:solidFill>
            <a:srgbClr val="1768B1"/>
          </a:solidFill>
        </p:spPr>
        <p:txBody>
          <a:bodyPr vert="horz"/>
          <a:lstStyle>
            <a:lvl1pPr marL="292100" algn="l">
              <a:lnSpc>
                <a:spcPts val="3980"/>
              </a:lnSpc>
              <a:defRPr sz="3000" b="0" i="0" baseline="0">
                <a:solidFill>
                  <a:schemeClr val="bg1"/>
                </a:solidFill>
                <a:latin typeface="Arial"/>
                <a:cs typeface="Arial"/>
              </a:defRPr>
            </a:lvl1pPr>
          </a:lstStyle>
          <a:p>
            <a:r>
              <a:rPr lang="en-US" dirty="0" smtClean="0"/>
              <a:t>Click to edit title</a:t>
            </a:r>
            <a:endParaRPr lang="en-US" dirty="0"/>
          </a:p>
        </p:txBody>
      </p:sp>
    </p:spTree>
    <p:extLst>
      <p:ext uri="{BB962C8B-B14F-4D97-AF65-F5344CB8AC3E}">
        <p14:creationId xmlns:p14="http://schemas.microsoft.com/office/powerpoint/2010/main" val="1305372632"/>
      </p:ext>
    </p:extLst>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3" name="Title 19"/>
          <p:cNvSpPr>
            <a:spLocks noGrp="1"/>
          </p:cNvSpPr>
          <p:nvPr>
            <p:ph type="title" hasCustomPrompt="1"/>
          </p:nvPr>
        </p:nvSpPr>
        <p:spPr>
          <a:xfrm>
            <a:off x="0" y="-7478"/>
            <a:ext cx="9144000" cy="710655"/>
          </a:xfrm>
          <a:prstGeom prst="rect">
            <a:avLst/>
          </a:prstGeom>
          <a:solidFill>
            <a:srgbClr val="1768B1"/>
          </a:solidFill>
        </p:spPr>
        <p:txBody>
          <a:bodyPr vert="horz"/>
          <a:lstStyle>
            <a:lvl1pPr marL="292100" algn="l">
              <a:lnSpc>
                <a:spcPts val="3980"/>
              </a:lnSpc>
              <a:defRPr sz="3000" b="0" i="0" baseline="0">
                <a:solidFill>
                  <a:schemeClr val="bg1"/>
                </a:solidFill>
                <a:latin typeface="Arial"/>
                <a:cs typeface="Arial"/>
              </a:defRPr>
            </a:lvl1pPr>
          </a:lstStyle>
          <a:p>
            <a:r>
              <a:rPr lang="en-US" dirty="0" smtClean="0"/>
              <a:t>Click to edit title</a:t>
            </a:r>
            <a:endParaRPr lang="en-US" dirty="0"/>
          </a:p>
        </p:txBody>
      </p:sp>
      <p:pic>
        <p:nvPicPr>
          <p:cNvPr id="15" name="Picture 14"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16" name="Slide Number Placeholder 5"/>
          <p:cNvSpPr txBox="1">
            <a:spLocks/>
          </p:cNvSpPr>
          <p:nvPr userDrawn="1"/>
        </p:nvSpPr>
        <p:spPr>
          <a:xfrm>
            <a:off x="6826732" y="6414964"/>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300" dirty="0" smtClean="0">
                <a:solidFill>
                  <a:srgbClr val="FFFFFF"/>
                </a:solidFill>
                <a:latin typeface="Arial"/>
                <a:cs typeface="Arial"/>
              </a:rPr>
              <a:t>   |   </a:t>
            </a:r>
            <a:fld id="{D43A6F16-D3CF-4F46-B6D9-B3CAB1B87938}" type="slidenum">
              <a:rPr lang="en-US" sz="1300" smtClean="0">
                <a:solidFill>
                  <a:srgbClr val="FFFFFF"/>
                </a:solidFill>
                <a:latin typeface="Arial"/>
                <a:cs typeface="Arial"/>
              </a:rPr>
              <a:pPr algn="r"/>
              <a:t>‹#›</a:t>
            </a:fld>
            <a:endParaRPr lang="en-US" sz="1300" dirty="0">
              <a:solidFill>
                <a:srgbClr val="FFFFFF"/>
              </a:solidFill>
              <a:latin typeface="Arial"/>
              <a:cs typeface="Arial"/>
            </a:endParaRPr>
          </a:p>
        </p:txBody>
      </p:sp>
    </p:spTree>
    <p:extLst>
      <p:ext uri="{BB962C8B-B14F-4D97-AF65-F5344CB8AC3E}">
        <p14:creationId xmlns:p14="http://schemas.microsoft.com/office/powerpoint/2010/main" val="2083083298"/>
      </p:ext>
    </p:extLst>
  </p:cSld>
  <p:clrMapOvr>
    <a:masterClrMapping/>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Tree>
    <p:extLst>
      <p:ext uri="{BB962C8B-B14F-4D97-AF65-F5344CB8AC3E}">
        <p14:creationId xmlns:p14="http://schemas.microsoft.com/office/powerpoint/2010/main" val="3365112382"/>
      </p:ext>
    </p:extLst>
  </p:cSld>
  <p:clrMapOvr>
    <a:masterClrMapping/>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pic>
        <p:nvPicPr>
          <p:cNvPr id="14" name="Picture 13"/>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60960" y="-8390"/>
            <a:ext cx="9296400" cy="6881326"/>
          </a:xfrm>
          <a:prstGeom prst="rect">
            <a:avLst/>
          </a:prstGeom>
        </p:spPr>
      </p:pic>
      <p:sp>
        <p:nvSpPr>
          <p:cNvPr id="36" name="Text Placeholder 35"/>
          <p:cNvSpPr>
            <a:spLocks noGrp="1"/>
          </p:cNvSpPr>
          <p:nvPr userDrawn="1">
            <p:ph type="body" sz="quarter" idx="13" hasCustomPrompt="1"/>
          </p:nvPr>
        </p:nvSpPr>
        <p:spPr>
          <a:xfrm>
            <a:off x="569913" y="2377590"/>
            <a:ext cx="6256337" cy="1728788"/>
          </a:xfrm>
          <a:prstGeom prst="rect">
            <a:avLst/>
          </a:prstGeom>
        </p:spPr>
        <p:txBody>
          <a:bodyPr vert="horz"/>
          <a:lstStyle>
            <a:lvl1pPr marL="0" indent="0">
              <a:buNone/>
              <a:defRPr sz="3500" b="0">
                <a:solidFill>
                  <a:schemeClr val="bg1"/>
                </a:solidFill>
                <a:latin typeface="Arial"/>
                <a:cs typeface="Aria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r>
              <a:rPr lang="en-US" sz="3500" b="1" dirty="0" smtClean="0">
                <a:latin typeface="Arial"/>
                <a:cs typeface="Arial"/>
              </a:rPr>
              <a:t>Name of an Agenda Item</a:t>
            </a:r>
          </a:p>
          <a:p>
            <a:r>
              <a:rPr lang="en-US" sz="3500" dirty="0" smtClean="0">
                <a:latin typeface="Arial"/>
                <a:cs typeface="Arial"/>
              </a:rPr>
              <a:t>Section Divider</a:t>
            </a:r>
            <a:endParaRPr lang="en-US" sz="3500" dirty="0">
              <a:latin typeface="Arial"/>
              <a:cs typeface="Arial"/>
            </a:endParaRPr>
          </a:p>
        </p:txBody>
      </p:sp>
      <p:pic>
        <p:nvPicPr>
          <p:cNvPr id="6" name="Picture 5" descr="ICANN Logo-06.eps"/>
          <p:cNvPicPr>
            <a:picLocks noChangeAspect="1"/>
          </p:cNvPicPr>
          <p:nvPr userDrawn="1"/>
        </p:nvPicPr>
        <p:blipFill>
          <a:blip r:embed="rId3" cstate="email">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96873" y="6402263"/>
            <a:ext cx="450555" cy="358775"/>
          </a:xfrm>
          <a:prstGeom prst="rect">
            <a:avLst/>
          </a:prstGeom>
        </p:spPr>
      </p:pic>
    </p:spTree>
    <p:extLst>
      <p:ext uri="{BB962C8B-B14F-4D97-AF65-F5344CB8AC3E}">
        <p14:creationId xmlns:p14="http://schemas.microsoft.com/office/powerpoint/2010/main" val="4988375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Agenda">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duotone>
              <a:schemeClr val="accent3">
                <a:shade val="45000"/>
                <a:satMod val="135000"/>
              </a:schemeClr>
              <a:prstClr val="white"/>
            </a:duotone>
            <a:extLst>
              <a:ext uri="{28A0092B-C50C-407E-A947-70E740481C1C}">
                <a14:useLocalDpi xmlns:a14="http://schemas.microsoft.com/office/drawing/2010/main"/>
              </a:ext>
            </a:extLst>
          </a:blip>
          <a:srcRect/>
          <a:stretch/>
        </p:blipFill>
        <p:spPr>
          <a:xfrm>
            <a:off x="-60960" y="-8390"/>
            <a:ext cx="9296400" cy="6881326"/>
          </a:xfrm>
          <a:prstGeom prst="rect">
            <a:avLst/>
          </a:prstGeom>
        </p:spPr>
      </p:pic>
      <p:sp>
        <p:nvSpPr>
          <p:cNvPr id="9" name="Text Placeholder 35"/>
          <p:cNvSpPr>
            <a:spLocks noGrp="1"/>
          </p:cNvSpPr>
          <p:nvPr>
            <p:ph type="body" sz="quarter" idx="13" hasCustomPrompt="1"/>
          </p:nvPr>
        </p:nvSpPr>
        <p:spPr>
          <a:xfrm>
            <a:off x="569913" y="2377590"/>
            <a:ext cx="6256337" cy="1728788"/>
          </a:xfrm>
          <a:prstGeom prst="rect">
            <a:avLst/>
          </a:prstGeom>
        </p:spPr>
        <p:txBody>
          <a:bodyPr vert="horz"/>
          <a:lstStyle>
            <a:lvl1pPr marL="0" indent="0">
              <a:buNone/>
              <a:defRPr sz="3500" b="0">
                <a:solidFill>
                  <a:schemeClr val="bg1"/>
                </a:solidFill>
                <a:latin typeface="Arial"/>
                <a:cs typeface="Aria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r>
              <a:rPr lang="en-US" sz="3500" b="1" dirty="0" smtClean="0">
                <a:latin typeface="Arial"/>
                <a:cs typeface="Arial"/>
              </a:rPr>
              <a:t>Name of an Agenda Item</a:t>
            </a:r>
          </a:p>
          <a:p>
            <a:r>
              <a:rPr lang="en-US" sz="3500" dirty="0" smtClean="0">
                <a:latin typeface="Arial"/>
                <a:cs typeface="Arial"/>
              </a:rPr>
              <a:t>Section Divider</a:t>
            </a:r>
            <a:endParaRPr lang="en-US" sz="3500" dirty="0">
              <a:latin typeface="Arial"/>
              <a:cs typeface="Arial"/>
            </a:endParaRPr>
          </a:p>
        </p:txBody>
      </p:sp>
      <p:pic>
        <p:nvPicPr>
          <p:cNvPr id="4" name="Picture 3" descr="ICANN Logo-06.eps"/>
          <p:cNvPicPr>
            <a:picLocks noChangeAspect="1"/>
          </p:cNvPicPr>
          <p:nvPr userDrawn="1"/>
        </p:nvPicPr>
        <p:blipFill>
          <a:blip r:embed="rId3" cstate="email">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96873" y="6402263"/>
            <a:ext cx="450555" cy="358775"/>
          </a:xfrm>
          <a:prstGeom prst="rect">
            <a:avLst/>
          </a:prstGeom>
        </p:spPr>
      </p:pic>
    </p:spTree>
    <p:extLst>
      <p:ext uri="{BB962C8B-B14F-4D97-AF65-F5344CB8AC3E}">
        <p14:creationId xmlns:p14="http://schemas.microsoft.com/office/powerpoint/2010/main" val="1867095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duotone>
              <a:schemeClr val="accent5">
                <a:shade val="45000"/>
                <a:satMod val="135000"/>
              </a:schemeClr>
              <a:prstClr val="white"/>
            </a:duotone>
            <a:extLst>
              <a:ext uri="{28A0092B-C50C-407E-A947-70E740481C1C}">
                <a14:useLocalDpi xmlns:a14="http://schemas.microsoft.com/office/drawing/2010/main"/>
              </a:ext>
            </a:extLst>
          </a:blip>
          <a:srcRect/>
          <a:stretch/>
        </p:blipFill>
        <p:spPr>
          <a:xfrm>
            <a:off x="-60960" y="-8390"/>
            <a:ext cx="9296400" cy="6881326"/>
          </a:xfrm>
          <a:prstGeom prst="rect">
            <a:avLst/>
          </a:prstGeom>
        </p:spPr>
      </p:pic>
      <p:sp>
        <p:nvSpPr>
          <p:cNvPr id="4" name="Text Placeholder 35"/>
          <p:cNvSpPr>
            <a:spLocks noGrp="1"/>
          </p:cNvSpPr>
          <p:nvPr>
            <p:ph type="body" sz="quarter" idx="13" hasCustomPrompt="1"/>
          </p:nvPr>
        </p:nvSpPr>
        <p:spPr>
          <a:xfrm>
            <a:off x="569913" y="2377590"/>
            <a:ext cx="6256337" cy="1728788"/>
          </a:xfrm>
          <a:prstGeom prst="rect">
            <a:avLst/>
          </a:prstGeom>
        </p:spPr>
        <p:txBody>
          <a:bodyPr vert="horz"/>
          <a:lstStyle>
            <a:lvl1pPr marL="0" indent="0">
              <a:buNone/>
              <a:defRPr sz="3500" b="0" i="0">
                <a:solidFill>
                  <a:schemeClr val="bg1"/>
                </a:solidFill>
                <a:latin typeface="Arial"/>
                <a:cs typeface="Aria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r>
              <a:rPr lang="en-US" sz="3500" b="1" dirty="0" smtClean="0">
                <a:latin typeface="Arial"/>
                <a:cs typeface="Arial"/>
              </a:rPr>
              <a:t>Name of an Agenda Item</a:t>
            </a:r>
          </a:p>
          <a:p>
            <a:r>
              <a:rPr lang="en-US" sz="3500" dirty="0" smtClean="0">
                <a:latin typeface="Arial"/>
                <a:cs typeface="Arial"/>
              </a:rPr>
              <a:t>Section Divider</a:t>
            </a:r>
            <a:endParaRPr lang="en-US" sz="3500" dirty="0">
              <a:latin typeface="Arial"/>
              <a:cs typeface="Arial"/>
            </a:endParaRPr>
          </a:p>
        </p:txBody>
      </p:sp>
      <p:pic>
        <p:nvPicPr>
          <p:cNvPr id="6" name="Picture 5" descr="ICANN Logo-06.eps"/>
          <p:cNvPicPr>
            <a:picLocks noChangeAspect="1"/>
          </p:cNvPicPr>
          <p:nvPr userDrawn="1"/>
        </p:nvPicPr>
        <p:blipFill>
          <a:blip r:embed="rId3" cstate="email">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96873" y="6402263"/>
            <a:ext cx="450555" cy="358775"/>
          </a:xfrm>
          <a:prstGeom prst="rect">
            <a:avLst/>
          </a:prstGeom>
        </p:spPr>
      </p:pic>
    </p:spTree>
    <p:extLst>
      <p:ext uri="{BB962C8B-B14F-4D97-AF65-F5344CB8AC3E}">
        <p14:creationId xmlns:p14="http://schemas.microsoft.com/office/powerpoint/2010/main" val="40803308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Agenda">
    <p:spTree>
      <p:nvGrpSpPr>
        <p:cNvPr id="1" name=""/>
        <p:cNvGrpSpPr/>
        <p:nvPr/>
      </p:nvGrpSpPr>
      <p:grpSpPr>
        <a:xfrm>
          <a:off x="0" y="0"/>
          <a:ext cx="0" cy="0"/>
          <a:chOff x="0" y="0"/>
          <a:chExt cx="0" cy="0"/>
        </a:xfrm>
      </p:grpSpPr>
      <p:pic>
        <p:nvPicPr>
          <p:cNvPr id="6" name="Picture 5"/>
          <p:cNvPicPr>
            <a:picLocks noChangeAspect="1"/>
          </p:cNvPicPr>
          <p:nvPr userDrawn="1"/>
        </p:nvPicPr>
        <p:blipFill rotWithShape="1">
          <a:blip r:embed="rId2" cstate="email">
            <a:duotone>
              <a:schemeClr val="accent1">
                <a:shade val="45000"/>
                <a:satMod val="135000"/>
              </a:schemeClr>
              <a:prstClr val="white"/>
            </a:duotone>
            <a:extLst>
              <a:ext uri="{28A0092B-C50C-407E-A947-70E740481C1C}">
                <a14:useLocalDpi xmlns:a14="http://schemas.microsoft.com/office/drawing/2010/main"/>
              </a:ext>
            </a:extLst>
          </a:blip>
          <a:srcRect/>
          <a:stretch/>
        </p:blipFill>
        <p:spPr>
          <a:xfrm>
            <a:off x="-60960" y="-8390"/>
            <a:ext cx="9296400" cy="6881326"/>
          </a:xfrm>
          <a:prstGeom prst="rect">
            <a:avLst/>
          </a:prstGeom>
        </p:spPr>
      </p:pic>
      <p:sp>
        <p:nvSpPr>
          <p:cNvPr id="36" name="Text Placeholder 35"/>
          <p:cNvSpPr>
            <a:spLocks noGrp="1"/>
          </p:cNvSpPr>
          <p:nvPr userDrawn="1">
            <p:ph type="body" sz="quarter" idx="13" hasCustomPrompt="1"/>
          </p:nvPr>
        </p:nvSpPr>
        <p:spPr>
          <a:xfrm>
            <a:off x="569913" y="2377590"/>
            <a:ext cx="6256337" cy="1728788"/>
          </a:xfrm>
          <a:prstGeom prst="rect">
            <a:avLst/>
          </a:prstGeom>
        </p:spPr>
        <p:txBody>
          <a:bodyPr vert="horz"/>
          <a:lstStyle>
            <a:lvl1pPr marL="0" indent="0">
              <a:buNone/>
              <a:defRPr sz="3500">
                <a:solidFill>
                  <a:schemeClr val="bg1"/>
                </a:solidFill>
                <a:latin typeface="Arial"/>
                <a:cs typeface="Aria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r>
              <a:rPr lang="en-US" sz="3500" b="1" dirty="0" smtClean="0">
                <a:latin typeface="Arial"/>
                <a:cs typeface="Arial"/>
              </a:rPr>
              <a:t>Name of an Agenda Item</a:t>
            </a:r>
          </a:p>
          <a:p>
            <a:r>
              <a:rPr lang="en-US" sz="3500" dirty="0" smtClean="0">
                <a:latin typeface="Arial"/>
                <a:cs typeface="Arial"/>
              </a:rPr>
              <a:t>Section Divider</a:t>
            </a:r>
            <a:endParaRPr lang="en-US" sz="3500" dirty="0">
              <a:latin typeface="Arial"/>
              <a:cs typeface="Arial"/>
            </a:endParaRPr>
          </a:p>
        </p:txBody>
      </p:sp>
      <p:pic>
        <p:nvPicPr>
          <p:cNvPr id="5" name="Picture 4" descr="ICANN Logo-06.eps"/>
          <p:cNvPicPr>
            <a:picLocks noChangeAspect="1"/>
          </p:cNvPicPr>
          <p:nvPr userDrawn="1"/>
        </p:nvPicPr>
        <p:blipFill>
          <a:blip r:embed="rId3" cstate="email">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96873" y="6402263"/>
            <a:ext cx="450555" cy="358775"/>
          </a:xfrm>
          <a:prstGeom prst="rect">
            <a:avLst/>
          </a:prstGeom>
        </p:spPr>
      </p:pic>
    </p:spTree>
    <p:extLst>
      <p:ext uri="{BB962C8B-B14F-4D97-AF65-F5344CB8AC3E}">
        <p14:creationId xmlns:p14="http://schemas.microsoft.com/office/powerpoint/2010/main" val="5406036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3_Custom Layout">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duotone>
              <a:schemeClr val="accent4">
                <a:shade val="45000"/>
                <a:satMod val="135000"/>
              </a:schemeClr>
              <a:prstClr val="white"/>
            </a:duotone>
            <a:extLst>
              <a:ext uri="{28A0092B-C50C-407E-A947-70E740481C1C}">
                <a14:useLocalDpi xmlns:a14="http://schemas.microsoft.com/office/drawing/2010/main"/>
              </a:ext>
            </a:extLst>
          </a:blip>
          <a:srcRect/>
          <a:stretch/>
        </p:blipFill>
        <p:spPr>
          <a:xfrm>
            <a:off x="-60960" y="-8390"/>
            <a:ext cx="9296400" cy="6881326"/>
          </a:xfrm>
          <a:prstGeom prst="rect">
            <a:avLst/>
          </a:prstGeom>
        </p:spPr>
      </p:pic>
      <p:sp>
        <p:nvSpPr>
          <p:cNvPr id="4" name="Text Placeholder 35"/>
          <p:cNvSpPr>
            <a:spLocks noGrp="1"/>
          </p:cNvSpPr>
          <p:nvPr>
            <p:ph type="body" sz="quarter" idx="13" hasCustomPrompt="1"/>
          </p:nvPr>
        </p:nvSpPr>
        <p:spPr>
          <a:xfrm>
            <a:off x="569913" y="2377590"/>
            <a:ext cx="6256337" cy="1728788"/>
          </a:xfrm>
          <a:prstGeom prst="rect">
            <a:avLst/>
          </a:prstGeom>
        </p:spPr>
        <p:txBody>
          <a:bodyPr vert="horz"/>
          <a:lstStyle>
            <a:lvl1pPr marL="0" indent="0">
              <a:buNone/>
              <a:defRPr sz="3500" b="0" i="0">
                <a:solidFill>
                  <a:schemeClr val="bg1"/>
                </a:solidFill>
                <a:latin typeface="Arial"/>
                <a:cs typeface="Aria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r>
              <a:rPr lang="en-US" sz="3500" b="1" dirty="0" smtClean="0">
                <a:latin typeface="Arial"/>
                <a:cs typeface="Arial"/>
              </a:rPr>
              <a:t>Name of an Agenda Item</a:t>
            </a:r>
          </a:p>
          <a:p>
            <a:r>
              <a:rPr lang="en-US" sz="3500" dirty="0" smtClean="0">
                <a:latin typeface="Arial"/>
                <a:cs typeface="Arial"/>
              </a:rPr>
              <a:t>Section Divider</a:t>
            </a:r>
            <a:endParaRPr lang="en-US" sz="3500" dirty="0">
              <a:latin typeface="Arial"/>
              <a:cs typeface="Arial"/>
            </a:endParaRPr>
          </a:p>
        </p:txBody>
      </p:sp>
      <p:pic>
        <p:nvPicPr>
          <p:cNvPr id="6" name="Picture 5" descr="ICANN Logo-06.eps"/>
          <p:cNvPicPr>
            <a:picLocks noChangeAspect="1"/>
          </p:cNvPicPr>
          <p:nvPr userDrawn="1"/>
        </p:nvPicPr>
        <p:blipFill>
          <a:blip r:embed="rId3" cstate="email">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96873" y="6402263"/>
            <a:ext cx="450555" cy="358775"/>
          </a:xfrm>
          <a:prstGeom prst="rect">
            <a:avLst/>
          </a:prstGeom>
        </p:spPr>
      </p:pic>
    </p:spTree>
    <p:extLst>
      <p:ext uri="{BB962C8B-B14F-4D97-AF65-F5344CB8AC3E}">
        <p14:creationId xmlns:p14="http://schemas.microsoft.com/office/powerpoint/2010/main" val="364368490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7271243"/>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51" r:id="rId3"/>
    <p:sldLayoutId id="2147483664" r:id="rId4"/>
    <p:sldLayoutId id="2147483655" r:id="rId5"/>
    <p:sldLayoutId id="2147483663" r:id="rId6"/>
    <p:sldLayoutId id="2147483662" r:id="rId7"/>
    <p:sldLayoutId id="2147483665" r:id="rId8"/>
    <p:sldLayoutId id="2147483666" r:id="rId9"/>
    <p:sldLayoutId id="2147483667" r:id="rId10"/>
  </p:sldLayoutIdLst>
  <p:hf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image" Target="../media/image6.emf"/><Relationship Id="rId4" Type="http://schemas.openxmlformats.org/officeDocument/2006/relationships/image" Target="../media/image7.emf"/><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 Id="rId3" Type="http://schemas.openxmlformats.org/officeDocument/2006/relationships/image" Target="../media/image8.em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 Id="rId3" Type="http://schemas.openxmlformats.org/officeDocument/2006/relationships/image" Target="../media/image9.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 Id="rId3" Type="http://schemas.openxmlformats.org/officeDocument/2006/relationships/image" Target="../media/image10.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 Id="rId3" Type="http://schemas.openxmlformats.org/officeDocument/2006/relationships/image" Target="../media/image1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 Id="rId3" Type="http://schemas.openxmlformats.org/officeDocument/2006/relationships/image" Target="../media/image12.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 Id="rId3" Type="http://schemas.openxmlformats.org/officeDocument/2006/relationships/image" Target="../media/image13.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0.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1.xml"/><Relationship Id="rId3" Type="http://schemas.openxmlformats.org/officeDocument/2006/relationships/image" Target="../media/image14.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2.xml"/><Relationship Id="rId3" Type="http://schemas.openxmlformats.org/officeDocument/2006/relationships/image" Target="../media/image15.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3.xml"/><Relationship Id="rId3" Type="http://schemas.openxmlformats.org/officeDocument/2006/relationships/image" Target="../media/image15.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4.xml"/><Relationship Id="rId3" Type="http://schemas.openxmlformats.org/officeDocument/2006/relationships/image" Target="../media/image15.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5.xml"/></Relationships>
</file>

<file path=ppt/slides/_rels/slide38.xml.rels><?xml version="1.0" encoding="UTF-8" standalone="yes"?>
<Relationships xmlns="http://schemas.openxmlformats.org/package/2006/relationships"><Relationship Id="rId11" Type="http://schemas.openxmlformats.org/officeDocument/2006/relationships/image" Target="../media/image19.png"/><Relationship Id="rId12" Type="http://schemas.openxmlformats.org/officeDocument/2006/relationships/hyperlink" Target="weibo.com%5CICANNorg" TargetMode="External"/><Relationship Id="rId13" Type="http://schemas.openxmlformats.org/officeDocument/2006/relationships/image" Target="../media/image20.png"/><Relationship Id="rId14" Type="http://schemas.openxmlformats.org/officeDocument/2006/relationships/hyperlink" Target="youtube.com%5Cuser%5CICANNnews" TargetMode="External"/><Relationship Id="rId15" Type="http://schemas.openxmlformats.org/officeDocument/2006/relationships/image" Target="../media/image21.png"/><Relationship Id="rId16" Type="http://schemas.openxmlformats.org/officeDocument/2006/relationships/image" Target="../media/image22.png"/><Relationship Id="rId17" Type="http://schemas.openxmlformats.org/officeDocument/2006/relationships/image" Target="../media/image23.png"/><Relationship Id="rId1" Type="http://schemas.openxmlformats.org/officeDocument/2006/relationships/slideLayout" Target="../slideLayouts/slideLayout3.xml"/><Relationship Id="rId2" Type="http://schemas.openxmlformats.org/officeDocument/2006/relationships/notesSlide" Target="../notesSlides/notesSlide36.xml"/><Relationship Id="rId3" Type="http://schemas.openxmlformats.org/officeDocument/2006/relationships/image" Target="../media/image2.emf"/><Relationship Id="rId4" Type="http://schemas.openxmlformats.org/officeDocument/2006/relationships/hyperlink" Target="flickr.com%5Cphotos%5Cicann" TargetMode="External"/><Relationship Id="rId5" Type="http://schemas.openxmlformats.org/officeDocument/2006/relationships/image" Target="../media/image16.png"/><Relationship Id="rId6" Type="http://schemas.openxmlformats.org/officeDocument/2006/relationships/hyperlink" Target="linkedin.com%5Ccompany%5Cicann" TargetMode="External"/><Relationship Id="rId7" Type="http://schemas.openxmlformats.org/officeDocument/2006/relationships/image" Target="../media/image17.png"/><Relationship Id="rId8" Type="http://schemas.openxmlformats.org/officeDocument/2006/relationships/hyperlink" Target="twitter.com%5Cicann" TargetMode="External"/><Relationship Id="rId9" Type="http://schemas.openxmlformats.org/officeDocument/2006/relationships/image" Target="../media/image18.png"/><Relationship Id="rId10" Type="http://schemas.openxmlformats.org/officeDocument/2006/relationships/hyperlink" Target="facebook.com%5Cicannorg" TargetMode="Externa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3" Type="http://schemas.openxmlformats.org/officeDocument/2006/relationships/image" Target="../media/image32.emf"/><Relationship Id="rId14" Type="http://schemas.openxmlformats.org/officeDocument/2006/relationships/image" Target="../media/image33.emf"/><Relationship Id="rId15" Type="http://schemas.openxmlformats.org/officeDocument/2006/relationships/image" Target="../media/image34.emf"/><Relationship Id="rId16" Type="http://schemas.openxmlformats.org/officeDocument/2006/relationships/image" Target="../media/image35.emf"/><Relationship Id="rId17" Type="http://schemas.openxmlformats.org/officeDocument/2006/relationships/image" Target="../media/image36.emf"/><Relationship Id="rId18" Type="http://schemas.openxmlformats.org/officeDocument/2006/relationships/image" Target="../media/image37.emf"/><Relationship Id="rId19" Type="http://schemas.openxmlformats.org/officeDocument/2006/relationships/image" Target="../media/image38.emf"/><Relationship Id="rId50" Type="http://schemas.openxmlformats.org/officeDocument/2006/relationships/image" Target="../media/image68.emf"/><Relationship Id="rId51" Type="http://schemas.openxmlformats.org/officeDocument/2006/relationships/image" Target="../media/image69.emf"/><Relationship Id="rId52" Type="http://schemas.openxmlformats.org/officeDocument/2006/relationships/image" Target="../media/image70.emf"/><Relationship Id="rId53" Type="http://schemas.openxmlformats.org/officeDocument/2006/relationships/image" Target="../media/image71.emf"/><Relationship Id="rId54" Type="http://schemas.openxmlformats.org/officeDocument/2006/relationships/image" Target="../media/image72.emf"/><Relationship Id="rId55" Type="http://schemas.openxmlformats.org/officeDocument/2006/relationships/image" Target="../media/image73.emf"/><Relationship Id="rId40" Type="http://schemas.openxmlformats.org/officeDocument/2006/relationships/image" Target="../media/image59.emf"/><Relationship Id="rId41" Type="http://schemas.openxmlformats.org/officeDocument/2006/relationships/image" Target="../media/image8.emf"/><Relationship Id="rId42" Type="http://schemas.openxmlformats.org/officeDocument/2006/relationships/image" Target="../media/image60.emf"/><Relationship Id="rId43" Type="http://schemas.openxmlformats.org/officeDocument/2006/relationships/image" Target="../media/image61.emf"/><Relationship Id="rId44" Type="http://schemas.openxmlformats.org/officeDocument/2006/relationships/image" Target="../media/image62.emf"/><Relationship Id="rId45" Type="http://schemas.openxmlformats.org/officeDocument/2006/relationships/image" Target="../media/image63.emf"/><Relationship Id="rId46" Type="http://schemas.openxmlformats.org/officeDocument/2006/relationships/image" Target="../media/image64.emf"/><Relationship Id="rId47" Type="http://schemas.openxmlformats.org/officeDocument/2006/relationships/image" Target="../media/image65.emf"/><Relationship Id="rId48" Type="http://schemas.openxmlformats.org/officeDocument/2006/relationships/image" Target="../media/image66.emf"/><Relationship Id="rId49" Type="http://schemas.openxmlformats.org/officeDocument/2006/relationships/image" Target="../media/image67.emf"/><Relationship Id="rId1" Type="http://schemas.openxmlformats.org/officeDocument/2006/relationships/slideLayout" Target="../slideLayouts/slideLayout3.xml"/><Relationship Id="rId2" Type="http://schemas.openxmlformats.org/officeDocument/2006/relationships/notesSlide" Target="../notesSlides/notesSlide38.xml"/><Relationship Id="rId3" Type="http://schemas.openxmlformats.org/officeDocument/2006/relationships/image" Target="../media/image6.emf"/><Relationship Id="rId4" Type="http://schemas.openxmlformats.org/officeDocument/2006/relationships/image" Target="../media/image7.emf"/><Relationship Id="rId5" Type="http://schemas.openxmlformats.org/officeDocument/2006/relationships/image" Target="../media/image24.emf"/><Relationship Id="rId6" Type="http://schemas.openxmlformats.org/officeDocument/2006/relationships/image" Target="../media/image25.emf"/><Relationship Id="rId7" Type="http://schemas.openxmlformats.org/officeDocument/2006/relationships/image" Target="../media/image26.emf"/><Relationship Id="rId8" Type="http://schemas.openxmlformats.org/officeDocument/2006/relationships/image" Target="../media/image27.emf"/><Relationship Id="rId9" Type="http://schemas.openxmlformats.org/officeDocument/2006/relationships/image" Target="../media/image28.emf"/><Relationship Id="rId30" Type="http://schemas.openxmlformats.org/officeDocument/2006/relationships/image" Target="../media/image49.emf"/><Relationship Id="rId31" Type="http://schemas.openxmlformats.org/officeDocument/2006/relationships/image" Target="../media/image50.emf"/><Relationship Id="rId32" Type="http://schemas.openxmlformats.org/officeDocument/2006/relationships/image" Target="../media/image51.emf"/><Relationship Id="rId33" Type="http://schemas.openxmlformats.org/officeDocument/2006/relationships/image" Target="../media/image52.emf"/><Relationship Id="rId34" Type="http://schemas.openxmlformats.org/officeDocument/2006/relationships/image" Target="../media/image53.emf"/><Relationship Id="rId35" Type="http://schemas.openxmlformats.org/officeDocument/2006/relationships/image" Target="../media/image54.emf"/><Relationship Id="rId36" Type="http://schemas.openxmlformats.org/officeDocument/2006/relationships/image" Target="../media/image55.emf"/><Relationship Id="rId37" Type="http://schemas.openxmlformats.org/officeDocument/2006/relationships/image" Target="../media/image56.emf"/><Relationship Id="rId38" Type="http://schemas.openxmlformats.org/officeDocument/2006/relationships/image" Target="../media/image57.emf"/><Relationship Id="rId39" Type="http://schemas.openxmlformats.org/officeDocument/2006/relationships/image" Target="../media/image58.emf"/><Relationship Id="rId20" Type="http://schemas.openxmlformats.org/officeDocument/2006/relationships/image" Target="../media/image39.emf"/><Relationship Id="rId21" Type="http://schemas.openxmlformats.org/officeDocument/2006/relationships/image" Target="../media/image40.emf"/><Relationship Id="rId22" Type="http://schemas.openxmlformats.org/officeDocument/2006/relationships/image" Target="../media/image41.emf"/><Relationship Id="rId23" Type="http://schemas.openxmlformats.org/officeDocument/2006/relationships/image" Target="../media/image42.emf"/><Relationship Id="rId24" Type="http://schemas.openxmlformats.org/officeDocument/2006/relationships/image" Target="../media/image43.emf"/><Relationship Id="rId25" Type="http://schemas.openxmlformats.org/officeDocument/2006/relationships/image" Target="../media/image44.emf"/><Relationship Id="rId26" Type="http://schemas.openxmlformats.org/officeDocument/2006/relationships/image" Target="../media/image45.emf"/><Relationship Id="rId27" Type="http://schemas.openxmlformats.org/officeDocument/2006/relationships/image" Target="../media/image46.emf"/><Relationship Id="rId28" Type="http://schemas.openxmlformats.org/officeDocument/2006/relationships/image" Target="../media/image47.emf"/><Relationship Id="rId29" Type="http://schemas.openxmlformats.org/officeDocument/2006/relationships/image" Target="../media/image48.emf"/><Relationship Id="rId10" Type="http://schemas.openxmlformats.org/officeDocument/2006/relationships/image" Target="../media/image29.emf"/><Relationship Id="rId11" Type="http://schemas.openxmlformats.org/officeDocument/2006/relationships/image" Target="../media/image30.emf"/><Relationship Id="rId12" Type="http://schemas.openxmlformats.org/officeDocument/2006/relationships/image" Target="../media/image31.emf"/></Relationships>
</file>

<file path=ppt/slides/_rels/slide41.xml.rels><?xml version="1.0" encoding="UTF-8" standalone="yes"?>
<Relationships xmlns="http://schemas.openxmlformats.org/package/2006/relationships"><Relationship Id="rId20" Type="http://schemas.openxmlformats.org/officeDocument/2006/relationships/image" Target="../media/image92.emf"/><Relationship Id="rId21" Type="http://schemas.openxmlformats.org/officeDocument/2006/relationships/image" Target="../media/image93.emf"/><Relationship Id="rId22" Type="http://schemas.openxmlformats.org/officeDocument/2006/relationships/image" Target="../media/image94.emf"/><Relationship Id="rId23" Type="http://schemas.openxmlformats.org/officeDocument/2006/relationships/image" Target="../media/image95.emf"/><Relationship Id="rId24" Type="http://schemas.openxmlformats.org/officeDocument/2006/relationships/image" Target="../media/image96.emf"/><Relationship Id="rId25" Type="http://schemas.openxmlformats.org/officeDocument/2006/relationships/image" Target="../media/image97.emf"/><Relationship Id="rId26" Type="http://schemas.openxmlformats.org/officeDocument/2006/relationships/image" Target="../media/image98.emf"/><Relationship Id="rId27" Type="http://schemas.openxmlformats.org/officeDocument/2006/relationships/image" Target="../media/image99.emf"/><Relationship Id="rId28" Type="http://schemas.openxmlformats.org/officeDocument/2006/relationships/image" Target="../media/image100.emf"/><Relationship Id="rId29" Type="http://schemas.openxmlformats.org/officeDocument/2006/relationships/image" Target="../media/image101.emf"/><Relationship Id="rId1" Type="http://schemas.openxmlformats.org/officeDocument/2006/relationships/slideLayout" Target="../slideLayouts/slideLayout3.xml"/><Relationship Id="rId2" Type="http://schemas.openxmlformats.org/officeDocument/2006/relationships/image" Target="../media/image74.emf"/><Relationship Id="rId3" Type="http://schemas.openxmlformats.org/officeDocument/2006/relationships/image" Target="../media/image75.emf"/><Relationship Id="rId4" Type="http://schemas.openxmlformats.org/officeDocument/2006/relationships/image" Target="../media/image76.emf"/><Relationship Id="rId5" Type="http://schemas.openxmlformats.org/officeDocument/2006/relationships/image" Target="../media/image77.emf"/><Relationship Id="rId30" Type="http://schemas.openxmlformats.org/officeDocument/2006/relationships/image" Target="../media/image102.emf"/><Relationship Id="rId31" Type="http://schemas.openxmlformats.org/officeDocument/2006/relationships/image" Target="../media/image103.emf"/><Relationship Id="rId32" Type="http://schemas.openxmlformats.org/officeDocument/2006/relationships/image" Target="../media/image104.emf"/><Relationship Id="rId9" Type="http://schemas.openxmlformats.org/officeDocument/2006/relationships/image" Target="../media/image81.emf"/><Relationship Id="rId6" Type="http://schemas.openxmlformats.org/officeDocument/2006/relationships/image" Target="../media/image78.emf"/><Relationship Id="rId7" Type="http://schemas.openxmlformats.org/officeDocument/2006/relationships/image" Target="../media/image79.emf"/><Relationship Id="rId8" Type="http://schemas.openxmlformats.org/officeDocument/2006/relationships/image" Target="../media/image80.emf"/><Relationship Id="rId33" Type="http://schemas.openxmlformats.org/officeDocument/2006/relationships/image" Target="../media/image105.emf"/><Relationship Id="rId34" Type="http://schemas.openxmlformats.org/officeDocument/2006/relationships/image" Target="../media/image106.emf"/><Relationship Id="rId35" Type="http://schemas.openxmlformats.org/officeDocument/2006/relationships/image" Target="../media/image107.emf"/><Relationship Id="rId36" Type="http://schemas.openxmlformats.org/officeDocument/2006/relationships/image" Target="../media/image108.emf"/><Relationship Id="rId10" Type="http://schemas.openxmlformats.org/officeDocument/2006/relationships/image" Target="../media/image82.emf"/><Relationship Id="rId11" Type="http://schemas.openxmlformats.org/officeDocument/2006/relationships/image" Target="../media/image83.emf"/><Relationship Id="rId12" Type="http://schemas.openxmlformats.org/officeDocument/2006/relationships/image" Target="../media/image84.emf"/><Relationship Id="rId13" Type="http://schemas.openxmlformats.org/officeDocument/2006/relationships/image" Target="../media/image85.emf"/><Relationship Id="rId14" Type="http://schemas.openxmlformats.org/officeDocument/2006/relationships/image" Target="../media/image86.emf"/><Relationship Id="rId15" Type="http://schemas.openxmlformats.org/officeDocument/2006/relationships/image" Target="../media/image87.emf"/><Relationship Id="rId16" Type="http://schemas.openxmlformats.org/officeDocument/2006/relationships/image" Target="../media/image88.emf"/><Relationship Id="rId17" Type="http://schemas.openxmlformats.org/officeDocument/2006/relationships/image" Target="../media/image89.emf"/><Relationship Id="rId18" Type="http://schemas.openxmlformats.org/officeDocument/2006/relationships/image" Target="../media/image90.emf"/><Relationship Id="rId19" Type="http://schemas.openxmlformats.org/officeDocument/2006/relationships/image" Target="../media/image91.emf"/><Relationship Id="rId37" Type="http://schemas.openxmlformats.org/officeDocument/2006/relationships/image" Target="../media/image109.jpeg"/><Relationship Id="rId38" Type="http://schemas.openxmlformats.org/officeDocument/2006/relationships/image" Target="../media/image110.png"/><Relationship Id="rId39" Type="http://schemas.openxmlformats.org/officeDocument/2006/relationships/image" Target="../media/image111.png"/></Relationships>
</file>

<file path=ppt/slides/_rels/slide42.xml.rels><?xml version="1.0" encoding="UTF-8" standalone="yes"?>
<Relationships xmlns="http://schemas.openxmlformats.org/package/2006/relationships"><Relationship Id="rId13" Type="http://schemas.openxmlformats.org/officeDocument/2006/relationships/image" Target="../media/image33.emf"/><Relationship Id="rId14" Type="http://schemas.openxmlformats.org/officeDocument/2006/relationships/image" Target="../media/image34.emf"/><Relationship Id="rId15" Type="http://schemas.openxmlformats.org/officeDocument/2006/relationships/image" Target="../media/image35.emf"/><Relationship Id="rId16" Type="http://schemas.openxmlformats.org/officeDocument/2006/relationships/image" Target="../media/image36.emf"/><Relationship Id="rId17" Type="http://schemas.openxmlformats.org/officeDocument/2006/relationships/image" Target="../media/image37.emf"/><Relationship Id="rId18" Type="http://schemas.openxmlformats.org/officeDocument/2006/relationships/image" Target="../media/image38.emf"/><Relationship Id="rId19" Type="http://schemas.openxmlformats.org/officeDocument/2006/relationships/image" Target="../media/image39.emf"/><Relationship Id="rId50" Type="http://schemas.openxmlformats.org/officeDocument/2006/relationships/image" Target="../media/image69.emf"/><Relationship Id="rId51" Type="http://schemas.openxmlformats.org/officeDocument/2006/relationships/image" Target="../media/image70.emf"/><Relationship Id="rId52" Type="http://schemas.openxmlformats.org/officeDocument/2006/relationships/image" Target="../media/image71.emf"/><Relationship Id="rId53" Type="http://schemas.openxmlformats.org/officeDocument/2006/relationships/image" Target="../media/image72.emf"/><Relationship Id="rId54" Type="http://schemas.openxmlformats.org/officeDocument/2006/relationships/image" Target="../media/image73.emf"/><Relationship Id="rId40" Type="http://schemas.openxmlformats.org/officeDocument/2006/relationships/image" Target="../media/image8.emf"/><Relationship Id="rId41" Type="http://schemas.openxmlformats.org/officeDocument/2006/relationships/image" Target="../media/image60.emf"/><Relationship Id="rId42" Type="http://schemas.openxmlformats.org/officeDocument/2006/relationships/image" Target="../media/image61.emf"/><Relationship Id="rId43" Type="http://schemas.openxmlformats.org/officeDocument/2006/relationships/image" Target="../media/image62.emf"/><Relationship Id="rId44" Type="http://schemas.openxmlformats.org/officeDocument/2006/relationships/image" Target="../media/image63.emf"/><Relationship Id="rId45" Type="http://schemas.openxmlformats.org/officeDocument/2006/relationships/image" Target="../media/image64.emf"/><Relationship Id="rId46" Type="http://schemas.openxmlformats.org/officeDocument/2006/relationships/image" Target="../media/image65.emf"/><Relationship Id="rId47" Type="http://schemas.openxmlformats.org/officeDocument/2006/relationships/image" Target="../media/image66.emf"/><Relationship Id="rId48" Type="http://schemas.openxmlformats.org/officeDocument/2006/relationships/image" Target="../media/image67.emf"/><Relationship Id="rId49" Type="http://schemas.openxmlformats.org/officeDocument/2006/relationships/image" Target="../media/image68.emf"/><Relationship Id="rId1" Type="http://schemas.openxmlformats.org/officeDocument/2006/relationships/slideLayout" Target="../slideLayouts/slideLayout3.xml"/><Relationship Id="rId2" Type="http://schemas.openxmlformats.org/officeDocument/2006/relationships/image" Target="../media/image6.emf"/><Relationship Id="rId3" Type="http://schemas.openxmlformats.org/officeDocument/2006/relationships/image" Target="../media/image7.emf"/><Relationship Id="rId4" Type="http://schemas.openxmlformats.org/officeDocument/2006/relationships/image" Target="../media/image24.emf"/><Relationship Id="rId5" Type="http://schemas.openxmlformats.org/officeDocument/2006/relationships/image" Target="../media/image25.emf"/><Relationship Id="rId6" Type="http://schemas.openxmlformats.org/officeDocument/2006/relationships/image" Target="../media/image26.emf"/><Relationship Id="rId7" Type="http://schemas.openxmlformats.org/officeDocument/2006/relationships/image" Target="../media/image27.emf"/><Relationship Id="rId8" Type="http://schemas.openxmlformats.org/officeDocument/2006/relationships/image" Target="../media/image28.emf"/><Relationship Id="rId9" Type="http://schemas.openxmlformats.org/officeDocument/2006/relationships/image" Target="../media/image29.emf"/><Relationship Id="rId30" Type="http://schemas.openxmlformats.org/officeDocument/2006/relationships/image" Target="../media/image50.emf"/><Relationship Id="rId31" Type="http://schemas.openxmlformats.org/officeDocument/2006/relationships/image" Target="../media/image51.emf"/><Relationship Id="rId32" Type="http://schemas.openxmlformats.org/officeDocument/2006/relationships/image" Target="../media/image52.emf"/><Relationship Id="rId33" Type="http://schemas.openxmlformats.org/officeDocument/2006/relationships/image" Target="../media/image53.emf"/><Relationship Id="rId34" Type="http://schemas.openxmlformats.org/officeDocument/2006/relationships/image" Target="../media/image54.emf"/><Relationship Id="rId35" Type="http://schemas.openxmlformats.org/officeDocument/2006/relationships/image" Target="../media/image55.emf"/><Relationship Id="rId36" Type="http://schemas.openxmlformats.org/officeDocument/2006/relationships/image" Target="../media/image56.emf"/><Relationship Id="rId37" Type="http://schemas.openxmlformats.org/officeDocument/2006/relationships/image" Target="../media/image57.emf"/><Relationship Id="rId38" Type="http://schemas.openxmlformats.org/officeDocument/2006/relationships/image" Target="../media/image58.emf"/><Relationship Id="rId39" Type="http://schemas.openxmlformats.org/officeDocument/2006/relationships/image" Target="../media/image59.emf"/><Relationship Id="rId20" Type="http://schemas.openxmlformats.org/officeDocument/2006/relationships/image" Target="../media/image40.emf"/><Relationship Id="rId21" Type="http://schemas.openxmlformats.org/officeDocument/2006/relationships/image" Target="../media/image41.emf"/><Relationship Id="rId22" Type="http://schemas.openxmlformats.org/officeDocument/2006/relationships/image" Target="../media/image42.emf"/><Relationship Id="rId23" Type="http://schemas.openxmlformats.org/officeDocument/2006/relationships/image" Target="../media/image43.emf"/><Relationship Id="rId24" Type="http://schemas.openxmlformats.org/officeDocument/2006/relationships/image" Target="../media/image44.emf"/><Relationship Id="rId25" Type="http://schemas.openxmlformats.org/officeDocument/2006/relationships/image" Target="../media/image45.emf"/><Relationship Id="rId26" Type="http://schemas.openxmlformats.org/officeDocument/2006/relationships/image" Target="../media/image46.emf"/><Relationship Id="rId27" Type="http://schemas.openxmlformats.org/officeDocument/2006/relationships/image" Target="../media/image47.emf"/><Relationship Id="rId28" Type="http://schemas.openxmlformats.org/officeDocument/2006/relationships/image" Target="../media/image48.emf"/><Relationship Id="rId29" Type="http://schemas.openxmlformats.org/officeDocument/2006/relationships/image" Target="../media/image49.emf"/><Relationship Id="rId10" Type="http://schemas.openxmlformats.org/officeDocument/2006/relationships/image" Target="../media/image30.emf"/><Relationship Id="rId11" Type="http://schemas.openxmlformats.org/officeDocument/2006/relationships/image" Target="../media/image31.emf"/><Relationship Id="rId12" Type="http://schemas.openxmlformats.org/officeDocument/2006/relationships/image" Target="../media/image32.emf"/></Relationships>
</file>

<file path=ppt/slides/_rels/slide43.xml.rels><?xml version="1.0" encoding="UTF-8" standalone="yes"?>
<Relationships xmlns="http://schemas.openxmlformats.org/package/2006/relationships"><Relationship Id="rId20" Type="http://schemas.openxmlformats.org/officeDocument/2006/relationships/image" Target="../media/image92.emf"/><Relationship Id="rId21" Type="http://schemas.openxmlformats.org/officeDocument/2006/relationships/image" Target="../media/image93.emf"/><Relationship Id="rId22" Type="http://schemas.openxmlformats.org/officeDocument/2006/relationships/image" Target="../media/image94.emf"/><Relationship Id="rId23" Type="http://schemas.openxmlformats.org/officeDocument/2006/relationships/image" Target="../media/image95.emf"/><Relationship Id="rId24" Type="http://schemas.openxmlformats.org/officeDocument/2006/relationships/image" Target="../media/image96.emf"/><Relationship Id="rId25" Type="http://schemas.openxmlformats.org/officeDocument/2006/relationships/image" Target="../media/image97.emf"/><Relationship Id="rId26" Type="http://schemas.openxmlformats.org/officeDocument/2006/relationships/image" Target="../media/image98.emf"/><Relationship Id="rId27" Type="http://schemas.openxmlformats.org/officeDocument/2006/relationships/image" Target="../media/image99.emf"/><Relationship Id="rId28" Type="http://schemas.openxmlformats.org/officeDocument/2006/relationships/image" Target="../media/image100.emf"/><Relationship Id="rId29" Type="http://schemas.openxmlformats.org/officeDocument/2006/relationships/image" Target="../media/image101.emf"/><Relationship Id="rId1" Type="http://schemas.openxmlformats.org/officeDocument/2006/relationships/slideLayout" Target="../slideLayouts/slideLayout3.xml"/><Relationship Id="rId2" Type="http://schemas.openxmlformats.org/officeDocument/2006/relationships/image" Target="../media/image74.emf"/><Relationship Id="rId3" Type="http://schemas.openxmlformats.org/officeDocument/2006/relationships/image" Target="../media/image75.emf"/><Relationship Id="rId4" Type="http://schemas.openxmlformats.org/officeDocument/2006/relationships/image" Target="../media/image76.emf"/><Relationship Id="rId5" Type="http://schemas.openxmlformats.org/officeDocument/2006/relationships/image" Target="../media/image77.emf"/><Relationship Id="rId30" Type="http://schemas.openxmlformats.org/officeDocument/2006/relationships/image" Target="../media/image102.emf"/><Relationship Id="rId31" Type="http://schemas.openxmlformats.org/officeDocument/2006/relationships/image" Target="../media/image103.emf"/><Relationship Id="rId32" Type="http://schemas.openxmlformats.org/officeDocument/2006/relationships/image" Target="../media/image104.emf"/><Relationship Id="rId9" Type="http://schemas.openxmlformats.org/officeDocument/2006/relationships/image" Target="../media/image81.emf"/><Relationship Id="rId6" Type="http://schemas.openxmlformats.org/officeDocument/2006/relationships/image" Target="../media/image78.emf"/><Relationship Id="rId7" Type="http://schemas.openxmlformats.org/officeDocument/2006/relationships/image" Target="../media/image79.emf"/><Relationship Id="rId8" Type="http://schemas.openxmlformats.org/officeDocument/2006/relationships/image" Target="../media/image80.emf"/><Relationship Id="rId33" Type="http://schemas.openxmlformats.org/officeDocument/2006/relationships/image" Target="../media/image105.emf"/><Relationship Id="rId34" Type="http://schemas.openxmlformats.org/officeDocument/2006/relationships/image" Target="../media/image106.emf"/><Relationship Id="rId35" Type="http://schemas.openxmlformats.org/officeDocument/2006/relationships/image" Target="../media/image107.emf"/><Relationship Id="rId36" Type="http://schemas.openxmlformats.org/officeDocument/2006/relationships/image" Target="../media/image108.emf"/><Relationship Id="rId10" Type="http://schemas.openxmlformats.org/officeDocument/2006/relationships/image" Target="../media/image82.emf"/><Relationship Id="rId11" Type="http://schemas.openxmlformats.org/officeDocument/2006/relationships/image" Target="../media/image83.emf"/><Relationship Id="rId12" Type="http://schemas.openxmlformats.org/officeDocument/2006/relationships/image" Target="../media/image84.emf"/><Relationship Id="rId13" Type="http://schemas.openxmlformats.org/officeDocument/2006/relationships/image" Target="../media/image85.emf"/><Relationship Id="rId14" Type="http://schemas.openxmlformats.org/officeDocument/2006/relationships/image" Target="../media/image86.emf"/><Relationship Id="rId15" Type="http://schemas.openxmlformats.org/officeDocument/2006/relationships/image" Target="../media/image87.emf"/><Relationship Id="rId16" Type="http://schemas.openxmlformats.org/officeDocument/2006/relationships/image" Target="../media/image88.emf"/><Relationship Id="rId17" Type="http://schemas.openxmlformats.org/officeDocument/2006/relationships/image" Target="../media/image89.emf"/><Relationship Id="rId18" Type="http://schemas.openxmlformats.org/officeDocument/2006/relationships/image" Target="../media/image90.emf"/><Relationship Id="rId19" Type="http://schemas.openxmlformats.org/officeDocument/2006/relationships/image" Target="../media/image91.emf"/></Relationships>
</file>

<file path=ppt/slides/_rels/slide44.xml.rels><?xml version="1.0" encoding="UTF-8" standalone="yes"?>
<Relationships xmlns="http://schemas.openxmlformats.org/package/2006/relationships"><Relationship Id="rId13" Type="http://schemas.openxmlformats.org/officeDocument/2006/relationships/image" Target="../media/image33.emf"/><Relationship Id="rId14" Type="http://schemas.openxmlformats.org/officeDocument/2006/relationships/image" Target="../media/image34.emf"/><Relationship Id="rId15" Type="http://schemas.openxmlformats.org/officeDocument/2006/relationships/image" Target="../media/image35.emf"/><Relationship Id="rId16" Type="http://schemas.openxmlformats.org/officeDocument/2006/relationships/image" Target="../media/image36.emf"/><Relationship Id="rId17" Type="http://schemas.openxmlformats.org/officeDocument/2006/relationships/image" Target="../media/image37.emf"/><Relationship Id="rId18" Type="http://schemas.openxmlformats.org/officeDocument/2006/relationships/image" Target="../media/image38.emf"/><Relationship Id="rId19" Type="http://schemas.openxmlformats.org/officeDocument/2006/relationships/image" Target="../media/image39.emf"/><Relationship Id="rId50" Type="http://schemas.openxmlformats.org/officeDocument/2006/relationships/image" Target="../media/image69.emf"/><Relationship Id="rId51" Type="http://schemas.openxmlformats.org/officeDocument/2006/relationships/image" Target="../media/image70.emf"/><Relationship Id="rId52" Type="http://schemas.openxmlformats.org/officeDocument/2006/relationships/image" Target="../media/image71.emf"/><Relationship Id="rId53" Type="http://schemas.openxmlformats.org/officeDocument/2006/relationships/image" Target="../media/image72.emf"/><Relationship Id="rId54" Type="http://schemas.openxmlformats.org/officeDocument/2006/relationships/image" Target="../media/image73.emf"/><Relationship Id="rId40" Type="http://schemas.openxmlformats.org/officeDocument/2006/relationships/image" Target="../media/image8.emf"/><Relationship Id="rId41" Type="http://schemas.openxmlformats.org/officeDocument/2006/relationships/image" Target="../media/image60.emf"/><Relationship Id="rId42" Type="http://schemas.openxmlformats.org/officeDocument/2006/relationships/image" Target="../media/image61.emf"/><Relationship Id="rId43" Type="http://schemas.openxmlformats.org/officeDocument/2006/relationships/image" Target="../media/image62.emf"/><Relationship Id="rId44" Type="http://schemas.openxmlformats.org/officeDocument/2006/relationships/image" Target="../media/image63.emf"/><Relationship Id="rId45" Type="http://schemas.openxmlformats.org/officeDocument/2006/relationships/image" Target="../media/image64.emf"/><Relationship Id="rId46" Type="http://schemas.openxmlformats.org/officeDocument/2006/relationships/image" Target="../media/image65.emf"/><Relationship Id="rId47" Type="http://schemas.openxmlformats.org/officeDocument/2006/relationships/image" Target="../media/image66.emf"/><Relationship Id="rId48" Type="http://schemas.openxmlformats.org/officeDocument/2006/relationships/image" Target="../media/image67.emf"/><Relationship Id="rId49" Type="http://schemas.openxmlformats.org/officeDocument/2006/relationships/image" Target="../media/image68.emf"/><Relationship Id="rId1" Type="http://schemas.openxmlformats.org/officeDocument/2006/relationships/slideLayout" Target="../slideLayouts/slideLayout3.xml"/><Relationship Id="rId2" Type="http://schemas.openxmlformats.org/officeDocument/2006/relationships/image" Target="../media/image6.emf"/><Relationship Id="rId3" Type="http://schemas.openxmlformats.org/officeDocument/2006/relationships/image" Target="../media/image7.emf"/><Relationship Id="rId4" Type="http://schemas.openxmlformats.org/officeDocument/2006/relationships/image" Target="../media/image24.emf"/><Relationship Id="rId5" Type="http://schemas.openxmlformats.org/officeDocument/2006/relationships/image" Target="../media/image25.emf"/><Relationship Id="rId6" Type="http://schemas.openxmlformats.org/officeDocument/2006/relationships/image" Target="../media/image26.emf"/><Relationship Id="rId7" Type="http://schemas.openxmlformats.org/officeDocument/2006/relationships/image" Target="../media/image27.emf"/><Relationship Id="rId8" Type="http://schemas.openxmlformats.org/officeDocument/2006/relationships/image" Target="../media/image28.emf"/><Relationship Id="rId9" Type="http://schemas.openxmlformats.org/officeDocument/2006/relationships/image" Target="../media/image29.emf"/><Relationship Id="rId30" Type="http://schemas.openxmlformats.org/officeDocument/2006/relationships/image" Target="../media/image50.emf"/><Relationship Id="rId31" Type="http://schemas.openxmlformats.org/officeDocument/2006/relationships/image" Target="../media/image51.emf"/><Relationship Id="rId32" Type="http://schemas.openxmlformats.org/officeDocument/2006/relationships/image" Target="../media/image52.emf"/><Relationship Id="rId33" Type="http://schemas.openxmlformats.org/officeDocument/2006/relationships/image" Target="../media/image53.emf"/><Relationship Id="rId34" Type="http://schemas.openxmlformats.org/officeDocument/2006/relationships/image" Target="../media/image54.emf"/><Relationship Id="rId35" Type="http://schemas.openxmlformats.org/officeDocument/2006/relationships/image" Target="../media/image55.emf"/><Relationship Id="rId36" Type="http://schemas.openxmlformats.org/officeDocument/2006/relationships/image" Target="../media/image56.emf"/><Relationship Id="rId37" Type="http://schemas.openxmlformats.org/officeDocument/2006/relationships/image" Target="../media/image57.emf"/><Relationship Id="rId38" Type="http://schemas.openxmlformats.org/officeDocument/2006/relationships/image" Target="../media/image58.emf"/><Relationship Id="rId39" Type="http://schemas.openxmlformats.org/officeDocument/2006/relationships/image" Target="../media/image59.emf"/><Relationship Id="rId20" Type="http://schemas.openxmlformats.org/officeDocument/2006/relationships/image" Target="../media/image40.emf"/><Relationship Id="rId21" Type="http://schemas.openxmlformats.org/officeDocument/2006/relationships/image" Target="../media/image41.emf"/><Relationship Id="rId22" Type="http://schemas.openxmlformats.org/officeDocument/2006/relationships/image" Target="../media/image42.emf"/><Relationship Id="rId23" Type="http://schemas.openxmlformats.org/officeDocument/2006/relationships/image" Target="../media/image43.emf"/><Relationship Id="rId24" Type="http://schemas.openxmlformats.org/officeDocument/2006/relationships/image" Target="../media/image44.emf"/><Relationship Id="rId25" Type="http://schemas.openxmlformats.org/officeDocument/2006/relationships/image" Target="../media/image45.emf"/><Relationship Id="rId26" Type="http://schemas.openxmlformats.org/officeDocument/2006/relationships/image" Target="../media/image46.emf"/><Relationship Id="rId27" Type="http://schemas.openxmlformats.org/officeDocument/2006/relationships/image" Target="../media/image47.emf"/><Relationship Id="rId28" Type="http://schemas.openxmlformats.org/officeDocument/2006/relationships/image" Target="../media/image48.emf"/><Relationship Id="rId29" Type="http://schemas.openxmlformats.org/officeDocument/2006/relationships/image" Target="../media/image49.emf"/><Relationship Id="rId10" Type="http://schemas.openxmlformats.org/officeDocument/2006/relationships/image" Target="../media/image30.emf"/><Relationship Id="rId11" Type="http://schemas.openxmlformats.org/officeDocument/2006/relationships/image" Target="../media/image31.emf"/><Relationship Id="rId12" Type="http://schemas.openxmlformats.org/officeDocument/2006/relationships/image" Target="../media/image32.emf"/></Relationships>
</file>

<file path=ppt/slides/_rels/slide45.xml.rels><?xml version="1.0" encoding="UTF-8" standalone="yes"?>
<Relationships xmlns="http://schemas.openxmlformats.org/package/2006/relationships"><Relationship Id="rId20" Type="http://schemas.openxmlformats.org/officeDocument/2006/relationships/image" Target="../media/image92.emf"/><Relationship Id="rId21" Type="http://schemas.openxmlformats.org/officeDocument/2006/relationships/image" Target="../media/image93.emf"/><Relationship Id="rId22" Type="http://schemas.openxmlformats.org/officeDocument/2006/relationships/image" Target="../media/image94.emf"/><Relationship Id="rId23" Type="http://schemas.openxmlformats.org/officeDocument/2006/relationships/image" Target="../media/image95.emf"/><Relationship Id="rId24" Type="http://schemas.openxmlformats.org/officeDocument/2006/relationships/image" Target="../media/image96.emf"/><Relationship Id="rId25" Type="http://schemas.openxmlformats.org/officeDocument/2006/relationships/image" Target="../media/image97.emf"/><Relationship Id="rId26" Type="http://schemas.openxmlformats.org/officeDocument/2006/relationships/image" Target="../media/image98.emf"/><Relationship Id="rId27" Type="http://schemas.openxmlformats.org/officeDocument/2006/relationships/image" Target="../media/image99.emf"/><Relationship Id="rId28" Type="http://schemas.openxmlformats.org/officeDocument/2006/relationships/image" Target="../media/image100.emf"/><Relationship Id="rId29" Type="http://schemas.openxmlformats.org/officeDocument/2006/relationships/image" Target="../media/image101.emf"/><Relationship Id="rId1" Type="http://schemas.openxmlformats.org/officeDocument/2006/relationships/slideLayout" Target="../slideLayouts/slideLayout3.xml"/><Relationship Id="rId2" Type="http://schemas.openxmlformats.org/officeDocument/2006/relationships/image" Target="../media/image74.emf"/><Relationship Id="rId3" Type="http://schemas.openxmlformats.org/officeDocument/2006/relationships/image" Target="../media/image75.emf"/><Relationship Id="rId4" Type="http://schemas.openxmlformats.org/officeDocument/2006/relationships/image" Target="../media/image76.emf"/><Relationship Id="rId5" Type="http://schemas.openxmlformats.org/officeDocument/2006/relationships/image" Target="../media/image77.emf"/><Relationship Id="rId30" Type="http://schemas.openxmlformats.org/officeDocument/2006/relationships/image" Target="../media/image102.emf"/><Relationship Id="rId31" Type="http://schemas.openxmlformats.org/officeDocument/2006/relationships/image" Target="../media/image103.emf"/><Relationship Id="rId32" Type="http://schemas.openxmlformats.org/officeDocument/2006/relationships/image" Target="../media/image104.emf"/><Relationship Id="rId9" Type="http://schemas.openxmlformats.org/officeDocument/2006/relationships/image" Target="../media/image81.emf"/><Relationship Id="rId6" Type="http://schemas.openxmlformats.org/officeDocument/2006/relationships/image" Target="../media/image78.emf"/><Relationship Id="rId7" Type="http://schemas.openxmlformats.org/officeDocument/2006/relationships/image" Target="../media/image79.emf"/><Relationship Id="rId8" Type="http://schemas.openxmlformats.org/officeDocument/2006/relationships/image" Target="../media/image80.emf"/><Relationship Id="rId33" Type="http://schemas.openxmlformats.org/officeDocument/2006/relationships/image" Target="../media/image105.emf"/><Relationship Id="rId34" Type="http://schemas.openxmlformats.org/officeDocument/2006/relationships/image" Target="../media/image106.emf"/><Relationship Id="rId35" Type="http://schemas.openxmlformats.org/officeDocument/2006/relationships/image" Target="../media/image107.emf"/><Relationship Id="rId36" Type="http://schemas.openxmlformats.org/officeDocument/2006/relationships/image" Target="../media/image108.emf"/><Relationship Id="rId10" Type="http://schemas.openxmlformats.org/officeDocument/2006/relationships/image" Target="../media/image82.emf"/><Relationship Id="rId11" Type="http://schemas.openxmlformats.org/officeDocument/2006/relationships/image" Target="../media/image83.emf"/><Relationship Id="rId12" Type="http://schemas.openxmlformats.org/officeDocument/2006/relationships/image" Target="../media/image84.emf"/><Relationship Id="rId13" Type="http://schemas.openxmlformats.org/officeDocument/2006/relationships/image" Target="../media/image85.emf"/><Relationship Id="rId14" Type="http://schemas.openxmlformats.org/officeDocument/2006/relationships/image" Target="../media/image86.emf"/><Relationship Id="rId15" Type="http://schemas.openxmlformats.org/officeDocument/2006/relationships/image" Target="../media/image87.emf"/><Relationship Id="rId16" Type="http://schemas.openxmlformats.org/officeDocument/2006/relationships/image" Target="../media/image88.emf"/><Relationship Id="rId17" Type="http://schemas.openxmlformats.org/officeDocument/2006/relationships/image" Target="../media/image89.emf"/><Relationship Id="rId18" Type="http://schemas.openxmlformats.org/officeDocument/2006/relationships/image" Target="../media/image90.emf"/><Relationship Id="rId19" Type="http://schemas.openxmlformats.org/officeDocument/2006/relationships/image" Target="../media/image91.emf"/></Relationships>
</file>

<file path=ppt/slides/_rels/slide46.xml.rels><?xml version="1.0" encoding="UTF-8" standalone="yes"?>
<Relationships xmlns="http://schemas.openxmlformats.org/package/2006/relationships"><Relationship Id="rId13" Type="http://schemas.openxmlformats.org/officeDocument/2006/relationships/image" Target="../media/image33.emf"/><Relationship Id="rId14" Type="http://schemas.openxmlformats.org/officeDocument/2006/relationships/image" Target="../media/image34.emf"/><Relationship Id="rId15" Type="http://schemas.openxmlformats.org/officeDocument/2006/relationships/image" Target="../media/image35.emf"/><Relationship Id="rId16" Type="http://schemas.openxmlformats.org/officeDocument/2006/relationships/image" Target="../media/image36.emf"/><Relationship Id="rId17" Type="http://schemas.openxmlformats.org/officeDocument/2006/relationships/image" Target="../media/image37.emf"/><Relationship Id="rId18" Type="http://schemas.openxmlformats.org/officeDocument/2006/relationships/image" Target="../media/image38.emf"/><Relationship Id="rId19" Type="http://schemas.openxmlformats.org/officeDocument/2006/relationships/image" Target="../media/image39.emf"/><Relationship Id="rId50" Type="http://schemas.openxmlformats.org/officeDocument/2006/relationships/image" Target="../media/image69.emf"/><Relationship Id="rId51" Type="http://schemas.openxmlformats.org/officeDocument/2006/relationships/image" Target="../media/image70.emf"/><Relationship Id="rId52" Type="http://schemas.openxmlformats.org/officeDocument/2006/relationships/image" Target="../media/image71.emf"/><Relationship Id="rId53" Type="http://schemas.openxmlformats.org/officeDocument/2006/relationships/image" Target="../media/image72.emf"/><Relationship Id="rId54" Type="http://schemas.openxmlformats.org/officeDocument/2006/relationships/image" Target="../media/image73.emf"/><Relationship Id="rId40" Type="http://schemas.openxmlformats.org/officeDocument/2006/relationships/image" Target="../media/image8.emf"/><Relationship Id="rId41" Type="http://schemas.openxmlformats.org/officeDocument/2006/relationships/image" Target="../media/image60.emf"/><Relationship Id="rId42" Type="http://schemas.openxmlformats.org/officeDocument/2006/relationships/image" Target="../media/image61.emf"/><Relationship Id="rId43" Type="http://schemas.openxmlformats.org/officeDocument/2006/relationships/image" Target="../media/image62.emf"/><Relationship Id="rId44" Type="http://schemas.openxmlformats.org/officeDocument/2006/relationships/image" Target="../media/image63.emf"/><Relationship Id="rId45" Type="http://schemas.openxmlformats.org/officeDocument/2006/relationships/image" Target="../media/image64.emf"/><Relationship Id="rId46" Type="http://schemas.openxmlformats.org/officeDocument/2006/relationships/image" Target="../media/image65.emf"/><Relationship Id="rId47" Type="http://schemas.openxmlformats.org/officeDocument/2006/relationships/image" Target="../media/image66.emf"/><Relationship Id="rId48" Type="http://schemas.openxmlformats.org/officeDocument/2006/relationships/image" Target="../media/image67.emf"/><Relationship Id="rId49" Type="http://schemas.openxmlformats.org/officeDocument/2006/relationships/image" Target="../media/image68.emf"/><Relationship Id="rId1" Type="http://schemas.openxmlformats.org/officeDocument/2006/relationships/slideLayout" Target="../slideLayouts/slideLayout3.xml"/><Relationship Id="rId2" Type="http://schemas.openxmlformats.org/officeDocument/2006/relationships/image" Target="../media/image6.emf"/><Relationship Id="rId3" Type="http://schemas.openxmlformats.org/officeDocument/2006/relationships/image" Target="../media/image7.emf"/><Relationship Id="rId4" Type="http://schemas.openxmlformats.org/officeDocument/2006/relationships/image" Target="../media/image24.emf"/><Relationship Id="rId5" Type="http://schemas.openxmlformats.org/officeDocument/2006/relationships/image" Target="../media/image25.emf"/><Relationship Id="rId6" Type="http://schemas.openxmlformats.org/officeDocument/2006/relationships/image" Target="../media/image26.emf"/><Relationship Id="rId7" Type="http://schemas.openxmlformats.org/officeDocument/2006/relationships/image" Target="../media/image27.emf"/><Relationship Id="rId8" Type="http://schemas.openxmlformats.org/officeDocument/2006/relationships/image" Target="../media/image28.emf"/><Relationship Id="rId9" Type="http://schemas.openxmlformats.org/officeDocument/2006/relationships/image" Target="../media/image29.emf"/><Relationship Id="rId30" Type="http://schemas.openxmlformats.org/officeDocument/2006/relationships/image" Target="../media/image50.emf"/><Relationship Id="rId31" Type="http://schemas.openxmlformats.org/officeDocument/2006/relationships/image" Target="../media/image51.emf"/><Relationship Id="rId32" Type="http://schemas.openxmlformats.org/officeDocument/2006/relationships/image" Target="../media/image52.emf"/><Relationship Id="rId33" Type="http://schemas.openxmlformats.org/officeDocument/2006/relationships/image" Target="../media/image53.emf"/><Relationship Id="rId34" Type="http://schemas.openxmlformats.org/officeDocument/2006/relationships/image" Target="../media/image54.emf"/><Relationship Id="rId35" Type="http://schemas.openxmlformats.org/officeDocument/2006/relationships/image" Target="../media/image55.emf"/><Relationship Id="rId36" Type="http://schemas.openxmlformats.org/officeDocument/2006/relationships/image" Target="../media/image56.emf"/><Relationship Id="rId37" Type="http://schemas.openxmlformats.org/officeDocument/2006/relationships/image" Target="../media/image57.emf"/><Relationship Id="rId38" Type="http://schemas.openxmlformats.org/officeDocument/2006/relationships/image" Target="../media/image58.emf"/><Relationship Id="rId39" Type="http://schemas.openxmlformats.org/officeDocument/2006/relationships/image" Target="../media/image59.emf"/><Relationship Id="rId20" Type="http://schemas.openxmlformats.org/officeDocument/2006/relationships/image" Target="../media/image40.emf"/><Relationship Id="rId21" Type="http://schemas.openxmlformats.org/officeDocument/2006/relationships/image" Target="../media/image41.emf"/><Relationship Id="rId22" Type="http://schemas.openxmlformats.org/officeDocument/2006/relationships/image" Target="../media/image42.emf"/><Relationship Id="rId23" Type="http://schemas.openxmlformats.org/officeDocument/2006/relationships/image" Target="../media/image43.emf"/><Relationship Id="rId24" Type="http://schemas.openxmlformats.org/officeDocument/2006/relationships/image" Target="../media/image44.emf"/><Relationship Id="rId25" Type="http://schemas.openxmlformats.org/officeDocument/2006/relationships/image" Target="../media/image45.emf"/><Relationship Id="rId26" Type="http://schemas.openxmlformats.org/officeDocument/2006/relationships/image" Target="../media/image46.emf"/><Relationship Id="rId27" Type="http://schemas.openxmlformats.org/officeDocument/2006/relationships/image" Target="../media/image47.emf"/><Relationship Id="rId28" Type="http://schemas.openxmlformats.org/officeDocument/2006/relationships/image" Target="../media/image48.emf"/><Relationship Id="rId29" Type="http://schemas.openxmlformats.org/officeDocument/2006/relationships/image" Target="../media/image49.emf"/><Relationship Id="rId10" Type="http://schemas.openxmlformats.org/officeDocument/2006/relationships/image" Target="../media/image30.emf"/><Relationship Id="rId11" Type="http://schemas.openxmlformats.org/officeDocument/2006/relationships/image" Target="../media/image31.emf"/><Relationship Id="rId12" Type="http://schemas.openxmlformats.org/officeDocument/2006/relationships/image" Target="../media/image32.emf"/></Relationships>
</file>

<file path=ppt/slides/_rels/slide47.xml.rels><?xml version="1.0" encoding="UTF-8" standalone="yes"?>
<Relationships xmlns="http://schemas.openxmlformats.org/package/2006/relationships"><Relationship Id="rId20" Type="http://schemas.openxmlformats.org/officeDocument/2006/relationships/image" Target="../media/image91.emf"/><Relationship Id="rId21" Type="http://schemas.openxmlformats.org/officeDocument/2006/relationships/image" Target="../media/image92.emf"/><Relationship Id="rId22" Type="http://schemas.openxmlformats.org/officeDocument/2006/relationships/image" Target="../media/image93.emf"/><Relationship Id="rId23" Type="http://schemas.openxmlformats.org/officeDocument/2006/relationships/image" Target="../media/image94.emf"/><Relationship Id="rId24" Type="http://schemas.openxmlformats.org/officeDocument/2006/relationships/image" Target="../media/image95.emf"/><Relationship Id="rId25" Type="http://schemas.openxmlformats.org/officeDocument/2006/relationships/image" Target="../media/image96.emf"/><Relationship Id="rId26" Type="http://schemas.openxmlformats.org/officeDocument/2006/relationships/image" Target="../media/image97.emf"/><Relationship Id="rId27" Type="http://schemas.openxmlformats.org/officeDocument/2006/relationships/image" Target="../media/image98.emf"/><Relationship Id="rId28" Type="http://schemas.openxmlformats.org/officeDocument/2006/relationships/image" Target="../media/image99.emf"/><Relationship Id="rId29" Type="http://schemas.openxmlformats.org/officeDocument/2006/relationships/image" Target="../media/image100.emf"/><Relationship Id="rId1" Type="http://schemas.openxmlformats.org/officeDocument/2006/relationships/slideLayout" Target="../slideLayouts/slideLayout3.xml"/><Relationship Id="rId2" Type="http://schemas.openxmlformats.org/officeDocument/2006/relationships/image" Target="../media/image5.emf"/><Relationship Id="rId3" Type="http://schemas.openxmlformats.org/officeDocument/2006/relationships/image" Target="../media/image74.emf"/><Relationship Id="rId4" Type="http://schemas.openxmlformats.org/officeDocument/2006/relationships/image" Target="../media/image75.emf"/><Relationship Id="rId5" Type="http://schemas.openxmlformats.org/officeDocument/2006/relationships/image" Target="../media/image76.emf"/><Relationship Id="rId30" Type="http://schemas.openxmlformats.org/officeDocument/2006/relationships/image" Target="../media/image101.emf"/><Relationship Id="rId31" Type="http://schemas.openxmlformats.org/officeDocument/2006/relationships/image" Target="../media/image102.emf"/><Relationship Id="rId32" Type="http://schemas.openxmlformats.org/officeDocument/2006/relationships/image" Target="../media/image103.emf"/><Relationship Id="rId9" Type="http://schemas.openxmlformats.org/officeDocument/2006/relationships/image" Target="../media/image80.emf"/><Relationship Id="rId6" Type="http://schemas.openxmlformats.org/officeDocument/2006/relationships/image" Target="../media/image77.emf"/><Relationship Id="rId7" Type="http://schemas.openxmlformats.org/officeDocument/2006/relationships/image" Target="../media/image78.emf"/><Relationship Id="rId8" Type="http://schemas.openxmlformats.org/officeDocument/2006/relationships/image" Target="../media/image79.emf"/><Relationship Id="rId33" Type="http://schemas.openxmlformats.org/officeDocument/2006/relationships/image" Target="../media/image104.emf"/><Relationship Id="rId34" Type="http://schemas.openxmlformats.org/officeDocument/2006/relationships/image" Target="../media/image105.emf"/><Relationship Id="rId35" Type="http://schemas.openxmlformats.org/officeDocument/2006/relationships/image" Target="../media/image106.emf"/><Relationship Id="rId36" Type="http://schemas.openxmlformats.org/officeDocument/2006/relationships/image" Target="../media/image107.emf"/><Relationship Id="rId10" Type="http://schemas.openxmlformats.org/officeDocument/2006/relationships/image" Target="../media/image81.emf"/><Relationship Id="rId11" Type="http://schemas.openxmlformats.org/officeDocument/2006/relationships/image" Target="../media/image82.emf"/><Relationship Id="rId12" Type="http://schemas.openxmlformats.org/officeDocument/2006/relationships/image" Target="../media/image83.emf"/><Relationship Id="rId13" Type="http://schemas.openxmlformats.org/officeDocument/2006/relationships/image" Target="../media/image84.emf"/><Relationship Id="rId14" Type="http://schemas.openxmlformats.org/officeDocument/2006/relationships/image" Target="../media/image85.emf"/><Relationship Id="rId15" Type="http://schemas.openxmlformats.org/officeDocument/2006/relationships/image" Target="../media/image86.emf"/><Relationship Id="rId16" Type="http://schemas.openxmlformats.org/officeDocument/2006/relationships/image" Target="../media/image87.emf"/><Relationship Id="rId17" Type="http://schemas.openxmlformats.org/officeDocument/2006/relationships/image" Target="../media/image88.emf"/><Relationship Id="rId18" Type="http://schemas.openxmlformats.org/officeDocument/2006/relationships/image" Target="../media/image89.emf"/><Relationship Id="rId19" Type="http://schemas.openxmlformats.org/officeDocument/2006/relationships/image" Target="../media/image90.emf"/><Relationship Id="rId37" Type="http://schemas.openxmlformats.org/officeDocument/2006/relationships/image" Target="../media/image108.emf"/></Relationships>
</file>

<file path=ppt/slides/_rels/slide48.xml.rels><?xml version="1.0" encoding="UTF-8" standalone="yes"?>
<Relationships xmlns="http://schemas.openxmlformats.org/package/2006/relationships"><Relationship Id="rId13" Type="http://schemas.openxmlformats.org/officeDocument/2006/relationships/image" Target="../media/image33.emf"/><Relationship Id="rId14" Type="http://schemas.openxmlformats.org/officeDocument/2006/relationships/image" Target="../media/image34.emf"/><Relationship Id="rId15" Type="http://schemas.openxmlformats.org/officeDocument/2006/relationships/image" Target="../media/image35.emf"/><Relationship Id="rId16" Type="http://schemas.openxmlformats.org/officeDocument/2006/relationships/image" Target="../media/image36.emf"/><Relationship Id="rId17" Type="http://schemas.openxmlformats.org/officeDocument/2006/relationships/image" Target="../media/image37.emf"/><Relationship Id="rId18" Type="http://schemas.openxmlformats.org/officeDocument/2006/relationships/image" Target="../media/image38.emf"/><Relationship Id="rId19" Type="http://schemas.openxmlformats.org/officeDocument/2006/relationships/image" Target="../media/image39.emf"/><Relationship Id="rId50" Type="http://schemas.openxmlformats.org/officeDocument/2006/relationships/image" Target="../media/image69.emf"/><Relationship Id="rId51" Type="http://schemas.openxmlformats.org/officeDocument/2006/relationships/image" Target="../media/image70.emf"/><Relationship Id="rId52" Type="http://schemas.openxmlformats.org/officeDocument/2006/relationships/image" Target="../media/image71.emf"/><Relationship Id="rId53" Type="http://schemas.openxmlformats.org/officeDocument/2006/relationships/image" Target="../media/image72.emf"/><Relationship Id="rId54" Type="http://schemas.openxmlformats.org/officeDocument/2006/relationships/image" Target="../media/image73.emf"/><Relationship Id="rId40" Type="http://schemas.openxmlformats.org/officeDocument/2006/relationships/image" Target="../media/image8.emf"/><Relationship Id="rId41" Type="http://schemas.openxmlformats.org/officeDocument/2006/relationships/image" Target="../media/image60.emf"/><Relationship Id="rId42" Type="http://schemas.openxmlformats.org/officeDocument/2006/relationships/image" Target="../media/image61.emf"/><Relationship Id="rId43" Type="http://schemas.openxmlformats.org/officeDocument/2006/relationships/image" Target="../media/image62.emf"/><Relationship Id="rId44" Type="http://schemas.openxmlformats.org/officeDocument/2006/relationships/image" Target="../media/image63.emf"/><Relationship Id="rId45" Type="http://schemas.openxmlformats.org/officeDocument/2006/relationships/image" Target="../media/image64.emf"/><Relationship Id="rId46" Type="http://schemas.openxmlformats.org/officeDocument/2006/relationships/image" Target="../media/image65.emf"/><Relationship Id="rId47" Type="http://schemas.openxmlformats.org/officeDocument/2006/relationships/image" Target="../media/image66.emf"/><Relationship Id="rId48" Type="http://schemas.openxmlformats.org/officeDocument/2006/relationships/image" Target="../media/image67.emf"/><Relationship Id="rId49" Type="http://schemas.openxmlformats.org/officeDocument/2006/relationships/image" Target="../media/image68.emf"/><Relationship Id="rId1" Type="http://schemas.openxmlformats.org/officeDocument/2006/relationships/slideLayout" Target="../slideLayouts/slideLayout3.xml"/><Relationship Id="rId2" Type="http://schemas.openxmlformats.org/officeDocument/2006/relationships/image" Target="../media/image6.emf"/><Relationship Id="rId3" Type="http://schemas.openxmlformats.org/officeDocument/2006/relationships/image" Target="../media/image7.emf"/><Relationship Id="rId4" Type="http://schemas.openxmlformats.org/officeDocument/2006/relationships/image" Target="../media/image24.emf"/><Relationship Id="rId5" Type="http://schemas.openxmlformats.org/officeDocument/2006/relationships/image" Target="../media/image25.emf"/><Relationship Id="rId6" Type="http://schemas.openxmlformats.org/officeDocument/2006/relationships/image" Target="../media/image26.emf"/><Relationship Id="rId7" Type="http://schemas.openxmlformats.org/officeDocument/2006/relationships/image" Target="../media/image27.emf"/><Relationship Id="rId8" Type="http://schemas.openxmlformats.org/officeDocument/2006/relationships/image" Target="../media/image28.emf"/><Relationship Id="rId9" Type="http://schemas.openxmlformats.org/officeDocument/2006/relationships/image" Target="../media/image29.emf"/><Relationship Id="rId30" Type="http://schemas.openxmlformats.org/officeDocument/2006/relationships/image" Target="../media/image50.emf"/><Relationship Id="rId31" Type="http://schemas.openxmlformats.org/officeDocument/2006/relationships/image" Target="../media/image51.emf"/><Relationship Id="rId32" Type="http://schemas.openxmlformats.org/officeDocument/2006/relationships/image" Target="../media/image52.emf"/><Relationship Id="rId33" Type="http://schemas.openxmlformats.org/officeDocument/2006/relationships/image" Target="../media/image53.emf"/><Relationship Id="rId34" Type="http://schemas.openxmlformats.org/officeDocument/2006/relationships/image" Target="../media/image54.emf"/><Relationship Id="rId35" Type="http://schemas.openxmlformats.org/officeDocument/2006/relationships/image" Target="../media/image55.emf"/><Relationship Id="rId36" Type="http://schemas.openxmlformats.org/officeDocument/2006/relationships/image" Target="../media/image56.emf"/><Relationship Id="rId37" Type="http://schemas.openxmlformats.org/officeDocument/2006/relationships/image" Target="../media/image57.emf"/><Relationship Id="rId38" Type="http://schemas.openxmlformats.org/officeDocument/2006/relationships/image" Target="../media/image58.emf"/><Relationship Id="rId39" Type="http://schemas.openxmlformats.org/officeDocument/2006/relationships/image" Target="../media/image59.emf"/><Relationship Id="rId20" Type="http://schemas.openxmlformats.org/officeDocument/2006/relationships/image" Target="../media/image40.emf"/><Relationship Id="rId21" Type="http://schemas.openxmlformats.org/officeDocument/2006/relationships/image" Target="../media/image41.emf"/><Relationship Id="rId22" Type="http://schemas.openxmlformats.org/officeDocument/2006/relationships/image" Target="../media/image42.emf"/><Relationship Id="rId23" Type="http://schemas.openxmlformats.org/officeDocument/2006/relationships/image" Target="../media/image43.emf"/><Relationship Id="rId24" Type="http://schemas.openxmlformats.org/officeDocument/2006/relationships/image" Target="../media/image44.emf"/><Relationship Id="rId25" Type="http://schemas.openxmlformats.org/officeDocument/2006/relationships/image" Target="../media/image45.emf"/><Relationship Id="rId26" Type="http://schemas.openxmlformats.org/officeDocument/2006/relationships/image" Target="../media/image46.emf"/><Relationship Id="rId27" Type="http://schemas.openxmlformats.org/officeDocument/2006/relationships/image" Target="../media/image47.emf"/><Relationship Id="rId28" Type="http://schemas.openxmlformats.org/officeDocument/2006/relationships/image" Target="../media/image48.emf"/><Relationship Id="rId29" Type="http://schemas.openxmlformats.org/officeDocument/2006/relationships/image" Target="../media/image49.emf"/><Relationship Id="rId10" Type="http://schemas.openxmlformats.org/officeDocument/2006/relationships/image" Target="../media/image30.emf"/><Relationship Id="rId11" Type="http://schemas.openxmlformats.org/officeDocument/2006/relationships/image" Target="../media/image31.emf"/><Relationship Id="rId12" Type="http://schemas.openxmlformats.org/officeDocument/2006/relationships/image" Target="../media/image32.emf"/></Relationships>
</file>

<file path=ppt/slides/_rels/slide49.xml.rels><?xml version="1.0" encoding="UTF-8" standalone="yes"?>
<Relationships xmlns="http://schemas.openxmlformats.org/package/2006/relationships"><Relationship Id="rId20" Type="http://schemas.openxmlformats.org/officeDocument/2006/relationships/image" Target="../media/image92.emf"/><Relationship Id="rId21" Type="http://schemas.openxmlformats.org/officeDocument/2006/relationships/image" Target="../media/image93.emf"/><Relationship Id="rId22" Type="http://schemas.openxmlformats.org/officeDocument/2006/relationships/image" Target="../media/image94.emf"/><Relationship Id="rId23" Type="http://schemas.openxmlformats.org/officeDocument/2006/relationships/image" Target="../media/image95.emf"/><Relationship Id="rId24" Type="http://schemas.openxmlformats.org/officeDocument/2006/relationships/image" Target="../media/image96.emf"/><Relationship Id="rId25" Type="http://schemas.openxmlformats.org/officeDocument/2006/relationships/image" Target="../media/image97.emf"/><Relationship Id="rId26" Type="http://schemas.openxmlformats.org/officeDocument/2006/relationships/image" Target="../media/image98.emf"/><Relationship Id="rId27" Type="http://schemas.openxmlformats.org/officeDocument/2006/relationships/image" Target="../media/image99.emf"/><Relationship Id="rId28" Type="http://schemas.openxmlformats.org/officeDocument/2006/relationships/image" Target="../media/image100.emf"/><Relationship Id="rId29" Type="http://schemas.openxmlformats.org/officeDocument/2006/relationships/image" Target="../media/image101.emf"/><Relationship Id="rId1" Type="http://schemas.openxmlformats.org/officeDocument/2006/relationships/slideLayout" Target="../slideLayouts/slideLayout3.xml"/><Relationship Id="rId2" Type="http://schemas.openxmlformats.org/officeDocument/2006/relationships/image" Target="../media/image74.emf"/><Relationship Id="rId3" Type="http://schemas.openxmlformats.org/officeDocument/2006/relationships/image" Target="../media/image75.emf"/><Relationship Id="rId4" Type="http://schemas.openxmlformats.org/officeDocument/2006/relationships/image" Target="../media/image76.emf"/><Relationship Id="rId5" Type="http://schemas.openxmlformats.org/officeDocument/2006/relationships/image" Target="../media/image77.emf"/><Relationship Id="rId30" Type="http://schemas.openxmlformats.org/officeDocument/2006/relationships/image" Target="../media/image102.emf"/><Relationship Id="rId31" Type="http://schemas.openxmlformats.org/officeDocument/2006/relationships/image" Target="../media/image103.emf"/><Relationship Id="rId32" Type="http://schemas.openxmlformats.org/officeDocument/2006/relationships/image" Target="../media/image104.emf"/><Relationship Id="rId9" Type="http://schemas.openxmlformats.org/officeDocument/2006/relationships/image" Target="../media/image81.emf"/><Relationship Id="rId6" Type="http://schemas.openxmlformats.org/officeDocument/2006/relationships/image" Target="../media/image78.emf"/><Relationship Id="rId7" Type="http://schemas.openxmlformats.org/officeDocument/2006/relationships/image" Target="../media/image79.emf"/><Relationship Id="rId8" Type="http://schemas.openxmlformats.org/officeDocument/2006/relationships/image" Target="../media/image80.emf"/><Relationship Id="rId33" Type="http://schemas.openxmlformats.org/officeDocument/2006/relationships/image" Target="../media/image105.emf"/><Relationship Id="rId34" Type="http://schemas.openxmlformats.org/officeDocument/2006/relationships/image" Target="../media/image106.emf"/><Relationship Id="rId35" Type="http://schemas.openxmlformats.org/officeDocument/2006/relationships/image" Target="../media/image107.emf"/><Relationship Id="rId36" Type="http://schemas.openxmlformats.org/officeDocument/2006/relationships/image" Target="../media/image108.emf"/><Relationship Id="rId10" Type="http://schemas.openxmlformats.org/officeDocument/2006/relationships/image" Target="../media/image82.emf"/><Relationship Id="rId11" Type="http://schemas.openxmlformats.org/officeDocument/2006/relationships/image" Target="../media/image83.emf"/><Relationship Id="rId12" Type="http://schemas.openxmlformats.org/officeDocument/2006/relationships/image" Target="../media/image84.emf"/><Relationship Id="rId13" Type="http://schemas.openxmlformats.org/officeDocument/2006/relationships/image" Target="../media/image85.emf"/><Relationship Id="rId14" Type="http://schemas.openxmlformats.org/officeDocument/2006/relationships/image" Target="../media/image86.emf"/><Relationship Id="rId15" Type="http://schemas.openxmlformats.org/officeDocument/2006/relationships/image" Target="../media/image87.emf"/><Relationship Id="rId16" Type="http://schemas.openxmlformats.org/officeDocument/2006/relationships/image" Target="../media/image88.emf"/><Relationship Id="rId17" Type="http://schemas.openxmlformats.org/officeDocument/2006/relationships/image" Target="../media/image89.emf"/><Relationship Id="rId18" Type="http://schemas.openxmlformats.org/officeDocument/2006/relationships/image" Target="../media/image90.emf"/><Relationship Id="rId19" Type="http://schemas.openxmlformats.org/officeDocument/2006/relationships/image" Target="../media/image91.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076115" y="4471954"/>
            <a:ext cx="6386710" cy="686940"/>
          </a:xfrm>
          <a:prstGeom prst="rect">
            <a:avLst/>
          </a:prstGeom>
          <a:noFill/>
        </p:spPr>
        <p:txBody>
          <a:bodyPr wrap="none" rtlCol="0">
            <a:spAutoFit/>
          </a:bodyPr>
          <a:lstStyle/>
          <a:p>
            <a:pPr>
              <a:lnSpc>
                <a:spcPts val="4700"/>
              </a:lnSpc>
            </a:pPr>
            <a:r>
              <a:rPr lang="en-US" sz="3600" dirty="0" smtClean="0">
                <a:solidFill>
                  <a:srgbClr val="FFFFFF"/>
                </a:solidFill>
                <a:latin typeface="Arial"/>
                <a:cs typeface="Arial"/>
              </a:rPr>
              <a:t>Welcome to Your Presentation</a:t>
            </a:r>
            <a:endParaRPr lang="en-US" sz="3600" dirty="0">
              <a:solidFill>
                <a:srgbClr val="FFFFFF"/>
              </a:solidFill>
              <a:latin typeface="Arial"/>
              <a:cs typeface="Arial"/>
            </a:endParaRPr>
          </a:p>
        </p:txBody>
      </p:sp>
      <p:sp>
        <p:nvSpPr>
          <p:cNvPr id="4" name="TextBox 3"/>
          <p:cNvSpPr txBox="1"/>
          <p:nvPr/>
        </p:nvSpPr>
        <p:spPr>
          <a:xfrm>
            <a:off x="2076114" y="5152820"/>
            <a:ext cx="5744819" cy="369332"/>
          </a:xfrm>
          <a:prstGeom prst="rect">
            <a:avLst/>
          </a:prstGeom>
          <a:noFill/>
        </p:spPr>
        <p:txBody>
          <a:bodyPr wrap="none" rtlCol="0">
            <a:spAutoFit/>
          </a:bodyPr>
          <a:lstStyle/>
          <a:p>
            <a:r>
              <a:rPr lang="en-US" dirty="0" smtClean="0">
                <a:solidFill>
                  <a:srgbClr val="FFFFFF"/>
                </a:solidFill>
                <a:latin typeface="Arial"/>
                <a:cs typeface="Arial"/>
              </a:rPr>
              <a:t>Name of Presenter  |  </a:t>
            </a:r>
            <a:r>
              <a:rPr lang="en-US" dirty="0">
                <a:solidFill>
                  <a:srgbClr val="FFFFFF"/>
                </a:solidFill>
                <a:latin typeface="Arial"/>
                <a:cs typeface="Arial"/>
              </a:rPr>
              <a:t>Event </a:t>
            </a:r>
            <a:r>
              <a:rPr lang="en-US" dirty="0" smtClean="0">
                <a:solidFill>
                  <a:srgbClr val="FFFFFF"/>
                </a:solidFill>
                <a:latin typeface="Arial"/>
                <a:cs typeface="Arial"/>
              </a:rPr>
              <a:t>Name  </a:t>
            </a:r>
            <a:r>
              <a:rPr lang="en-US" smtClean="0">
                <a:solidFill>
                  <a:srgbClr val="FFFFFF"/>
                </a:solidFill>
                <a:latin typeface="Arial"/>
                <a:ea typeface="Wingdings"/>
                <a:cs typeface="Arial"/>
                <a:sym typeface="Wingdings"/>
              </a:rPr>
              <a:t>|  16 January </a:t>
            </a:r>
            <a:r>
              <a:rPr lang="en-US" dirty="0" smtClean="0">
                <a:solidFill>
                  <a:srgbClr val="FFFFFF"/>
                </a:solidFill>
                <a:latin typeface="Arial"/>
                <a:ea typeface="Wingdings"/>
                <a:cs typeface="Arial"/>
                <a:sym typeface="Wingdings"/>
              </a:rPr>
              <a:t>2016</a:t>
            </a:r>
            <a:endParaRPr lang="en-US" dirty="0">
              <a:solidFill>
                <a:srgbClr val="FFFFFF"/>
              </a:solidFill>
              <a:latin typeface="Arial"/>
              <a:cs typeface="Arial"/>
            </a:endParaRPr>
          </a:p>
        </p:txBody>
      </p:sp>
    </p:spTree>
    <p:extLst>
      <p:ext uri="{BB962C8B-B14F-4D97-AF65-F5344CB8AC3E}">
        <p14:creationId xmlns:p14="http://schemas.microsoft.com/office/powerpoint/2010/main" val="1367408370"/>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sz="3500" b="1" dirty="0" smtClean="0">
                <a:latin typeface="Arial"/>
                <a:cs typeface="Arial"/>
              </a:rPr>
              <a:t>Name of an Agenda Item</a:t>
            </a:r>
          </a:p>
          <a:p>
            <a:r>
              <a:rPr lang="en-US" sz="3500" dirty="0" smtClean="0">
                <a:latin typeface="Arial"/>
                <a:cs typeface="Arial"/>
              </a:rPr>
              <a:t>Agenda Item #5</a:t>
            </a:r>
            <a:endParaRPr lang="en-US" sz="3500" dirty="0">
              <a:latin typeface="Arial"/>
              <a:cs typeface="Arial"/>
            </a:endParaRPr>
          </a:p>
        </p:txBody>
      </p:sp>
    </p:spTree>
    <p:extLst>
      <p:ext uri="{BB962C8B-B14F-4D97-AF65-F5344CB8AC3E}">
        <p14:creationId xmlns:p14="http://schemas.microsoft.com/office/powerpoint/2010/main" val="3956897053"/>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sz="3500" b="1" dirty="0" smtClean="0">
                <a:latin typeface="Arial"/>
                <a:cs typeface="Arial"/>
              </a:rPr>
              <a:t>Name of an Agenda Item</a:t>
            </a:r>
          </a:p>
          <a:p>
            <a:r>
              <a:rPr lang="en-US" sz="3500" dirty="0" smtClean="0">
                <a:latin typeface="Arial"/>
                <a:cs typeface="Arial"/>
              </a:rPr>
              <a:t>Agenda Item #6</a:t>
            </a:r>
            <a:endParaRPr lang="en-US" sz="3500" dirty="0">
              <a:latin typeface="Arial"/>
              <a:cs typeface="Arial"/>
            </a:endParaRPr>
          </a:p>
        </p:txBody>
      </p:sp>
    </p:spTree>
    <p:extLst>
      <p:ext uri="{BB962C8B-B14F-4D97-AF65-F5344CB8AC3E}">
        <p14:creationId xmlns:p14="http://schemas.microsoft.com/office/powerpoint/2010/main" val="2369472790"/>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4601" y="1402699"/>
            <a:ext cx="8103072" cy="4010328"/>
          </a:xfrm>
          <a:prstGeom prst="rect">
            <a:avLst/>
          </a:prstGeom>
        </p:spPr>
        <p:txBody>
          <a:bodyPr wrap="square">
            <a:spAutoFit/>
          </a:bodyPr>
          <a:lstStyle/>
          <a:p>
            <a:pPr marL="285750" indent="-285750">
              <a:buSzPct val="75000"/>
              <a:buFont typeface="Wingdings" charset="2"/>
              <a:buChar char=""/>
            </a:pPr>
            <a:r>
              <a:rPr lang="en-US" sz="1900" dirty="0" smtClean="0">
                <a:solidFill>
                  <a:srgbClr val="0C1F24"/>
                </a:solidFill>
                <a:latin typeface="Arial"/>
                <a:cs typeface="Arial"/>
              </a:rPr>
              <a:t>Place text here</a:t>
            </a:r>
            <a:br>
              <a:rPr lang="en-US" sz="1900" dirty="0" smtClean="0">
                <a:solidFill>
                  <a:srgbClr val="0C1F24"/>
                </a:solidFill>
                <a:latin typeface="Arial"/>
                <a:cs typeface="Arial"/>
              </a:rPr>
            </a:br>
            <a:endParaRPr lang="en-US" sz="1900" dirty="0">
              <a:solidFill>
                <a:srgbClr val="0C1F24"/>
              </a:solidFill>
              <a:latin typeface="Arial"/>
              <a:cs typeface="Arial"/>
            </a:endParaRPr>
          </a:p>
          <a:p>
            <a:pPr marL="285750" indent="-285750">
              <a:buSzPct val="75000"/>
              <a:buFont typeface="Wingdings" charset="2"/>
              <a:buChar char=""/>
            </a:pPr>
            <a:r>
              <a:rPr lang="en-US" sz="1900" dirty="0" smtClean="0">
                <a:solidFill>
                  <a:srgbClr val="1A87C9"/>
                </a:solidFill>
                <a:latin typeface="Arial"/>
                <a:cs typeface="Arial"/>
              </a:rPr>
              <a:t>Place text here (This one is highlighted to add emphasis)</a:t>
            </a:r>
          </a:p>
          <a:p>
            <a:pPr>
              <a:buSzPct val="75000"/>
            </a:pPr>
            <a:r>
              <a:rPr lang="en-US" sz="1900" dirty="0" smtClean="0">
                <a:solidFill>
                  <a:srgbClr val="1A87C9"/>
                </a:solidFill>
                <a:latin typeface="Arial"/>
                <a:cs typeface="Arial"/>
              </a:rPr>
              <a:t> </a:t>
            </a:r>
          </a:p>
          <a:p>
            <a:pPr marL="285750" indent="-285750">
              <a:buSzPct val="75000"/>
              <a:buFont typeface="Wingdings" charset="2"/>
              <a:buChar char=""/>
            </a:pPr>
            <a:r>
              <a:rPr lang="en-US" sz="1900" dirty="0" smtClean="0">
                <a:solidFill>
                  <a:srgbClr val="0C1F24"/>
                </a:solidFill>
                <a:latin typeface="Arial"/>
                <a:cs typeface="Arial"/>
              </a:rPr>
              <a:t>Place text here</a:t>
            </a:r>
          </a:p>
          <a:p>
            <a:pPr marL="800100" lvl="1" indent="-342900">
              <a:lnSpc>
                <a:spcPct val="120000"/>
              </a:lnSpc>
              <a:buSzPct val="75000"/>
              <a:buFont typeface="Wingdings" charset="2"/>
              <a:buChar char=""/>
            </a:pPr>
            <a:r>
              <a:rPr lang="en-US" sz="1900" dirty="0" smtClean="0">
                <a:solidFill>
                  <a:srgbClr val="0C1F24"/>
                </a:solidFill>
                <a:latin typeface="Arial"/>
                <a:cs typeface="Arial"/>
              </a:rPr>
              <a:t>Second level bullet </a:t>
            </a:r>
          </a:p>
          <a:p>
            <a:pPr marL="1257300" lvl="2" indent="-342900">
              <a:lnSpc>
                <a:spcPct val="120000"/>
              </a:lnSpc>
              <a:buSzPct val="100000"/>
              <a:buFont typeface="Arial"/>
              <a:buChar char="•"/>
            </a:pPr>
            <a:r>
              <a:rPr lang="en-US" sz="1900" dirty="0" smtClean="0">
                <a:solidFill>
                  <a:srgbClr val="0C1F24"/>
                </a:solidFill>
                <a:latin typeface="Arial"/>
                <a:cs typeface="Arial"/>
              </a:rPr>
              <a:t>Third level bullet</a:t>
            </a:r>
          </a:p>
          <a:p>
            <a:pPr marL="285750" indent="-285750">
              <a:buSzPct val="75000"/>
              <a:buFont typeface="Wingdings" charset="2"/>
              <a:buChar char=""/>
            </a:pPr>
            <a:endParaRPr lang="en-US" sz="1900" dirty="0">
              <a:solidFill>
                <a:srgbClr val="0C1F24"/>
              </a:solidFill>
              <a:latin typeface="Arial"/>
              <a:cs typeface="Arial"/>
            </a:endParaRPr>
          </a:p>
          <a:p>
            <a:pPr marL="285750" indent="-285750">
              <a:buSzPct val="75000"/>
              <a:buFont typeface="Wingdings" charset="2"/>
              <a:buChar char=""/>
            </a:pPr>
            <a:r>
              <a:rPr lang="en-US" sz="1900" dirty="0" smtClean="0">
                <a:solidFill>
                  <a:srgbClr val="0C1F24"/>
                </a:solidFill>
                <a:latin typeface="Arial"/>
                <a:cs typeface="Arial"/>
              </a:rPr>
              <a:t> Place text here</a:t>
            </a:r>
            <a:r>
              <a:rPr lang="en-US" sz="1900" dirty="0">
                <a:solidFill>
                  <a:srgbClr val="0C1F24"/>
                </a:solidFill>
                <a:latin typeface="Arial"/>
                <a:cs typeface="Arial"/>
              </a:rPr>
              <a:t/>
            </a:r>
            <a:br>
              <a:rPr lang="en-US" sz="1900" dirty="0">
                <a:solidFill>
                  <a:srgbClr val="0C1F24"/>
                </a:solidFill>
                <a:latin typeface="Arial"/>
                <a:cs typeface="Arial"/>
              </a:rPr>
            </a:br>
            <a:endParaRPr lang="en-US" sz="1900" dirty="0">
              <a:solidFill>
                <a:srgbClr val="0C1F24"/>
              </a:solidFill>
              <a:latin typeface="Arial"/>
              <a:cs typeface="Arial"/>
            </a:endParaRPr>
          </a:p>
          <a:p>
            <a:pPr marL="285750" indent="-285750">
              <a:buSzPct val="75000"/>
              <a:buFont typeface="Wingdings" charset="2"/>
              <a:buChar char=""/>
            </a:pPr>
            <a:r>
              <a:rPr lang="en-US" sz="1900" dirty="0">
                <a:solidFill>
                  <a:srgbClr val="0C1F24"/>
                </a:solidFill>
                <a:latin typeface="Arial"/>
                <a:cs typeface="Arial"/>
              </a:rPr>
              <a:t> </a:t>
            </a:r>
            <a:r>
              <a:rPr lang="en-US" sz="1900" dirty="0" smtClean="0">
                <a:solidFill>
                  <a:srgbClr val="0C1F24"/>
                </a:solidFill>
                <a:latin typeface="Arial"/>
                <a:cs typeface="Arial"/>
              </a:rPr>
              <a:t>Place text here</a:t>
            </a:r>
            <a:r>
              <a:rPr lang="en-US" sz="1900" dirty="0">
                <a:solidFill>
                  <a:srgbClr val="0C1F24"/>
                </a:solidFill>
                <a:latin typeface="Arial"/>
                <a:cs typeface="Arial"/>
              </a:rPr>
              <a:t/>
            </a:r>
            <a:br>
              <a:rPr lang="en-US" sz="1900" dirty="0">
                <a:solidFill>
                  <a:srgbClr val="0C1F24"/>
                </a:solidFill>
                <a:latin typeface="Arial"/>
                <a:cs typeface="Arial"/>
              </a:rPr>
            </a:br>
            <a:endParaRPr lang="en-US" sz="1900" dirty="0">
              <a:solidFill>
                <a:srgbClr val="0C1F24"/>
              </a:solidFill>
              <a:latin typeface="Arial"/>
              <a:cs typeface="Arial"/>
            </a:endParaRPr>
          </a:p>
          <a:p>
            <a:pPr marL="285750" indent="-285750">
              <a:buSzPct val="75000"/>
              <a:buFont typeface="Wingdings" charset="2"/>
              <a:buChar char=""/>
            </a:pPr>
            <a:r>
              <a:rPr lang="en-US" sz="1900" dirty="0">
                <a:solidFill>
                  <a:srgbClr val="0C1F24"/>
                </a:solidFill>
                <a:latin typeface="Arial"/>
                <a:cs typeface="Arial"/>
              </a:rPr>
              <a:t> </a:t>
            </a:r>
            <a:r>
              <a:rPr lang="en-US" sz="1900" dirty="0" smtClean="0">
                <a:solidFill>
                  <a:srgbClr val="0C1F24"/>
                </a:solidFill>
                <a:latin typeface="Arial"/>
                <a:cs typeface="Arial"/>
              </a:rPr>
              <a:t>Place text here</a:t>
            </a:r>
            <a:r>
              <a:rPr lang="en-US" sz="1900" dirty="0">
                <a:solidFill>
                  <a:srgbClr val="0C1F24"/>
                </a:solidFill>
                <a:latin typeface="Arial"/>
                <a:cs typeface="Arial"/>
              </a:rPr>
              <a:t> </a:t>
            </a:r>
          </a:p>
        </p:txBody>
      </p:sp>
      <p:sp>
        <p:nvSpPr>
          <p:cNvPr id="4" name="Title 3"/>
          <p:cNvSpPr>
            <a:spLocks noGrp="1"/>
          </p:cNvSpPr>
          <p:nvPr>
            <p:ph type="title"/>
          </p:nvPr>
        </p:nvSpPr>
        <p:spPr>
          <a:prstGeom prst="rect">
            <a:avLst/>
          </a:prstGeom>
        </p:spPr>
        <p:txBody>
          <a:bodyPr/>
          <a:lstStyle/>
          <a:p>
            <a:r>
              <a:rPr lang="en-US" sz="3000" dirty="0" smtClean="0">
                <a:latin typeface="Arial"/>
                <a:cs typeface="Arial"/>
              </a:rPr>
              <a:t>Bulleted List Slide</a:t>
            </a:r>
            <a:endParaRPr lang="en-US" sz="3000" dirty="0">
              <a:latin typeface="Arial"/>
              <a:cs typeface="Arial"/>
            </a:endParaRPr>
          </a:p>
        </p:txBody>
      </p:sp>
    </p:spTree>
    <p:extLst>
      <p:ext uri="{BB962C8B-B14F-4D97-AF65-F5344CB8AC3E}">
        <p14:creationId xmlns:p14="http://schemas.microsoft.com/office/powerpoint/2010/main" val="323803743"/>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prstGeom prst="rect">
            <a:avLst/>
          </a:prstGeom>
        </p:spPr>
        <p:txBody>
          <a:bodyPr/>
          <a:lstStyle/>
          <a:p>
            <a:r>
              <a:rPr lang="en-US" sz="3000" dirty="0" smtClean="0">
                <a:latin typeface="Arial"/>
                <a:cs typeface="Arial"/>
              </a:rPr>
              <a:t>Ordered List Slide</a:t>
            </a:r>
            <a:endParaRPr lang="en-US" sz="3000" dirty="0">
              <a:latin typeface="Arial"/>
              <a:cs typeface="Arial"/>
            </a:endParaRPr>
          </a:p>
        </p:txBody>
      </p:sp>
      <p:grpSp>
        <p:nvGrpSpPr>
          <p:cNvPr id="6" name="Group 5"/>
          <p:cNvGrpSpPr/>
          <p:nvPr/>
        </p:nvGrpSpPr>
        <p:grpSpPr>
          <a:xfrm>
            <a:off x="366700" y="1145683"/>
            <a:ext cx="4141800" cy="1352522"/>
            <a:chOff x="366700" y="1145683"/>
            <a:chExt cx="4141800" cy="1352522"/>
          </a:xfrm>
        </p:grpSpPr>
        <p:grpSp>
          <p:nvGrpSpPr>
            <p:cNvPr id="5" name="Group 4"/>
            <p:cNvGrpSpPr/>
            <p:nvPr/>
          </p:nvGrpSpPr>
          <p:grpSpPr>
            <a:xfrm>
              <a:off x="1772542" y="1145683"/>
              <a:ext cx="2735958" cy="1352522"/>
              <a:chOff x="3238331" y="1181536"/>
              <a:chExt cx="3116958" cy="1352522"/>
            </a:xfrm>
          </p:grpSpPr>
          <p:sp>
            <p:nvSpPr>
              <p:cNvPr id="33" name="TextBox 32"/>
              <p:cNvSpPr txBox="1"/>
              <p:nvPr/>
            </p:nvSpPr>
            <p:spPr>
              <a:xfrm>
                <a:off x="3238331" y="1181536"/>
                <a:ext cx="2697370" cy="303929"/>
              </a:xfrm>
              <a:prstGeom prst="rect">
                <a:avLst/>
              </a:prstGeom>
              <a:noFill/>
            </p:spPr>
            <p:txBody>
              <a:bodyPr wrap="square" lIns="27000" rIns="27000" anchor="ctr">
                <a:spAutoFit/>
              </a:bodyPr>
              <a:lstStyle/>
              <a:p>
                <a:pPr defTabSz="457082" eaLnBrk="1" fontAlgn="auto" hangingPunct="1">
                  <a:lnSpc>
                    <a:spcPct val="90000"/>
                  </a:lnSpc>
                  <a:spcBef>
                    <a:spcPct val="20000"/>
                  </a:spcBef>
                  <a:spcAft>
                    <a:spcPts val="0"/>
                  </a:spcAft>
                  <a:defRPr/>
                </a:pPr>
                <a:r>
                  <a:rPr lang="en-AU" sz="1500" b="1" dirty="0" smtClean="0">
                    <a:solidFill>
                      <a:srgbClr val="1A87C9"/>
                    </a:solidFill>
                    <a:latin typeface="Arial"/>
                    <a:ea typeface="Segoe UI" panose="020B0502040204020203" pitchFamily="34" charset="0"/>
                    <a:cs typeface="Arial"/>
                  </a:rPr>
                  <a:t>First Point</a:t>
                </a:r>
                <a:endParaRPr lang="en-AU" sz="1500" b="1" dirty="0">
                  <a:solidFill>
                    <a:srgbClr val="1A87C9"/>
                  </a:solidFill>
                  <a:latin typeface="Arial"/>
                  <a:ea typeface="Segoe UI" panose="020B0502040204020203" pitchFamily="34" charset="0"/>
                  <a:cs typeface="Arial"/>
                </a:endParaRPr>
              </a:p>
            </p:txBody>
          </p:sp>
          <p:sp>
            <p:nvSpPr>
              <p:cNvPr id="34" name="TextBox 33"/>
              <p:cNvSpPr txBox="1">
                <a:spLocks noChangeArrowheads="1"/>
              </p:cNvSpPr>
              <p:nvPr/>
            </p:nvSpPr>
            <p:spPr bwMode="auto">
              <a:xfrm>
                <a:off x="3244681" y="1441451"/>
                <a:ext cx="3110608" cy="1092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7000" rIns="27000">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eaLnBrk="1" hangingPunct="1"/>
                <a:r>
                  <a:rPr lang="en-US" sz="1300" dirty="0" err="1">
                    <a:solidFill>
                      <a:srgbClr val="0A304B"/>
                    </a:solidFill>
                    <a:latin typeface="Arial"/>
                    <a:cs typeface="Arial"/>
                  </a:rPr>
                  <a:t>Lorem</a:t>
                </a:r>
                <a:r>
                  <a:rPr lang="en-US" sz="1300" dirty="0">
                    <a:solidFill>
                      <a:srgbClr val="0A304B"/>
                    </a:solidFill>
                    <a:latin typeface="Arial"/>
                    <a:cs typeface="Arial"/>
                  </a:rPr>
                  <a:t> </a:t>
                </a:r>
                <a:r>
                  <a:rPr lang="en-US" sz="1300" dirty="0" err="1">
                    <a:solidFill>
                      <a:srgbClr val="0A304B"/>
                    </a:solidFill>
                    <a:latin typeface="Arial"/>
                    <a:cs typeface="Arial"/>
                  </a:rPr>
                  <a:t>Ipsum</a:t>
                </a:r>
                <a:r>
                  <a:rPr lang="en-US" sz="1300" dirty="0">
                    <a:solidFill>
                      <a:srgbClr val="0A304B"/>
                    </a:solidFill>
                    <a:latin typeface="Arial"/>
                    <a:cs typeface="Arial"/>
                  </a:rPr>
                  <a:t> is simply dummy text of the printing and typesetting industry. </a:t>
                </a:r>
                <a:r>
                  <a:rPr lang="en-US" sz="1300" dirty="0" err="1">
                    <a:solidFill>
                      <a:srgbClr val="0A304B"/>
                    </a:solidFill>
                    <a:latin typeface="Arial"/>
                    <a:cs typeface="Arial"/>
                  </a:rPr>
                  <a:t>Lorem</a:t>
                </a:r>
                <a:r>
                  <a:rPr lang="en-US" sz="1300" dirty="0">
                    <a:solidFill>
                      <a:srgbClr val="0A304B"/>
                    </a:solidFill>
                    <a:latin typeface="Arial"/>
                    <a:cs typeface="Arial"/>
                  </a:rPr>
                  <a:t> </a:t>
                </a:r>
                <a:r>
                  <a:rPr lang="en-US" sz="1300" dirty="0" err="1">
                    <a:solidFill>
                      <a:srgbClr val="0A304B"/>
                    </a:solidFill>
                    <a:latin typeface="Arial"/>
                    <a:cs typeface="Arial"/>
                  </a:rPr>
                  <a:t>Ipsum</a:t>
                </a:r>
                <a:r>
                  <a:rPr lang="en-US" sz="1300" dirty="0">
                    <a:solidFill>
                      <a:srgbClr val="0A304B"/>
                    </a:solidFill>
                    <a:latin typeface="Arial"/>
                    <a:cs typeface="Arial"/>
                  </a:rPr>
                  <a:t> has been the industry's standard dummy text ever since the </a:t>
                </a:r>
                <a:r>
                  <a:rPr lang="en-US" sz="1300" dirty="0" smtClean="0">
                    <a:solidFill>
                      <a:srgbClr val="0A304B"/>
                    </a:solidFill>
                    <a:latin typeface="Arial"/>
                    <a:cs typeface="Arial"/>
                  </a:rPr>
                  <a:t>1500s.</a:t>
                </a:r>
                <a:endParaRPr lang="id-ID" sz="1300" dirty="0">
                  <a:solidFill>
                    <a:srgbClr val="0A304B"/>
                  </a:solidFill>
                  <a:latin typeface="Arial"/>
                  <a:cs typeface="Arial"/>
                </a:endParaRPr>
              </a:p>
            </p:txBody>
          </p:sp>
        </p:grpSp>
        <p:sp>
          <p:nvSpPr>
            <p:cNvPr id="50" name="Chevron 49"/>
            <p:cNvSpPr/>
            <p:nvPr/>
          </p:nvSpPr>
          <p:spPr>
            <a:xfrm>
              <a:off x="366700" y="1267488"/>
              <a:ext cx="1268168" cy="661499"/>
            </a:xfrm>
            <a:prstGeom prst="chevron">
              <a:avLst>
                <a:gd name="adj" fmla="val 27026"/>
              </a:avLst>
            </a:prstGeom>
            <a:solidFill>
              <a:srgbClr val="1A87C9"/>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101600" algn="ctr" eaLnBrk="1" fontAlgn="auto" hangingPunct="1">
                <a:lnSpc>
                  <a:spcPts val="2380"/>
                </a:lnSpc>
                <a:spcBef>
                  <a:spcPts val="0"/>
                </a:spcBef>
                <a:defRPr/>
              </a:pPr>
              <a:r>
                <a:rPr lang="en-AU" sz="2300" dirty="0" smtClean="0">
                  <a:solidFill>
                    <a:prstClr val="white"/>
                  </a:solidFill>
                  <a:latin typeface="Arial"/>
                  <a:cs typeface="Arial"/>
                </a:rPr>
                <a:t>1</a:t>
              </a:r>
              <a:endParaRPr lang="en-US" sz="2300" dirty="0">
                <a:solidFill>
                  <a:prstClr val="white"/>
                </a:solidFill>
                <a:latin typeface="Arial"/>
                <a:cs typeface="Arial"/>
              </a:endParaRPr>
            </a:p>
          </p:txBody>
        </p:sp>
      </p:grpSp>
      <p:grpSp>
        <p:nvGrpSpPr>
          <p:cNvPr id="10" name="Group 9"/>
          <p:cNvGrpSpPr/>
          <p:nvPr/>
        </p:nvGrpSpPr>
        <p:grpSpPr>
          <a:xfrm>
            <a:off x="364730" y="2748261"/>
            <a:ext cx="4143770" cy="1352522"/>
            <a:chOff x="364730" y="2748261"/>
            <a:chExt cx="4143770" cy="1352522"/>
          </a:xfrm>
        </p:grpSpPr>
        <p:sp>
          <p:nvSpPr>
            <p:cNvPr id="51" name="Chevron 50"/>
            <p:cNvSpPr/>
            <p:nvPr/>
          </p:nvSpPr>
          <p:spPr>
            <a:xfrm>
              <a:off x="364730" y="2883730"/>
              <a:ext cx="1268168" cy="661499"/>
            </a:xfrm>
            <a:prstGeom prst="chevron">
              <a:avLst>
                <a:gd name="adj" fmla="val 27026"/>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101600" algn="ctr">
                <a:lnSpc>
                  <a:spcPts val="2380"/>
                </a:lnSpc>
                <a:defRPr/>
              </a:pPr>
              <a:r>
                <a:rPr lang="en-US" sz="2300" dirty="0" smtClean="0">
                  <a:solidFill>
                    <a:prstClr val="white"/>
                  </a:solidFill>
                  <a:latin typeface="Arial"/>
                  <a:cs typeface="Arial"/>
                </a:rPr>
                <a:t>2</a:t>
              </a:r>
              <a:endParaRPr lang="en-US" sz="2300" dirty="0">
                <a:solidFill>
                  <a:prstClr val="white"/>
                </a:solidFill>
                <a:latin typeface="Arial"/>
                <a:cs typeface="Arial"/>
              </a:endParaRPr>
            </a:p>
          </p:txBody>
        </p:sp>
        <p:grpSp>
          <p:nvGrpSpPr>
            <p:cNvPr id="54" name="Group 53"/>
            <p:cNvGrpSpPr/>
            <p:nvPr/>
          </p:nvGrpSpPr>
          <p:grpSpPr>
            <a:xfrm>
              <a:off x="1772542" y="2748261"/>
              <a:ext cx="2735958" cy="1352522"/>
              <a:chOff x="3238331" y="1181536"/>
              <a:chExt cx="3116958" cy="1352522"/>
            </a:xfrm>
          </p:grpSpPr>
          <p:sp>
            <p:nvSpPr>
              <p:cNvPr id="55" name="TextBox 54"/>
              <p:cNvSpPr txBox="1"/>
              <p:nvPr/>
            </p:nvSpPr>
            <p:spPr>
              <a:xfrm>
                <a:off x="3238331" y="1181536"/>
                <a:ext cx="1764732" cy="303929"/>
              </a:xfrm>
              <a:prstGeom prst="rect">
                <a:avLst/>
              </a:prstGeom>
              <a:noFill/>
            </p:spPr>
            <p:txBody>
              <a:bodyPr wrap="square" lIns="27000" rIns="27000" anchor="ctr">
                <a:spAutoFit/>
              </a:bodyPr>
              <a:lstStyle/>
              <a:p>
                <a:pPr defTabSz="457082" eaLnBrk="1" fontAlgn="auto" hangingPunct="1">
                  <a:lnSpc>
                    <a:spcPct val="90000"/>
                  </a:lnSpc>
                  <a:spcBef>
                    <a:spcPct val="20000"/>
                  </a:spcBef>
                  <a:spcAft>
                    <a:spcPts val="0"/>
                  </a:spcAft>
                  <a:defRPr/>
                </a:pPr>
                <a:r>
                  <a:rPr lang="en-AU" sz="1500" b="1" dirty="0" smtClean="0">
                    <a:solidFill>
                      <a:schemeClr val="accent3"/>
                    </a:solidFill>
                    <a:latin typeface="Arial"/>
                    <a:ea typeface="Segoe UI" panose="020B0502040204020203" pitchFamily="34" charset="0"/>
                    <a:cs typeface="Arial"/>
                  </a:rPr>
                  <a:t>Second Point</a:t>
                </a:r>
                <a:endParaRPr lang="en-AU" sz="1500" b="1" dirty="0">
                  <a:solidFill>
                    <a:schemeClr val="accent3"/>
                  </a:solidFill>
                  <a:latin typeface="Arial"/>
                  <a:ea typeface="Segoe UI" panose="020B0502040204020203" pitchFamily="34" charset="0"/>
                  <a:cs typeface="Arial"/>
                </a:endParaRPr>
              </a:p>
            </p:txBody>
          </p:sp>
          <p:sp>
            <p:nvSpPr>
              <p:cNvPr id="56" name="TextBox 55"/>
              <p:cNvSpPr txBox="1">
                <a:spLocks noChangeArrowheads="1"/>
              </p:cNvSpPr>
              <p:nvPr/>
            </p:nvSpPr>
            <p:spPr bwMode="auto">
              <a:xfrm>
                <a:off x="3244681" y="1441451"/>
                <a:ext cx="3110608" cy="1092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7000" rIns="27000">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eaLnBrk="1" hangingPunct="1"/>
                <a:r>
                  <a:rPr lang="en-US" sz="1300" dirty="0" err="1">
                    <a:solidFill>
                      <a:srgbClr val="0A304B"/>
                    </a:solidFill>
                    <a:latin typeface="Arial"/>
                    <a:cs typeface="Arial"/>
                  </a:rPr>
                  <a:t>Lorem</a:t>
                </a:r>
                <a:r>
                  <a:rPr lang="en-US" sz="1300" dirty="0">
                    <a:solidFill>
                      <a:srgbClr val="0A304B"/>
                    </a:solidFill>
                    <a:latin typeface="Arial"/>
                    <a:cs typeface="Arial"/>
                  </a:rPr>
                  <a:t> </a:t>
                </a:r>
                <a:r>
                  <a:rPr lang="en-US" sz="1300" dirty="0" err="1">
                    <a:solidFill>
                      <a:srgbClr val="0A304B"/>
                    </a:solidFill>
                    <a:latin typeface="Arial"/>
                    <a:cs typeface="Arial"/>
                  </a:rPr>
                  <a:t>Ipsum</a:t>
                </a:r>
                <a:r>
                  <a:rPr lang="en-US" sz="1300" dirty="0">
                    <a:solidFill>
                      <a:srgbClr val="0A304B"/>
                    </a:solidFill>
                    <a:latin typeface="Arial"/>
                    <a:cs typeface="Arial"/>
                  </a:rPr>
                  <a:t> is simply dummy text of the printing and typesetting industry. </a:t>
                </a:r>
                <a:r>
                  <a:rPr lang="en-US" sz="1300" dirty="0" err="1">
                    <a:solidFill>
                      <a:srgbClr val="0A304B"/>
                    </a:solidFill>
                    <a:latin typeface="Arial"/>
                    <a:cs typeface="Arial"/>
                  </a:rPr>
                  <a:t>Lorem</a:t>
                </a:r>
                <a:r>
                  <a:rPr lang="en-US" sz="1300" dirty="0">
                    <a:solidFill>
                      <a:srgbClr val="0A304B"/>
                    </a:solidFill>
                    <a:latin typeface="Arial"/>
                    <a:cs typeface="Arial"/>
                  </a:rPr>
                  <a:t> </a:t>
                </a:r>
                <a:r>
                  <a:rPr lang="en-US" sz="1300" dirty="0" err="1">
                    <a:solidFill>
                      <a:srgbClr val="0A304B"/>
                    </a:solidFill>
                    <a:latin typeface="Arial"/>
                    <a:cs typeface="Arial"/>
                  </a:rPr>
                  <a:t>Ipsum</a:t>
                </a:r>
                <a:r>
                  <a:rPr lang="en-US" sz="1300" dirty="0">
                    <a:solidFill>
                      <a:srgbClr val="0A304B"/>
                    </a:solidFill>
                    <a:latin typeface="Arial"/>
                    <a:cs typeface="Arial"/>
                  </a:rPr>
                  <a:t> has been the industry's standard dummy text ever since the </a:t>
                </a:r>
                <a:r>
                  <a:rPr lang="en-US" sz="1300" dirty="0" smtClean="0">
                    <a:solidFill>
                      <a:srgbClr val="0A304B"/>
                    </a:solidFill>
                    <a:latin typeface="Arial"/>
                    <a:cs typeface="Arial"/>
                  </a:rPr>
                  <a:t>1500s.</a:t>
                </a:r>
                <a:endParaRPr lang="id-ID" sz="1300" dirty="0">
                  <a:solidFill>
                    <a:srgbClr val="0A304B"/>
                  </a:solidFill>
                  <a:latin typeface="Arial"/>
                  <a:cs typeface="Arial"/>
                </a:endParaRPr>
              </a:p>
            </p:txBody>
          </p:sp>
        </p:grpSp>
      </p:grpSp>
      <p:grpSp>
        <p:nvGrpSpPr>
          <p:cNvPr id="11" name="Group 10"/>
          <p:cNvGrpSpPr/>
          <p:nvPr/>
        </p:nvGrpSpPr>
        <p:grpSpPr>
          <a:xfrm>
            <a:off x="364730" y="4325649"/>
            <a:ext cx="4143770" cy="1352522"/>
            <a:chOff x="364730" y="4325649"/>
            <a:chExt cx="4143770" cy="1352522"/>
          </a:xfrm>
        </p:grpSpPr>
        <p:sp>
          <p:nvSpPr>
            <p:cNvPr id="52" name="Chevron 51"/>
            <p:cNvSpPr/>
            <p:nvPr/>
          </p:nvSpPr>
          <p:spPr>
            <a:xfrm>
              <a:off x="364730" y="4453163"/>
              <a:ext cx="1268168" cy="661499"/>
            </a:xfrm>
            <a:prstGeom prst="chevron">
              <a:avLst>
                <a:gd name="adj" fmla="val 27026"/>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101600" algn="ctr">
                <a:lnSpc>
                  <a:spcPts val="2380"/>
                </a:lnSpc>
                <a:defRPr/>
              </a:pPr>
              <a:r>
                <a:rPr lang="en-AU" sz="2300" dirty="0" smtClean="0">
                  <a:solidFill>
                    <a:prstClr val="white"/>
                  </a:solidFill>
                  <a:latin typeface="Arial"/>
                  <a:cs typeface="Arial"/>
                </a:rPr>
                <a:t>3</a:t>
              </a:r>
              <a:endParaRPr lang="en-US" sz="2300" dirty="0">
                <a:solidFill>
                  <a:prstClr val="white"/>
                </a:solidFill>
                <a:latin typeface="Arial"/>
                <a:cs typeface="Arial"/>
              </a:endParaRPr>
            </a:p>
          </p:txBody>
        </p:sp>
        <p:grpSp>
          <p:nvGrpSpPr>
            <p:cNvPr id="57" name="Group 56"/>
            <p:cNvGrpSpPr/>
            <p:nvPr/>
          </p:nvGrpSpPr>
          <p:grpSpPr>
            <a:xfrm>
              <a:off x="1772541" y="4325649"/>
              <a:ext cx="2735959" cy="1352522"/>
              <a:chOff x="3238330" y="1181536"/>
              <a:chExt cx="3116959" cy="1352522"/>
            </a:xfrm>
          </p:grpSpPr>
          <p:sp>
            <p:nvSpPr>
              <p:cNvPr id="58" name="TextBox 57"/>
              <p:cNvSpPr txBox="1"/>
              <p:nvPr/>
            </p:nvSpPr>
            <p:spPr>
              <a:xfrm>
                <a:off x="3238330" y="1181536"/>
                <a:ext cx="2405759" cy="303929"/>
              </a:xfrm>
              <a:prstGeom prst="rect">
                <a:avLst/>
              </a:prstGeom>
              <a:noFill/>
            </p:spPr>
            <p:txBody>
              <a:bodyPr wrap="square" lIns="27000" rIns="27000" anchor="ctr">
                <a:spAutoFit/>
              </a:bodyPr>
              <a:lstStyle/>
              <a:p>
                <a:pPr defTabSz="457082" eaLnBrk="1" fontAlgn="auto" hangingPunct="1">
                  <a:lnSpc>
                    <a:spcPct val="90000"/>
                  </a:lnSpc>
                  <a:spcBef>
                    <a:spcPct val="20000"/>
                  </a:spcBef>
                  <a:spcAft>
                    <a:spcPts val="0"/>
                  </a:spcAft>
                  <a:defRPr/>
                </a:pPr>
                <a:r>
                  <a:rPr lang="en-AU" sz="1500" b="1" dirty="0" smtClean="0">
                    <a:solidFill>
                      <a:schemeClr val="accent4"/>
                    </a:solidFill>
                    <a:latin typeface="Arial"/>
                    <a:ea typeface="Segoe UI" panose="020B0502040204020203" pitchFamily="34" charset="0"/>
                    <a:cs typeface="Arial"/>
                  </a:rPr>
                  <a:t>Third Point</a:t>
                </a:r>
                <a:endParaRPr lang="en-AU" sz="1500" b="1" dirty="0">
                  <a:solidFill>
                    <a:schemeClr val="accent4"/>
                  </a:solidFill>
                  <a:latin typeface="Arial"/>
                  <a:ea typeface="Segoe UI" panose="020B0502040204020203" pitchFamily="34" charset="0"/>
                  <a:cs typeface="Arial"/>
                </a:endParaRPr>
              </a:p>
            </p:txBody>
          </p:sp>
          <p:sp>
            <p:nvSpPr>
              <p:cNvPr id="59" name="TextBox 58"/>
              <p:cNvSpPr txBox="1">
                <a:spLocks noChangeArrowheads="1"/>
              </p:cNvSpPr>
              <p:nvPr/>
            </p:nvSpPr>
            <p:spPr bwMode="auto">
              <a:xfrm>
                <a:off x="3244681" y="1441451"/>
                <a:ext cx="3110608" cy="1092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7000" rIns="27000">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eaLnBrk="1" hangingPunct="1"/>
                <a:r>
                  <a:rPr lang="en-US" sz="1300" dirty="0" err="1">
                    <a:solidFill>
                      <a:srgbClr val="0A304B"/>
                    </a:solidFill>
                    <a:latin typeface="Arial"/>
                    <a:cs typeface="Arial"/>
                  </a:rPr>
                  <a:t>Lorem</a:t>
                </a:r>
                <a:r>
                  <a:rPr lang="en-US" sz="1300" dirty="0">
                    <a:solidFill>
                      <a:srgbClr val="0A304B"/>
                    </a:solidFill>
                    <a:latin typeface="Arial"/>
                    <a:cs typeface="Arial"/>
                  </a:rPr>
                  <a:t> </a:t>
                </a:r>
                <a:r>
                  <a:rPr lang="en-US" sz="1300" dirty="0" err="1">
                    <a:solidFill>
                      <a:srgbClr val="0A304B"/>
                    </a:solidFill>
                    <a:latin typeface="Arial"/>
                    <a:cs typeface="Arial"/>
                  </a:rPr>
                  <a:t>Ipsum</a:t>
                </a:r>
                <a:r>
                  <a:rPr lang="en-US" sz="1300" dirty="0">
                    <a:solidFill>
                      <a:srgbClr val="0A304B"/>
                    </a:solidFill>
                    <a:latin typeface="Arial"/>
                    <a:cs typeface="Arial"/>
                  </a:rPr>
                  <a:t> is simply dummy text of the printing and typesetting industry. </a:t>
                </a:r>
                <a:r>
                  <a:rPr lang="en-US" sz="1300" dirty="0" err="1">
                    <a:solidFill>
                      <a:srgbClr val="0A304B"/>
                    </a:solidFill>
                    <a:latin typeface="Arial"/>
                    <a:cs typeface="Arial"/>
                  </a:rPr>
                  <a:t>Lorem</a:t>
                </a:r>
                <a:r>
                  <a:rPr lang="en-US" sz="1300" dirty="0">
                    <a:solidFill>
                      <a:srgbClr val="0A304B"/>
                    </a:solidFill>
                    <a:latin typeface="Arial"/>
                    <a:cs typeface="Arial"/>
                  </a:rPr>
                  <a:t> </a:t>
                </a:r>
                <a:r>
                  <a:rPr lang="en-US" sz="1300" dirty="0" err="1">
                    <a:solidFill>
                      <a:srgbClr val="0A304B"/>
                    </a:solidFill>
                    <a:latin typeface="Arial"/>
                    <a:cs typeface="Arial"/>
                  </a:rPr>
                  <a:t>Ipsum</a:t>
                </a:r>
                <a:r>
                  <a:rPr lang="en-US" sz="1300" dirty="0">
                    <a:solidFill>
                      <a:srgbClr val="0A304B"/>
                    </a:solidFill>
                    <a:latin typeface="Arial"/>
                    <a:cs typeface="Arial"/>
                  </a:rPr>
                  <a:t> has been the industry's standard dummy text ever since the </a:t>
                </a:r>
                <a:r>
                  <a:rPr lang="en-US" sz="1300" dirty="0" smtClean="0">
                    <a:solidFill>
                      <a:srgbClr val="0A304B"/>
                    </a:solidFill>
                    <a:latin typeface="Arial"/>
                    <a:cs typeface="Arial"/>
                  </a:rPr>
                  <a:t>1500s.</a:t>
                </a:r>
                <a:endParaRPr lang="id-ID" sz="1300" dirty="0">
                  <a:solidFill>
                    <a:srgbClr val="0A304B"/>
                  </a:solidFill>
                  <a:latin typeface="Arial"/>
                  <a:cs typeface="Arial"/>
                </a:endParaRPr>
              </a:p>
            </p:txBody>
          </p:sp>
        </p:grpSp>
      </p:grpSp>
      <p:grpSp>
        <p:nvGrpSpPr>
          <p:cNvPr id="4" name="Group 3"/>
          <p:cNvGrpSpPr/>
          <p:nvPr/>
        </p:nvGrpSpPr>
        <p:grpSpPr>
          <a:xfrm>
            <a:off x="4592318" y="1132983"/>
            <a:ext cx="4246882" cy="1429466"/>
            <a:chOff x="4592318" y="1132983"/>
            <a:chExt cx="4246882" cy="1429466"/>
          </a:xfrm>
        </p:grpSpPr>
        <p:sp>
          <p:nvSpPr>
            <p:cNvPr id="53" name="Chevron 52"/>
            <p:cNvSpPr/>
            <p:nvPr/>
          </p:nvSpPr>
          <p:spPr>
            <a:xfrm>
              <a:off x="4592318" y="1267488"/>
              <a:ext cx="1268168" cy="661499"/>
            </a:xfrm>
            <a:prstGeom prst="chevron">
              <a:avLst>
                <a:gd name="adj" fmla="val 27026"/>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101600" algn="ctr">
                <a:lnSpc>
                  <a:spcPts val="2380"/>
                </a:lnSpc>
                <a:defRPr/>
              </a:pPr>
              <a:r>
                <a:rPr lang="en-AU" sz="2300" dirty="0" smtClean="0">
                  <a:solidFill>
                    <a:prstClr val="white"/>
                  </a:solidFill>
                  <a:latin typeface="Arial"/>
                  <a:cs typeface="Arial"/>
                </a:rPr>
                <a:t>4</a:t>
              </a:r>
              <a:endParaRPr lang="en-US" sz="2300" dirty="0">
                <a:solidFill>
                  <a:prstClr val="white"/>
                </a:solidFill>
                <a:latin typeface="Arial"/>
                <a:cs typeface="Arial"/>
              </a:endParaRPr>
            </a:p>
          </p:txBody>
        </p:sp>
        <p:grpSp>
          <p:nvGrpSpPr>
            <p:cNvPr id="60" name="Group 59"/>
            <p:cNvGrpSpPr/>
            <p:nvPr/>
          </p:nvGrpSpPr>
          <p:grpSpPr>
            <a:xfrm>
              <a:off x="6006480" y="1132983"/>
              <a:ext cx="2832720" cy="1429466"/>
              <a:chOff x="3238331" y="1181536"/>
              <a:chExt cx="2832720" cy="1429466"/>
            </a:xfrm>
          </p:grpSpPr>
          <p:sp>
            <p:nvSpPr>
              <p:cNvPr id="61" name="TextBox 60"/>
              <p:cNvSpPr txBox="1"/>
              <p:nvPr/>
            </p:nvSpPr>
            <p:spPr>
              <a:xfrm>
                <a:off x="3238331" y="1181536"/>
                <a:ext cx="1764732" cy="303929"/>
              </a:xfrm>
              <a:prstGeom prst="rect">
                <a:avLst/>
              </a:prstGeom>
              <a:noFill/>
            </p:spPr>
            <p:txBody>
              <a:bodyPr wrap="square" lIns="27000" rIns="27000" anchor="ctr">
                <a:spAutoFit/>
              </a:bodyPr>
              <a:lstStyle/>
              <a:p>
                <a:pPr defTabSz="457082" eaLnBrk="1" fontAlgn="auto" hangingPunct="1">
                  <a:lnSpc>
                    <a:spcPct val="90000"/>
                  </a:lnSpc>
                  <a:spcBef>
                    <a:spcPct val="20000"/>
                  </a:spcBef>
                  <a:spcAft>
                    <a:spcPts val="0"/>
                  </a:spcAft>
                  <a:defRPr/>
                </a:pPr>
                <a:r>
                  <a:rPr lang="en-AU" sz="1500" b="1" dirty="0" smtClean="0">
                    <a:solidFill>
                      <a:schemeClr val="accent5"/>
                    </a:solidFill>
                    <a:latin typeface="Arial"/>
                    <a:ea typeface="Segoe UI" panose="020B0502040204020203" pitchFamily="34" charset="0"/>
                    <a:cs typeface="Arial"/>
                  </a:rPr>
                  <a:t>Fourth Point</a:t>
                </a:r>
                <a:endParaRPr lang="en-AU" sz="1500" b="1" dirty="0">
                  <a:solidFill>
                    <a:schemeClr val="accent5"/>
                  </a:solidFill>
                  <a:latin typeface="Arial"/>
                  <a:ea typeface="Segoe UI" panose="020B0502040204020203" pitchFamily="34" charset="0"/>
                  <a:cs typeface="Arial"/>
                </a:endParaRPr>
              </a:p>
            </p:txBody>
          </p:sp>
          <p:sp>
            <p:nvSpPr>
              <p:cNvPr id="62" name="TextBox 61"/>
              <p:cNvSpPr txBox="1">
                <a:spLocks noChangeArrowheads="1"/>
              </p:cNvSpPr>
              <p:nvPr/>
            </p:nvSpPr>
            <p:spPr bwMode="auto">
              <a:xfrm>
                <a:off x="3244681" y="1441451"/>
                <a:ext cx="2826370"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7000" rIns="27000">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eaLnBrk="1" hangingPunct="1"/>
                <a:r>
                  <a:rPr lang="en-US" sz="1400" dirty="0" err="1">
                    <a:solidFill>
                      <a:srgbClr val="0A304B"/>
                    </a:solidFill>
                    <a:latin typeface="Arial"/>
                    <a:cs typeface="Arial"/>
                  </a:rPr>
                  <a:t>Lorem</a:t>
                </a:r>
                <a:r>
                  <a:rPr lang="en-US" sz="1400" dirty="0">
                    <a:solidFill>
                      <a:srgbClr val="0A304B"/>
                    </a:solidFill>
                    <a:latin typeface="Arial"/>
                    <a:cs typeface="Arial"/>
                  </a:rPr>
                  <a:t> </a:t>
                </a:r>
                <a:r>
                  <a:rPr lang="en-US" sz="1400" dirty="0" err="1">
                    <a:solidFill>
                      <a:srgbClr val="0A304B"/>
                    </a:solidFill>
                    <a:latin typeface="Arial"/>
                    <a:cs typeface="Arial"/>
                  </a:rPr>
                  <a:t>Ipsum</a:t>
                </a:r>
                <a:r>
                  <a:rPr lang="en-US" sz="1400" dirty="0">
                    <a:solidFill>
                      <a:srgbClr val="0A304B"/>
                    </a:solidFill>
                    <a:latin typeface="Arial"/>
                    <a:cs typeface="Arial"/>
                  </a:rPr>
                  <a:t> is simply dummy text of the printing and typesetting industry. </a:t>
                </a:r>
                <a:r>
                  <a:rPr lang="en-US" sz="1400" dirty="0" err="1">
                    <a:solidFill>
                      <a:srgbClr val="0A304B"/>
                    </a:solidFill>
                    <a:latin typeface="Arial"/>
                    <a:cs typeface="Arial"/>
                  </a:rPr>
                  <a:t>Lorem</a:t>
                </a:r>
                <a:r>
                  <a:rPr lang="en-US" sz="1400" dirty="0">
                    <a:solidFill>
                      <a:srgbClr val="0A304B"/>
                    </a:solidFill>
                    <a:latin typeface="Arial"/>
                    <a:cs typeface="Arial"/>
                  </a:rPr>
                  <a:t> </a:t>
                </a:r>
                <a:r>
                  <a:rPr lang="en-US" sz="1400" dirty="0" err="1">
                    <a:solidFill>
                      <a:srgbClr val="0A304B"/>
                    </a:solidFill>
                    <a:latin typeface="Arial"/>
                    <a:cs typeface="Arial"/>
                  </a:rPr>
                  <a:t>Ipsum</a:t>
                </a:r>
                <a:r>
                  <a:rPr lang="en-US" sz="1400" dirty="0">
                    <a:solidFill>
                      <a:srgbClr val="0A304B"/>
                    </a:solidFill>
                    <a:latin typeface="Arial"/>
                    <a:cs typeface="Arial"/>
                  </a:rPr>
                  <a:t> has been the industry's standard dummy text ever since the </a:t>
                </a:r>
                <a:r>
                  <a:rPr lang="en-US" sz="1400" dirty="0" smtClean="0">
                    <a:solidFill>
                      <a:srgbClr val="0A304B"/>
                    </a:solidFill>
                    <a:latin typeface="Arial"/>
                    <a:cs typeface="Arial"/>
                  </a:rPr>
                  <a:t>1500s.</a:t>
                </a:r>
                <a:endParaRPr lang="id-ID" sz="1400" dirty="0">
                  <a:solidFill>
                    <a:srgbClr val="0A304B"/>
                  </a:solidFill>
                  <a:latin typeface="Arial"/>
                  <a:cs typeface="Arial"/>
                </a:endParaRPr>
              </a:p>
            </p:txBody>
          </p:sp>
        </p:grpSp>
      </p:grpSp>
      <p:grpSp>
        <p:nvGrpSpPr>
          <p:cNvPr id="3" name="Group 2"/>
          <p:cNvGrpSpPr/>
          <p:nvPr/>
        </p:nvGrpSpPr>
        <p:grpSpPr>
          <a:xfrm>
            <a:off x="4592318" y="2710161"/>
            <a:ext cx="4246882" cy="1352522"/>
            <a:chOff x="4592318" y="2710161"/>
            <a:chExt cx="4246882" cy="1352522"/>
          </a:xfrm>
        </p:grpSpPr>
        <p:sp>
          <p:nvSpPr>
            <p:cNvPr id="20" name="Chevron 19"/>
            <p:cNvSpPr/>
            <p:nvPr/>
          </p:nvSpPr>
          <p:spPr>
            <a:xfrm>
              <a:off x="4592318" y="2883730"/>
              <a:ext cx="1268168" cy="661499"/>
            </a:xfrm>
            <a:prstGeom prst="chevron">
              <a:avLst>
                <a:gd name="adj" fmla="val 27026"/>
              </a:avLst>
            </a:prstGeom>
            <a:solidFill>
              <a:srgbClr val="0D436C"/>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101600" algn="ctr">
                <a:lnSpc>
                  <a:spcPts val="2380"/>
                </a:lnSpc>
                <a:defRPr/>
              </a:pPr>
              <a:r>
                <a:rPr lang="en-AU" sz="2300" dirty="0" smtClean="0">
                  <a:solidFill>
                    <a:prstClr val="white"/>
                  </a:solidFill>
                  <a:latin typeface="Arial"/>
                  <a:cs typeface="Arial"/>
                </a:rPr>
                <a:t>5</a:t>
              </a:r>
              <a:endParaRPr lang="en-US" sz="2300" dirty="0">
                <a:solidFill>
                  <a:prstClr val="white"/>
                </a:solidFill>
                <a:latin typeface="Arial"/>
                <a:cs typeface="Arial"/>
              </a:endParaRPr>
            </a:p>
          </p:txBody>
        </p:sp>
        <p:sp>
          <p:nvSpPr>
            <p:cNvPr id="22" name="TextBox 21"/>
            <p:cNvSpPr txBox="1"/>
            <p:nvPr/>
          </p:nvSpPr>
          <p:spPr>
            <a:xfrm>
              <a:off x="6006480" y="2710161"/>
              <a:ext cx="1764732" cy="303929"/>
            </a:xfrm>
            <a:prstGeom prst="rect">
              <a:avLst/>
            </a:prstGeom>
            <a:noFill/>
          </p:spPr>
          <p:txBody>
            <a:bodyPr wrap="square" lIns="27000" rIns="27000" anchor="ctr">
              <a:spAutoFit/>
            </a:bodyPr>
            <a:lstStyle/>
            <a:p>
              <a:pPr defTabSz="457082" eaLnBrk="1" fontAlgn="auto" hangingPunct="1">
                <a:lnSpc>
                  <a:spcPct val="90000"/>
                </a:lnSpc>
                <a:spcBef>
                  <a:spcPct val="20000"/>
                </a:spcBef>
                <a:spcAft>
                  <a:spcPts val="0"/>
                </a:spcAft>
                <a:defRPr/>
              </a:pPr>
              <a:r>
                <a:rPr lang="en-AU" sz="1500" b="1" dirty="0" smtClean="0">
                  <a:solidFill>
                    <a:srgbClr val="0D436C"/>
                  </a:solidFill>
                  <a:latin typeface="Arial"/>
                  <a:ea typeface="Segoe UI" panose="020B0502040204020203" pitchFamily="34" charset="0"/>
                  <a:cs typeface="Arial"/>
                </a:rPr>
                <a:t>Fifth Point</a:t>
              </a:r>
              <a:endParaRPr lang="en-AU" sz="1500" b="1" dirty="0">
                <a:solidFill>
                  <a:srgbClr val="0D436C"/>
                </a:solidFill>
                <a:latin typeface="Arial"/>
                <a:ea typeface="Segoe UI" panose="020B0502040204020203" pitchFamily="34" charset="0"/>
                <a:cs typeface="Arial"/>
              </a:endParaRPr>
            </a:p>
          </p:txBody>
        </p:sp>
        <p:sp>
          <p:nvSpPr>
            <p:cNvPr id="23" name="TextBox 22"/>
            <p:cNvSpPr txBox="1">
              <a:spLocks noChangeArrowheads="1"/>
            </p:cNvSpPr>
            <p:nvPr/>
          </p:nvSpPr>
          <p:spPr bwMode="auto">
            <a:xfrm>
              <a:off x="6009327" y="2970076"/>
              <a:ext cx="2829873" cy="1092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7000" rIns="27000">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eaLnBrk="1" hangingPunct="1"/>
              <a:r>
                <a:rPr lang="en-US" sz="1300" dirty="0" err="1">
                  <a:solidFill>
                    <a:srgbClr val="0A304B"/>
                  </a:solidFill>
                  <a:latin typeface="Arial"/>
                  <a:cs typeface="Arial"/>
                </a:rPr>
                <a:t>Lorem</a:t>
              </a:r>
              <a:r>
                <a:rPr lang="en-US" sz="1300" dirty="0">
                  <a:solidFill>
                    <a:srgbClr val="0A304B"/>
                  </a:solidFill>
                  <a:latin typeface="Arial"/>
                  <a:cs typeface="Arial"/>
                </a:rPr>
                <a:t> </a:t>
              </a:r>
              <a:r>
                <a:rPr lang="en-US" sz="1300" dirty="0" err="1">
                  <a:solidFill>
                    <a:srgbClr val="0A304B"/>
                  </a:solidFill>
                  <a:latin typeface="Arial"/>
                  <a:cs typeface="Arial"/>
                </a:rPr>
                <a:t>Ipsum</a:t>
              </a:r>
              <a:r>
                <a:rPr lang="en-US" sz="1300" dirty="0">
                  <a:solidFill>
                    <a:srgbClr val="0A304B"/>
                  </a:solidFill>
                  <a:latin typeface="Arial"/>
                  <a:cs typeface="Arial"/>
                </a:rPr>
                <a:t> is simply dummy text of the printing and typesetting industry. </a:t>
              </a:r>
              <a:r>
                <a:rPr lang="en-US" sz="1300" dirty="0" err="1">
                  <a:solidFill>
                    <a:srgbClr val="0A304B"/>
                  </a:solidFill>
                  <a:latin typeface="Arial"/>
                  <a:cs typeface="Arial"/>
                </a:rPr>
                <a:t>Lorem</a:t>
              </a:r>
              <a:r>
                <a:rPr lang="en-US" sz="1300" dirty="0">
                  <a:solidFill>
                    <a:srgbClr val="0A304B"/>
                  </a:solidFill>
                  <a:latin typeface="Arial"/>
                  <a:cs typeface="Arial"/>
                </a:rPr>
                <a:t> </a:t>
              </a:r>
              <a:r>
                <a:rPr lang="en-US" sz="1300" dirty="0" err="1">
                  <a:solidFill>
                    <a:srgbClr val="0A304B"/>
                  </a:solidFill>
                  <a:latin typeface="Arial"/>
                  <a:cs typeface="Arial"/>
                </a:rPr>
                <a:t>Ipsum</a:t>
              </a:r>
              <a:r>
                <a:rPr lang="en-US" sz="1300" dirty="0">
                  <a:solidFill>
                    <a:srgbClr val="0A304B"/>
                  </a:solidFill>
                  <a:latin typeface="Arial"/>
                  <a:cs typeface="Arial"/>
                </a:rPr>
                <a:t> has been the industry's standard dummy text ever since the </a:t>
              </a:r>
              <a:r>
                <a:rPr lang="en-US" sz="1300" dirty="0" smtClean="0">
                  <a:solidFill>
                    <a:srgbClr val="0A304B"/>
                  </a:solidFill>
                  <a:latin typeface="Arial"/>
                  <a:cs typeface="Arial"/>
                </a:rPr>
                <a:t>1500s.</a:t>
              </a:r>
              <a:endParaRPr lang="id-ID" sz="1300" dirty="0">
                <a:solidFill>
                  <a:srgbClr val="0A304B"/>
                </a:solidFill>
                <a:latin typeface="Arial"/>
                <a:cs typeface="Arial"/>
              </a:endParaRPr>
            </a:p>
          </p:txBody>
        </p:sp>
      </p:grpSp>
      <p:grpSp>
        <p:nvGrpSpPr>
          <p:cNvPr id="12" name="Group 11"/>
          <p:cNvGrpSpPr/>
          <p:nvPr/>
        </p:nvGrpSpPr>
        <p:grpSpPr>
          <a:xfrm>
            <a:off x="4592318" y="4325649"/>
            <a:ext cx="4246882" cy="1352522"/>
            <a:chOff x="4592318" y="4325649"/>
            <a:chExt cx="4246882" cy="1352522"/>
          </a:xfrm>
        </p:grpSpPr>
        <p:sp>
          <p:nvSpPr>
            <p:cNvPr id="30" name="Chevron 29"/>
            <p:cNvSpPr/>
            <p:nvPr/>
          </p:nvSpPr>
          <p:spPr>
            <a:xfrm>
              <a:off x="4592318" y="4453163"/>
              <a:ext cx="1268168" cy="661499"/>
            </a:xfrm>
            <a:prstGeom prst="chevron">
              <a:avLst>
                <a:gd name="adj" fmla="val 27026"/>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101600" algn="ctr">
                <a:lnSpc>
                  <a:spcPts val="2380"/>
                </a:lnSpc>
                <a:defRPr/>
              </a:pPr>
              <a:r>
                <a:rPr lang="en-AU" sz="2300" dirty="0">
                  <a:solidFill>
                    <a:prstClr val="white"/>
                  </a:solidFill>
                  <a:latin typeface="Arial"/>
                  <a:cs typeface="Arial"/>
                </a:rPr>
                <a:t>6</a:t>
              </a:r>
              <a:endParaRPr lang="en-US" sz="2300" dirty="0">
                <a:solidFill>
                  <a:prstClr val="white"/>
                </a:solidFill>
                <a:latin typeface="Arial"/>
                <a:cs typeface="Arial"/>
              </a:endParaRPr>
            </a:p>
          </p:txBody>
        </p:sp>
        <p:sp>
          <p:nvSpPr>
            <p:cNvPr id="31" name="TextBox 30"/>
            <p:cNvSpPr txBox="1"/>
            <p:nvPr/>
          </p:nvSpPr>
          <p:spPr>
            <a:xfrm>
              <a:off x="6006480" y="4325649"/>
              <a:ext cx="1764732" cy="303929"/>
            </a:xfrm>
            <a:prstGeom prst="rect">
              <a:avLst/>
            </a:prstGeom>
            <a:noFill/>
          </p:spPr>
          <p:txBody>
            <a:bodyPr wrap="square" lIns="27000" rIns="27000" anchor="ctr">
              <a:spAutoFit/>
            </a:bodyPr>
            <a:lstStyle/>
            <a:p>
              <a:pPr defTabSz="457082" eaLnBrk="1" fontAlgn="auto" hangingPunct="1">
                <a:lnSpc>
                  <a:spcPct val="90000"/>
                </a:lnSpc>
                <a:spcBef>
                  <a:spcPct val="20000"/>
                </a:spcBef>
                <a:spcAft>
                  <a:spcPts val="0"/>
                </a:spcAft>
                <a:defRPr/>
              </a:pPr>
              <a:r>
                <a:rPr lang="en-AU" sz="1500" b="1" dirty="0" smtClean="0">
                  <a:solidFill>
                    <a:schemeClr val="accent6"/>
                  </a:solidFill>
                  <a:latin typeface="Arial"/>
                  <a:ea typeface="Segoe UI" panose="020B0502040204020203" pitchFamily="34" charset="0"/>
                  <a:cs typeface="Arial"/>
                </a:rPr>
                <a:t>Sixth Point</a:t>
              </a:r>
              <a:endParaRPr lang="en-AU" sz="1500" b="1" dirty="0">
                <a:solidFill>
                  <a:schemeClr val="accent6"/>
                </a:solidFill>
                <a:latin typeface="Arial"/>
                <a:ea typeface="Segoe UI" panose="020B0502040204020203" pitchFamily="34" charset="0"/>
                <a:cs typeface="Arial"/>
              </a:endParaRPr>
            </a:p>
          </p:txBody>
        </p:sp>
        <p:sp>
          <p:nvSpPr>
            <p:cNvPr id="32" name="TextBox 31"/>
            <p:cNvSpPr txBox="1">
              <a:spLocks noChangeArrowheads="1"/>
            </p:cNvSpPr>
            <p:nvPr/>
          </p:nvSpPr>
          <p:spPr bwMode="auto">
            <a:xfrm>
              <a:off x="6009327" y="4585564"/>
              <a:ext cx="2829873" cy="1092607"/>
            </a:xfrm>
            <a:prstGeom prst="rect">
              <a:avLst/>
            </a:prstGeom>
            <a:noFill/>
            <a:ln>
              <a:noFill/>
            </a:ln>
            <a:extLst/>
          </p:spPr>
          <p:txBody>
            <a:bodyPr wrap="square" lIns="27000" rIns="27000">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eaLnBrk="1" hangingPunct="1"/>
              <a:r>
                <a:rPr lang="en-US" sz="1300" dirty="0" err="1">
                  <a:solidFill>
                    <a:srgbClr val="0A304B"/>
                  </a:solidFill>
                  <a:latin typeface="Arial"/>
                  <a:cs typeface="Arial"/>
                </a:rPr>
                <a:t>Lorem</a:t>
              </a:r>
              <a:r>
                <a:rPr lang="en-US" sz="1300" dirty="0">
                  <a:solidFill>
                    <a:srgbClr val="0A304B"/>
                  </a:solidFill>
                  <a:latin typeface="Arial"/>
                  <a:cs typeface="Arial"/>
                </a:rPr>
                <a:t> </a:t>
              </a:r>
              <a:r>
                <a:rPr lang="en-US" sz="1300" dirty="0" err="1">
                  <a:solidFill>
                    <a:srgbClr val="0A304B"/>
                  </a:solidFill>
                  <a:latin typeface="Arial"/>
                  <a:cs typeface="Arial"/>
                </a:rPr>
                <a:t>Ipsum</a:t>
              </a:r>
              <a:r>
                <a:rPr lang="en-US" sz="1300" dirty="0">
                  <a:solidFill>
                    <a:srgbClr val="0A304B"/>
                  </a:solidFill>
                  <a:latin typeface="Arial"/>
                  <a:cs typeface="Arial"/>
                </a:rPr>
                <a:t> is simply dummy text of the printing and typesetting industry. </a:t>
              </a:r>
              <a:r>
                <a:rPr lang="en-US" sz="1300" dirty="0" err="1">
                  <a:solidFill>
                    <a:srgbClr val="0A304B"/>
                  </a:solidFill>
                  <a:latin typeface="Arial"/>
                  <a:cs typeface="Arial"/>
                </a:rPr>
                <a:t>Lorem</a:t>
              </a:r>
              <a:r>
                <a:rPr lang="en-US" sz="1300" dirty="0">
                  <a:solidFill>
                    <a:srgbClr val="0A304B"/>
                  </a:solidFill>
                  <a:latin typeface="Arial"/>
                  <a:cs typeface="Arial"/>
                </a:rPr>
                <a:t> </a:t>
              </a:r>
              <a:r>
                <a:rPr lang="en-US" sz="1300" dirty="0" err="1">
                  <a:solidFill>
                    <a:srgbClr val="0A304B"/>
                  </a:solidFill>
                  <a:latin typeface="Arial"/>
                  <a:cs typeface="Arial"/>
                </a:rPr>
                <a:t>Ipsum</a:t>
              </a:r>
              <a:r>
                <a:rPr lang="en-US" sz="1300" dirty="0">
                  <a:solidFill>
                    <a:srgbClr val="0A304B"/>
                  </a:solidFill>
                  <a:latin typeface="Arial"/>
                  <a:cs typeface="Arial"/>
                </a:rPr>
                <a:t> has been the industry's standard dummy text ever since the </a:t>
              </a:r>
              <a:r>
                <a:rPr lang="en-US" sz="1300" dirty="0" smtClean="0">
                  <a:solidFill>
                    <a:srgbClr val="0A304B"/>
                  </a:solidFill>
                  <a:latin typeface="Arial"/>
                  <a:cs typeface="Arial"/>
                </a:rPr>
                <a:t>1500s.</a:t>
              </a:r>
              <a:endParaRPr lang="id-ID" sz="1300" dirty="0">
                <a:solidFill>
                  <a:srgbClr val="0A304B"/>
                </a:solidFill>
                <a:latin typeface="Arial"/>
                <a:cs typeface="Arial"/>
              </a:endParaRPr>
            </a:p>
          </p:txBody>
        </p:sp>
      </p:grpSp>
    </p:spTree>
    <p:extLst>
      <p:ext uri="{BB962C8B-B14F-4D97-AF65-F5344CB8AC3E}">
        <p14:creationId xmlns:p14="http://schemas.microsoft.com/office/powerpoint/2010/main" val="1734751506"/>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Chevron 48"/>
          <p:cNvSpPr/>
          <p:nvPr/>
        </p:nvSpPr>
        <p:spPr>
          <a:xfrm>
            <a:off x="544104" y="3172029"/>
            <a:ext cx="7022592" cy="91440"/>
          </a:xfrm>
          <a:prstGeom prst="chevron">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latin typeface="Arial"/>
              <a:cs typeface="Arial"/>
            </a:endParaRPr>
          </a:p>
        </p:txBody>
      </p:sp>
      <p:sp>
        <p:nvSpPr>
          <p:cNvPr id="7" name="Oval 6"/>
          <p:cNvSpPr/>
          <p:nvPr/>
        </p:nvSpPr>
        <p:spPr>
          <a:xfrm>
            <a:off x="862872" y="3127367"/>
            <a:ext cx="166258" cy="166258"/>
          </a:xfrm>
          <a:prstGeom prst="ellipse">
            <a:avLst/>
          </a:prstGeom>
          <a:solidFill>
            <a:srgbClr val="1D98D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15" name="Oval 14"/>
          <p:cNvSpPr/>
          <p:nvPr/>
        </p:nvSpPr>
        <p:spPr>
          <a:xfrm>
            <a:off x="3346568" y="3127367"/>
            <a:ext cx="166258" cy="166258"/>
          </a:xfrm>
          <a:prstGeom prst="ellipse">
            <a:avLst/>
          </a:prstGeom>
          <a:solidFill>
            <a:srgbClr val="EA903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16" name="Oval 15"/>
          <p:cNvSpPr/>
          <p:nvPr/>
        </p:nvSpPr>
        <p:spPr>
          <a:xfrm>
            <a:off x="4595170" y="3127367"/>
            <a:ext cx="166258" cy="166258"/>
          </a:xfrm>
          <a:prstGeom prst="ellipse">
            <a:avLst/>
          </a:prstGeom>
          <a:solidFill>
            <a:srgbClr val="DB603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33" name="Oval 32"/>
          <p:cNvSpPr/>
          <p:nvPr/>
        </p:nvSpPr>
        <p:spPr>
          <a:xfrm>
            <a:off x="5809716" y="3127367"/>
            <a:ext cx="166258" cy="166258"/>
          </a:xfrm>
          <a:prstGeom prst="ellipse">
            <a:avLst/>
          </a:prstGeom>
          <a:solidFill>
            <a:srgbClr val="0D436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17" name="Oval 16"/>
          <p:cNvSpPr/>
          <p:nvPr/>
        </p:nvSpPr>
        <p:spPr>
          <a:xfrm>
            <a:off x="7030625" y="3127367"/>
            <a:ext cx="166258" cy="166258"/>
          </a:xfrm>
          <a:prstGeom prst="ellipse">
            <a:avLst/>
          </a:prstGeom>
          <a:solidFill>
            <a:srgbClr val="1768B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grpSp>
        <p:nvGrpSpPr>
          <p:cNvPr id="14" name="Group 13"/>
          <p:cNvGrpSpPr/>
          <p:nvPr/>
        </p:nvGrpSpPr>
        <p:grpSpPr>
          <a:xfrm>
            <a:off x="316226" y="1483781"/>
            <a:ext cx="1259550" cy="1259550"/>
            <a:chOff x="569487" y="2043501"/>
            <a:chExt cx="1346792" cy="1346792"/>
          </a:xfrm>
        </p:grpSpPr>
        <p:sp>
          <p:nvSpPr>
            <p:cNvPr id="11" name="Teardrop 10"/>
            <p:cNvSpPr/>
            <p:nvPr/>
          </p:nvSpPr>
          <p:spPr>
            <a:xfrm rot="8100000">
              <a:off x="569487" y="2043501"/>
              <a:ext cx="1346792" cy="1346792"/>
            </a:xfrm>
            <a:prstGeom prst="teardrop">
              <a:avLst>
                <a:gd name="adj" fmla="val 96125"/>
              </a:avLst>
            </a:prstGeom>
            <a:solidFill>
              <a:srgbClr val="2599D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Arial"/>
                <a:cs typeface="Arial"/>
              </a:endParaRPr>
            </a:p>
          </p:txBody>
        </p:sp>
        <p:sp>
          <p:nvSpPr>
            <p:cNvPr id="12" name="TextBox 11"/>
            <p:cNvSpPr txBox="1"/>
            <p:nvPr/>
          </p:nvSpPr>
          <p:spPr>
            <a:xfrm>
              <a:off x="594800" y="2386020"/>
              <a:ext cx="1273358" cy="691099"/>
            </a:xfrm>
            <a:prstGeom prst="rect">
              <a:avLst/>
            </a:prstGeom>
            <a:noFill/>
          </p:spPr>
          <p:txBody>
            <a:bodyPr wrap="square" rtlCol="0">
              <a:spAutoFit/>
            </a:bodyPr>
            <a:lstStyle/>
            <a:p>
              <a:pPr algn="ctr"/>
              <a:r>
                <a:rPr lang="en-US" dirty="0" smtClean="0">
                  <a:solidFill>
                    <a:schemeClr val="bg1"/>
                  </a:solidFill>
                  <a:latin typeface="Arial"/>
                  <a:cs typeface="Arial"/>
                </a:rPr>
                <a:t>Jul</a:t>
              </a:r>
            </a:p>
            <a:p>
              <a:pPr algn="ctr"/>
              <a:r>
                <a:rPr lang="en-US" dirty="0" smtClean="0">
                  <a:solidFill>
                    <a:schemeClr val="bg1"/>
                  </a:solidFill>
                  <a:latin typeface="Arial"/>
                  <a:cs typeface="Arial"/>
                </a:rPr>
                <a:t>2016</a:t>
              </a:r>
              <a:endParaRPr lang="en-US" dirty="0">
                <a:solidFill>
                  <a:schemeClr val="bg1"/>
                </a:solidFill>
                <a:latin typeface="Arial"/>
                <a:cs typeface="Arial"/>
              </a:endParaRPr>
            </a:p>
          </p:txBody>
        </p:sp>
      </p:grpSp>
      <p:grpSp>
        <p:nvGrpSpPr>
          <p:cNvPr id="18" name="Group 17"/>
          <p:cNvGrpSpPr/>
          <p:nvPr/>
        </p:nvGrpSpPr>
        <p:grpSpPr>
          <a:xfrm>
            <a:off x="1549777" y="1519428"/>
            <a:ext cx="1259550" cy="1774198"/>
            <a:chOff x="2105815" y="2043501"/>
            <a:chExt cx="1346792" cy="1897087"/>
          </a:xfrm>
        </p:grpSpPr>
        <p:sp>
          <p:nvSpPr>
            <p:cNvPr id="13" name="Oval 12"/>
            <p:cNvSpPr/>
            <p:nvPr/>
          </p:nvSpPr>
          <p:spPr>
            <a:xfrm>
              <a:off x="2690831" y="3762814"/>
              <a:ext cx="177774" cy="177774"/>
            </a:xfrm>
            <a:prstGeom prst="ellipse">
              <a:avLst/>
            </a:prstGeom>
            <a:solidFill>
              <a:srgbClr val="1B6F7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grpSp>
          <p:nvGrpSpPr>
            <p:cNvPr id="22" name="Group 21"/>
            <p:cNvGrpSpPr/>
            <p:nvPr/>
          </p:nvGrpSpPr>
          <p:grpSpPr>
            <a:xfrm>
              <a:off x="2105815" y="2043501"/>
              <a:ext cx="1346792" cy="1346792"/>
              <a:chOff x="569487" y="2043501"/>
              <a:chExt cx="1346792" cy="1346792"/>
            </a:xfrm>
          </p:grpSpPr>
          <p:sp>
            <p:nvSpPr>
              <p:cNvPr id="23" name="Teardrop 22"/>
              <p:cNvSpPr/>
              <p:nvPr/>
            </p:nvSpPr>
            <p:spPr>
              <a:xfrm rot="8100000">
                <a:off x="569487" y="2043501"/>
                <a:ext cx="1346792" cy="1346792"/>
              </a:xfrm>
              <a:prstGeom prst="teardrop">
                <a:avLst>
                  <a:gd name="adj" fmla="val 96125"/>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Arial"/>
                  <a:cs typeface="Arial"/>
                </a:endParaRPr>
              </a:p>
            </p:txBody>
          </p:sp>
          <p:sp>
            <p:nvSpPr>
              <p:cNvPr id="24" name="TextBox 23"/>
              <p:cNvSpPr txBox="1"/>
              <p:nvPr/>
            </p:nvSpPr>
            <p:spPr>
              <a:xfrm>
                <a:off x="594800" y="2386020"/>
                <a:ext cx="1273358" cy="691099"/>
              </a:xfrm>
              <a:prstGeom prst="rect">
                <a:avLst/>
              </a:prstGeom>
              <a:noFill/>
            </p:spPr>
            <p:txBody>
              <a:bodyPr wrap="square" rtlCol="0">
                <a:spAutoFit/>
              </a:bodyPr>
              <a:lstStyle/>
              <a:p>
                <a:pPr algn="ctr"/>
                <a:r>
                  <a:rPr lang="en-US" dirty="0" smtClean="0">
                    <a:solidFill>
                      <a:schemeClr val="bg1"/>
                    </a:solidFill>
                    <a:latin typeface="Arial"/>
                    <a:cs typeface="Arial"/>
                  </a:rPr>
                  <a:t>Aug</a:t>
                </a:r>
              </a:p>
              <a:p>
                <a:pPr algn="ctr"/>
                <a:r>
                  <a:rPr lang="en-US" dirty="0" smtClean="0">
                    <a:solidFill>
                      <a:schemeClr val="bg1"/>
                    </a:solidFill>
                    <a:latin typeface="Arial"/>
                    <a:cs typeface="Arial"/>
                  </a:rPr>
                  <a:t>2016</a:t>
                </a:r>
                <a:endParaRPr lang="en-US" dirty="0">
                  <a:solidFill>
                    <a:schemeClr val="bg1"/>
                  </a:solidFill>
                  <a:latin typeface="Arial"/>
                  <a:cs typeface="Arial"/>
                </a:endParaRPr>
              </a:p>
            </p:txBody>
          </p:sp>
        </p:grpSp>
      </p:grpSp>
      <p:grpSp>
        <p:nvGrpSpPr>
          <p:cNvPr id="25" name="Group 24"/>
          <p:cNvGrpSpPr/>
          <p:nvPr/>
        </p:nvGrpSpPr>
        <p:grpSpPr>
          <a:xfrm>
            <a:off x="2783328" y="1483781"/>
            <a:ext cx="1259550" cy="1259550"/>
            <a:chOff x="569487" y="2043501"/>
            <a:chExt cx="1346792" cy="1346792"/>
          </a:xfrm>
        </p:grpSpPr>
        <p:sp>
          <p:nvSpPr>
            <p:cNvPr id="26" name="Teardrop 25"/>
            <p:cNvSpPr/>
            <p:nvPr/>
          </p:nvSpPr>
          <p:spPr>
            <a:xfrm rot="8100000">
              <a:off x="569487" y="2043501"/>
              <a:ext cx="1346792" cy="1346792"/>
            </a:xfrm>
            <a:prstGeom prst="teardrop">
              <a:avLst>
                <a:gd name="adj" fmla="val 96125"/>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Arial"/>
                <a:cs typeface="Arial"/>
              </a:endParaRPr>
            </a:p>
          </p:txBody>
        </p:sp>
        <p:sp>
          <p:nvSpPr>
            <p:cNvPr id="28" name="TextBox 27"/>
            <p:cNvSpPr txBox="1"/>
            <p:nvPr/>
          </p:nvSpPr>
          <p:spPr>
            <a:xfrm>
              <a:off x="594800" y="2386020"/>
              <a:ext cx="1273358" cy="691099"/>
            </a:xfrm>
            <a:prstGeom prst="rect">
              <a:avLst/>
            </a:prstGeom>
            <a:noFill/>
          </p:spPr>
          <p:txBody>
            <a:bodyPr wrap="square" rtlCol="0">
              <a:spAutoFit/>
            </a:bodyPr>
            <a:lstStyle/>
            <a:p>
              <a:pPr algn="ctr"/>
              <a:r>
                <a:rPr lang="en-US" dirty="0" smtClean="0">
                  <a:solidFill>
                    <a:schemeClr val="bg1"/>
                  </a:solidFill>
                  <a:latin typeface="Arial"/>
                  <a:cs typeface="Arial"/>
                </a:rPr>
                <a:t>Sept</a:t>
              </a:r>
            </a:p>
            <a:p>
              <a:pPr algn="ctr"/>
              <a:r>
                <a:rPr lang="en-US" dirty="0" smtClean="0">
                  <a:solidFill>
                    <a:schemeClr val="bg1"/>
                  </a:solidFill>
                  <a:latin typeface="Arial"/>
                  <a:cs typeface="Arial"/>
                </a:rPr>
                <a:t>2016</a:t>
              </a:r>
              <a:endParaRPr lang="en-US" dirty="0">
                <a:solidFill>
                  <a:schemeClr val="bg1"/>
                </a:solidFill>
                <a:latin typeface="Arial"/>
                <a:cs typeface="Arial"/>
              </a:endParaRPr>
            </a:p>
          </p:txBody>
        </p:sp>
      </p:grpSp>
      <p:grpSp>
        <p:nvGrpSpPr>
          <p:cNvPr id="29" name="Group 28"/>
          <p:cNvGrpSpPr/>
          <p:nvPr/>
        </p:nvGrpSpPr>
        <p:grpSpPr>
          <a:xfrm>
            <a:off x="4016879" y="1483781"/>
            <a:ext cx="1259550" cy="1259550"/>
            <a:chOff x="569487" y="2043501"/>
            <a:chExt cx="1346792" cy="1346792"/>
          </a:xfrm>
        </p:grpSpPr>
        <p:sp>
          <p:nvSpPr>
            <p:cNvPr id="31" name="Teardrop 30"/>
            <p:cNvSpPr/>
            <p:nvPr/>
          </p:nvSpPr>
          <p:spPr>
            <a:xfrm rot="8100000">
              <a:off x="569487" y="2043501"/>
              <a:ext cx="1346792" cy="1346792"/>
            </a:xfrm>
            <a:prstGeom prst="teardrop">
              <a:avLst>
                <a:gd name="adj" fmla="val 96125"/>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Arial"/>
                <a:cs typeface="Arial"/>
              </a:endParaRPr>
            </a:p>
          </p:txBody>
        </p:sp>
        <p:sp>
          <p:nvSpPr>
            <p:cNvPr id="34" name="TextBox 33"/>
            <p:cNvSpPr txBox="1"/>
            <p:nvPr/>
          </p:nvSpPr>
          <p:spPr>
            <a:xfrm>
              <a:off x="594800" y="2386020"/>
              <a:ext cx="1273358" cy="691099"/>
            </a:xfrm>
            <a:prstGeom prst="rect">
              <a:avLst/>
            </a:prstGeom>
            <a:noFill/>
          </p:spPr>
          <p:txBody>
            <a:bodyPr wrap="square" rtlCol="0">
              <a:spAutoFit/>
            </a:bodyPr>
            <a:lstStyle/>
            <a:p>
              <a:pPr algn="ctr"/>
              <a:r>
                <a:rPr lang="en-US" dirty="0" smtClean="0">
                  <a:solidFill>
                    <a:schemeClr val="bg1"/>
                  </a:solidFill>
                  <a:latin typeface="Arial"/>
                  <a:cs typeface="Arial"/>
                </a:rPr>
                <a:t>Oct</a:t>
              </a:r>
            </a:p>
            <a:p>
              <a:pPr algn="ctr"/>
              <a:r>
                <a:rPr lang="en-US" dirty="0" smtClean="0">
                  <a:solidFill>
                    <a:schemeClr val="bg1"/>
                  </a:solidFill>
                  <a:latin typeface="Arial"/>
                  <a:cs typeface="Arial"/>
                </a:rPr>
                <a:t>2016</a:t>
              </a:r>
              <a:endParaRPr lang="en-US" dirty="0">
                <a:solidFill>
                  <a:schemeClr val="bg1"/>
                </a:solidFill>
                <a:latin typeface="Arial"/>
                <a:cs typeface="Arial"/>
              </a:endParaRPr>
            </a:p>
          </p:txBody>
        </p:sp>
      </p:grpSp>
      <p:grpSp>
        <p:nvGrpSpPr>
          <p:cNvPr id="43" name="Group 42"/>
          <p:cNvGrpSpPr/>
          <p:nvPr/>
        </p:nvGrpSpPr>
        <p:grpSpPr>
          <a:xfrm>
            <a:off x="5250430" y="1483781"/>
            <a:ext cx="1259550" cy="1259550"/>
            <a:chOff x="569487" y="2043501"/>
            <a:chExt cx="1346792" cy="1346792"/>
          </a:xfrm>
        </p:grpSpPr>
        <p:sp>
          <p:nvSpPr>
            <p:cNvPr id="44" name="Teardrop 43"/>
            <p:cNvSpPr/>
            <p:nvPr/>
          </p:nvSpPr>
          <p:spPr>
            <a:xfrm rot="8100000">
              <a:off x="569487" y="2043501"/>
              <a:ext cx="1346792" cy="1346792"/>
            </a:xfrm>
            <a:prstGeom prst="teardrop">
              <a:avLst>
                <a:gd name="adj" fmla="val 96125"/>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Arial"/>
                <a:cs typeface="Arial"/>
              </a:endParaRPr>
            </a:p>
          </p:txBody>
        </p:sp>
        <p:sp>
          <p:nvSpPr>
            <p:cNvPr id="45" name="TextBox 44"/>
            <p:cNvSpPr txBox="1"/>
            <p:nvPr/>
          </p:nvSpPr>
          <p:spPr>
            <a:xfrm>
              <a:off x="594800" y="2386020"/>
              <a:ext cx="1273358" cy="691099"/>
            </a:xfrm>
            <a:prstGeom prst="rect">
              <a:avLst/>
            </a:prstGeom>
            <a:noFill/>
          </p:spPr>
          <p:txBody>
            <a:bodyPr wrap="square" rtlCol="0">
              <a:spAutoFit/>
            </a:bodyPr>
            <a:lstStyle/>
            <a:p>
              <a:pPr algn="ctr"/>
              <a:r>
                <a:rPr lang="en-US" dirty="0" smtClean="0">
                  <a:solidFill>
                    <a:schemeClr val="bg1"/>
                  </a:solidFill>
                  <a:latin typeface="Arial"/>
                  <a:cs typeface="Arial"/>
                </a:rPr>
                <a:t>Nov</a:t>
              </a:r>
            </a:p>
            <a:p>
              <a:pPr algn="ctr"/>
              <a:r>
                <a:rPr lang="en-US" dirty="0" smtClean="0">
                  <a:solidFill>
                    <a:schemeClr val="bg1"/>
                  </a:solidFill>
                  <a:latin typeface="Arial"/>
                  <a:cs typeface="Arial"/>
                </a:rPr>
                <a:t>2016</a:t>
              </a:r>
              <a:endParaRPr lang="en-US" dirty="0">
                <a:solidFill>
                  <a:schemeClr val="bg1"/>
                </a:solidFill>
                <a:latin typeface="Arial"/>
                <a:cs typeface="Arial"/>
              </a:endParaRPr>
            </a:p>
          </p:txBody>
        </p:sp>
      </p:grpSp>
      <p:grpSp>
        <p:nvGrpSpPr>
          <p:cNvPr id="35" name="Group 34"/>
          <p:cNvGrpSpPr/>
          <p:nvPr/>
        </p:nvGrpSpPr>
        <p:grpSpPr>
          <a:xfrm>
            <a:off x="6483979" y="1483781"/>
            <a:ext cx="1259550" cy="1259550"/>
            <a:chOff x="569487" y="2043501"/>
            <a:chExt cx="1346792" cy="1346792"/>
          </a:xfrm>
        </p:grpSpPr>
        <p:sp>
          <p:nvSpPr>
            <p:cNvPr id="36" name="Teardrop 35"/>
            <p:cNvSpPr/>
            <p:nvPr/>
          </p:nvSpPr>
          <p:spPr>
            <a:xfrm rot="8100000">
              <a:off x="569487" y="2043501"/>
              <a:ext cx="1346792" cy="1346792"/>
            </a:xfrm>
            <a:prstGeom prst="teardrop">
              <a:avLst>
                <a:gd name="adj" fmla="val 96125"/>
              </a:avLst>
            </a:prstGeom>
            <a:solidFill>
              <a:srgbClr val="1768B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Arial"/>
                <a:cs typeface="Arial"/>
              </a:endParaRPr>
            </a:p>
          </p:txBody>
        </p:sp>
        <p:sp>
          <p:nvSpPr>
            <p:cNvPr id="37" name="TextBox 36"/>
            <p:cNvSpPr txBox="1"/>
            <p:nvPr/>
          </p:nvSpPr>
          <p:spPr>
            <a:xfrm>
              <a:off x="594800" y="2386020"/>
              <a:ext cx="1273358" cy="691099"/>
            </a:xfrm>
            <a:prstGeom prst="rect">
              <a:avLst/>
            </a:prstGeom>
            <a:noFill/>
          </p:spPr>
          <p:txBody>
            <a:bodyPr wrap="square" rtlCol="0">
              <a:spAutoFit/>
            </a:bodyPr>
            <a:lstStyle/>
            <a:p>
              <a:pPr algn="ctr"/>
              <a:r>
                <a:rPr lang="en-US" dirty="0" smtClean="0">
                  <a:solidFill>
                    <a:schemeClr val="bg1"/>
                  </a:solidFill>
                  <a:latin typeface="Arial"/>
                  <a:cs typeface="Arial"/>
                </a:rPr>
                <a:t>Dec</a:t>
              </a:r>
            </a:p>
            <a:p>
              <a:pPr algn="ctr"/>
              <a:r>
                <a:rPr lang="en-US" dirty="0" smtClean="0">
                  <a:solidFill>
                    <a:schemeClr val="bg1"/>
                  </a:solidFill>
                  <a:latin typeface="Arial"/>
                  <a:cs typeface="Arial"/>
                </a:rPr>
                <a:t>2016</a:t>
              </a:r>
              <a:endParaRPr lang="en-US" dirty="0">
                <a:solidFill>
                  <a:schemeClr val="bg1"/>
                </a:solidFill>
                <a:latin typeface="Arial"/>
                <a:cs typeface="Arial"/>
              </a:endParaRPr>
            </a:p>
          </p:txBody>
        </p:sp>
      </p:grpSp>
      <p:sp>
        <p:nvSpPr>
          <p:cNvPr id="19" name="TextBox 18"/>
          <p:cNvSpPr txBox="1"/>
          <p:nvPr/>
        </p:nvSpPr>
        <p:spPr>
          <a:xfrm>
            <a:off x="7593575" y="2774845"/>
            <a:ext cx="1286845" cy="830997"/>
          </a:xfrm>
          <a:prstGeom prst="rect">
            <a:avLst/>
          </a:prstGeom>
          <a:noFill/>
        </p:spPr>
        <p:txBody>
          <a:bodyPr wrap="square" rtlCol="0">
            <a:spAutoFit/>
          </a:bodyPr>
          <a:lstStyle/>
          <a:p>
            <a:pPr algn="ctr"/>
            <a:r>
              <a:rPr lang="en-US" sz="2300" dirty="0" smtClean="0">
                <a:solidFill>
                  <a:srgbClr val="154A78"/>
                </a:solidFill>
                <a:latin typeface="Arial"/>
                <a:cs typeface="Arial"/>
              </a:rPr>
              <a:t>Next</a:t>
            </a:r>
          </a:p>
          <a:p>
            <a:pPr algn="ctr"/>
            <a:r>
              <a:rPr lang="en-US" sz="2300" dirty="0" smtClean="0">
                <a:solidFill>
                  <a:srgbClr val="154A78"/>
                </a:solidFill>
                <a:latin typeface="Arial"/>
                <a:cs typeface="Arial"/>
              </a:rPr>
              <a:t>Steps</a:t>
            </a:r>
            <a:endParaRPr lang="en-US" sz="2300" dirty="0">
              <a:solidFill>
                <a:srgbClr val="154A78"/>
              </a:solidFill>
              <a:latin typeface="Arial"/>
              <a:cs typeface="Arial"/>
            </a:endParaRPr>
          </a:p>
        </p:txBody>
      </p:sp>
      <p:sp>
        <p:nvSpPr>
          <p:cNvPr id="38" name="TextBox 37"/>
          <p:cNvSpPr txBox="1"/>
          <p:nvPr/>
        </p:nvSpPr>
        <p:spPr>
          <a:xfrm>
            <a:off x="350565" y="3457102"/>
            <a:ext cx="1190873" cy="646331"/>
          </a:xfrm>
          <a:prstGeom prst="rect">
            <a:avLst/>
          </a:prstGeom>
          <a:noFill/>
        </p:spPr>
        <p:txBody>
          <a:bodyPr wrap="square" rtlCol="0">
            <a:spAutoFit/>
          </a:bodyPr>
          <a:lstStyle/>
          <a:p>
            <a:pPr algn="ctr"/>
            <a:r>
              <a:rPr lang="en-US" sz="1200" dirty="0" smtClean="0">
                <a:latin typeface="Arial"/>
                <a:cs typeface="Arial"/>
              </a:rPr>
              <a:t>Here’s What Happened On This Date</a:t>
            </a:r>
            <a:endParaRPr lang="en-US" sz="1200" dirty="0">
              <a:latin typeface="Arial"/>
              <a:cs typeface="Arial"/>
            </a:endParaRPr>
          </a:p>
        </p:txBody>
      </p:sp>
      <p:sp>
        <p:nvSpPr>
          <p:cNvPr id="39" name="TextBox 38"/>
          <p:cNvSpPr txBox="1"/>
          <p:nvPr/>
        </p:nvSpPr>
        <p:spPr>
          <a:xfrm>
            <a:off x="1597714" y="3457102"/>
            <a:ext cx="1190873" cy="646331"/>
          </a:xfrm>
          <a:prstGeom prst="rect">
            <a:avLst/>
          </a:prstGeom>
          <a:noFill/>
        </p:spPr>
        <p:txBody>
          <a:bodyPr wrap="square" rtlCol="0">
            <a:spAutoFit/>
          </a:bodyPr>
          <a:lstStyle/>
          <a:p>
            <a:pPr algn="ctr"/>
            <a:r>
              <a:rPr lang="en-US" sz="1200" dirty="0" smtClean="0">
                <a:latin typeface="Arial"/>
                <a:cs typeface="Arial"/>
              </a:rPr>
              <a:t>Here’s What Happened On This Date</a:t>
            </a:r>
            <a:endParaRPr lang="en-US" sz="1200" dirty="0">
              <a:latin typeface="Arial"/>
              <a:cs typeface="Arial"/>
            </a:endParaRPr>
          </a:p>
        </p:txBody>
      </p:sp>
      <p:sp>
        <p:nvSpPr>
          <p:cNvPr id="40" name="TextBox 39"/>
          <p:cNvSpPr txBox="1"/>
          <p:nvPr/>
        </p:nvSpPr>
        <p:spPr>
          <a:xfrm>
            <a:off x="2838766" y="3457102"/>
            <a:ext cx="1190873" cy="646331"/>
          </a:xfrm>
          <a:prstGeom prst="rect">
            <a:avLst/>
          </a:prstGeom>
          <a:noFill/>
        </p:spPr>
        <p:txBody>
          <a:bodyPr wrap="square" rtlCol="0">
            <a:spAutoFit/>
          </a:bodyPr>
          <a:lstStyle/>
          <a:p>
            <a:pPr algn="ctr"/>
            <a:r>
              <a:rPr lang="en-US" sz="1200" dirty="0" smtClean="0">
                <a:latin typeface="Arial"/>
                <a:cs typeface="Arial"/>
              </a:rPr>
              <a:t>Here’s What Happened On This Date</a:t>
            </a:r>
            <a:endParaRPr lang="en-US" sz="1200" dirty="0">
              <a:latin typeface="Arial"/>
              <a:cs typeface="Arial"/>
            </a:endParaRPr>
          </a:p>
        </p:txBody>
      </p:sp>
      <p:sp>
        <p:nvSpPr>
          <p:cNvPr id="41" name="TextBox 40"/>
          <p:cNvSpPr txBox="1"/>
          <p:nvPr/>
        </p:nvSpPr>
        <p:spPr>
          <a:xfrm>
            <a:off x="4087489" y="3457102"/>
            <a:ext cx="1190873" cy="646331"/>
          </a:xfrm>
          <a:prstGeom prst="rect">
            <a:avLst/>
          </a:prstGeom>
          <a:noFill/>
        </p:spPr>
        <p:txBody>
          <a:bodyPr wrap="square" rtlCol="0">
            <a:spAutoFit/>
          </a:bodyPr>
          <a:lstStyle/>
          <a:p>
            <a:pPr algn="ctr"/>
            <a:r>
              <a:rPr lang="en-US" sz="1200" dirty="0" smtClean="0">
                <a:latin typeface="Arial"/>
                <a:cs typeface="Arial"/>
              </a:rPr>
              <a:t>Here’s What Happened On This Date</a:t>
            </a:r>
            <a:endParaRPr lang="en-US" sz="1200" dirty="0">
              <a:latin typeface="Arial"/>
              <a:cs typeface="Arial"/>
            </a:endParaRPr>
          </a:p>
        </p:txBody>
      </p:sp>
      <p:sp>
        <p:nvSpPr>
          <p:cNvPr id="42" name="TextBox 41"/>
          <p:cNvSpPr txBox="1"/>
          <p:nvPr/>
        </p:nvSpPr>
        <p:spPr>
          <a:xfrm>
            <a:off x="5298737" y="3457102"/>
            <a:ext cx="1190873" cy="646331"/>
          </a:xfrm>
          <a:prstGeom prst="rect">
            <a:avLst/>
          </a:prstGeom>
          <a:noFill/>
        </p:spPr>
        <p:txBody>
          <a:bodyPr wrap="square" rtlCol="0">
            <a:spAutoFit/>
          </a:bodyPr>
          <a:lstStyle/>
          <a:p>
            <a:pPr algn="ctr"/>
            <a:r>
              <a:rPr lang="en-US" sz="1200" dirty="0" smtClean="0">
                <a:latin typeface="Arial"/>
                <a:cs typeface="Arial"/>
              </a:rPr>
              <a:t>Here’s What Happened On This Date</a:t>
            </a:r>
            <a:endParaRPr lang="en-US" sz="1200" dirty="0">
              <a:latin typeface="Arial"/>
              <a:cs typeface="Arial"/>
            </a:endParaRPr>
          </a:p>
        </p:txBody>
      </p:sp>
      <p:sp>
        <p:nvSpPr>
          <p:cNvPr id="47" name="TextBox 46"/>
          <p:cNvSpPr txBox="1"/>
          <p:nvPr/>
        </p:nvSpPr>
        <p:spPr>
          <a:xfrm>
            <a:off x="360003" y="4943856"/>
            <a:ext cx="8103993" cy="847668"/>
          </a:xfrm>
          <a:prstGeom prst="rect">
            <a:avLst/>
          </a:prstGeom>
          <a:noFill/>
        </p:spPr>
        <p:txBody>
          <a:bodyPr wrap="square" rtlCol="0">
            <a:spAutoFit/>
          </a:bodyPr>
          <a:lstStyle/>
          <a:p>
            <a:pPr>
              <a:lnSpc>
                <a:spcPts val="1980"/>
              </a:lnSpc>
            </a:pPr>
            <a:r>
              <a:rPr lang="en-US" sz="1300" dirty="0" err="1">
                <a:solidFill>
                  <a:srgbClr val="154A78"/>
                </a:solidFill>
                <a:latin typeface="Arial"/>
                <a:cs typeface="Arial"/>
              </a:rPr>
              <a:t>Lorem</a:t>
            </a:r>
            <a:r>
              <a:rPr lang="en-US" sz="1300" dirty="0">
                <a:solidFill>
                  <a:srgbClr val="154A78"/>
                </a:solidFill>
                <a:latin typeface="Arial"/>
                <a:cs typeface="Arial"/>
              </a:rPr>
              <a:t> </a:t>
            </a:r>
            <a:r>
              <a:rPr lang="en-US" sz="1300" dirty="0" err="1">
                <a:solidFill>
                  <a:srgbClr val="154A78"/>
                </a:solidFill>
                <a:latin typeface="Arial"/>
                <a:cs typeface="Arial"/>
              </a:rPr>
              <a:t>Ipsum</a:t>
            </a:r>
            <a:r>
              <a:rPr lang="en-US" sz="1300" dirty="0">
                <a:solidFill>
                  <a:srgbClr val="154A78"/>
                </a:solidFill>
                <a:latin typeface="Arial"/>
                <a:cs typeface="Arial"/>
              </a:rPr>
              <a:t> is simply dummy text of the printing and typesetting industry. </a:t>
            </a:r>
            <a:r>
              <a:rPr lang="en-US" sz="1300" dirty="0" err="1">
                <a:solidFill>
                  <a:srgbClr val="154A78"/>
                </a:solidFill>
                <a:latin typeface="Arial"/>
                <a:cs typeface="Arial"/>
              </a:rPr>
              <a:t>Lorem</a:t>
            </a:r>
            <a:r>
              <a:rPr lang="en-US" sz="1300" dirty="0">
                <a:solidFill>
                  <a:srgbClr val="154A78"/>
                </a:solidFill>
                <a:latin typeface="Arial"/>
                <a:cs typeface="Arial"/>
              </a:rPr>
              <a:t> </a:t>
            </a:r>
            <a:r>
              <a:rPr lang="en-US" sz="1300" dirty="0" err="1">
                <a:solidFill>
                  <a:srgbClr val="154A78"/>
                </a:solidFill>
                <a:latin typeface="Arial"/>
                <a:cs typeface="Arial"/>
              </a:rPr>
              <a:t>Ipsum</a:t>
            </a:r>
            <a:r>
              <a:rPr lang="en-US" sz="1300" dirty="0">
                <a:solidFill>
                  <a:srgbClr val="154A78"/>
                </a:solidFill>
                <a:latin typeface="Arial"/>
                <a:cs typeface="Arial"/>
              </a:rPr>
              <a:t> has been the industry's standard dummy text ever since the 1500s, when an unknown printer took a galley of type and scrambled it to make a type specimen </a:t>
            </a:r>
            <a:r>
              <a:rPr lang="en-US" sz="1300" dirty="0" smtClean="0">
                <a:solidFill>
                  <a:srgbClr val="154A78"/>
                </a:solidFill>
                <a:latin typeface="Arial"/>
                <a:cs typeface="Arial"/>
              </a:rPr>
              <a:t>book.</a:t>
            </a:r>
            <a:endParaRPr lang="en-US" sz="1300" dirty="0">
              <a:solidFill>
                <a:srgbClr val="154A78"/>
              </a:solidFill>
              <a:latin typeface="Arial"/>
              <a:cs typeface="Arial"/>
            </a:endParaRPr>
          </a:p>
        </p:txBody>
      </p:sp>
      <p:sp>
        <p:nvSpPr>
          <p:cNvPr id="48" name="TextBox 47"/>
          <p:cNvSpPr txBox="1"/>
          <p:nvPr/>
        </p:nvSpPr>
        <p:spPr>
          <a:xfrm>
            <a:off x="360004" y="4593760"/>
            <a:ext cx="7175410" cy="350096"/>
          </a:xfrm>
          <a:prstGeom prst="rect">
            <a:avLst/>
          </a:prstGeom>
          <a:noFill/>
        </p:spPr>
        <p:txBody>
          <a:bodyPr wrap="square" rtlCol="0">
            <a:spAutoFit/>
          </a:bodyPr>
          <a:lstStyle/>
          <a:p>
            <a:pPr>
              <a:lnSpc>
                <a:spcPts val="1980"/>
              </a:lnSpc>
            </a:pPr>
            <a:r>
              <a:rPr lang="en-US" sz="1700" b="1" dirty="0" smtClean="0">
                <a:solidFill>
                  <a:srgbClr val="154A78"/>
                </a:solidFill>
                <a:latin typeface="Arial"/>
                <a:cs typeface="Arial"/>
              </a:rPr>
              <a:t>To Summarize</a:t>
            </a:r>
            <a:endParaRPr lang="en-US" sz="1700" b="1" dirty="0">
              <a:solidFill>
                <a:srgbClr val="154A78"/>
              </a:solidFill>
              <a:latin typeface="Arial"/>
              <a:cs typeface="Arial"/>
            </a:endParaRPr>
          </a:p>
        </p:txBody>
      </p:sp>
      <p:sp>
        <p:nvSpPr>
          <p:cNvPr id="2" name="Title 1"/>
          <p:cNvSpPr>
            <a:spLocks noGrp="1"/>
          </p:cNvSpPr>
          <p:nvPr>
            <p:ph type="title"/>
          </p:nvPr>
        </p:nvSpPr>
        <p:spPr/>
        <p:txBody>
          <a:bodyPr/>
          <a:lstStyle/>
          <a:p>
            <a:r>
              <a:rPr lang="en-US" sz="3000" dirty="0" smtClean="0">
                <a:latin typeface="Arial"/>
                <a:cs typeface="Arial"/>
              </a:rPr>
              <a:t>Timeline 1</a:t>
            </a:r>
            <a:endParaRPr lang="en-US" sz="3000" dirty="0">
              <a:latin typeface="Arial"/>
              <a:cs typeface="Arial"/>
            </a:endParaRPr>
          </a:p>
        </p:txBody>
      </p:sp>
      <p:sp>
        <p:nvSpPr>
          <p:cNvPr id="46" name="TextBox 45"/>
          <p:cNvSpPr txBox="1"/>
          <p:nvPr/>
        </p:nvSpPr>
        <p:spPr>
          <a:xfrm>
            <a:off x="6532415" y="3458602"/>
            <a:ext cx="1190873" cy="646331"/>
          </a:xfrm>
          <a:prstGeom prst="rect">
            <a:avLst/>
          </a:prstGeom>
          <a:noFill/>
        </p:spPr>
        <p:txBody>
          <a:bodyPr wrap="square" rtlCol="0">
            <a:spAutoFit/>
          </a:bodyPr>
          <a:lstStyle/>
          <a:p>
            <a:pPr algn="ctr"/>
            <a:r>
              <a:rPr lang="en-US" sz="1200" dirty="0" smtClean="0">
                <a:latin typeface="Arial"/>
                <a:cs typeface="Arial"/>
              </a:rPr>
              <a:t>Here’s What Happened On This Date</a:t>
            </a:r>
            <a:endParaRPr lang="en-US" sz="1200" dirty="0">
              <a:latin typeface="Arial"/>
              <a:cs typeface="Arial"/>
            </a:endParaRPr>
          </a:p>
        </p:txBody>
      </p:sp>
    </p:spTree>
    <p:extLst>
      <p:ext uri="{BB962C8B-B14F-4D97-AF65-F5344CB8AC3E}">
        <p14:creationId xmlns:p14="http://schemas.microsoft.com/office/powerpoint/2010/main" val="4043745575"/>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TextBox 42"/>
          <p:cNvSpPr txBox="1"/>
          <p:nvPr/>
        </p:nvSpPr>
        <p:spPr>
          <a:xfrm>
            <a:off x="180661" y="5224364"/>
            <a:ext cx="8103993" cy="847668"/>
          </a:xfrm>
          <a:prstGeom prst="rect">
            <a:avLst/>
          </a:prstGeom>
          <a:noFill/>
        </p:spPr>
        <p:txBody>
          <a:bodyPr wrap="square" rtlCol="0">
            <a:spAutoFit/>
          </a:bodyPr>
          <a:lstStyle/>
          <a:p>
            <a:pPr>
              <a:lnSpc>
                <a:spcPts val="1980"/>
              </a:lnSpc>
            </a:pPr>
            <a:r>
              <a:rPr lang="en-US" sz="1300" dirty="0" err="1">
                <a:solidFill>
                  <a:srgbClr val="154A78"/>
                </a:solidFill>
                <a:latin typeface="Arial"/>
                <a:cs typeface="Arial"/>
              </a:rPr>
              <a:t>Lorem</a:t>
            </a:r>
            <a:r>
              <a:rPr lang="en-US" sz="1300" dirty="0">
                <a:solidFill>
                  <a:srgbClr val="154A78"/>
                </a:solidFill>
                <a:latin typeface="Arial"/>
                <a:cs typeface="Arial"/>
              </a:rPr>
              <a:t> </a:t>
            </a:r>
            <a:r>
              <a:rPr lang="en-US" sz="1300" dirty="0" err="1">
                <a:solidFill>
                  <a:srgbClr val="154A78"/>
                </a:solidFill>
                <a:latin typeface="Arial"/>
                <a:cs typeface="Arial"/>
              </a:rPr>
              <a:t>Ipsum</a:t>
            </a:r>
            <a:r>
              <a:rPr lang="en-US" sz="1300" dirty="0">
                <a:solidFill>
                  <a:srgbClr val="154A78"/>
                </a:solidFill>
                <a:latin typeface="Arial"/>
                <a:cs typeface="Arial"/>
              </a:rPr>
              <a:t> is simply dummy text of the printing and typesetting industry. </a:t>
            </a:r>
            <a:r>
              <a:rPr lang="en-US" sz="1300" dirty="0" err="1">
                <a:solidFill>
                  <a:srgbClr val="154A78"/>
                </a:solidFill>
                <a:latin typeface="Arial"/>
                <a:cs typeface="Arial"/>
              </a:rPr>
              <a:t>Lorem</a:t>
            </a:r>
            <a:r>
              <a:rPr lang="en-US" sz="1300" dirty="0">
                <a:solidFill>
                  <a:srgbClr val="154A78"/>
                </a:solidFill>
                <a:latin typeface="Arial"/>
                <a:cs typeface="Arial"/>
              </a:rPr>
              <a:t> </a:t>
            </a:r>
            <a:r>
              <a:rPr lang="en-US" sz="1300" dirty="0" err="1">
                <a:solidFill>
                  <a:srgbClr val="154A78"/>
                </a:solidFill>
                <a:latin typeface="Arial"/>
                <a:cs typeface="Arial"/>
              </a:rPr>
              <a:t>Ipsum</a:t>
            </a:r>
            <a:r>
              <a:rPr lang="en-US" sz="1300" dirty="0">
                <a:solidFill>
                  <a:srgbClr val="154A78"/>
                </a:solidFill>
                <a:latin typeface="Arial"/>
                <a:cs typeface="Arial"/>
              </a:rPr>
              <a:t> has been the industry's standard dummy text ever since the 1500s, when an unknown printer took a galley of type and scrambled it to make a type specimen </a:t>
            </a:r>
            <a:r>
              <a:rPr lang="en-US" sz="1300" dirty="0" smtClean="0">
                <a:solidFill>
                  <a:srgbClr val="154A78"/>
                </a:solidFill>
                <a:latin typeface="Arial"/>
                <a:cs typeface="Arial"/>
              </a:rPr>
              <a:t>book.</a:t>
            </a:r>
            <a:endParaRPr lang="en-US" sz="1300" dirty="0">
              <a:solidFill>
                <a:srgbClr val="154A78"/>
              </a:solidFill>
              <a:latin typeface="Arial"/>
              <a:cs typeface="Arial"/>
            </a:endParaRPr>
          </a:p>
        </p:txBody>
      </p:sp>
      <p:sp>
        <p:nvSpPr>
          <p:cNvPr id="44" name="TextBox 43"/>
          <p:cNvSpPr txBox="1"/>
          <p:nvPr/>
        </p:nvSpPr>
        <p:spPr>
          <a:xfrm>
            <a:off x="180662" y="4912368"/>
            <a:ext cx="7175410" cy="350096"/>
          </a:xfrm>
          <a:prstGeom prst="rect">
            <a:avLst/>
          </a:prstGeom>
          <a:noFill/>
        </p:spPr>
        <p:txBody>
          <a:bodyPr wrap="square" rtlCol="0">
            <a:spAutoFit/>
          </a:bodyPr>
          <a:lstStyle/>
          <a:p>
            <a:pPr>
              <a:lnSpc>
                <a:spcPts val="1980"/>
              </a:lnSpc>
            </a:pPr>
            <a:r>
              <a:rPr lang="en-US" sz="1700" b="1" dirty="0" smtClean="0">
                <a:solidFill>
                  <a:srgbClr val="154A78"/>
                </a:solidFill>
                <a:latin typeface="Arial"/>
                <a:cs typeface="Arial"/>
              </a:rPr>
              <a:t>To Summarize</a:t>
            </a:r>
            <a:endParaRPr lang="en-US" sz="1700" b="1" dirty="0">
              <a:solidFill>
                <a:srgbClr val="154A78"/>
              </a:solidFill>
              <a:latin typeface="Arial"/>
              <a:cs typeface="Arial"/>
            </a:endParaRPr>
          </a:p>
        </p:txBody>
      </p:sp>
      <p:grpSp>
        <p:nvGrpSpPr>
          <p:cNvPr id="18" name="Group 17"/>
          <p:cNvGrpSpPr/>
          <p:nvPr/>
        </p:nvGrpSpPr>
        <p:grpSpPr>
          <a:xfrm>
            <a:off x="286498" y="1464339"/>
            <a:ext cx="8574904" cy="1536700"/>
            <a:chOff x="774700" y="1464339"/>
            <a:chExt cx="7553325" cy="1536700"/>
          </a:xfrm>
        </p:grpSpPr>
        <p:cxnSp>
          <p:nvCxnSpPr>
            <p:cNvPr id="46" name="Straight Connector 45"/>
            <p:cNvCxnSpPr/>
            <p:nvPr/>
          </p:nvCxnSpPr>
          <p:spPr bwMode="auto">
            <a:xfrm>
              <a:off x="774700" y="3001039"/>
              <a:ext cx="7553325" cy="0"/>
            </a:xfrm>
            <a:prstGeom prst="line">
              <a:avLst/>
            </a:prstGeom>
            <a:ln w="15875">
              <a:solidFill>
                <a:srgbClr val="0A304B"/>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bwMode="auto">
            <a:xfrm>
              <a:off x="774700" y="2616864"/>
              <a:ext cx="7553325" cy="0"/>
            </a:xfrm>
            <a:prstGeom prst="line">
              <a:avLst/>
            </a:prstGeom>
            <a:ln w="15875">
              <a:solidFill>
                <a:srgbClr val="0A304B"/>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bwMode="auto">
            <a:xfrm>
              <a:off x="774700" y="2234277"/>
              <a:ext cx="7553325" cy="0"/>
            </a:xfrm>
            <a:prstGeom prst="line">
              <a:avLst/>
            </a:prstGeom>
            <a:ln w="15875">
              <a:solidFill>
                <a:srgbClr val="0A304B"/>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bwMode="auto">
            <a:xfrm>
              <a:off x="774700" y="1850102"/>
              <a:ext cx="7553325" cy="0"/>
            </a:xfrm>
            <a:prstGeom prst="line">
              <a:avLst/>
            </a:prstGeom>
            <a:ln w="15875">
              <a:solidFill>
                <a:srgbClr val="0A304B"/>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bwMode="auto">
            <a:xfrm>
              <a:off x="774700" y="1464339"/>
              <a:ext cx="7553325" cy="0"/>
            </a:xfrm>
            <a:prstGeom prst="line">
              <a:avLst/>
            </a:prstGeom>
            <a:ln w="15875">
              <a:solidFill>
                <a:srgbClr val="0A304B"/>
              </a:solidFill>
            </a:ln>
          </p:spPr>
          <p:style>
            <a:lnRef idx="1">
              <a:schemeClr val="accent1"/>
            </a:lnRef>
            <a:fillRef idx="0">
              <a:schemeClr val="accent1"/>
            </a:fillRef>
            <a:effectRef idx="0">
              <a:schemeClr val="accent1"/>
            </a:effectRef>
            <a:fontRef idx="minor">
              <a:schemeClr val="tx1"/>
            </a:fontRef>
          </p:style>
        </p:cxnSp>
      </p:grpSp>
      <p:cxnSp>
        <p:nvCxnSpPr>
          <p:cNvPr id="52" name="Straight Connector 51"/>
          <p:cNvCxnSpPr>
            <a:stCxn id="99" idx="2"/>
            <a:endCxn id="105" idx="6"/>
          </p:cNvCxnSpPr>
          <p:nvPr/>
        </p:nvCxnSpPr>
        <p:spPr bwMode="auto">
          <a:xfrm>
            <a:off x="328065" y="3405852"/>
            <a:ext cx="8533336" cy="0"/>
          </a:xfrm>
          <a:prstGeom prst="line">
            <a:avLst/>
          </a:prstGeom>
          <a:solidFill>
            <a:srgbClr val="C2C0C4"/>
          </a:solidFill>
          <a:ln w="22225">
            <a:solidFill>
              <a:srgbClr val="0A304B"/>
            </a:solidFill>
          </a:ln>
        </p:spPr>
        <p:style>
          <a:lnRef idx="1">
            <a:schemeClr val="accent1"/>
          </a:lnRef>
          <a:fillRef idx="0">
            <a:schemeClr val="accent1"/>
          </a:fillRef>
          <a:effectRef idx="0">
            <a:schemeClr val="accent1"/>
          </a:effectRef>
          <a:fontRef idx="minor">
            <a:schemeClr val="tx1"/>
          </a:fontRef>
        </p:style>
      </p:cxnSp>
      <p:sp>
        <p:nvSpPr>
          <p:cNvPr id="53" name="Oval 52"/>
          <p:cNvSpPr>
            <a:spLocks noChangeAspect="1"/>
          </p:cNvSpPr>
          <p:nvPr/>
        </p:nvSpPr>
        <p:spPr bwMode="auto">
          <a:xfrm>
            <a:off x="1874033" y="3358227"/>
            <a:ext cx="95250" cy="95250"/>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350" b="1">
              <a:solidFill>
                <a:prstClr val="white"/>
              </a:solidFill>
              <a:latin typeface="Arial"/>
              <a:cs typeface="Arial"/>
            </a:endParaRPr>
          </a:p>
        </p:txBody>
      </p:sp>
      <p:sp>
        <p:nvSpPr>
          <p:cNvPr id="63" name="Rectangle 20"/>
          <p:cNvSpPr>
            <a:spLocks noChangeArrowheads="1"/>
          </p:cNvSpPr>
          <p:nvPr/>
        </p:nvSpPr>
        <p:spPr bwMode="auto">
          <a:xfrm>
            <a:off x="1704272" y="3528092"/>
            <a:ext cx="435523"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r>
              <a:rPr lang="en-US" sz="1100" b="1" dirty="0">
                <a:solidFill>
                  <a:srgbClr val="0A304B"/>
                </a:solidFill>
                <a:latin typeface="Arial"/>
                <a:cs typeface="Arial"/>
              </a:rPr>
              <a:t>Mar</a:t>
            </a:r>
          </a:p>
        </p:txBody>
      </p:sp>
      <p:sp>
        <p:nvSpPr>
          <p:cNvPr id="54" name="Oval 53"/>
          <p:cNvSpPr>
            <a:spLocks noChangeAspect="1"/>
          </p:cNvSpPr>
          <p:nvPr/>
        </p:nvSpPr>
        <p:spPr bwMode="auto">
          <a:xfrm>
            <a:off x="2640342" y="3358227"/>
            <a:ext cx="96837" cy="95250"/>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350" b="1">
              <a:solidFill>
                <a:prstClr val="white"/>
              </a:solidFill>
              <a:latin typeface="Arial"/>
              <a:cs typeface="Arial"/>
            </a:endParaRPr>
          </a:p>
        </p:txBody>
      </p:sp>
      <p:sp>
        <p:nvSpPr>
          <p:cNvPr id="64" name="Rectangle 102"/>
          <p:cNvSpPr>
            <a:spLocks noChangeArrowheads="1"/>
          </p:cNvSpPr>
          <p:nvPr/>
        </p:nvSpPr>
        <p:spPr bwMode="auto">
          <a:xfrm>
            <a:off x="2468033" y="3528092"/>
            <a:ext cx="441146"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r>
              <a:rPr lang="en-US" sz="1100" b="1" dirty="0">
                <a:solidFill>
                  <a:srgbClr val="0A304B"/>
                </a:solidFill>
                <a:latin typeface="Arial"/>
                <a:cs typeface="Arial"/>
              </a:rPr>
              <a:t>Apr</a:t>
            </a:r>
          </a:p>
        </p:txBody>
      </p:sp>
      <p:sp>
        <p:nvSpPr>
          <p:cNvPr id="55" name="Oval 54"/>
          <p:cNvSpPr>
            <a:spLocks noChangeAspect="1"/>
          </p:cNvSpPr>
          <p:nvPr/>
        </p:nvSpPr>
        <p:spPr bwMode="auto">
          <a:xfrm>
            <a:off x="3409404" y="3358227"/>
            <a:ext cx="96838" cy="95250"/>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350" b="1">
              <a:solidFill>
                <a:prstClr val="white"/>
              </a:solidFill>
              <a:latin typeface="Arial"/>
              <a:cs typeface="Arial"/>
            </a:endParaRPr>
          </a:p>
        </p:txBody>
      </p:sp>
      <p:sp>
        <p:nvSpPr>
          <p:cNvPr id="65" name="Rectangle 104"/>
          <p:cNvSpPr>
            <a:spLocks noChangeArrowheads="1"/>
          </p:cNvSpPr>
          <p:nvPr/>
        </p:nvSpPr>
        <p:spPr bwMode="auto">
          <a:xfrm>
            <a:off x="3230075" y="3528092"/>
            <a:ext cx="459080"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r>
              <a:rPr lang="en-US" sz="1100" b="1" dirty="0">
                <a:solidFill>
                  <a:srgbClr val="0A304B"/>
                </a:solidFill>
                <a:latin typeface="Arial"/>
                <a:cs typeface="Arial"/>
              </a:rPr>
              <a:t>May</a:t>
            </a:r>
          </a:p>
        </p:txBody>
      </p:sp>
      <p:sp>
        <p:nvSpPr>
          <p:cNvPr id="56" name="Oval 55"/>
          <p:cNvSpPr>
            <a:spLocks noChangeAspect="1"/>
          </p:cNvSpPr>
          <p:nvPr/>
        </p:nvSpPr>
        <p:spPr bwMode="auto">
          <a:xfrm>
            <a:off x="4186563" y="3358227"/>
            <a:ext cx="96837" cy="95250"/>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350" b="1">
              <a:solidFill>
                <a:prstClr val="white"/>
              </a:solidFill>
              <a:latin typeface="Arial"/>
              <a:cs typeface="Arial"/>
            </a:endParaRPr>
          </a:p>
        </p:txBody>
      </p:sp>
      <p:sp>
        <p:nvSpPr>
          <p:cNvPr id="66" name="Rectangle 105"/>
          <p:cNvSpPr>
            <a:spLocks noChangeArrowheads="1"/>
          </p:cNvSpPr>
          <p:nvPr/>
        </p:nvSpPr>
        <p:spPr bwMode="auto">
          <a:xfrm>
            <a:off x="4019309" y="3528092"/>
            <a:ext cx="435454"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r>
              <a:rPr lang="en-US" sz="1100" b="1" dirty="0">
                <a:solidFill>
                  <a:srgbClr val="0A304B"/>
                </a:solidFill>
                <a:latin typeface="Arial"/>
                <a:cs typeface="Arial"/>
              </a:rPr>
              <a:t>Jun</a:t>
            </a:r>
          </a:p>
        </p:txBody>
      </p:sp>
      <p:sp>
        <p:nvSpPr>
          <p:cNvPr id="61" name="Oval 60"/>
          <p:cNvSpPr>
            <a:spLocks noChangeAspect="1"/>
          </p:cNvSpPr>
          <p:nvPr/>
        </p:nvSpPr>
        <p:spPr bwMode="auto">
          <a:xfrm>
            <a:off x="7992223" y="3358227"/>
            <a:ext cx="95250" cy="95250"/>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350" b="1">
              <a:solidFill>
                <a:prstClr val="white"/>
              </a:solidFill>
              <a:latin typeface="Arial"/>
              <a:cs typeface="Arial"/>
            </a:endParaRPr>
          </a:p>
        </p:txBody>
      </p:sp>
      <p:sp>
        <p:nvSpPr>
          <p:cNvPr id="67" name="Rectangle 106"/>
          <p:cNvSpPr>
            <a:spLocks noChangeArrowheads="1"/>
          </p:cNvSpPr>
          <p:nvPr/>
        </p:nvSpPr>
        <p:spPr bwMode="auto">
          <a:xfrm>
            <a:off x="7812518" y="3528092"/>
            <a:ext cx="453970"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r>
              <a:rPr lang="en-US" sz="1100" b="1" dirty="0">
                <a:solidFill>
                  <a:srgbClr val="0A304B"/>
                </a:solidFill>
                <a:latin typeface="Arial"/>
                <a:cs typeface="Arial"/>
              </a:rPr>
              <a:t>Nov</a:t>
            </a:r>
          </a:p>
        </p:txBody>
      </p:sp>
      <p:sp>
        <p:nvSpPr>
          <p:cNvPr id="60" name="Oval 59"/>
          <p:cNvSpPr>
            <a:spLocks noChangeAspect="1"/>
          </p:cNvSpPr>
          <p:nvPr/>
        </p:nvSpPr>
        <p:spPr bwMode="auto">
          <a:xfrm>
            <a:off x="7229071" y="3358227"/>
            <a:ext cx="96838" cy="95250"/>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350" b="1">
              <a:solidFill>
                <a:prstClr val="white"/>
              </a:solidFill>
              <a:latin typeface="Arial"/>
              <a:cs typeface="Arial"/>
            </a:endParaRPr>
          </a:p>
        </p:txBody>
      </p:sp>
      <p:sp>
        <p:nvSpPr>
          <p:cNvPr id="68" name="Rectangle 107"/>
          <p:cNvSpPr>
            <a:spLocks noChangeArrowheads="1"/>
          </p:cNvSpPr>
          <p:nvPr/>
        </p:nvSpPr>
        <p:spPr bwMode="auto">
          <a:xfrm>
            <a:off x="7063516" y="3528092"/>
            <a:ext cx="428322"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r>
              <a:rPr lang="en-US" sz="1100" b="1" dirty="0">
                <a:solidFill>
                  <a:srgbClr val="0A304B"/>
                </a:solidFill>
                <a:latin typeface="Arial"/>
                <a:cs typeface="Arial"/>
              </a:rPr>
              <a:t>Oct</a:t>
            </a:r>
          </a:p>
        </p:txBody>
      </p:sp>
      <p:sp>
        <p:nvSpPr>
          <p:cNvPr id="59" name="Oval 58"/>
          <p:cNvSpPr>
            <a:spLocks noChangeAspect="1"/>
          </p:cNvSpPr>
          <p:nvPr/>
        </p:nvSpPr>
        <p:spPr bwMode="auto">
          <a:xfrm>
            <a:off x="6472718" y="3358227"/>
            <a:ext cx="95250" cy="95250"/>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350" b="1">
              <a:solidFill>
                <a:prstClr val="white"/>
              </a:solidFill>
              <a:latin typeface="Arial"/>
              <a:cs typeface="Arial"/>
            </a:endParaRPr>
          </a:p>
        </p:txBody>
      </p:sp>
      <p:sp>
        <p:nvSpPr>
          <p:cNvPr id="69" name="Rectangle 108"/>
          <p:cNvSpPr>
            <a:spLocks noChangeArrowheads="1"/>
          </p:cNvSpPr>
          <p:nvPr/>
        </p:nvSpPr>
        <p:spPr bwMode="auto">
          <a:xfrm>
            <a:off x="6295828" y="3528092"/>
            <a:ext cx="443376"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r>
              <a:rPr lang="en-US" sz="1100" b="1" dirty="0">
                <a:solidFill>
                  <a:srgbClr val="0A304B"/>
                </a:solidFill>
                <a:latin typeface="Arial"/>
                <a:cs typeface="Arial"/>
              </a:rPr>
              <a:t>Sep</a:t>
            </a:r>
          </a:p>
        </p:txBody>
      </p:sp>
      <p:sp>
        <p:nvSpPr>
          <p:cNvPr id="58" name="Oval 57"/>
          <p:cNvSpPr>
            <a:spLocks noChangeAspect="1"/>
          </p:cNvSpPr>
          <p:nvPr/>
        </p:nvSpPr>
        <p:spPr bwMode="auto">
          <a:xfrm>
            <a:off x="5690393" y="3358227"/>
            <a:ext cx="95250" cy="95250"/>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350" b="1">
              <a:solidFill>
                <a:prstClr val="white"/>
              </a:solidFill>
              <a:latin typeface="Arial"/>
              <a:cs typeface="Arial"/>
            </a:endParaRPr>
          </a:p>
        </p:txBody>
      </p:sp>
      <p:sp>
        <p:nvSpPr>
          <p:cNvPr id="70" name="Rectangle 109"/>
          <p:cNvSpPr>
            <a:spLocks noChangeArrowheads="1"/>
          </p:cNvSpPr>
          <p:nvPr/>
        </p:nvSpPr>
        <p:spPr bwMode="auto">
          <a:xfrm>
            <a:off x="5502272" y="3528092"/>
            <a:ext cx="471697"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r>
              <a:rPr lang="en-US" sz="1100" b="1" dirty="0">
                <a:solidFill>
                  <a:srgbClr val="0A304B"/>
                </a:solidFill>
                <a:latin typeface="Arial"/>
                <a:cs typeface="Arial"/>
              </a:rPr>
              <a:t>Aug</a:t>
            </a:r>
          </a:p>
        </p:txBody>
      </p:sp>
      <p:sp>
        <p:nvSpPr>
          <p:cNvPr id="57" name="Oval 56"/>
          <p:cNvSpPr>
            <a:spLocks noChangeAspect="1"/>
          </p:cNvSpPr>
          <p:nvPr/>
        </p:nvSpPr>
        <p:spPr bwMode="auto">
          <a:xfrm>
            <a:off x="4936908" y="3358227"/>
            <a:ext cx="95250" cy="95250"/>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350" b="1">
              <a:solidFill>
                <a:prstClr val="white"/>
              </a:solidFill>
              <a:latin typeface="Arial"/>
              <a:cs typeface="Arial"/>
            </a:endParaRPr>
          </a:p>
        </p:txBody>
      </p:sp>
      <p:sp>
        <p:nvSpPr>
          <p:cNvPr id="71" name="Rectangle 110"/>
          <p:cNvSpPr>
            <a:spLocks noChangeArrowheads="1"/>
          </p:cNvSpPr>
          <p:nvPr/>
        </p:nvSpPr>
        <p:spPr bwMode="auto">
          <a:xfrm>
            <a:off x="4790134" y="3528092"/>
            <a:ext cx="388479"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r>
              <a:rPr lang="en-US" sz="1100" b="1" dirty="0">
                <a:solidFill>
                  <a:srgbClr val="0A304B"/>
                </a:solidFill>
                <a:latin typeface="Arial"/>
                <a:cs typeface="Arial"/>
              </a:rPr>
              <a:t>Jul</a:t>
            </a:r>
          </a:p>
        </p:txBody>
      </p:sp>
      <p:sp>
        <p:nvSpPr>
          <p:cNvPr id="72" name="Rounded Rectangle 71"/>
          <p:cNvSpPr/>
          <p:nvPr/>
        </p:nvSpPr>
        <p:spPr>
          <a:xfrm>
            <a:off x="774700" y="2926427"/>
            <a:ext cx="1058863" cy="149225"/>
          </a:xfrm>
          <a:prstGeom prst="roundRect">
            <a:avLst>
              <a:gd name="adj" fmla="val 50000"/>
            </a:avLst>
          </a:prstGeom>
          <a:solidFill>
            <a:srgbClr val="DE602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350">
              <a:solidFill>
                <a:prstClr val="white"/>
              </a:solidFill>
              <a:latin typeface="Arial"/>
              <a:cs typeface="Arial"/>
            </a:endParaRPr>
          </a:p>
        </p:txBody>
      </p:sp>
      <p:sp>
        <p:nvSpPr>
          <p:cNvPr id="73" name="Rounded Rectangle 72"/>
          <p:cNvSpPr/>
          <p:nvPr/>
        </p:nvSpPr>
        <p:spPr>
          <a:xfrm>
            <a:off x="1738313" y="2542252"/>
            <a:ext cx="1960562" cy="150812"/>
          </a:xfrm>
          <a:prstGeom prst="roundRect">
            <a:avLst>
              <a:gd name="adj" fmla="val 50000"/>
            </a:avLst>
          </a:prstGeom>
          <a:solidFill>
            <a:srgbClr val="EB913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350">
              <a:solidFill>
                <a:prstClr val="white"/>
              </a:solidFill>
              <a:latin typeface="Arial"/>
              <a:cs typeface="Arial"/>
            </a:endParaRPr>
          </a:p>
        </p:txBody>
      </p:sp>
      <p:sp>
        <p:nvSpPr>
          <p:cNvPr id="74" name="Rounded Rectangle 73"/>
          <p:cNvSpPr/>
          <p:nvPr/>
        </p:nvSpPr>
        <p:spPr>
          <a:xfrm>
            <a:off x="2670175" y="2926427"/>
            <a:ext cx="1960563" cy="149225"/>
          </a:xfrm>
          <a:prstGeom prst="roundRect">
            <a:avLst>
              <a:gd name="adj" fmla="val 50000"/>
            </a:avLst>
          </a:prstGeom>
          <a:solidFill>
            <a:srgbClr val="2599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350">
              <a:solidFill>
                <a:prstClr val="white"/>
              </a:solidFill>
              <a:latin typeface="Arial"/>
              <a:cs typeface="Arial"/>
            </a:endParaRPr>
          </a:p>
        </p:txBody>
      </p:sp>
      <p:sp>
        <p:nvSpPr>
          <p:cNvPr id="75" name="Rounded Rectangle 74"/>
          <p:cNvSpPr/>
          <p:nvPr/>
        </p:nvSpPr>
        <p:spPr>
          <a:xfrm>
            <a:off x="3602038" y="2159664"/>
            <a:ext cx="3794125" cy="149225"/>
          </a:xfrm>
          <a:prstGeom prst="roundRect">
            <a:avLst>
              <a:gd name="adj" fmla="val 50000"/>
            </a:avLst>
          </a:prstGeom>
          <a:solidFill>
            <a:srgbClr val="154A7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350">
              <a:solidFill>
                <a:prstClr val="white"/>
              </a:solidFill>
              <a:latin typeface="Arial"/>
              <a:cs typeface="Arial"/>
            </a:endParaRPr>
          </a:p>
        </p:txBody>
      </p:sp>
      <p:sp>
        <p:nvSpPr>
          <p:cNvPr id="76" name="Rounded Rectangle 75"/>
          <p:cNvSpPr/>
          <p:nvPr/>
        </p:nvSpPr>
        <p:spPr>
          <a:xfrm>
            <a:off x="5467350" y="1785014"/>
            <a:ext cx="1028700" cy="149225"/>
          </a:xfrm>
          <a:prstGeom prst="roundRect">
            <a:avLst>
              <a:gd name="adj" fmla="val 50000"/>
            </a:avLst>
          </a:prstGeom>
          <a:solidFill>
            <a:srgbClr val="1F6F7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350">
              <a:solidFill>
                <a:prstClr val="white"/>
              </a:solidFill>
              <a:latin typeface="Arial"/>
              <a:cs typeface="Arial"/>
            </a:endParaRPr>
          </a:p>
        </p:txBody>
      </p:sp>
      <p:sp>
        <p:nvSpPr>
          <p:cNvPr id="77" name="Rounded Rectangle 76"/>
          <p:cNvSpPr/>
          <p:nvPr/>
        </p:nvSpPr>
        <p:spPr>
          <a:xfrm>
            <a:off x="6399213" y="1389727"/>
            <a:ext cx="1928812" cy="149225"/>
          </a:xfrm>
          <a:prstGeom prst="roundRect">
            <a:avLst>
              <a:gd name="adj" fmla="val 50000"/>
            </a:avLst>
          </a:prstGeom>
          <a:solidFill>
            <a:srgbClr val="1C6AA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350">
              <a:solidFill>
                <a:prstClr val="white"/>
              </a:solidFill>
              <a:latin typeface="Arial"/>
              <a:cs typeface="Arial"/>
            </a:endParaRPr>
          </a:p>
        </p:txBody>
      </p:sp>
      <p:grpSp>
        <p:nvGrpSpPr>
          <p:cNvPr id="96" name="Group 95"/>
          <p:cNvGrpSpPr/>
          <p:nvPr/>
        </p:nvGrpSpPr>
        <p:grpSpPr>
          <a:xfrm>
            <a:off x="286497" y="4075226"/>
            <a:ext cx="1035906" cy="384635"/>
            <a:chOff x="286497" y="4136871"/>
            <a:chExt cx="1035906" cy="384635"/>
          </a:xfrm>
        </p:grpSpPr>
        <p:sp>
          <p:nvSpPr>
            <p:cNvPr id="79" name="Rectangle 78"/>
            <p:cNvSpPr>
              <a:spLocks noChangeArrowheads="1"/>
            </p:cNvSpPr>
            <p:nvPr/>
          </p:nvSpPr>
          <p:spPr bwMode="auto">
            <a:xfrm>
              <a:off x="624247" y="4136871"/>
              <a:ext cx="698156" cy="38463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defTabSz="455613" eaLnBrk="1" hangingPunct="1">
                <a:lnSpc>
                  <a:spcPts val="1300"/>
                </a:lnSpc>
                <a:spcBef>
                  <a:spcPct val="20000"/>
                </a:spcBef>
              </a:pPr>
              <a:r>
                <a:rPr lang="en-AU" sz="1100" dirty="0" smtClean="0">
                  <a:solidFill>
                    <a:schemeClr val="tx2"/>
                  </a:solidFill>
                  <a:latin typeface="Arial"/>
                  <a:ea typeface="Segoe UI" charset="0"/>
                  <a:cs typeface="Arial"/>
                </a:rPr>
                <a:t>Timeline</a:t>
              </a:r>
              <a:endParaRPr lang="en-AU" sz="1100" dirty="0">
                <a:solidFill>
                  <a:schemeClr val="tx2"/>
                </a:solidFill>
                <a:latin typeface="Arial"/>
                <a:ea typeface="Segoe UI" charset="0"/>
                <a:cs typeface="Arial"/>
              </a:endParaRPr>
            </a:p>
            <a:p>
              <a:pPr defTabSz="455613" eaLnBrk="1" hangingPunct="1">
                <a:lnSpc>
                  <a:spcPts val="1300"/>
                </a:lnSpc>
                <a:spcBef>
                  <a:spcPct val="20000"/>
                </a:spcBef>
              </a:pPr>
              <a:r>
                <a:rPr lang="en-AU" sz="1100" dirty="0">
                  <a:solidFill>
                    <a:schemeClr val="tx2"/>
                  </a:solidFill>
                  <a:latin typeface="Arial"/>
                  <a:ea typeface="Segoe UI" charset="0"/>
                  <a:cs typeface="Arial"/>
                </a:rPr>
                <a:t>Start</a:t>
              </a:r>
            </a:p>
          </p:txBody>
        </p:sp>
        <p:sp>
          <p:nvSpPr>
            <p:cNvPr id="78" name="Oval 77"/>
            <p:cNvSpPr/>
            <p:nvPr/>
          </p:nvSpPr>
          <p:spPr>
            <a:xfrm>
              <a:off x="286497" y="4217818"/>
              <a:ext cx="222741" cy="22274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lnSpc>
                  <a:spcPts val="1300"/>
                </a:lnSpc>
                <a:spcBef>
                  <a:spcPts val="0"/>
                </a:spcBef>
                <a:spcAft>
                  <a:spcPts val="0"/>
                </a:spcAft>
                <a:defRPr/>
              </a:pPr>
              <a:endParaRPr lang="en-AU" sz="1100" dirty="0">
                <a:solidFill>
                  <a:prstClr val="white"/>
                </a:solidFill>
                <a:latin typeface="Arial"/>
                <a:cs typeface="Arial"/>
              </a:endParaRPr>
            </a:p>
          </p:txBody>
        </p:sp>
      </p:grpSp>
      <p:grpSp>
        <p:nvGrpSpPr>
          <p:cNvPr id="95" name="Group 94"/>
          <p:cNvGrpSpPr/>
          <p:nvPr/>
        </p:nvGrpSpPr>
        <p:grpSpPr>
          <a:xfrm>
            <a:off x="1568131" y="4080868"/>
            <a:ext cx="1389619" cy="372410"/>
            <a:chOff x="1568131" y="4142513"/>
            <a:chExt cx="1389619" cy="372410"/>
          </a:xfrm>
        </p:grpSpPr>
        <p:sp>
          <p:nvSpPr>
            <p:cNvPr id="81" name="Rectangle 80"/>
            <p:cNvSpPr>
              <a:spLocks noChangeArrowheads="1"/>
            </p:cNvSpPr>
            <p:nvPr/>
          </p:nvSpPr>
          <p:spPr bwMode="auto">
            <a:xfrm>
              <a:off x="1891227" y="4142513"/>
              <a:ext cx="1066523" cy="372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455613" eaLnBrk="1" hangingPunct="1">
                <a:lnSpc>
                  <a:spcPts val="1300"/>
                </a:lnSpc>
                <a:spcBef>
                  <a:spcPct val="20000"/>
                </a:spcBef>
              </a:pPr>
              <a:r>
                <a:rPr lang="en-AU" sz="1100" dirty="0" smtClean="0">
                  <a:solidFill>
                    <a:schemeClr val="accent3"/>
                  </a:solidFill>
                  <a:latin typeface="Arial"/>
                  <a:ea typeface="Segoe UI" charset="0"/>
                  <a:cs typeface="Arial"/>
                </a:rPr>
                <a:t>First</a:t>
              </a:r>
              <a:endParaRPr lang="en-AU" sz="1100" dirty="0">
                <a:solidFill>
                  <a:schemeClr val="accent3"/>
                </a:solidFill>
                <a:latin typeface="Arial"/>
                <a:ea typeface="Segoe UI" charset="0"/>
                <a:cs typeface="Arial"/>
              </a:endParaRPr>
            </a:p>
            <a:p>
              <a:pPr defTabSz="455613" eaLnBrk="1" hangingPunct="1">
                <a:lnSpc>
                  <a:spcPts val="1300"/>
                </a:lnSpc>
                <a:spcBef>
                  <a:spcPct val="20000"/>
                </a:spcBef>
              </a:pPr>
              <a:r>
                <a:rPr lang="en-AU" sz="1100" dirty="0" smtClean="0">
                  <a:solidFill>
                    <a:schemeClr val="accent3"/>
                  </a:solidFill>
                  <a:latin typeface="Arial"/>
                  <a:ea typeface="Segoe UI" charset="0"/>
                  <a:cs typeface="Arial"/>
                </a:rPr>
                <a:t>Point of the Slide</a:t>
              </a:r>
              <a:endParaRPr lang="en-AU" sz="1100" dirty="0">
                <a:solidFill>
                  <a:schemeClr val="accent3"/>
                </a:solidFill>
                <a:latin typeface="Arial"/>
                <a:ea typeface="Segoe UI" charset="0"/>
                <a:cs typeface="Arial"/>
              </a:endParaRPr>
            </a:p>
          </p:txBody>
        </p:sp>
        <p:sp>
          <p:nvSpPr>
            <p:cNvPr id="80" name="Oval 79"/>
            <p:cNvSpPr/>
            <p:nvPr/>
          </p:nvSpPr>
          <p:spPr>
            <a:xfrm>
              <a:off x="1568131" y="4217818"/>
              <a:ext cx="222741" cy="22274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lnSpc>
                  <a:spcPts val="1300"/>
                </a:lnSpc>
                <a:spcBef>
                  <a:spcPts val="0"/>
                </a:spcBef>
                <a:spcAft>
                  <a:spcPts val="0"/>
                </a:spcAft>
                <a:defRPr/>
              </a:pPr>
              <a:endParaRPr lang="en-AU" sz="1100" dirty="0">
                <a:solidFill>
                  <a:prstClr val="white"/>
                </a:solidFill>
                <a:latin typeface="Arial"/>
                <a:cs typeface="Arial"/>
              </a:endParaRPr>
            </a:p>
          </p:txBody>
        </p:sp>
      </p:grpSp>
      <p:grpSp>
        <p:nvGrpSpPr>
          <p:cNvPr id="94" name="Group 93"/>
          <p:cNvGrpSpPr/>
          <p:nvPr/>
        </p:nvGrpSpPr>
        <p:grpSpPr>
          <a:xfrm>
            <a:off x="3168189" y="4096770"/>
            <a:ext cx="1317029" cy="282143"/>
            <a:chOff x="3168189" y="4158415"/>
            <a:chExt cx="1317029" cy="282143"/>
          </a:xfrm>
        </p:grpSpPr>
        <p:sp>
          <p:nvSpPr>
            <p:cNvPr id="83" name="Rectangle 82"/>
            <p:cNvSpPr>
              <a:spLocks noChangeArrowheads="1"/>
            </p:cNvSpPr>
            <p:nvPr/>
          </p:nvSpPr>
          <p:spPr bwMode="auto">
            <a:xfrm>
              <a:off x="3505494" y="4158415"/>
              <a:ext cx="979724" cy="16970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defTabSz="455613" eaLnBrk="1" hangingPunct="1">
                <a:lnSpc>
                  <a:spcPts val="1300"/>
                </a:lnSpc>
                <a:spcBef>
                  <a:spcPct val="20000"/>
                </a:spcBef>
              </a:pPr>
              <a:r>
                <a:rPr lang="en-AU" sz="1100" dirty="0" smtClean="0">
                  <a:solidFill>
                    <a:schemeClr val="accent4"/>
                  </a:solidFill>
                  <a:latin typeface="Arial"/>
                  <a:ea typeface="Segoe UI" charset="0"/>
                  <a:cs typeface="Arial"/>
                </a:rPr>
                <a:t>Second Point </a:t>
              </a:r>
              <a:endParaRPr lang="en-AU" sz="1100" dirty="0">
                <a:solidFill>
                  <a:schemeClr val="accent4"/>
                </a:solidFill>
                <a:latin typeface="Arial"/>
                <a:ea typeface="Segoe UI" charset="0"/>
                <a:cs typeface="Arial"/>
              </a:endParaRPr>
            </a:p>
          </p:txBody>
        </p:sp>
        <p:sp>
          <p:nvSpPr>
            <p:cNvPr id="82" name="Oval 81"/>
            <p:cNvSpPr/>
            <p:nvPr/>
          </p:nvSpPr>
          <p:spPr>
            <a:xfrm>
              <a:off x="3168189" y="4217818"/>
              <a:ext cx="222741" cy="22274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lnSpc>
                  <a:spcPts val="1300"/>
                </a:lnSpc>
                <a:spcBef>
                  <a:spcPts val="0"/>
                </a:spcBef>
                <a:spcAft>
                  <a:spcPts val="0"/>
                </a:spcAft>
                <a:defRPr/>
              </a:pPr>
              <a:endParaRPr lang="en-AU" sz="1100" dirty="0">
                <a:solidFill>
                  <a:prstClr val="white"/>
                </a:solidFill>
                <a:latin typeface="Arial"/>
                <a:cs typeface="Arial"/>
              </a:endParaRPr>
            </a:p>
          </p:txBody>
        </p:sp>
      </p:grpSp>
      <p:grpSp>
        <p:nvGrpSpPr>
          <p:cNvPr id="93" name="Group 92"/>
          <p:cNvGrpSpPr/>
          <p:nvPr/>
        </p:nvGrpSpPr>
        <p:grpSpPr>
          <a:xfrm>
            <a:off x="4493334" y="4075226"/>
            <a:ext cx="974016" cy="384635"/>
            <a:chOff x="4493334" y="4136871"/>
            <a:chExt cx="974016" cy="384635"/>
          </a:xfrm>
        </p:grpSpPr>
        <p:sp>
          <p:nvSpPr>
            <p:cNvPr id="85" name="Rectangle 84"/>
            <p:cNvSpPr>
              <a:spLocks noChangeArrowheads="1"/>
            </p:cNvSpPr>
            <p:nvPr/>
          </p:nvSpPr>
          <p:spPr bwMode="auto">
            <a:xfrm>
              <a:off x="4809361" y="4136871"/>
              <a:ext cx="657989" cy="3846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defTabSz="455613" eaLnBrk="1" hangingPunct="1">
                <a:lnSpc>
                  <a:spcPts val="1300"/>
                </a:lnSpc>
                <a:spcBef>
                  <a:spcPct val="20000"/>
                </a:spcBef>
              </a:pPr>
              <a:r>
                <a:rPr lang="en-AU" sz="1100" dirty="0" smtClean="0">
                  <a:solidFill>
                    <a:schemeClr val="accent5"/>
                  </a:solidFill>
                  <a:latin typeface="Arial"/>
                  <a:ea typeface="Segoe UI" charset="0"/>
                  <a:cs typeface="Arial"/>
                </a:rPr>
                <a:t>Third</a:t>
              </a:r>
            </a:p>
            <a:p>
              <a:pPr defTabSz="455613" eaLnBrk="1" hangingPunct="1">
                <a:lnSpc>
                  <a:spcPts val="1300"/>
                </a:lnSpc>
                <a:spcBef>
                  <a:spcPct val="20000"/>
                </a:spcBef>
              </a:pPr>
              <a:r>
                <a:rPr lang="en-AU" sz="1100" dirty="0" smtClean="0">
                  <a:solidFill>
                    <a:schemeClr val="accent5"/>
                  </a:solidFill>
                  <a:latin typeface="Arial"/>
                  <a:ea typeface="Segoe UI" charset="0"/>
                  <a:cs typeface="Arial"/>
                </a:rPr>
                <a:t>Point</a:t>
              </a:r>
              <a:endParaRPr lang="en-AU" sz="1100" dirty="0">
                <a:solidFill>
                  <a:schemeClr val="accent5"/>
                </a:solidFill>
                <a:latin typeface="Arial"/>
                <a:ea typeface="Segoe UI" charset="0"/>
                <a:cs typeface="Arial"/>
              </a:endParaRPr>
            </a:p>
          </p:txBody>
        </p:sp>
        <p:sp>
          <p:nvSpPr>
            <p:cNvPr id="84" name="Oval 83"/>
            <p:cNvSpPr/>
            <p:nvPr/>
          </p:nvSpPr>
          <p:spPr>
            <a:xfrm>
              <a:off x="4493334" y="4217818"/>
              <a:ext cx="222741" cy="22274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lnSpc>
                  <a:spcPts val="1300"/>
                </a:lnSpc>
                <a:spcBef>
                  <a:spcPts val="0"/>
                </a:spcBef>
                <a:spcAft>
                  <a:spcPts val="0"/>
                </a:spcAft>
                <a:defRPr/>
              </a:pPr>
              <a:endParaRPr lang="en-AU" sz="1100" dirty="0">
                <a:solidFill>
                  <a:prstClr val="white"/>
                </a:solidFill>
                <a:latin typeface="Arial"/>
                <a:cs typeface="Arial"/>
              </a:endParaRPr>
            </a:p>
          </p:txBody>
        </p:sp>
      </p:grpSp>
      <p:sp>
        <p:nvSpPr>
          <p:cNvPr id="87" name="Rectangle 86"/>
          <p:cNvSpPr>
            <a:spLocks noChangeArrowheads="1"/>
          </p:cNvSpPr>
          <p:nvPr/>
        </p:nvSpPr>
        <p:spPr bwMode="auto">
          <a:xfrm>
            <a:off x="6022962" y="4075226"/>
            <a:ext cx="1209796" cy="384635"/>
          </a:xfrm>
          <a:prstGeom prst="rect">
            <a:avLst/>
          </a:prstGeom>
          <a:noFill/>
          <a:ln>
            <a:noFill/>
          </a:ln>
          <a:extLst/>
        </p:spPr>
        <p:txBody>
          <a:bodyPr wrap="square" lIns="0" tIns="0" rIns="0" bIns="0">
            <a:spAutoFit/>
          </a:bodyPr>
          <a:lstStyle/>
          <a:p>
            <a:pPr defTabSz="455613" eaLnBrk="1" hangingPunct="1">
              <a:lnSpc>
                <a:spcPts val="1300"/>
              </a:lnSpc>
              <a:spcBef>
                <a:spcPct val="20000"/>
              </a:spcBef>
            </a:pPr>
            <a:r>
              <a:rPr lang="en-AU" sz="1100" dirty="0" smtClean="0">
                <a:solidFill>
                  <a:schemeClr val="accent2"/>
                </a:solidFill>
                <a:latin typeface="Arial"/>
                <a:ea typeface="Segoe UI" charset="0"/>
                <a:cs typeface="Arial"/>
              </a:rPr>
              <a:t>Fourth Point</a:t>
            </a:r>
            <a:endParaRPr lang="en-AU" sz="1100" dirty="0">
              <a:solidFill>
                <a:schemeClr val="accent2"/>
              </a:solidFill>
              <a:latin typeface="Arial"/>
              <a:ea typeface="Segoe UI" charset="0"/>
              <a:cs typeface="Arial"/>
            </a:endParaRPr>
          </a:p>
          <a:p>
            <a:pPr defTabSz="455613" eaLnBrk="1" hangingPunct="1">
              <a:lnSpc>
                <a:spcPts val="1300"/>
              </a:lnSpc>
              <a:spcBef>
                <a:spcPct val="20000"/>
              </a:spcBef>
            </a:pPr>
            <a:r>
              <a:rPr lang="en-AU" sz="1100" dirty="0" smtClean="0">
                <a:solidFill>
                  <a:schemeClr val="accent2"/>
                </a:solidFill>
                <a:latin typeface="Arial"/>
                <a:ea typeface="Segoe UI" charset="0"/>
                <a:cs typeface="Arial"/>
              </a:rPr>
              <a:t>Of the Slide</a:t>
            </a:r>
            <a:endParaRPr lang="en-AU" sz="1100" dirty="0">
              <a:solidFill>
                <a:schemeClr val="accent2"/>
              </a:solidFill>
              <a:latin typeface="Arial"/>
              <a:ea typeface="Segoe UI" charset="0"/>
              <a:cs typeface="Arial"/>
            </a:endParaRPr>
          </a:p>
        </p:txBody>
      </p:sp>
      <p:sp>
        <p:nvSpPr>
          <p:cNvPr id="86" name="Oval 85"/>
          <p:cNvSpPr/>
          <p:nvPr/>
        </p:nvSpPr>
        <p:spPr>
          <a:xfrm>
            <a:off x="5700210" y="4156173"/>
            <a:ext cx="222741" cy="2227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lnSpc>
                <a:spcPts val="1300"/>
              </a:lnSpc>
              <a:spcBef>
                <a:spcPts val="0"/>
              </a:spcBef>
              <a:spcAft>
                <a:spcPts val="0"/>
              </a:spcAft>
              <a:defRPr/>
            </a:pPr>
            <a:endParaRPr lang="en-US" sz="1200" dirty="0">
              <a:solidFill>
                <a:prstClr val="white"/>
              </a:solidFill>
              <a:latin typeface="Arial"/>
              <a:cs typeface="Arial"/>
            </a:endParaRPr>
          </a:p>
        </p:txBody>
      </p:sp>
      <p:sp>
        <p:nvSpPr>
          <p:cNvPr id="89" name="Rectangle 88"/>
          <p:cNvSpPr>
            <a:spLocks noChangeArrowheads="1"/>
          </p:cNvSpPr>
          <p:nvPr/>
        </p:nvSpPr>
        <p:spPr bwMode="auto">
          <a:xfrm>
            <a:off x="7726951" y="4096770"/>
            <a:ext cx="125543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defTabSz="455613" eaLnBrk="1" hangingPunct="1">
              <a:lnSpc>
                <a:spcPts val="1400"/>
              </a:lnSpc>
              <a:spcBef>
                <a:spcPct val="20000"/>
              </a:spcBef>
            </a:pPr>
            <a:r>
              <a:rPr lang="en-AU" sz="1100" dirty="0" smtClean="0">
                <a:solidFill>
                  <a:srgbClr val="1C6AAE"/>
                </a:solidFill>
                <a:latin typeface="Arial"/>
                <a:ea typeface="Segoe UI" charset="0"/>
                <a:cs typeface="Arial"/>
              </a:rPr>
              <a:t>Sixth Point of the Slide</a:t>
            </a:r>
            <a:endParaRPr lang="en-AU" sz="1100" dirty="0">
              <a:solidFill>
                <a:srgbClr val="1C6AAE"/>
              </a:solidFill>
              <a:latin typeface="Arial"/>
              <a:ea typeface="Segoe UI" charset="0"/>
              <a:cs typeface="Arial"/>
            </a:endParaRPr>
          </a:p>
        </p:txBody>
      </p:sp>
      <p:sp>
        <p:nvSpPr>
          <p:cNvPr id="3" name="Title 2"/>
          <p:cNvSpPr>
            <a:spLocks noGrp="1"/>
          </p:cNvSpPr>
          <p:nvPr>
            <p:ph type="title"/>
          </p:nvPr>
        </p:nvSpPr>
        <p:spPr/>
        <p:txBody>
          <a:bodyPr/>
          <a:lstStyle/>
          <a:p>
            <a:r>
              <a:rPr lang="en-US" sz="3000" dirty="0" smtClean="0">
                <a:latin typeface="Arial"/>
                <a:cs typeface="Arial"/>
              </a:rPr>
              <a:t>Timeline 2</a:t>
            </a:r>
            <a:endParaRPr lang="en-US" sz="3000" dirty="0">
              <a:latin typeface="Arial"/>
              <a:cs typeface="Arial"/>
            </a:endParaRPr>
          </a:p>
        </p:txBody>
      </p:sp>
      <p:sp>
        <p:nvSpPr>
          <p:cNvPr id="99" name="Oval 98"/>
          <p:cNvSpPr>
            <a:spLocks noChangeAspect="1"/>
          </p:cNvSpPr>
          <p:nvPr/>
        </p:nvSpPr>
        <p:spPr bwMode="auto">
          <a:xfrm>
            <a:off x="328065" y="3358227"/>
            <a:ext cx="95250" cy="95250"/>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350" b="1">
              <a:solidFill>
                <a:prstClr val="white"/>
              </a:solidFill>
              <a:latin typeface="Arial"/>
              <a:cs typeface="Arial"/>
            </a:endParaRPr>
          </a:p>
        </p:txBody>
      </p:sp>
      <p:sp>
        <p:nvSpPr>
          <p:cNvPr id="100" name="Rectangle 20"/>
          <p:cNvSpPr>
            <a:spLocks noChangeArrowheads="1"/>
          </p:cNvSpPr>
          <p:nvPr/>
        </p:nvSpPr>
        <p:spPr bwMode="auto">
          <a:xfrm>
            <a:off x="162196" y="3528092"/>
            <a:ext cx="427740"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r>
              <a:rPr lang="en-US" sz="1100" b="1" dirty="0" smtClean="0">
                <a:latin typeface="Arial"/>
                <a:cs typeface="Arial"/>
              </a:rPr>
              <a:t>Jan</a:t>
            </a:r>
            <a:endParaRPr lang="en-US" sz="1100" b="1" dirty="0">
              <a:latin typeface="Arial"/>
              <a:cs typeface="Arial"/>
            </a:endParaRPr>
          </a:p>
        </p:txBody>
      </p:sp>
      <p:sp>
        <p:nvSpPr>
          <p:cNvPr id="102" name="Oval 101"/>
          <p:cNvSpPr>
            <a:spLocks noChangeAspect="1"/>
          </p:cNvSpPr>
          <p:nvPr/>
        </p:nvSpPr>
        <p:spPr bwMode="auto">
          <a:xfrm>
            <a:off x="1101049" y="3358227"/>
            <a:ext cx="95250" cy="95250"/>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350" b="1">
              <a:solidFill>
                <a:prstClr val="white"/>
              </a:solidFill>
              <a:latin typeface="Arial"/>
              <a:cs typeface="Arial"/>
            </a:endParaRPr>
          </a:p>
        </p:txBody>
      </p:sp>
      <p:sp>
        <p:nvSpPr>
          <p:cNvPr id="103" name="Rectangle 20"/>
          <p:cNvSpPr>
            <a:spLocks noChangeArrowheads="1"/>
          </p:cNvSpPr>
          <p:nvPr/>
        </p:nvSpPr>
        <p:spPr bwMode="auto">
          <a:xfrm>
            <a:off x="931323" y="3528092"/>
            <a:ext cx="435454"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r>
              <a:rPr lang="en-US" sz="1100" b="1" dirty="0" smtClean="0">
                <a:solidFill>
                  <a:srgbClr val="0A304B"/>
                </a:solidFill>
                <a:latin typeface="Arial"/>
                <a:cs typeface="Arial"/>
              </a:rPr>
              <a:t>Feb</a:t>
            </a:r>
            <a:endParaRPr lang="en-US" sz="1100" b="1" dirty="0">
              <a:solidFill>
                <a:srgbClr val="0A304B"/>
              </a:solidFill>
              <a:latin typeface="Arial"/>
              <a:cs typeface="Arial"/>
            </a:endParaRPr>
          </a:p>
        </p:txBody>
      </p:sp>
      <p:sp>
        <p:nvSpPr>
          <p:cNvPr id="105" name="Oval 104"/>
          <p:cNvSpPr>
            <a:spLocks noChangeAspect="1"/>
          </p:cNvSpPr>
          <p:nvPr/>
        </p:nvSpPr>
        <p:spPr bwMode="auto">
          <a:xfrm>
            <a:off x="8766151" y="3358227"/>
            <a:ext cx="95250" cy="95250"/>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350" b="1">
              <a:solidFill>
                <a:prstClr val="white"/>
              </a:solidFill>
              <a:latin typeface="Arial"/>
              <a:cs typeface="Arial"/>
            </a:endParaRPr>
          </a:p>
        </p:txBody>
      </p:sp>
      <p:sp>
        <p:nvSpPr>
          <p:cNvPr id="106" name="Rectangle 20"/>
          <p:cNvSpPr>
            <a:spLocks noChangeArrowheads="1"/>
          </p:cNvSpPr>
          <p:nvPr/>
        </p:nvSpPr>
        <p:spPr bwMode="auto">
          <a:xfrm>
            <a:off x="8592430" y="3528092"/>
            <a:ext cx="443444"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r>
              <a:rPr lang="en-US" sz="1100" b="1" dirty="0" smtClean="0">
                <a:solidFill>
                  <a:srgbClr val="0A304B"/>
                </a:solidFill>
                <a:latin typeface="Arial"/>
                <a:cs typeface="Arial"/>
              </a:rPr>
              <a:t>Dec</a:t>
            </a:r>
            <a:endParaRPr lang="en-US" sz="1100" b="1" dirty="0">
              <a:solidFill>
                <a:srgbClr val="0A304B"/>
              </a:solidFill>
              <a:latin typeface="Arial"/>
              <a:cs typeface="Arial"/>
            </a:endParaRPr>
          </a:p>
        </p:txBody>
      </p:sp>
      <p:sp>
        <p:nvSpPr>
          <p:cNvPr id="62" name="Oval 61"/>
          <p:cNvSpPr/>
          <p:nvPr/>
        </p:nvSpPr>
        <p:spPr>
          <a:xfrm>
            <a:off x="7396163" y="4156173"/>
            <a:ext cx="222741" cy="222740"/>
          </a:xfrm>
          <a:prstGeom prst="ellipse">
            <a:avLst/>
          </a:prstGeom>
          <a:solidFill>
            <a:srgbClr val="206B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lnSpc>
                <a:spcPts val="1300"/>
              </a:lnSpc>
              <a:spcBef>
                <a:spcPts val="0"/>
              </a:spcBef>
              <a:spcAft>
                <a:spcPts val="0"/>
              </a:spcAft>
              <a:defRPr/>
            </a:pPr>
            <a:endParaRPr lang="en-US" sz="1200" dirty="0">
              <a:solidFill>
                <a:prstClr val="white"/>
              </a:solidFill>
              <a:latin typeface="Arial"/>
              <a:cs typeface="Arial"/>
            </a:endParaRPr>
          </a:p>
        </p:txBody>
      </p:sp>
    </p:spTree>
    <p:extLst>
      <p:ext uri="{BB962C8B-B14F-4D97-AF65-F5344CB8AC3E}">
        <p14:creationId xmlns:p14="http://schemas.microsoft.com/office/powerpoint/2010/main" val="2456553291"/>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000" dirty="0" smtClean="0">
                <a:latin typeface="Arial"/>
                <a:cs typeface="Arial"/>
              </a:rPr>
              <a:t>Calendar</a:t>
            </a:r>
            <a:endParaRPr lang="en-US" sz="3000" dirty="0">
              <a:latin typeface="Arial"/>
              <a:cs typeface="Arial"/>
            </a:endParaRPr>
          </a:p>
        </p:txBody>
      </p:sp>
      <p:graphicFrame>
        <p:nvGraphicFramePr>
          <p:cNvPr id="3" name="Table 2"/>
          <p:cNvGraphicFramePr>
            <a:graphicFrameLocks noGrp="1"/>
          </p:cNvGraphicFramePr>
          <p:nvPr>
            <p:extLst>
              <p:ext uri="{D42A27DB-BD31-4B8C-83A1-F6EECF244321}">
                <p14:modId xmlns:p14="http://schemas.microsoft.com/office/powerpoint/2010/main" val="2110518952"/>
              </p:ext>
            </p:extLst>
          </p:nvPr>
        </p:nvGraphicFramePr>
        <p:xfrm>
          <a:off x="1622389" y="1293407"/>
          <a:ext cx="7261728" cy="4492882"/>
        </p:xfrm>
        <a:graphic>
          <a:graphicData uri="http://schemas.openxmlformats.org/drawingml/2006/table">
            <a:tbl>
              <a:tblPr firstRow="1" bandRow="1">
                <a:tableStyleId>{2D5ABB26-0587-4C30-8999-92F81FD0307C}</a:tableStyleId>
              </a:tblPr>
              <a:tblGrid>
                <a:gridCol w="302572"/>
                <a:gridCol w="302572"/>
                <a:gridCol w="302572"/>
                <a:gridCol w="302572"/>
                <a:gridCol w="302572"/>
                <a:gridCol w="302572"/>
                <a:gridCol w="302572"/>
                <a:gridCol w="302572"/>
                <a:gridCol w="302572"/>
                <a:gridCol w="302572"/>
                <a:gridCol w="302572"/>
                <a:gridCol w="302572"/>
                <a:gridCol w="302572"/>
                <a:gridCol w="302572"/>
                <a:gridCol w="302572"/>
                <a:gridCol w="302572"/>
                <a:gridCol w="302572"/>
                <a:gridCol w="302572"/>
                <a:gridCol w="302572"/>
                <a:gridCol w="289006"/>
                <a:gridCol w="316138"/>
                <a:gridCol w="302572"/>
                <a:gridCol w="302572"/>
                <a:gridCol w="302572"/>
              </a:tblGrid>
              <a:tr h="406331">
                <a:tc gridSpan="4">
                  <a:txBody>
                    <a:bodyPr/>
                    <a:lstStyle/>
                    <a:p>
                      <a:pPr algn="ctr"/>
                      <a:r>
                        <a:rPr lang="en-US" sz="1300" b="0" dirty="0" smtClean="0">
                          <a:solidFill>
                            <a:srgbClr val="555555"/>
                          </a:solidFill>
                          <a:latin typeface="Arial"/>
                          <a:cs typeface="Arial"/>
                        </a:rPr>
                        <a:t>2012</a:t>
                      </a:r>
                      <a:endParaRPr lang="en-US" sz="1300" b="0" dirty="0">
                        <a:solidFill>
                          <a:srgbClr val="555555"/>
                        </a:solidFill>
                        <a:latin typeface="Arial"/>
                        <a:cs typeface="Arial"/>
                      </a:endParaRPr>
                    </a:p>
                  </a:txBody>
                  <a:tcPr marB="137160" anchor="b">
                    <a:lnL w="12700" cap="flat" cmpd="sng" algn="ctr">
                      <a:solidFill>
                        <a:srgbClr val="555555">
                          <a:lumMod val="60000"/>
                          <a:lumOff val="40000"/>
                        </a:srgb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srgbClr val="555555">
                          <a:lumMod val="60000"/>
                          <a:lumOff val="40000"/>
                        </a:srgb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c gridSpan="4">
                  <a:txBody>
                    <a:bodyPr/>
                    <a:lstStyle/>
                    <a:p>
                      <a:pPr algn="ctr"/>
                      <a:r>
                        <a:rPr lang="en-US" sz="1300" b="0" dirty="0" smtClean="0">
                          <a:solidFill>
                            <a:srgbClr val="555555"/>
                          </a:solidFill>
                          <a:latin typeface="Arial"/>
                          <a:cs typeface="Arial"/>
                        </a:rPr>
                        <a:t>2013</a:t>
                      </a:r>
                      <a:endParaRPr lang="en-US" sz="1300" b="0" dirty="0">
                        <a:solidFill>
                          <a:srgbClr val="555555"/>
                        </a:solidFill>
                        <a:latin typeface="Arial"/>
                        <a:cs typeface="Arial"/>
                      </a:endParaRPr>
                    </a:p>
                  </a:txBody>
                  <a:tcPr marB="137160" anchor="b">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srgbClr val="555555">
                          <a:lumMod val="60000"/>
                          <a:lumOff val="40000"/>
                        </a:srgb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c gridSpan="4">
                  <a:txBody>
                    <a:bodyPr/>
                    <a:lstStyle/>
                    <a:p>
                      <a:pPr algn="ctr"/>
                      <a:r>
                        <a:rPr lang="en-US" sz="1300" b="0" dirty="0" smtClean="0">
                          <a:solidFill>
                            <a:srgbClr val="555555"/>
                          </a:solidFill>
                          <a:latin typeface="Arial"/>
                          <a:cs typeface="Arial"/>
                        </a:rPr>
                        <a:t>2014</a:t>
                      </a:r>
                      <a:endParaRPr lang="en-US" sz="1300" b="0" dirty="0">
                        <a:solidFill>
                          <a:srgbClr val="555555"/>
                        </a:solidFill>
                        <a:latin typeface="Arial"/>
                        <a:cs typeface="Arial"/>
                      </a:endParaRPr>
                    </a:p>
                  </a:txBody>
                  <a:tcPr marB="137160" anchor="b">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srgbClr val="555555">
                          <a:lumMod val="60000"/>
                          <a:lumOff val="40000"/>
                        </a:srgb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c gridSpan="4">
                  <a:txBody>
                    <a:bodyPr/>
                    <a:lstStyle/>
                    <a:p>
                      <a:pPr algn="ctr"/>
                      <a:r>
                        <a:rPr lang="en-US" sz="1300" b="0" dirty="0" smtClean="0">
                          <a:solidFill>
                            <a:srgbClr val="555555"/>
                          </a:solidFill>
                          <a:latin typeface="Arial"/>
                          <a:cs typeface="Arial"/>
                        </a:rPr>
                        <a:t>2015</a:t>
                      </a:r>
                      <a:endParaRPr lang="en-US" sz="1300" b="0" dirty="0">
                        <a:solidFill>
                          <a:srgbClr val="555555"/>
                        </a:solidFill>
                        <a:latin typeface="Arial"/>
                        <a:cs typeface="Arial"/>
                      </a:endParaRPr>
                    </a:p>
                  </a:txBody>
                  <a:tcPr marB="137160" anchor="b">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srgbClr val="555555">
                          <a:lumMod val="60000"/>
                          <a:lumOff val="40000"/>
                        </a:srgb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c gridSpan="4">
                  <a:txBody>
                    <a:bodyPr/>
                    <a:lstStyle/>
                    <a:p>
                      <a:pPr algn="ctr"/>
                      <a:r>
                        <a:rPr lang="en-US" sz="1300" b="0" dirty="0" smtClean="0">
                          <a:solidFill>
                            <a:srgbClr val="555555"/>
                          </a:solidFill>
                          <a:latin typeface="Arial"/>
                          <a:cs typeface="Arial"/>
                        </a:rPr>
                        <a:t>2016</a:t>
                      </a:r>
                      <a:endParaRPr lang="en-US" sz="1300" b="0" dirty="0">
                        <a:solidFill>
                          <a:srgbClr val="555555"/>
                        </a:solidFill>
                        <a:latin typeface="Arial"/>
                        <a:cs typeface="Arial"/>
                      </a:endParaRPr>
                    </a:p>
                  </a:txBody>
                  <a:tcPr marB="137160" anchor="b">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srgbClr val="555555">
                          <a:lumMod val="60000"/>
                          <a:lumOff val="40000"/>
                        </a:srgb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c gridSpan="4">
                  <a:txBody>
                    <a:bodyPr/>
                    <a:lstStyle/>
                    <a:p>
                      <a:pPr algn="ctr"/>
                      <a:r>
                        <a:rPr lang="en-US" sz="1300" b="0" dirty="0" smtClean="0">
                          <a:solidFill>
                            <a:srgbClr val="555555"/>
                          </a:solidFill>
                          <a:latin typeface="Arial"/>
                          <a:cs typeface="Arial"/>
                        </a:rPr>
                        <a:t>2017</a:t>
                      </a:r>
                      <a:endParaRPr lang="en-US" sz="1300" b="0" dirty="0">
                        <a:solidFill>
                          <a:srgbClr val="555555"/>
                        </a:solidFill>
                        <a:latin typeface="Arial"/>
                        <a:cs typeface="Arial"/>
                      </a:endParaRPr>
                    </a:p>
                  </a:txBody>
                  <a:tcPr marB="137160" anchor="b">
                    <a:lnL w="12700" cap="flat" cmpd="sng" algn="ctr">
                      <a:solidFill>
                        <a:prstClr val="white">
                          <a:lumMod val="85000"/>
                        </a:prstClr>
                      </a:solidFill>
                      <a:prstDash val="solid"/>
                      <a:round/>
                      <a:headEnd type="none" w="med" len="med"/>
                      <a:tailEnd type="none" w="med" len="med"/>
                    </a:lnL>
                    <a:lnR w="12700" cap="flat" cmpd="sng" algn="ctr">
                      <a:solidFill>
                        <a:srgbClr val="555555">
                          <a:lumMod val="60000"/>
                          <a:lumOff val="40000"/>
                        </a:srgbClr>
                      </a:solidFill>
                      <a:prstDash val="solid"/>
                      <a:round/>
                      <a:headEnd type="none" w="med" len="med"/>
                      <a:tailEnd type="none" w="med" len="med"/>
                    </a:lnR>
                    <a:lnT w="12700" cap="flat" cmpd="sng" algn="ctr">
                      <a:solidFill>
                        <a:srgbClr val="555555">
                          <a:lumMod val="60000"/>
                          <a:lumOff val="40000"/>
                        </a:srgb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r>
              <a:tr h="583793">
                <a:tc>
                  <a:txBody>
                    <a:bodyPr/>
                    <a:lstStyle/>
                    <a:p>
                      <a:endParaRPr lang="en-US" dirty="0">
                        <a:latin typeface="Arial"/>
                        <a:cs typeface="Arial"/>
                      </a:endParaRPr>
                    </a:p>
                  </a:txBody>
                  <a:tcPr>
                    <a:lnL w="12700" cap="flat" cmpd="sng" algn="ctr">
                      <a:solidFill>
                        <a:srgbClr val="555555">
                          <a:lumMod val="60000"/>
                          <a:lumOff val="40000"/>
                        </a:srgb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srgbClr val="555555">
                          <a:lumMod val="60000"/>
                          <a:lumOff val="40000"/>
                        </a:srgb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r>
              <a:tr h="583793">
                <a:tc>
                  <a:txBody>
                    <a:bodyPr/>
                    <a:lstStyle/>
                    <a:p>
                      <a:endParaRPr lang="en-US" dirty="0">
                        <a:latin typeface="Arial"/>
                        <a:cs typeface="Arial"/>
                      </a:endParaRPr>
                    </a:p>
                  </a:txBody>
                  <a:tcPr>
                    <a:lnL w="12700" cap="flat" cmpd="sng" algn="ctr">
                      <a:solidFill>
                        <a:srgbClr val="555555">
                          <a:lumMod val="60000"/>
                          <a:lumOff val="40000"/>
                        </a:srgb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srgbClr val="555555">
                          <a:lumMod val="60000"/>
                          <a:lumOff val="40000"/>
                        </a:srgb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r>
              <a:tr h="583793">
                <a:tc>
                  <a:txBody>
                    <a:bodyPr/>
                    <a:lstStyle/>
                    <a:p>
                      <a:endParaRPr lang="en-US" dirty="0">
                        <a:latin typeface="Arial"/>
                        <a:cs typeface="Arial"/>
                      </a:endParaRPr>
                    </a:p>
                  </a:txBody>
                  <a:tcPr>
                    <a:lnL w="12700" cap="flat" cmpd="sng" algn="ctr">
                      <a:solidFill>
                        <a:srgbClr val="555555">
                          <a:lumMod val="60000"/>
                          <a:lumOff val="40000"/>
                        </a:srgb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srgbClr val="555555">
                          <a:lumMod val="60000"/>
                          <a:lumOff val="40000"/>
                        </a:srgb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r>
              <a:tr h="583793">
                <a:tc>
                  <a:txBody>
                    <a:bodyPr/>
                    <a:lstStyle/>
                    <a:p>
                      <a:endParaRPr lang="en-US" dirty="0">
                        <a:latin typeface="Arial"/>
                        <a:cs typeface="Arial"/>
                      </a:endParaRPr>
                    </a:p>
                  </a:txBody>
                  <a:tcPr>
                    <a:lnL w="12700" cap="flat" cmpd="sng" algn="ctr">
                      <a:solidFill>
                        <a:srgbClr val="555555">
                          <a:lumMod val="60000"/>
                          <a:lumOff val="40000"/>
                        </a:srgb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srgbClr val="555555">
                          <a:lumMod val="60000"/>
                          <a:lumOff val="40000"/>
                        </a:srgb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r>
              <a:tr h="583793">
                <a:tc>
                  <a:txBody>
                    <a:bodyPr/>
                    <a:lstStyle/>
                    <a:p>
                      <a:endParaRPr lang="en-US" dirty="0">
                        <a:latin typeface="Arial"/>
                        <a:cs typeface="Arial"/>
                      </a:endParaRPr>
                    </a:p>
                  </a:txBody>
                  <a:tcPr>
                    <a:lnL w="12700" cap="flat" cmpd="sng" algn="ctr">
                      <a:solidFill>
                        <a:srgbClr val="555555">
                          <a:lumMod val="60000"/>
                          <a:lumOff val="40000"/>
                        </a:srgb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srgbClr val="555555">
                          <a:lumMod val="60000"/>
                          <a:lumOff val="40000"/>
                        </a:srgb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r>
              <a:tr h="583793">
                <a:tc>
                  <a:txBody>
                    <a:bodyPr/>
                    <a:lstStyle/>
                    <a:p>
                      <a:endParaRPr lang="en-US" dirty="0">
                        <a:latin typeface="Arial"/>
                        <a:cs typeface="Arial"/>
                      </a:endParaRPr>
                    </a:p>
                  </a:txBody>
                  <a:tcPr>
                    <a:lnL w="12700" cap="flat" cmpd="sng" algn="ctr">
                      <a:solidFill>
                        <a:srgbClr val="555555">
                          <a:lumMod val="60000"/>
                          <a:lumOff val="40000"/>
                        </a:srgb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srgbClr val="555555">
                          <a:lumMod val="60000"/>
                          <a:lumOff val="40000"/>
                        </a:srgb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r>
              <a:tr h="583793">
                <a:tc>
                  <a:txBody>
                    <a:bodyPr/>
                    <a:lstStyle/>
                    <a:p>
                      <a:endParaRPr lang="en-US" dirty="0">
                        <a:latin typeface="Arial"/>
                        <a:cs typeface="Arial"/>
                      </a:endParaRPr>
                    </a:p>
                  </a:txBody>
                  <a:tcPr>
                    <a:lnL w="12700" cap="flat" cmpd="sng" algn="ctr">
                      <a:solidFill>
                        <a:srgbClr val="555555">
                          <a:lumMod val="60000"/>
                          <a:lumOff val="40000"/>
                        </a:srgb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srgbClr val="555555">
                          <a:lumMod val="60000"/>
                          <a:lumOff val="40000"/>
                        </a:srgb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16" name="TextBox 15"/>
          <p:cNvSpPr txBox="1"/>
          <p:nvPr/>
        </p:nvSpPr>
        <p:spPr>
          <a:xfrm>
            <a:off x="847729" y="1724578"/>
            <a:ext cx="723276" cy="457202"/>
          </a:xfrm>
          <a:prstGeom prst="rect">
            <a:avLst/>
          </a:prstGeom>
          <a:noFill/>
        </p:spPr>
        <p:txBody>
          <a:bodyPr wrap="none" lIns="38405" tIns="19202" rIns="38405" bIns="18288" rtlCol="0">
            <a:spAutoFit/>
          </a:bodyPr>
          <a:lstStyle/>
          <a:p>
            <a:pPr algn="r">
              <a:lnSpc>
                <a:spcPct val="90000"/>
              </a:lnSpc>
            </a:pPr>
            <a:r>
              <a:rPr lang="en-US" sz="1500" dirty="0" smtClean="0">
                <a:solidFill>
                  <a:schemeClr val="accent1"/>
                </a:solidFill>
                <a:latin typeface="Arial"/>
                <a:cs typeface="Arial"/>
              </a:rPr>
              <a:t>Section</a:t>
            </a:r>
          </a:p>
          <a:p>
            <a:pPr algn="r">
              <a:lnSpc>
                <a:spcPct val="90000"/>
              </a:lnSpc>
            </a:pPr>
            <a:r>
              <a:rPr lang="en-US" sz="1500" dirty="0" smtClean="0">
                <a:solidFill>
                  <a:schemeClr val="accent1"/>
                </a:solidFill>
                <a:latin typeface="Arial"/>
                <a:cs typeface="Arial"/>
              </a:rPr>
              <a:t>One</a:t>
            </a:r>
          </a:p>
        </p:txBody>
      </p:sp>
      <p:sp>
        <p:nvSpPr>
          <p:cNvPr id="17" name="TextBox 16"/>
          <p:cNvSpPr txBox="1"/>
          <p:nvPr/>
        </p:nvSpPr>
        <p:spPr>
          <a:xfrm>
            <a:off x="851837" y="2384364"/>
            <a:ext cx="719168" cy="457202"/>
          </a:xfrm>
          <a:prstGeom prst="rect">
            <a:avLst/>
          </a:prstGeom>
          <a:noFill/>
        </p:spPr>
        <p:txBody>
          <a:bodyPr wrap="none" lIns="38405" tIns="19202" rIns="38405" bIns="18288" rtlCol="0">
            <a:spAutoFit/>
          </a:bodyPr>
          <a:lstStyle/>
          <a:p>
            <a:pPr algn="r">
              <a:lnSpc>
                <a:spcPct val="90000"/>
              </a:lnSpc>
            </a:pPr>
            <a:r>
              <a:rPr lang="en-US" sz="1500" dirty="0" smtClean="0">
                <a:solidFill>
                  <a:srgbClr val="1A87C9"/>
                </a:solidFill>
                <a:latin typeface="Arial"/>
                <a:cs typeface="Arial"/>
              </a:rPr>
              <a:t>Section</a:t>
            </a:r>
          </a:p>
          <a:p>
            <a:pPr algn="r">
              <a:lnSpc>
                <a:spcPct val="90000"/>
              </a:lnSpc>
            </a:pPr>
            <a:r>
              <a:rPr lang="en-US" sz="1500" dirty="0" smtClean="0">
                <a:solidFill>
                  <a:srgbClr val="1A87C9"/>
                </a:solidFill>
                <a:latin typeface="Arial"/>
                <a:cs typeface="Arial"/>
              </a:rPr>
              <a:t>Two</a:t>
            </a:r>
          </a:p>
        </p:txBody>
      </p:sp>
      <p:sp>
        <p:nvSpPr>
          <p:cNvPr id="18" name="TextBox 17"/>
          <p:cNvSpPr txBox="1"/>
          <p:nvPr/>
        </p:nvSpPr>
        <p:spPr>
          <a:xfrm>
            <a:off x="286335" y="2980650"/>
            <a:ext cx="1284670" cy="414882"/>
          </a:xfrm>
          <a:prstGeom prst="rect">
            <a:avLst/>
          </a:prstGeom>
          <a:noFill/>
        </p:spPr>
        <p:txBody>
          <a:bodyPr wrap="square" lIns="38405" tIns="19202" rIns="38405" bIns="18288" rtlCol="0">
            <a:spAutoFit/>
          </a:bodyPr>
          <a:lstStyle/>
          <a:p>
            <a:pPr algn="r">
              <a:lnSpc>
                <a:spcPct val="80000"/>
              </a:lnSpc>
            </a:pPr>
            <a:r>
              <a:rPr lang="en-US" sz="1500" dirty="0" smtClean="0">
                <a:solidFill>
                  <a:srgbClr val="1A87C9"/>
                </a:solidFill>
                <a:latin typeface="Arial"/>
                <a:cs typeface="Arial"/>
              </a:rPr>
              <a:t>Section </a:t>
            </a:r>
          </a:p>
          <a:p>
            <a:pPr algn="r">
              <a:lnSpc>
                <a:spcPct val="80000"/>
              </a:lnSpc>
            </a:pPr>
            <a:r>
              <a:rPr lang="en-US" sz="1500" dirty="0" smtClean="0">
                <a:solidFill>
                  <a:srgbClr val="1A87C9"/>
                </a:solidFill>
                <a:latin typeface="Arial"/>
                <a:cs typeface="Arial"/>
              </a:rPr>
              <a:t>Three</a:t>
            </a:r>
          </a:p>
        </p:txBody>
      </p:sp>
      <p:sp>
        <p:nvSpPr>
          <p:cNvPr id="19" name="TextBox 18"/>
          <p:cNvSpPr txBox="1"/>
          <p:nvPr/>
        </p:nvSpPr>
        <p:spPr>
          <a:xfrm>
            <a:off x="286335" y="3531795"/>
            <a:ext cx="1284670" cy="457202"/>
          </a:xfrm>
          <a:prstGeom prst="rect">
            <a:avLst/>
          </a:prstGeom>
          <a:noFill/>
        </p:spPr>
        <p:txBody>
          <a:bodyPr wrap="square" lIns="38405" tIns="19202" rIns="38405" bIns="18288" rtlCol="0">
            <a:spAutoFit/>
          </a:bodyPr>
          <a:lstStyle/>
          <a:p>
            <a:pPr algn="r">
              <a:lnSpc>
                <a:spcPct val="90000"/>
              </a:lnSpc>
            </a:pPr>
            <a:r>
              <a:rPr lang="en-US" sz="1500" dirty="0" smtClean="0">
                <a:solidFill>
                  <a:srgbClr val="1A87C9"/>
                </a:solidFill>
                <a:latin typeface="Arial"/>
                <a:cs typeface="Arial"/>
              </a:rPr>
              <a:t>Section</a:t>
            </a:r>
          </a:p>
          <a:p>
            <a:pPr algn="r">
              <a:lnSpc>
                <a:spcPct val="90000"/>
              </a:lnSpc>
            </a:pPr>
            <a:r>
              <a:rPr lang="en-US" sz="1500" dirty="0" smtClean="0">
                <a:solidFill>
                  <a:srgbClr val="1A87C9"/>
                </a:solidFill>
                <a:latin typeface="Arial"/>
                <a:cs typeface="Arial"/>
              </a:rPr>
              <a:t>Four</a:t>
            </a:r>
          </a:p>
        </p:txBody>
      </p:sp>
      <p:sp>
        <p:nvSpPr>
          <p:cNvPr id="20" name="TextBox 19"/>
          <p:cNvSpPr txBox="1"/>
          <p:nvPr/>
        </p:nvSpPr>
        <p:spPr>
          <a:xfrm>
            <a:off x="0" y="5403856"/>
            <a:ext cx="1571005" cy="249453"/>
          </a:xfrm>
          <a:prstGeom prst="rect">
            <a:avLst/>
          </a:prstGeom>
          <a:noFill/>
        </p:spPr>
        <p:txBody>
          <a:bodyPr wrap="square" lIns="38405" tIns="19202" rIns="38405" bIns="18288" rtlCol="0">
            <a:spAutoFit/>
          </a:bodyPr>
          <a:lstStyle/>
          <a:p>
            <a:pPr algn="r">
              <a:lnSpc>
                <a:spcPct val="90000"/>
              </a:lnSpc>
            </a:pPr>
            <a:r>
              <a:rPr lang="en-US" sz="1500" dirty="0" smtClean="0">
                <a:solidFill>
                  <a:srgbClr val="0D436C"/>
                </a:solidFill>
                <a:latin typeface="Arial"/>
                <a:cs typeface="Arial"/>
              </a:rPr>
              <a:t>Final Summary</a:t>
            </a:r>
          </a:p>
        </p:txBody>
      </p:sp>
      <p:sp>
        <p:nvSpPr>
          <p:cNvPr id="21" name="TextBox 20"/>
          <p:cNvSpPr txBox="1"/>
          <p:nvPr/>
        </p:nvSpPr>
        <p:spPr>
          <a:xfrm>
            <a:off x="101708" y="4871068"/>
            <a:ext cx="1469297" cy="249453"/>
          </a:xfrm>
          <a:prstGeom prst="rect">
            <a:avLst/>
          </a:prstGeom>
          <a:noFill/>
        </p:spPr>
        <p:txBody>
          <a:bodyPr wrap="square" lIns="38405" tIns="19202" rIns="38405" bIns="18288" rtlCol="0">
            <a:spAutoFit/>
          </a:bodyPr>
          <a:lstStyle/>
          <a:p>
            <a:pPr algn="r">
              <a:lnSpc>
                <a:spcPct val="90000"/>
              </a:lnSpc>
            </a:pPr>
            <a:r>
              <a:rPr lang="en-US" sz="1500" dirty="0" smtClean="0">
                <a:solidFill>
                  <a:srgbClr val="0D436C"/>
                </a:solidFill>
                <a:latin typeface="Arial"/>
                <a:cs typeface="Arial"/>
              </a:rPr>
              <a:t>Summary</a:t>
            </a:r>
          </a:p>
        </p:txBody>
      </p:sp>
      <p:sp>
        <p:nvSpPr>
          <p:cNvPr id="22" name="TextBox 21"/>
          <p:cNvSpPr txBox="1"/>
          <p:nvPr/>
        </p:nvSpPr>
        <p:spPr>
          <a:xfrm>
            <a:off x="331208" y="4166181"/>
            <a:ext cx="1239797" cy="457202"/>
          </a:xfrm>
          <a:prstGeom prst="rect">
            <a:avLst/>
          </a:prstGeom>
          <a:noFill/>
        </p:spPr>
        <p:txBody>
          <a:bodyPr wrap="square" lIns="38405" tIns="19202" rIns="38405" bIns="18288" rtlCol="0">
            <a:spAutoFit/>
          </a:bodyPr>
          <a:lstStyle/>
          <a:p>
            <a:pPr algn="r">
              <a:lnSpc>
                <a:spcPct val="90000"/>
              </a:lnSpc>
            </a:pPr>
            <a:r>
              <a:rPr lang="en-US" sz="1500" dirty="0" smtClean="0">
                <a:solidFill>
                  <a:schemeClr val="tx2"/>
                </a:solidFill>
                <a:latin typeface="Arial"/>
                <a:cs typeface="Arial"/>
              </a:rPr>
              <a:t>Section</a:t>
            </a:r>
          </a:p>
          <a:p>
            <a:pPr algn="r">
              <a:lnSpc>
                <a:spcPct val="90000"/>
              </a:lnSpc>
            </a:pPr>
            <a:r>
              <a:rPr lang="en-US" sz="1500" dirty="0" smtClean="0">
                <a:solidFill>
                  <a:schemeClr val="tx2"/>
                </a:solidFill>
                <a:latin typeface="Arial"/>
                <a:cs typeface="Arial"/>
              </a:rPr>
              <a:t>Five</a:t>
            </a:r>
          </a:p>
        </p:txBody>
      </p:sp>
      <p:sp>
        <p:nvSpPr>
          <p:cNvPr id="25" name="Rectangle 24"/>
          <p:cNvSpPr/>
          <p:nvPr/>
        </p:nvSpPr>
        <p:spPr bwMode="auto">
          <a:xfrm>
            <a:off x="2231229" y="2674036"/>
            <a:ext cx="2419718" cy="61555"/>
          </a:xfrm>
          <a:prstGeom prst="rect">
            <a:avLst/>
          </a:prstGeom>
          <a:solidFill>
            <a:schemeClr val="bg1">
              <a:lumMod val="65000"/>
            </a:schemeClr>
          </a:solidFill>
          <a:ln>
            <a:noFill/>
          </a:ln>
          <a:extLst/>
        </p:spPr>
        <p:txBody>
          <a:bodyPr lIns="0" tIns="0" rIns="0" bIns="0" rtlCol="0" anchor="ctr">
            <a:spAutoFit/>
          </a:bodyPr>
          <a:lstStyle/>
          <a:p>
            <a:pPr algn="l">
              <a:lnSpc>
                <a:spcPct val="10000"/>
              </a:lnSpc>
            </a:pPr>
            <a:endParaRPr lang="en-US" sz="1600" dirty="0" smtClean="0">
              <a:solidFill>
                <a:srgbClr val="1A8AC7"/>
              </a:solidFill>
              <a:latin typeface="Arial"/>
              <a:ea typeface="ＭＳ Ｐゴシック" charset="0"/>
              <a:cs typeface="Arial"/>
              <a:sym typeface="DINOT-Medium" charset="0"/>
            </a:endParaRPr>
          </a:p>
        </p:txBody>
      </p:sp>
      <p:sp>
        <p:nvSpPr>
          <p:cNvPr id="30" name="TextBox 29"/>
          <p:cNvSpPr txBox="1"/>
          <p:nvPr/>
        </p:nvSpPr>
        <p:spPr>
          <a:xfrm>
            <a:off x="4399003" y="733657"/>
            <a:ext cx="1464189" cy="269611"/>
          </a:xfrm>
          <a:prstGeom prst="rect">
            <a:avLst/>
          </a:prstGeom>
          <a:solidFill>
            <a:schemeClr val="bg1"/>
          </a:solidFill>
        </p:spPr>
        <p:txBody>
          <a:bodyPr wrap="none" lIns="38405" tIns="19202" rIns="38405" bIns="19202" rtlCol="0">
            <a:spAutoFit/>
          </a:bodyPr>
          <a:lstStyle>
            <a:defPPr>
              <a:defRPr lang="en-US"/>
            </a:defPPr>
            <a:lvl1pPr>
              <a:defRPr sz="1800">
                <a:solidFill>
                  <a:schemeClr val="accent2">
                    <a:lumMod val="75000"/>
                  </a:schemeClr>
                </a:solidFill>
                <a:latin typeface="+mj-lt"/>
                <a:cs typeface="Georgia"/>
              </a:defRPr>
            </a:lvl1pPr>
          </a:lstStyle>
          <a:p>
            <a:pPr algn="ctr"/>
            <a:r>
              <a:rPr lang="en-US" sz="1500" b="1" dirty="0">
                <a:latin typeface="Arial"/>
                <a:cs typeface="Arial"/>
              </a:rPr>
              <a:t>Calendar Years</a:t>
            </a:r>
          </a:p>
        </p:txBody>
      </p:sp>
      <p:sp>
        <p:nvSpPr>
          <p:cNvPr id="33" name="TextBox 32"/>
          <p:cNvSpPr txBox="1"/>
          <p:nvPr/>
        </p:nvSpPr>
        <p:spPr>
          <a:xfrm>
            <a:off x="5359638" y="3702646"/>
            <a:ext cx="2018009" cy="269611"/>
          </a:xfrm>
          <a:prstGeom prst="rect">
            <a:avLst/>
          </a:prstGeom>
          <a:solidFill>
            <a:schemeClr val="accent2"/>
          </a:solidFill>
          <a:ln>
            <a:noFill/>
          </a:ln>
        </p:spPr>
        <p:txBody>
          <a:bodyPr wrap="square" lIns="38405" tIns="19202" rIns="38405" bIns="19202" rtlCol="0">
            <a:spAutoFit/>
          </a:bodyPr>
          <a:lstStyle/>
          <a:p>
            <a:pPr algn="ctr"/>
            <a:r>
              <a:rPr lang="en-US" sz="1500" b="1" dirty="0" smtClean="0">
                <a:solidFill>
                  <a:schemeClr val="bg1"/>
                </a:solidFill>
                <a:latin typeface="Arial"/>
                <a:cs typeface="Arial"/>
              </a:rPr>
              <a:t>30%</a:t>
            </a:r>
          </a:p>
        </p:txBody>
      </p:sp>
      <p:sp>
        <p:nvSpPr>
          <p:cNvPr id="34" name="TextBox 33"/>
          <p:cNvSpPr txBox="1"/>
          <p:nvPr/>
        </p:nvSpPr>
        <p:spPr>
          <a:xfrm>
            <a:off x="5363556" y="4284801"/>
            <a:ext cx="2302190" cy="269611"/>
          </a:xfrm>
          <a:prstGeom prst="rect">
            <a:avLst/>
          </a:prstGeom>
          <a:solidFill>
            <a:schemeClr val="accent3"/>
          </a:solidFill>
          <a:ln>
            <a:noFill/>
          </a:ln>
        </p:spPr>
        <p:txBody>
          <a:bodyPr wrap="square" lIns="38405" tIns="19202" rIns="38405" bIns="19202" rtlCol="0">
            <a:spAutoFit/>
          </a:bodyPr>
          <a:lstStyle/>
          <a:p>
            <a:pPr algn="ctr"/>
            <a:r>
              <a:rPr lang="en-US" sz="1500" b="1" dirty="0" smtClean="0">
                <a:solidFill>
                  <a:srgbClr val="FFFFFF"/>
                </a:solidFill>
                <a:latin typeface="Arial"/>
                <a:cs typeface="Arial"/>
              </a:rPr>
              <a:t>39%</a:t>
            </a:r>
          </a:p>
        </p:txBody>
      </p:sp>
      <p:sp>
        <p:nvSpPr>
          <p:cNvPr id="37" name="TextBox 36"/>
          <p:cNvSpPr txBox="1"/>
          <p:nvPr/>
        </p:nvSpPr>
        <p:spPr>
          <a:xfrm>
            <a:off x="5368990" y="4869617"/>
            <a:ext cx="2623671" cy="269611"/>
          </a:xfrm>
          <a:prstGeom prst="rect">
            <a:avLst/>
          </a:prstGeom>
          <a:ln w="12700" cmpd="sng">
            <a:noFill/>
          </a:ln>
        </p:spPr>
        <p:style>
          <a:lnRef idx="2">
            <a:schemeClr val="accent4">
              <a:shade val="50000"/>
            </a:schemeClr>
          </a:lnRef>
          <a:fillRef idx="1">
            <a:schemeClr val="accent4"/>
          </a:fillRef>
          <a:effectRef idx="0">
            <a:schemeClr val="accent4"/>
          </a:effectRef>
          <a:fontRef idx="minor">
            <a:schemeClr val="lt1"/>
          </a:fontRef>
        </p:style>
        <p:txBody>
          <a:bodyPr wrap="square" lIns="38405" tIns="19202" rIns="38405" bIns="19202" rtlCol="0">
            <a:spAutoFit/>
          </a:bodyPr>
          <a:lstStyle/>
          <a:p>
            <a:pPr algn="ctr"/>
            <a:r>
              <a:rPr lang="en-US" sz="1500" b="1" dirty="0" smtClean="0">
                <a:solidFill>
                  <a:schemeClr val="bg1"/>
                </a:solidFill>
                <a:latin typeface="Arial"/>
                <a:cs typeface="Arial"/>
              </a:rPr>
              <a:t>55%</a:t>
            </a:r>
          </a:p>
        </p:txBody>
      </p:sp>
      <p:sp>
        <p:nvSpPr>
          <p:cNvPr id="40" name="TextBox 39"/>
          <p:cNvSpPr txBox="1"/>
          <p:nvPr/>
        </p:nvSpPr>
        <p:spPr>
          <a:xfrm>
            <a:off x="5370655" y="5455248"/>
            <a:ext cx="2925768" cy="269611"/>
          </a:xfrm>
          <a:prstGeom prst="rect">
            <a:avLst/>
          </a:prstGeom>
          <a:solidFill>
            <a:schemeClr val="accent5"/>
          </a:solidFill>
          <a:ln>
            <a:noFill/>
          </a:ln>
        </p:spPr>
        <p:txBody>
          <a:bodyPr wrap="square" lIns="38405" tIns="19202" rIns="38405" bIns="19202" rtlCol="0">
            <a:spAutoFit/>
          </a:bodyPr>
          <a:lstStyle/>
          <a:p>
            <a:pPr algn="ctr"/>
            <a:r>
              <a:rPr lang="en-US" sz="1500" b="1" dirty="0" smtClean="0">
                <a:solidFill>
                  <a:schemeClr val="bg1"/>
                </a:solidFill>
                <a:latin typeface="Arial"/>
                <a:cs typeface="Arial"/>
              </a:rPr>
              <a:t>62%</a:t>
            </a:r>
          </a:p>
        </p:txBody>
      </p:sp>
      <p:grpSp>
        <p:nvGrpSpPr>
          <p:cNvPr id="41" name="Group 40"/>
          <p:cNvGrpSpPr/>
          <p:nvPr/>
        </p:nvGrpSpPr>
        <p:grpSpPr>
          <a:xfrm>
            <a:off x="5360479" y="3110661"/>
            <a:ext cx="497113" cy="283108"/>
            <a:chOff x="5222828" y="3242187"/>
            <a:chExt cx="497113" cy="323364"/>
          </a:xfrm>
          <a:solidFill>
            <a:schemeClr val="tx2"/>
          </a:solidFill>
        </p:grpSpPr>
        <p:sp>
          <p:nvSpPr>
            <p:cNvPr id="42" name="Rectangle 41"/>
            <p:cNvSpPr/>
            <p:nvPr/>
          </p:nvSpPr>
          <p:spPr bwMode="auto">
            <a:xfrm>
              <a:off x="5222828" y="3243360"/>
              <a:ext cx="497113" cy="322191"/>
            </a:xfrm>
            <a:prstGeom prst="rect">
              <a:avLst/>
            </a:prstGeom>
            <a:grpFill/>
            <a:ln>
              <a:noFill/>
            </a:ln>
            <a:extLst/>
          </p:spPr>
          <p:txBody>
            <a:bodyPr wrap="square" lIns="0" tIns="0" rIns="0" bIns="0" rtlCol="0" anchor="ctr">
              <a:noAutofit/>
            </a:bodyPr>
            <a:lstStyle/>
            <a:p>
              <a:pPr algn="l">
                <a:lnSpc>
                  <a:spcPct val="10000"/>
                </a:lnSpc>
              </a:pPr>
              <a:endParaRPr lang="en-US" sz="1500" dirty="0" smtClean="0">
                <a:solidFill>
                  <a:srgbClr val="1A8AC7"/>
                </a:solidFill>
                <a:latin typeface="Arial"/>
                <a:ea typeface="ＭＳ Ｐゴシック" charset="0"/>
                <a:cs typeface="Arial"/>
                <a:sym typeface="DINOT-Medium" charset="0"/>
              </a:endParaRPr>
            </a:p>
          </p:txBody>
        </p:sp>
        <p:sp>
          <p:nvSpPr>
            <p:cNvPr id="43" name="TextBox 42"/>
            <p:cNvSpPr txBox="1"/>
            <p:nvPr/>
          </p:nvSpPr>
          <p:spPr>
            <a:xfrm>
              <a:off x="5222829" y="3242187"/>
              <a:ext cx="497112" cy="322191"/>
            </a:xfrm>
            <a:prstGeom prst="rect">
              <a:avLst/>
            </a:prstGeom>
            <a:grpFill/>
            <a:ln>
              <a:noFill/>
            </a:ln>
          </p:spPr>
          <p:txBody>
            <a:bodyPr wrap="square" lIns="38405" tIns="19202" rIns="38405" bIns="19202" rtlCol="0">
              <a:noAutofit/>
            </a:bodyPr>
            <a:lstStyle/>
            <a:p>
              <a:pPr algn="ctr"/>
              <a:r>
                <a:rPr lang="en-US" sz="1500" b="1" dirty="0" smtClean="0">
                  <a:solidFill>
                    <a:schemeClr val="bg1"/>
                  </a:solidFill>
                  <a:latin typeface="Arial"/>
                  <a:cs typeface="Arial"/>
                </a:rPr>
                <a:t>4%</a:t>
              </a:r>
            </a:p>
          </p:txBody>
        </p:sp>
      </p:grpSp>
      <p:sp>
        <p:nvSpPr>
          <p:cNvPr id="44" name="Right Bracket 43"/>
          <p:cNvSpPr/>
          <p:nvPr/>
        </p:nvSpPr>
        <p:spPr bwMode="auto">
          <a:xfrm rot="16200000">
            <a:off x="7070556" y="-617627"/>
            <a:ext cx="100006" cy="3527120"/>
          </a:xfrm>
          <a:prstGeom prst="rightBracket">
            <a:avLst>
              <a:gd name="adj" fmla="val 0"/>
            </a:avLst>
          </a:prstGeom>
          <a:ln>
            <a:headEnd type="none" w="med" len="med"/>
            <a:tailEnd type="none" w="med" len="med"/>
          </a:ln>
          <a:extLst/>
        </p:spPr>
        <p:style>
          <a:lnRef idx="1">
            <a:schemeClr val="accent1"/>
          </a:lnRef>
          <a:fillRef idx="0">
            <a:schemeClr val="accent1"/>
          </a:fillRef>
          <a:effectRef idx="0">
            <a:schemeClr val="accent1"/>
          </a:effectRef>
          <a:fontRef idx="minor">
            <a:schemeClr val="tx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800" b="0" i="0" u="none" strike="noStrike" cap="none" normalizeH="0" baseline="0" dirty="0">
              <a:ln w="19050" cmpd="sng">
                <a:solidFill>
                  <a:schemeClr val="tx1"/>
                </a:solidFill>
              </a:ln>
              <a:solidFill>
                <a:srgbClr val="000000"/>
              </a:solidFill>
              <a:effectLst/>
              <a:latin typeface="Arial"/>
              <a:ea typeface="ヒラギノ角ゴ ProN W3" charset="0"/>
              <a:cs typeface="Arial"/>
              <a:sym typeface="Gill Sans" charset="0"/>
            </a:endParaRPr>
          </a:p>
        </p:txBody>
      </p:sp>
      <p:sp>
        <p:nvSpPr>
          <p:cNvPr id="49" name="Isosceles Triangle 48"/>
          <p:cNvSpPr/>
          <p:nvPr/>
        </p:nvSpPr>
        <p:spPr bwMode="auto">
          <a:xfrm rot="10800000" flipH="1" flipV="1">
            <a:off x="3644864" y="5691995"/>
            <a:ext cx="161216" cy="550247"/>
          </a:xfrm>
          <a:prstGeom prst="triangle">
            <a:avLst/>
          </a:prstGeom>
          <a:solidFill>
            <a:schemeClr val="accent5"/>
          </a:solidFill>
          <a:ln>
            <a:noFill/>
          </a:ln>
          <a:extLst/>
        </p:spPr>
        <p:txBody>
          <a:bodyPr wrap="square" lIns="0" tIns="0" rIns="0" bIns="0" rtlCol="0" anchor="ctr">
            <a:spAutoFit/>
          </a:bodyPr>
          <a:lstStyle/>
          <a:p>
            <a:pPr algn="l">
              <a:lnSpc>
                <a:spcPct val="10000"/>
              </a:lnSpc>
            </a:pPr>
            <a:endParaRPr lang="en-US" sz="7200" dirty="0" smtClean="0">
              <a:solidFill>
                <a:srgbClr val="1A8AC7"/>
              </a:solidFill>
              <a:latin typeface="Arial"/>
              <a:ea typeface="ＭＳ Ｐゴシック" charset="0"/>
              <a:cs typeface="Arial"/>
              <a:sym typeface="DINOT-Medium" charset="0"/>
            </a:endParaRPr>
          </a:p>
        </p:txBody>
      </p:sp>
      <p:sp>
        <p:nvSpPr>
          <p:cNvPr id="50" name="TextBox 49"/>
          <p:cNvSpPr txBox="1"/>
          <p:nvPr/>
        </p:nvSpPr>
        <p:spPr>
          <a:xfrm>
            <a:off x="2019843" y="5847275"/>
            <a:ext cx="1583312" cy="208056"/>
          </a:xfrm>
          <a:prstGeom prst="rect">
            <a:avLst/>
          </a:prstGeom>
          <a:noFill/>
          <a:ln>
            <a:noFill/>
          </a:ln>
        </p:spPr>
        <p:txBody>
          <a:bodyPr wrap="square" lIns="38405" tIns="19202" rIns="38405" bIns="19202" rtlCol="0">
            <a:spAutoFit/>
          </a:bodyPr>
          <a:lstStyle/>
          <a:p>
            <a:pPr algn="r"/>
            <a:r>
              <a:rPr lang="en-US" sz="1100" dirty="0" smtClean="0">
                <a:solidFill>
                  <a:schemeClr val="accent5"/>
                </a:solidFill>
                <a:latin typeface="Arial"/>
                <a:cs typeface="Arial"/>
              </a:rPr>
              <a:t>Something here</a:t>
            </a:r>
          </a:p>
        </p:txBody>
      </p:sp>
      <p:sp>
        <p:nvSpPr>
          <p:cNvPr id="52" name="Isosceles Triangle 51"/>
          <p:cNvSpPr/>
          <p:nvPr/>
        </p:nvSpPr>
        <p:spPr bwMode="auto">
          <a:xfrm rot="10800000" flipV="1">
            <a:off x="5332538" y="5691964"/>
            <a:ext cx="161290" cy="550247"/>
          </a:xfrm>
          <a:prstGeom prst="triangle">
            <a:avLst/>
          </a:prstGeom>
          <a:solidFill>
            <a:schemeClr val="accent5"/>
          </a:solidFill>
          <a:ln>
            <a:noFill/>
          </a:ln>
          <a:extLst/>
        </p:spPr>
        <p:txBody>
          <a:bodyPr wrap="square" lIns="0" tIns="0" rIns="0" bIns="0" rtlCol="0" anchor="ctr">
            <a:spAutoFit/>
          </a:bodyPr>
          <a:lstStyle/>
          <a:p>
            <a:pPr algn="l">
              <a:lnSpc>
                <a:spcPct val="10000"/>
              </a:lnSpc>
            </a:pPr>
            <a:endParaRPr lang="en-US" sz="7200" dirty="0" smtClean="0">
              <a:solidFill>
                <a:srgbClr val="1A8AC7"/>
              </a:solidFill>
              <a:latin typeface="Arial"/>
              <a:ea typeface="ＭＳ Ｐゴシック" charset="0"/>
              <a:cs typeface="Arial"/>
              <a:sym typeface="DINOT-Medium" charset="0"/>
            </a:endParaRPr>
          </a:p>
        </p:txBody>
      </p:sp>
      <p:sp>
        <p:nvSpPr>
          <p:cNvPr id="53" name="TextBox 52"/>
          <p:cNvSpPr txBox="1"/>
          <p:nvPr/>
        </p:nvSpPr>
        <p:spPr>
          <a:xfrm>
            <a:off x="5512505" y="5847275"/>
            <a:ext cx="1583312" cy="208056"/>
          </a:xfrm>
          <a:prstGeom prst="rect">
            <a:avLst/>
          </a:prstGeom>
          <a:noFill/>
          <a:ln>
            <a:noFill/>
          </a:ln>
        </p:spPr>
        <p:txBody>
          <a:bodyPr wrap="square" lIns="38405" tIns="19202" rIns="38405" bIns="19202" rtlCol="0">
            <a:spAutoFit/>
          </a:bodyPr>
          <a:lstStyle/>
          <a:p>
            <a:r>
              <a:rPr lang="en-US" sz="1100" dirty="0" smtClean="0">
                <a:solidFill>
                  <a:schemeClr val="accent5"/>
                </a:solidFill>
                <a:latin typeface="Arial"/>
                <a:cs typeface="Arial"/>
              </a:rPr>
              <a:t>Something here</a:t>
            </a:r>
          </a:p>
        </p:txBody>
      </p:sp>
      <p:cxnSp>
        <p:nvCxnSpPr>
          <p:cNvPr id="59" name="Straight Connector 72"/>
          <p:cNvCxnSpPr>
            <a:stCxn id="54" idx="0"/>
            <a:endCxn id="60" idx="1"/>
          </p:cNvCxnSpPr>
          <p:nvPr/>
        </p:nvCxnSpPr>
        <p:spPr>
          <a:xfrm rot="5400000" flipH="1" flipV="1">
            <a:off x="4780038" y="2407469"/>
            <a:ext cx="1087714" cy="353260"/>
          </a:xfrm>
          <a:prstGeom prst="bentConnector2">
            <a:avLst/>
          </a:prstGeom>
          <a:ln>
            <a:solidFill>
              <a:schemeClr val="bg1">
                <a:lumMod val="75000"/>
              </a:schemeClr>
            </a:solidFill>
            <a:prstDash val="sysDash"/>
          </a:ln>
          <a:effectLst/>
        </p:spPr>
        <p:style>
          <a:lnRef idx="2">
            <a:schemeClr val="accent1"/>
          </a:lnRef>
          <a:fillRef idx="0">
            <a:schemeClr val="accent1"/>
          </a:fillRef>
          <a:effectRef idx="1">
            <a:schemeClr val="accent1"/>
          </a:effectRef>
          <a:fontRef idx="minor">
            <a:schemeClr val="tx1"/>
          </a:fontRef>
        </p:style>
      </p:cxnSp>
      <p:sp>
        <p:nvSpPr>
          <p:cNvPr id="60" name="TextBox 59"/>
          <p:cNvSpPr txBox="1"/>
          <p:nvPr/>
        </p:nvSpPr>
        <p:spPr>
          <a:xfrm>
            <a:off x="5500525" y="1920825"/>
            <a:ext cx="2176943" cy="238834"/>
          </a:xfrm>
          <a:prstGeom prst="rect">
            <a:avLst/>
          </a:prstGeom>
          <a:solidFill>
            <a:schemeClr val="bg1">
              <a:alpha val="70000"/>
            </a:schemeClr>
          </a:solidFill>
          <a:ln>
            <a:noFill/>
          </a:ln>
        </p:spPr>
        <p:txBody>
          <a:bodyPr wrap="square" lIns="38405" tIns="19202" rIns="38405" bIns="19202" rtlCol="0">
            <a:spAutoFit/>
          </a:bodyPr>
          <a:lstStyle/>
          <a:p>
            <a:pPr algn="r"/>
            <a:r>
              <a:rPr lang="en-US" sz="1300" dirty="0" smtClean="0">
                <a:solidFill>
                  <a:srgbClr val="0A1F24"/>
                </a:solidFill>
                <a:latin typeface="Arial"/>
                <a:cs typeface="Arial"/>
              </a:rPr>
              <a:t>Progress since XXX (%)</a:t>
            </a:r>
          </a:p>
        </p:txBody>
      </p:sp>
      <p:sp>
        <p:nvSpPr>
          <p:cNvPr id="61" name="Right Bracket 60"/>
          <p:cNvSpPr/>
          <p:nvPr/>
        </p:nvSpPr>
        <p:spPr bwMode="auto">
          <a:xfrm rot="16200000">
            <a:off x="3439397" y="-711397"/>
            <a:ext cx="82300" cy="3708852"/>
          </a:xfrm>
          <a:prstGeom prst="rightBracket">
            <a:avLst>
              <a:gd name="adj" fmla="val 0"/>
            </a:avLst>
          </a:prstGeom>
          <a:ln>
            <a:headEnd type="none" w="med" len="med"/>
            <a:tailEnd type="none" w="med" len="med"/>
          </a:ln>
          <a:extLst/>
        </p:spPr>
        <p:style>
          <a:lnRef idx="1">
            <a:schemeClr val="accent1"/>
          </a:lnRef>
          <a:fillRef idx="0">
            <a:schemeClr val="accent1"/>
          </a:fillRef>
          <a:effectRef idx="0">
            <a:schemeClr val="accent1"/>
          </a:effectRef>
          <a:fontRef idx="minor">
            <a:schemeClr val="tx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800" b="0" i="0" u="none" strike="noStrike" cap="none" normalizeH="0" baseline="0" dirty="0">
              <a:ln>
                <a:noFill/>
              </a:ln>
              <a:solidFill>
                <a:srgbClr val="000000"/>
              </a:solidFill>
              <a:effectLst/>
              <a:latin typeface="Arial"/>
              <a:ea typeface="ヒラギノ角ゴ ProN W3" charset="0"/>
              <a:cs typeface="Arial"/>
              <a:sym typeface="Gill Sans" charset="0"/>
            </a:endParaRPr>
          </a:p>
        </p:txBody>
      </p:sp>
      <p:sp>
        <p:nvSpPr>
          <p:cNvPr id="15" name="TextBox 14"/>
          <p:cNvSpPr txBox="1"/>
          <p:nvPr/>
        </p:nvSpPr>
        <p:spPr>
          <a:xfrm>
            <a:off x="2231171" y="3072785"/>
            <a:ext cx="3142675" cy="356616"/>
          </a:xfrm>
          <a:prstGeom prst="rect">
            <a:avLst/>
          </a:prstGeom>
          <a:ln/>
        </p:spPr>
        <p:style>
          <a:lnRef idx="2">
            <a:schemeClr val="accent1">
              <a:shade val="50000"/>
            </a:schemeClr>
          </a:lnRef>
          <a:fillRef idx="1">
            <a:schemeClr val="accent1"/>
          </a:fillRef>
          <a:effectRef idx="0">
            <a:schemeClr val="accent1"/>
          </a:effectRef>
          <a:fontRef idx="minor">
            <a:schemeClr val="lt1"/>
          </a:fontRef>
        </p:style>
        <p:txBody>
          <a:bodyPr wrap="square" lIns="38405" tIns="19202" rIns="38405" bIns="19202" rtlCol="0" anchor="ctr">
            <a:spAutoFit/>
          </a:bodyPr>
          <a:lstStyle/>
          <a:p>
            <a:pPr algn="ctr"/>
            <a:r>
              <a:rPr lang="en-US" sz="1500" dirty="0" smtClean="0">
                <a:solidFill>
                  <a:srgbClr val="FFFFFF"/>
                </a:solidFill>
                <a:latin typeface="Arial"/>
                <a:cs typeface="Arial"/>
              </a:rPr>
              <a:t>96%</a:t>
            </a:r>
          </a:p>
        </p:txBody>
      </p:sp>
      <p:sp>
        <p:nvSpPr>
          <p:cNvPr id="54" name="TextBox 53"/>
          <p:cNvSpPr txBox="1"/>
          <p:nvPr/>
        </p:nvSpPr>
        <p:spPr>
          <a:xfrm>
            <a:off x="4982419" y="3127956"/>
            <a:ext cx="329692" cy="236220"/>
          </a:xfrm>
          <a:prstGeom prst="rect">
            <a:avLst/>
          </a:prstGeom>
          <a:solidFill>
            <a:srgbClr val="FFFFFF">
              <a:alpha val="50000"/>
            </a:srgbClr>
          </a:solidFill>
          <a:ln>
            <a:noFill/>
          </a:ln>
        </p:spPr>
        <p:txBody>
          <a:bodyPr wrap="square" lIns="38405" tIns="0" rIns="38405" bIns="45720" rtlCol="0" anchor="ctr" anchorCtr="0">
            <a:noAutofit/>
          </a:bodyPr>
          <a:lstStyle/>
          <a:p>
            <a:pPr algn="ctr"/>
            <a:r>
              <a:rPr lang="en-US" sz="1300" dirty="0" smtClean="0">
                <a:solidFill>
                  <a:schemeClr val="accent1"/>
                </a:solidFill>
                <a:latin typeface="Arial"/>
                <a:cs typeface="Arial"/>
              </a:rPr>
              <a:t>0</a:t>
            </a:r>
          </a:p>
        </p:txBody>
      </p:sp>
      <p:sp>
        <p:nvSpPr>
          <p:cNvPr id="6" name="TextBox 5"/>
          <p:cNvSpPr txBox="1"/>
          <p:nvPr/>
        </p:nvSpPr>
        <p:spPr>
          <a:xfrm>
            <a:off x="3439962" y="3659143"/>
            <a:ext cx="1917038" cy="356616"/>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wrap="square" lIns="38405" tIns="19202" rIns="38405" bIns="19202" rtlCol="0" anchor="ctr">
            <a:spAutoFit/>
          </a:bodyPr>
          <a:lstStyle/>
          <a:p>
            <a:pPr algn="ctr"/>
            <a:r>
              <a:rPr lang="en-US" sz="1500" dirty="0" smtClean="0">
                <a:solidFill>
                  <a:srgbClr val="FFFFFF"/>
                </a:solidFill>
                <a:latin typeface="Arial"/>
                <a:cs typeface="Arial"/>
              </a:rPr>
              <a:t>70%</a:t>
            </a:r>
          </a:p>
        </p:txBody>
      </p:sp>
      <p:sp>
        <p:nvSpPr>
          <p:cNvPr id="55" name="TextBox 54"/>
          <p:cNvSpPr txBox="1"/>
          <p:nvPr/>
        </p:nvSpPr>
        <p:spPr>
          <a:xfrm>
            <a:off x="4910029" y="3697016"/>
            <a:ext cx="393192" cy="274320"/>
          </a:xfrm>
          <a:prstGeom prst="rect">
            <a:avLst/>
          </a:prstGeom>
          <a:solidFill>
            <a:srgbClr val="FFFFFF">
              <a:alpha val="50000"/>
            </a:srgbClr>
          </a:solidFill>
          <a:ln>
            <a:noFill/>
          </a:ln>
        </p:spPr>
        <p:txBody>
          <a:bodyPr wrap="square" lIns="38405" tIns="0" rIns="38405" bIns="45720" rtlCol="0" anchor="ctr" anchorCtr="0">
            <a:noAutofit/>
          </a:bodyPr>
          <a:lstStyle/>
          <a:p>
            <a:pPr algn="ctr"/>
            <a:r>
              <a:rPr lang="en-US" sz="1300" dirty="0" smtClean="0">
                <a:solidFill>
                  <a:srgbClr val="0D436C"/>
                </a:solidFill>
                <a:latin typeface="Arial"/>
                <a:cs typeface="Arial"/>
              </a:rPr>
              <a:t>+18</a:t>
            </a:r>
          </a:p>
        </p:txBody>
      </p:sp>
      <p:sp>
        <p:nvSpPr>
          <p:cNvPr id="8" name="Rectangle 7"/>
          <p:cNvSpPr/>
          <p:nvPr/>
        </p:nvSpPr>
        <p:spPr bwMode="auto">
          <a:xfrm>
            <a:off x="3442330" y="4241298"/>
            <a:ext cx="1918658" cy="356616"/>
          </a:xfrm>
          <a:prstGeom prst="rect">
            <a:avLst/>
          </a:prstGeom>
          <a:ln/>
          <a:extLst/>
        </p:spPr>
        <p:style>
          <a:lnRef idx="2">
            <a:schemeClr val="accent3">
              <a:shade val="50000"/>
            </a:schemeClr>
          </a:lnRef>
          <a:fillRef idx="1">
            <a:schemeClr val="accent3"/>
          </a:fillRef>
          <a:effectRef idx="0">
            <a:schemeClr val="accent3"/>
          </a:effectRef>
          <a:fontRef idx="minor">
            <a:schemeClr val="lt1"/>
          </a:fontRef>
        </p:style>
        <p:txBody>
          <a:bodyPr wrap="square" lIns="0" tIns="0" rIns="0" bIns="0" rtlCol="0" anchor="ctr">
            <a:noAutofit/>
          </a:bodyPr>
          <a:lstStyle/>
          <a:p>
            <a:pPr algn="l">
              <a:lnSpc>
                <a:spcPct val="10000"/>
              </a:lnSpc>
            </a:pPr>
            <a:endParaRPr lang="en-US" sz="1600" dirty="0" smtClean="0">
              <a:solidFill>
                <a:srgbClr val="1A8AC7"/>
              </a:solidFill>
              <a:latin typeface="Arial"/>
              <a:ea typeface="ＭＳ Ｐゴシック" charset="0"/>
              <a:cs typeface="Arial"/>
              <a:sym typeface="DINOT-Medium" charset="0"/>
            </a:endParaRPr>
          </a:p>
        </p:txBody>
      </p:sp>
      <p:sp>
        <p:nvSpPr>
          <p:cNvPr id="9" name="TextBox 8"/>
          <p:cNvSpPr txBox="1"/>
          <p:nvPr/>
        </p:nvSpPr>
        <p:spPr>
          <a:xfrm>
            <a:off x="4185367" y="4292384"/>
            <a:ext cx="462563" cy="269611"/>
          </a:xfrm>
          <a:prstGeom prst="rect">
            <a:avLst/>
          </a:prstGeom>
          <a:noFill/>
          <a:ln>
            <a:noFill/>
          </a:ln>
        </p:spPr>
        <p:txBody>
          <a:bodyPr wrap="none" lIns="38405" tIns="19202" rIns="38405" bIns="19202" rtlCol="0">
            <a:spAutoFit/>
          </a:bodyPr>
          <a:lstStyle/>
          <a:p>
            <a:pPr algn="r"/>
            <a:r>
              <a:rPr lang="en-US" sz="1500" dirty="0" smtClean="0">
                <a:solidFill>
                  <a:srgbClr val="FFFFFF"/>
                </a:solidFill>
                <a:latin typeface="Arial"/>
                <a:cs typeface="Arial"/>
              </a:rPr>
              <a:t>61%</a:t>
            </a:r>
          </a:p>
        </p:txBody>
      </p:sp>
      <p:sp>
        <p:nvSpPr>
          <p:cNvPr id="56" name="TextBox 55"/>
          <p:cNvSpPr txBox="1"/>
          <p:nvPr/>
        </p:nvSpPr>
        <p:spPr>
          <a:xfrm>
            <a:off x="4941779" y="4284786"/>
            <a:ext cx="393192" cy="274320"/>
          </a:xfrm>
          <a:prstGeom prst="rect">
            <a:avLst/>
          </a:prstGeom>
          <a:solidFill>
            <a:srgbClr val="FFFFFF">
              <a:alpha val="50000"/>
            </a:srgbClr>
          </a:solidFill>
          <a:ln>
            <a:noFill/>
          </a:ln>
        </p:spPr>
        <p:txBody>
          <a:bodyPr wrap="square" lIns="38405" tIns="0" rIns="38405" bIns="45720" rtlCol="0" anchor="ctr" anchorCtr="0">
            <a:noAutofit/>
          </a:bodyPr>
          <a:lstStyle/>
          <a:p>
            <a:pPr algn="ctr"/>
            <a:r>
              <a:rPr lang="en-US" sz="1300" dirty="0" smtClean="0">
                <a:solidFill>
                  <a:schemeClr val="accent3"/>
                </a:solidFill>
                <a:latin typeface="Arial"/>
                <a:cs typeface="Arial"/>
              </a:rPr>
              <a:t>+19</a:t>
            </a:r>
          </a:p>
        </p:txBody>
      </p:sp>
      <p:sp>
        <p:nvSpPr>
          <p:cNvPr id="12" name="TextBox 11"/>
          <p:cNvSpPr txBox="1"/>
          <p:nvPr/>
        </p:nvSpPr>
        <p:spPr>
          <a:xfrm>
            <a:off x="3459012" y="4826114"/>
            <a:ext cx="1917037" cy="356616"/>
          </a:xfrm>
          <a:prstGeom prst="rect">
            <a:avLst/>
          </a:prstGeom>
          <a:ln/>
        </p:spPr>
        <p:style>
          <a:lnRef idx="2">
            <a:schemeClr val="accent4">
              <a:shade val="50000"/>
            </a:schemeClr>
          </a:lnRef>
          <a:fillRef idx="1">
            <a:schemeClr val="accent4"/>
          </a:fillRef>
          <a:effectRef idx="0">
            <a:schemeClr val="accent4"/>
          </a:effectRef>
          <a:fontRef idx="minor">
            <a:schemeClr val="lt1"/>
          </a:fontRef>
        </p:style>
        <p:txBody>
          <a:bodyPr wrap="square" lIns="38405" tIns="19202" rIns="38405" bIns="19202" rtlCol="0" anchor="ctr">
            <a:spAutoFit/>
          </a:bodyPr>
          <a:lstStyle/>
          <a:p>
            <a:pPr algn="ctr"/>
            <a:r>
              <a:rPr lang="en-US" sz="1500" dirty="0" smtClean="0">
                <a:solidFill>
                  <a:srgbClr val="FFFFFF"/>
                </a:solidFill>
                <a:latin typeface="Arial"/>
                <a:cs typeface="Arial"/>
              </a:rPr>
              <a:t>45%</a:t>
            </a:r>
          </a:p>
        </p:txBody>
      </p:sp>
      <p:sp>
        <p:nvSpPr>
          <p:cNvPr id="57" name="TextBox 56"/>
          <p:cNvSpPr txBox="1"/>
          <p:nvPr/>
        </p:nvSpPr>
        <p:spPr>
          <a:xfrm>
            <a:off x="4941779" y="4869546"/>
            <a:ext cx="393192" cy="274320"/>
          </a:xfrm>
          <a:prstGeom prst="rect">
            <a:avLst/>
          </a:prstGeom>
          <a:solidFill>
            <a:srgbClr val="FFFFFF">
              <a:alpha val="50000"/>
            </a:srgbClr>
          </a:solidFill>
          <a:ln>
            <a:noFill/>
          </a:ln>
        </p:spPr>
        <p:txBody>
          <a:bodyPr wrap="square" lIns="38405" tIns="0" rIns="38405" bIns="45720" rtlCol="0" anchor="ctr" anchorCtr="0">
            <a:noAutofit/>
          </a:bodyPr>
          <a:lstStyle/>
          <a:p>
            <a:pPr algn="ctr"/>
            <a:r>
              <a:rPr lang="en-US" sz="1300" dirty="0" smtClean="0">
                <a:solidFill>
                  <a:schemeClr val="accent4"/>
                </a:solidFill>
                <a:latin typeface="Arial"/>
                <a:cs typeface="Arial"/>
              </a:rPr>
              <a:t>+9</a:t>
            </a:r>
          </a:p>
        </p:txBody>
      </p:sp>
      <p:sp>
        <p:nvSpPr>
          <p:cNvPr id="29" name="TextBox 28"/>
          <p:cNvSpPr txBox="1"/>
          <p:nvPr/>
        </p:nvSpPr>
        <p:spPr>
          <a:xfrm>
            <a:off x="3763572" y="5411745"/>
            <a:ext cx="1612477" cy="356616"/>
          </a:xfrm>
          <a:prstGeom prst="rect">
            <a:avLst/>
          </a:prstGeom>
          <a:ln/>
        </p:spPr>
        <p:style>
          <a:lnRef idx="2">
            <a:schemeClr val="accent5">
              <a:shade val="50000"/>
            </a:schemeClr>
          </a:lnRef>
          <a:fillRef idx="1">
            <a:schemeClr val="accent5"/>
          </a:fillRef>
          <a:effectRef idx="0">
            <a:schemeClr val="accent5"/>
          </a:effectRef>
          <a:fontRef idx="minor">
            <a:schemeClr val="lt1"/>
          </a:fontRef>
        </p:style>
        <p:txBody>
          <a:bodyPr wrap="square" lIns="38405" tIns="19202" rIns="38405" bIns="19202" rtlCol="0" anchor="ctr">
            <a:spAutoFit/>
          </a:bodyPr>
          <a:lstStyle/>
          <a:p>
            <a:pPr algn="ctr"/>
            <a:r>
              <a:rPr lang="en-US" sz="1500" dirty="0" smtClean="0">
                <a:solidFill>
                  <a:srgbClr val="FFFFFF"/>
                </a:solidFill>
                <a:latin typeface="Arial"/>
                <a:cs typeface="Arial"/>
              </a:rPr>
              <a:t>38%</a:t>
            </a:r>
          </a:p>
        </p:txBody>
      </p:sp>
      <p:sp>
        <p:nvSpPr>
          <p:cNvPr id="58" name="TextBox 57"/>
          <p:cNvSpPr txBox="1"/>
          <p:nvPr/>
        </p:nvSpPr>
        <p:spPr>
          <a:xfrm>
            <a:off x="4941779" y="5453294"/>
            <a:ext cx="393192" cy="274320"/>
          </a:xfrm>
          <a:prstGeom prst="rect">
            <a:avLst/>
          </a:prstGeom>
          <a:solidFill>
            <a:srgbClr val="FFFFFF">
              <a:alpha val="50000"/>
            </a:srgbClr>
          </a:solidFill>
          <a:ln>
            <a:noFill/>
          </a:ln>
        </p:spPr>
        <p:txBody>
          <a:bodyPr wrap="square" lIns="38405" tIns="0" rIns="38405" bIns="45720" rtlCol="0" anchor="ctr" anchorCtr="0">
            <a:noAutofit/>
          </a:bodyPr>
          <a:lstStyle/>
          <a:p>
            <a:pPr algn="ctr"/>
            <a:r>
              <a:rPr lang="en-US" sz="1300" dirty="0" smtClean="0">
                <a:solidFill>
                  <a:schemeClr val="accent5"/>
                </a:solidFill>
                <a:latin typeface="Arial"/>
                <a:cs typeface="Arial"/>
              </a:rPr>
              <a:t>+6</a:t>
            </a:r>
          </a:p>
        </p:txBody>
      </p:sp>
      <p:sp>
        <p:nvSpPr>
          <p:cNvPr id="62" name="TextBox 61"/>
          <p:cNvSpPr txBox="1"/>
          <p:nvPr/>
        </p:nvSpPr>
        <p:spPr>
          <a:xfrm>
            <a:off x="2231229" y="2491492"/>
            <a:ext cx="2410245" cy="356616"/>
          </a:xfrm>
          <a:prstGeom prst="rect">
            <a:avLst/>
          </a:prstGeom>
          <a:ln/>
        </p:spPr>
        <p:style>
          <a:lnRef idx="2">
            <a:schemeClr val="accent1">
              <a:shade val="50000"/>
            </a:schemeClr>
          </a:lnRef>
          <a:fillRef idx="1">
            <a:schemeClr val="accent1"/>
          </a:fillRef>
          <a:effectRef idx="0">
            <a:schemeClr val="accent1"/>
          </a:effectRef>
          <a:fontRef idx="minor">
            <a:schemeClr val="lt1"/>
          </a:fontRef>
        </p:style>
        <p:txBody>
          <a:bodyPr wrap="square" lIns="38405" tIns="19202" rIns="38405" bIns="19202" rtlCol="0" anchor="ctr">
            <a:spAutoFit/>
          </a:bodyPr>
          <a:lstStyle/>
          <a:p>
            <a:pPr algn="ctr"/>
            <a:r>
              <a:rPr lang="en-US" sz="1500" dirty="0" smtClean="0">
                <a:solidFill>
                  <a:srgbClr val="FFFFFF"/>
                </a:solidFill>
                <a:latin typeface="Arial"/>
                <a:cs typeface="Arial"/>
              </a:rPr>
              <a:t>100%</a:t>
            </a:r>
          </a:p>
        </p:txBody>
      </p:sp>
      <p:sp>
        <p:nvSpPr>
          <p:cNvPr id="63" name="TextBox 62"/>
          <p:cNvSpPr txBox="1"/>
          <p:nvPr/>
        </p:nvSpPr>
        <p:spPr>
          <a:xfrm>
            <a:off x="1644736" y="1909230"/>
            <a:ext cx="1034964" cy="356616"/>
          </a:xfrm>
          <a:prstGeom prst="rect">
            <a:avLst/>
          </a:prstGeom>
          <a:ln/>
        </p:spPr>
        <p:style>
          <a:lnRef idx="2">
            <a:schemeClr val="accent1">
              <a:shade val="50000"/>
            </a:schemeClr>
          </a:lnRef>
          <a:fillRef idx="1">
            <a:schemeClr val="accent1"/>
          </a:fillRef>
          <a:effectRef idx="0">
            <a:schemeClr val="accent1"/>
          </a:effectRef>
          <a:fontRef idx="minor">
            <a:schemeClr val="lt1"/>
          </a:fontRef>
        </p:style>
        <p:txBody>
          <a:bodyPr wrap="square" lIns="38405" tIns="19202" rIns="38405" bIns="19202" rtlCol="0" anchor="ctr" anchorCtr="0">
            <a:noAutofit/>
          </a:bodyPr>
          <a:lstStyle/>
          <a:p>
            <a:pPr algn="ctr"/>
            <a:r>
              <a:rPr lang="en-US" sz="1500" dirty="0" smtClean="0">
                <a:solidFill>
                  <a:srgbClr val="FFFFFF"/>
                </a:solidFill>
                <a:latin typeface="Arial"/>
                <a:cs typeface="Arial"/>
              </a:rPr>
              <a:t>100%</a:t>
            </a:r>
          </a:p>
        </p:txBody>
      </p:sp>
    </p:spTree>
    <p:extLst>
      <p:ext uri="{BB962C8B-B14F-4D97-AF65-F5344CB8AC3E}">
        <p14:creationId xmlns:p14="http://schemas.microsoft.com/office/powerpoint/2010/main" val="1251417437"/>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5594063" y="931617"/>
            <a:ext cx="1945503" cy="2701636"/>
            <a:chOff x="5594063" y="931617"/>
            <a:chExt cx="1945503" cy="2701636"/>
          </a:xfrm>
        </p:grpSpPr>
        <p:sp>
          <p:nvSpPr>
            <p:cNvPr id="34" name="TextBox 50"/>
            <p:cNvSpPr txBox="1">
              <a:spLocks/>
            </p:cNvSpPr>
            <p:nvPr/>
          </p:nvSpPr>
          <p:spPr bwMode="auto">
            <a:xfrm>
              <a:off x="5965075" y="2563499"/>
              <a:ext cx="1203478" cy="19997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742950" indent="-285750" defTabSz="455613">
                <a:defRPr>
                  <a:solidFill>
                    <a:schemeClr val="tx1"/>
                  </a:solidFill>
                  <a:latin typeface="Calibri" charset="0"/>
                  <a:ea typeface="ＭＳ Ｐゴシック" charset="0"/>
                </a:defRPr>
              </a:lvl2pPr>
              <a:lvl3pPr marL="1143000" indent="-228600" defTabSz="455613">
                <a:defRPr>
                  <a:solidFill>
                    <a:schemeClr val="tx1"/>
                  </a:solidFill>
                  <a:latin typeface="Calibri" charset="0"/>
                  <a:ea typeface="ＭＳ Ｐゴシック" charset="0"/>
                </a:defRPr>
              </a:lvl3pPr>
              <a:lvl4pPr marL="1600200" indent="-228600" defTabSz="455613">
                <a:defRPr>
                  <a:solidFill>
                    <a:schemeClr val="tx1"/>
                  </a:solidFill>
                  <a:latin typeface="Calibri" charset="0"/>
                  <a:ea typeface="ＭＳ Ｐゴシック" charset="0"/>
                </a:defRPr>
              </a:lvl4pPr>
              <a:lvl5pPr marL="2057400" indent="-228600" defTabSz="455613">
                <a:defRPr>
                  <a:solidFill>
                    <a:schemeClr val="tx1"/>
                  </a:solidFill>
                  <a:latin typeface="Calibri" charset="0"/>
                  <a:ea typeface="ＭＳ Ｐゴシック" charset="0"/>
                </a:defRPr>
              </a:lvl5pPr>
              <a:lvl6pPr marL="2514600" indent="-228600" defTabSz="455613" fontAlgn="base">
                <a:spcBef>
                  <a:spcPct val="0"/>
                </a:spcBef>
                <a:spcAft>
                  <a:spcPct val="0"/>
                </a:spcAft>
                <a:defRPr>
                  <a:solidFill>
                    <a:schemeClr val="tx1"/>
                  </a:solidFill>
                  <a:latin typeface="Calibri" charset="0"/>
                  <a:ea typeface="ＭＳ Ｐゴシック" charset="0"/>
                </a:defRPr>
              </a:lvl6pPr>
              <a:lvl7pPr marL="2971800" indent="-228600" defTabSz="455613" fontAlgn="base">
                <a:spcBef>
                  <a:spcPct val="0"/>
                </a:spcBef>
                <a:spcAft>
                  <a:spcPct val="0"/>
                </a:spcAft>
                <a:defRPr>
                  <a:solidFill>
                    <a:schemeClr val="tx1"/>
                  </a:solidFill>
                  <a:latin typeface="Calibri" charset="0"/>
                  <a:ea typeface="ＭＳ Ｐゴシック" charset="0"/>
                </a:defRPr>
              </a:lvl7pPr>
              <a:lvl8pPr marL="3429000" indent="-228600" defTabSz="455613" fontAlgn="base">
                <a:spcBef>
                  <a:spcPct val="0"/>
                </a:spcBef>
                <a:spcAft>
                  <a:spcPct val="0"/>
                </a:spcAft>
                <a:defRPr>
                  <a:solidFill>
                    <a:schemeClr val="tx1"/>
                  </a:solidFill>
                  <a:latin typeface="Calibri" charset="0"/>
                  <a:ea typeface="ＭＳ Ｐゴシック" charset="0"/>
                </a:defRPr>
              </a:lvl8pPr>
              <a:lvl9pPr marL="3886200" indent="-228600" defTabSz="455613" fontAlgn="base">
                <a:spcBef>
                  <a:spcPct val="0"/>
                </a:spcBef>
                <a:spcAft>
                  <a:spcPct val="0"/>
                </a:spcAft>
                <a:defRPr>
                  <a:solidFill>
                    <a:schemeClr val="tx1"/>
                  </a:solidFill>
                  <a:latin typeface="Calibri" charset="0"/>
                  <a:ea typeface="ＭＳ Ｐゴシック" charset="0"/>
                </a:defRPr>
              </a:lvl9pPr>
            </a:lstStyle>
            <a:p>
              <a:pPr algn="ctr" eaLnBrk="1" hangingPunct="1">
                <a:lnSpc>
                  <a:spcPct val="90000"/>
                </a:lnSpc>
                <a:spcBef>
                  <a:spcPct val="20000"/>
                </a:spcBef>
                <a:spcAft>
                  <a:spcPts val="225"/>
                </a:spcAft>
              </a:pPr>
              <a:r>
                <a:rPr lang="nb-NO" sz="1100" dirty="0">
                  <a:solidFill>
                    <a:schemeClr val="accent4"/>
                  </a:solidFill>
                  <a:latin typeface="Arial"/>
                  <a:ea typeface="Segoe UI" charset="0"/>
                  <a:cs typeface="Arial"/>
                </a:rPr>
                <a:t>Contents </a:t>
              </a:r>
              <a:r>
                <a:rPr lang="nb-NO" sz="1100" dirty="0" err="1">
                  <a:solidFill>
                    <a:schemeClr val="accent4"/>
                  </a:solidFill>
                  <a:latin typeface="Arial"/>
                  <a:ea typeface="Segoe UI" charset="0"/>
                  <a:cs typeface="Arial"/>
                </a:rPr>
                <a:t>Title</a:t>
              </a:r>
              <a:endParaRPr lang="en-US" sz="1100" dirty="0">
                <a:solidFill>
                  <a:schemeClr val="accent4"/>
                </a:solidFill>
                <a:latin typeface="Arial"/>
                <a:ea typeface="Segoe UI" charset="0"/>
                <a:cs typeface="Arial"/>
              </a:endParaRPr>
            </a:p>
          </p:txBody>
        </p:sp>
        <p:sp>
          <p:nvSpPr>
            <p:cNvPr id="35" name="TextBox 51"/>
            <p:cNvSpPr txBox="1">
              <a:spLocks/>
            </p:cNvSpPr>
            <p:nvPr/>
          </p:nvSpPr>
          <p:spPr bwMode="auto">
            <a:xfrm>
              <a:off x="5594063" y="2810786"/>
              <a:ext cx="1945503" cy="822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eaLnBrk="1" hangingPunct="1"/>
              <a:r>
                <a:rPr lang="en-US" sz="1300" dirty="0" err="1">
                  <a:solidFill>
                    <a:srgbClr val="0A1F24"/>
                  </a:solidFill>
                  <a:latin typeface="Arial"/>
                  <a:cs typeface="Arial"/>
                </a:rPr>
                <a:t>Lorem</a:t>
              </a:r>
              <a:r>
                <a:rPr lang="en-US" sz="1300" dirty="0">
                  <a:solidFill>
                    <a:srgbClr val="0A1F24"/>
                  </a:solidFill>
                  <a:latin typeface="Arial"/>
                  <a:cs typeface="Arial"/>
                </a:rPr>
                <a:t> </a:t>
              </a:r>
              <a:r>
                <a:rPr lang="en-US" sz="1300" dirty="0" err="1">
                  <a:solidFill>
                    <a:srgbClr val="0A1F24"/>
                  </a:solidFill>
                  <a:latin typeface="Arial"/>
                  <a:cs typeface="Arial"/>
                </a:rPr>
                <a:t>Ipsum</a:t>
              </a:r>
              <a:r>
                <a:rPr lang="en-US" sz="1300" dirty="0">
                  <a:solidFill>
                    <a:srgbClr val="0A1F24"/>
                  </a:solidFill>
                  <a:latin typeface="Arial"/>
                  <a:cs typeface="Arial"/>
                </a:rPr>
                <a:t> has been the industry's </a:t>
              </a:r>
              <a:r>
                <a:rPr lang="en-US" sz="1300" dirty="0" smtClean="0">
                  <a:solidFill>
                    <a:srgbClr val="0A1F24"/>
                  </a:solidFill>
                  <a:latin typeface="Arial"/>
                  <a:cs typeface="Arial"/>
                </a:rPr>
                <a:t>standard.</a:t>
              </a:r>
              <a:endParaRPr lang="en-US" sz="1300" dirty="0">
                <a:solidFill>
                  <a:srgbClr val="0A1F24"/>
                </a:solidFill>
                <a:latin typeface="Arial"/>
                <a:cs typeface="Arial"/>
              </a:endParaRPr>
            </a:p>
          </p:txBody>
        </p:sp>
        <p:grpSp>
          <p:nvGrpSpPr>
            <p:cNvPr id="14" name="그룹 33"/>
            <p:cNvGrpSpPr>
              <a:grpSpLocks/>
            </p:cNvGrpSpPr>
            <p:nvPr/>
          </p:nvGrpSpPr>
          <p:grpSpPr bwMode="auto">
            <a:xfrm>
              <a:off x="5904827" y="931617"/>
              <a:ext cx="1323975" cy="1662330"/>
              <a:chOff x="3146573" y="1150145"/>
              <a:chExt cx="1346552" cy="1739109"/>
            </a:xfrm>
          </p:grpSpPr>
          <p:sp>
            <p:nvSpPr>
              <p:cNvPr id="31" name="타원 2"/>
              <p:cNvSpPr>
                <a:spLocks/>
              </p:cNvSpPr>
              <p:nvPr/>
            </p:nvSpPr>
            <p:spPr>
              <a:xfrm>
                <a:off x="3146573" y="1150145"/>
                <a:ext cx="1346552" cy="1346776"/>
              </a:xfrm>
              <a:prstGeom prst="ellipse">
                <a:avLst/>
              </a:prstGeom>
              <a:solidFill>
                <a:schemeClr val="accent4">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ko-KR" altLang="en-US" sz="1350" dirty="0">
                  <a:latin typeface="Arial"/>
                  <a:cs typeface="Arial"/>
                </a:endParaRPr>
              </a:p>
            </p:txBody>
          </p:sp>
          <p:sp>
            <p:nvSpPr>
              <p:cNvPr id="32" name="원형 3"/>
              <p:cNvSpPr/>
              <p:nvPr/>
            </p:nvSpPr>
            <p:spPr>
              <a:xfrm>
                <a:off x="3207927" y="1212048"/>
                <a:ext cx="1223844" cy="1224480"/>
              </a:xfrm>
              <a:prstGeom prst="pie">
                <a:avLst>
                  <a:gd name="adj1" fmla="val 16200000"/>
                  <a:gd name="adj2" fmla="val 13230408"/>
                </a:avLst>
              </a:prstGeom>
              <a:solidFill>
                <a:srgbClr val="EA903A"/>
              </a:solidFill>
              <a:ln w="317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ko-KR" altLang="en-US" sz="1350" dirty="0">
                  <a:latin typeface="Arial"/>
                  <a:cs typeface="Arial"/>
                </a:endParaRPr>
              </a:p>
            </p:txBody>
          </p:sp>
          <p:sp>
            <p:nvSpPr>
              <p:cNvPr id="33" name="TextBox 55"/>
              <p:cNvSpPr txBox="1">
                <a:spLocks/>
              </p:cNvSpPr>
              <p:nvPr/>
            </p:nvSpPr>
            <p:spPr bwMode="auto">
              <a:xfrm>
                <a:off x="3544284" y="2553697"/>
                <a:ext cx="551127" cy="33555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742950" indent="-285750" defTabSz="455613">
                  <a:defRPr>
                    <a:solidFill>
                      <a:schemeClr val="tx1"/>
                    </a:solidFill>
                    <a:latin typeface="Calibri" charset="0"/>
                    <a:ea typeface="ＭＳ Ｐゴシック" charset="0"/>
                  </a:defRPr>
                </a:lvl2pPr>
                <a:lvl3pPr marL="1143000" indent="-228600" defTabSz="455613">
                  <a:defRPr>
                    <a:solidFill>
                      <a:schemeClr val="tx1"/>
                    </a:solidFill>
                    <a:latin typeface="Calibri" charset="0"/>
                    <a:ea typeface="ＭＳ Ｐゴシック" charset="0"/>
                  </a:defRPr>
                </a:lvl3pPr>
                <a:lvl4pPr marL="1600200" indent="-228600" defTabSz="455613">
                  <a:defRPr>
                    <a:solidFill>
                      <a:schemeClr val="tx1"/>
                    </a:solidFill>
                    <a:latin typeface="Calibri" charset="0"/>
                    <a:ea typeface="ＭＳ Ｐゴシック" charset="0"/>
                  </a:defRPr>
                </a:lvl4pPr>
                <a:lvl5pPr marL="2057400" indent="-228600" defTabSz="455613">
                  <a:defRPr>
                    <a:solidFill>
                      <a:schemeClr val="tx1"/>
                    </a:solidFill>
                    <a:latin typeface="Calibri" charset="0"/>
                    <a:ea typeface="ＭＳ Ｐゴシック" charset="0"/>
                  </a:defRPr>
                </a:lvl5pPr>
                <a:lvl6pPr marL="2514600" indent="-228600" defTabSz="455613" fontAlgn="base">
                  <a:spcBef>
                    <a:spcPct val="0"/>
                  </a:spcBef>
                  <a:spcAft>
                    <a:spcPct val="0"/>
                  </a:spcAft>
                  <a:defRPr>
                    <a:solidFill>
                      <a:schemeClr val="tx1"/>
                    </a:solidFill>
                    <a:latin typeface="Calibri" charset="0"/>
                    <a:ea typeface="ＭＳ Ｐゴシック" charset="0"/>
                  </a:defRPr>
                </a:lvl6pPr>
                <a:lvl7pPr marL="2971800" indent="-228600" defTabSz="455613" fontAlgn="base">
                  <a:spcBef>
                    <a:spcPct val="0"/>
                  </a:spcBef>
                  <a:spcAft>
                    <a:spcPct val="0"/>
                  </a:spcAft>
                  <a:defRPr>
                    <a:solidFill>
                      <a:schemeClr val="tx1"/>
                    </a:solidFill>
                    <a:latin typeface="Calibri" charset="0"/>
                    <a:ea typeface="ＭＳ Ｐゴシック" charset="0"/>
                  </a:defRPr>
                </a:lvl7pPr>
                <a:lvl8pPr marL="3429000" indent="-228600" defTabSz="455613" fontAlgn="base">
                  <a:spcBef>
                    <a:spcPct val="0"/>
                  </a:spcBef>
                  <a:spcAft>
                    <a:spcPct val="0"/>
                  </a:spcAft>
                  <a:defRPr>
                    <a:solidFill>
                      <a:schemeClr val="tx1"/>
                    </a:solidFill>
                    <a:latin typeface="Calibri" charset="0"/>
                    <a:ea typeface="ＭＳ Ｐゴシック" charset="0"/>
                  </a:defRPr>
                </a:lvl8pPr>
                <a:lvl9pPr marL="3886200" indent="-228600" defTabSz="455613" fontAlgn="base">
                  <a:spcBef>
                    <a:spcPct val="0"/>
                  </a:spcBef>
                  <a:spcAft>
                    <a:spcPct val="0"/>
                  </a:spcAft>
                  <a:defRPr>
                    <a:solidFill>
                      <a:schemeClr val="tx1"/>
                    </a:solidFill>
                    <a:latin typeface="Calibri" charset="0"/>
                    <a:ea typeface="ＭＳ Ｐゴシック" charset="0"/>
                  </a:defRPr>
                </a:lvl9pPr>
              </a:lstStyle>
              <a:p>
                <a:pPr algn="ctr" eaLnBrk="1" hangingPunct="1">
                  <a:lnSpc>
                    <a:spcPct val="90000"/>
                  </a:lnSpc>
                  <a:spcBef>
                    <a:spcPct val="20000"/>
                  </a:spcBef>
                  <a:spcAft>
                    <a:spcPts val="225"/>
                  </a:spcAft>
                </a:pPr>
                <a:r>
                  <a:rPr lang="nb-NO" sz="2000" b="1" dirty="0">
                    <a:solidFill>
                      <a:schemeClr val="accent4"/>
                    </a:solidFill>
                    <a:latin typeface="Arial"/>
                    <a:ea typeface="Segoe UI" charset="0"/>
                    <a:cs typeface="Arial"/>
                  </a:rPr>
                  <a:t>75%</a:t>
                </a:r>
                <a:endParaRPr lang="en-US" sz="2000" b="1" dirty="0">
                  <a:solidFill>
                    <a:schemeClr val="accent4"/>
                  </a:solidFill>
                  <a:latin typeface="Arial"/>
                  <a:ea typeface="Segoe UI" charset="0"/>
                  <a:cs typeface="Arial"/>
                </a:endParaRPr>
              </a:p>
            </p:txBody>
          </p:sp>
        </p:grpSp>
      </p:grpSp>
      <p:grpSp>
        <p:nvGrpSpPr>
          <p:cNvPr id="9" name="Group 8"/>
          <p:cNvGrpSpPr/>
          <p:nvPr/>
        </p:nvGrpSpPr>
        <p:grpSpPr>
          <a:xfrm>
            <a:off x="1343208" y="3614387"/>
            <a:ext cx="1945503" cy="2701636"/>
            <a:chOff x="1343208" y="3395417"/>
            <a:chExt cx="1945503" cy="2701636"/>
          </a:xfrm>
        </p:grpSpPr>
        <p:sp>
          <p:nvSpPr>
            <p:cNvPr id="46" name="TextBox 51"/>
            <p:cNvSpPr txBox="1">
              <a:spLocks/>
            </p:cNvSpPr>
            <p:nvPr/>
          </p:nvSpPr>
          <p:spPr bwMode="auto">
            <a:xfrm>
              <a:off x="1343208" y="5274586"/>
              <a:ext cx="1945503" cy="822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eaLnBrk="1" hangingPunct="1"/>
              <a:r>
                <a:rPr lang="en-US" sz="1300" dirty="0" err="1">
                  <a:solidFill>
                    <a:srgbClr val="0A1F24"/>
                  </a:solidFill>
                  <a:latin typeface="Arial"/>
                  <a:cs typeface="Arial"/>
                </a:rPr>
                <a:t>Lorem</a:t>
              </a:r>
              <a:r>
                <a:rPr lang="en-US" sz="1300" dirty="0">
                  <a:solidFill>
                    <a:srgbClr val="0A1F24"/>
                  </a:solidFill>
                  <a:latin typeface="Arial"/>
                  <a:cs typeface="Arial"/>
                </a:rPr>
                <a:t> </a:t>
              </a:r>
              <a:r>
                <a:rPr lang="en-US" sz="1300" dirty="0" err="1">
                  <a:solidFill>
                    <a:srgbClr val="0A1F24"/>
                  </a:solidFill>
                  <a:latin typeface="Arial"/>
                  <a:cs typeface="Arial"/>
                </a:rPr>
                <a:t>Ipsum</a:t>
              </a:r>
              <a:r>
                <a:rPr lang="en-US" sz="1300" dirty="0">
                  <a:solidFill>
                    <a:srgbClr val="0A1F24"/>
                  </a:solidFill>
                  <a:latin typeface="Arial"/>
                  <a:cs typeface="Arial"/>
                </a:rPr>
                <a:t> has been the industry's </a:t>
              </a:r>
              <a:r>
                <a:rPr lang="en-US" sz="1300" dirty="0" smtClean="0">
                  <a:solidFill>
                    <a:srgbClr val="0A1F24"/>
                  </a:solidFill>
                  <a:latin typeface="Arial"/>
                  <a:cs typeface="Arial"/>
                </a:rPr>
                <a:t>standard.</a:t>
              </a:r>
              <a:endParaRPr lang="en-US" sz="1300" dirty="0">
                <a:solidFill>
                  <a:srgbClr val="0A1F24"/>
                </a:solidFill>
                <a:latin typeface="Arial"/>
                <a:cs typeface="Arial"/>
              </a:endParaRPr>
            </a:p>
          </p:txBody>
        </p:sp>
        <p:sp>
          <p:nvSpPr>
            <p:cNvPr id="28" name="TextBox 57"/>
            <p:cNvSpPr txBox="1">
              <a:spLocks/>
            </p:cNvSpPr>
            <p:nvPr/>
          </p:nvSpPr>
          <p:spPr bwMode="auto">
            <a:xfrm>
              <a:off x="1714220" y="5027300"/>
              <a:ext cx="1203478" cy="199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742950" indent="-285750" defTabSz="455613">
                <a:defRPr>
                  <a:solidFill>
                    <a:schemeClr val="tx1"/>
                  </a:solidFill>
                  <a:latin typeface="Calibri" charset="0"/>
                  <a:ea typeface="ＭＳ Ｐゴシック" charset="0"/>
                </a:defRPr>
              </a:lvl2pPr>
              <a:lvl3pPr marL="1143000" indent="-228600" defTabSz="455613">
                <a:defRPr>
                  <a:solidFill>
                    <a:schemeClr val="tx1"/>
                  </a:solidFill>
                  <a:latin typeface="Calibri" charset="0"/>
                  <a:ea typeface="ＭＳ Ｐゴシック" charset="0"/>
                </a:defRPr>
              </a:lvl3pPr>
              <a:lvl4pPr marL="1600200" indent="-228600" defTabSz="455613">
                <a:defRPr>
                  <a:solidFill>
                    <a:schemeClr val="tx1"/>
                  </a:solidFill>
                  <a:latin typeface="Calibri" charset="0"/>
                  <a:ea typeface="ＭＳ Ｐゴシック" charset="0"/>
                </a:defRPr>
              </a:lvl4pPr>
              <a:lvl5pPr marL="2057400" indent="-228600" defTabSz="455613">
                <a:defRPr>
                  <a:solidFill>
                    <a:schemeClr val="tx1"/>
                  </a:solidFill>
                  <a:latin typeface="Calibri" charset="0"/>
                  <a:ea typeface="ＭＳ Ｐゴシック" charset="0"/>
                </a:defRPr>
              </a:lvl5pPr>
              <a:lvl6pPr marL="2514600" indent="-228600" defTabSz="455613" fontAlgn="base">
                <a:spcBef>
                  <a:spcPct val="0"/>
                </a:spcBef>
                <a:spcAft>
                  <a:spcPct val="0"/>
                </a:spcAft>
                <a:defRPr>
                  <a:solidFill>
                    <a:schemeClr val="tx1"/>
                  </a:solidFill>
                  <a:latin typeface="Calibri" charset="0"/>
                  <a:ea typeface="ＭＳ Ｐゴシック" charset="0"/>
                </a:defRPr>
              </a:lvl6pPr>
              <a:lvl7pPr marL="2971800" indent="-228600" defTabSz="455613" fontAlgn="base">
                <a:spcBef>
                  <a:spcPct val="0"/>
                </a:spcBef>
                <a:spcAft>
                  <a:spcPct val="0"/>
                </a:spcAft>
                <a:defRPr>
                  <a:solidFill>
                    <a:schemeClr val="tx1"/>
                  </a:solidFill>
                  <a:latin typeface="Calibri" charset="0"/>
                  <a:ea typeface="ＭＳ Ｐゴシック" charset="0"/>
                </a:defRPr>
              </a:lvl7pPr>
              <a:lvl8pPr marL="3429000" indent="-228600" defTabSz="455613" fontAlgn="base">
                <a:spcBef>
                  <a:spcPct val="0"/>
                </a:spcBef>
                <a:spcAft>
                  <a:spcPct val="0"/>
                </a:spcAft>
                <a:defRPr>
                  <a:solidFill>
                    <a:schemeClr val="tx1"/>
                  </a:solidFill>
                  <a:latin typeface="Calibri" charset="0"/>
                  <a:ea typeface="ＭＳ Ｐゴシック" charset="0"/>
                </a:defRPr>
              </a:lvl8pPr>
              <a:lvl9pPr marL="3886200" indent="-228600" defTabSz="455613" fontAlgn="base">
                <a:spcBef>
                  <a:spcPct val="0"/>
                </a:spcBef>
                <a:spcAft>
                  <a:spcPct val="0"/>
                </a:spcAft>
                <a:defRPr>
                  <a:solidFill>
                    <a:schemeClr val="tx1"/>
                  </a:solidFill>
                  <a:latin typeface="Calibri" charset="0"/>
                  <a:ea typeface="ＭＳ Ｐゴシック" charset="0"/>
                </a:defRPr>
              </a:lvl9pPr>
            </a:lstStyle>
            <a:p>
              <a:pPr algn="ctr" eaLnBrk="1" hangingPunct="1">
                <a:lnSpc>
                  <a:spcPct val="90000"/>
                </a:lnSpc>
                <a:spcBef>
                  <a:spcPct val="20000"/>
                </a:spcBef>
                <a:spcAft>
                  <a:spcPts val="225"/>
                </a:spcAft>
              </a:pPr>
              <a:r>
                <a:rPr lang="nb-NO" sz="1100" dirty="0">
                  <a:solidFill>
                    <a:schemeClr val="accent5"/>
                  </a:solidFill>
                  <a:latin typeface="Arial"/>
                  <a:ea typeface="Segoe UI" charset="0"/>
                  <a:cs typeface="Arial"/>
                </a:rPr>
                <a:t>Contents </a:t>
              </a:r>
              <a:r>
                <a:rPr lang="nb-NO" sz="1100" dirty="0" err="1">
                  <a:solidFill>
                    <a:schemeClr val="accent5"/>
                  </a:solidFill>
                  <a:latin typeface="Arial"/>
                  <a:ea typeface="Segoe UI" charset="0"/>
                  <a:cs typeface="Arial"/>
                </a:rPr>
                <a:t>Title</a:t>
              </a:r>
              <a:endParaRPr lang="en-US" sz="1100" dirty="0">
                <a:solidFill>
                  <a:schemeClr val="accent5"/>
                </a:solidFill>
                <a:latin typeface="Arial"/>
                <a:ea typeface="Segoe UI" charset="0"/>
                <a:cs typeface="Arial"/>
              </a:endParaRPr>
            </a:p>
          </p:txBody>
        </p:sp>
        <p:grpSp>
          <p:nvGrpSpPr>
            <p:cNvPr id="16" name="그룹 33"/>
            <p:cNvGrpSpPr>
              <a:grpSpLocks/>
            </p:cNvGrpSpPr>
            <p:nvPr/>
          </p:nvGrpSpPr>
          <p:grpSpPr bwMode="auto">
            <a:xfrm>
              <a:off x="1653672" y="3395417"/>
              <a:ext cx="1324575" cy="1662330"/>
              <a:chOff x="3146269" y="1150145"/>
              <a:chExt cx="1347162" cy="1739109"/>
            </a:xfrm>
          </p:grpSpPr>
          <p:sp>
            <p:nvSpPr>
              <p:cNvPr id="24" name="타원 2"/>
              <p:cNvSpPr>
                <a:spLocks/>
              </p:cNvSpPr>
              <p:nvPr/>
            </p:nvSpPr>
            <p:spPr>
              <a:xfrm>
                <a:off x="3145919" y="1150145"/>
                <a:ext cx="1348166" cy="1346776"/>
              </a:xfrm>
              <a:prstGeom prst="ellipse">
                <a:avLst/>
              </a:prstGeom>
              <a:solidFill>
                <a:schemeClr val="accent5">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ko-KR" altLang="en-US" sz="1350" dirty="0">
                  <a:latin typeface="Arial"/>
                  <a:cs typeface="Arial"/>
                </a:endParaRPr>
              </a:p>
            </p:txBody>
          </p:sp>
          <p:sp>
            <p:nvSpPr>
              <p:cNvPr id="25" name="원형 3"/>
              <p:cNvSpPr/>
              <p:nvPr/>
            </p:nvSpPr>
            <p:spPr>
              <a:xfrm>
                <a:off x="3207273" y="1212048"/>
                <a:ext cx="1225458" cy="1224480"/>
              </a:xfrm>
              <a:prstGeom prst="pie">
                <a:avLst>
                  <a:gd name="adj1" fmla="val 16200000"/>
                  <a:gd name="adj2" fmla="val 5486654"/>
                </a:avLst>
              </a:prstGeom>
              <a:solidFill>
                <a:srgbClr val="DB6033"/>
              </a:solidFill>
              <a:ln w="317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ko-KR" altLang="en-US" sz="1350" dirty="0">
                  <a:latin typeface="Arial"/>
                  <a:cs typeface="Arial"/>
                </a:endParaRPr>
              </a:p>
            </p:txBody>
          </p:sp>
          <p:sp>
            <p:nvSpPr>
              <p:cNvPr id="26" name="TextBox 62"/>
              <p:cNvSpPr txBox="1">
                <a:spLocks/>
              </p:cNvSpPr>
              <p:nvPr/>
            </p:nvSpPr>
            <p:spPr bwMode="auto">
              <a:xfrm>
                <a:off x="3544284" y="2553697"/>
                <a:ext cx="551127" cy="335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742950" indent="-285750" defTabSz="455613">
                  <a:defRPr>
                    <a:solidFill>
                      <a:schemeClr val="tx1"/>
                    </a:solidFill>
                    <a:latin typeface="Calibri" charset="0"/>
                    <a:ea typeface="ＭＳ Ｐゴシック" charset="0"/>
                  </a:defRPr>
                </a:lvl2pPr>
                <a:lvl3pPr marL="1143000" indent="-228600" defTabSz="455613">
                  <a:defRPr>
                    <a:solidFill>
                      <a:schemeClr val="tx1"/>
                    </a:solidFill>
                    <a:latin typeface="Calibri" charset="0"/>
                    <a:ea typeface="ＭＳ Ｐゴシック" charset="0"/>
                  </a:defRPr>
                </a:lvl3pPr>
                <a:lvl4pPr marL="1600200" indent="-228600" defTabSz="455613">
                  <a:defRPr>
                    <a:solidFill>
                      <a:schemeClr val="tx1"/>
                    </a:solidFill>
                    <a:latin typeface="Calibri" charset="0"/>
                    <a:ea typeface="ＭＳ Ｐゴシック" charset="0"/>
                  </a:defRPr>
                </a:lvl4pPr>
                <a:lvl5pPr marL="2057400" indent="-228600" defTabSz="455613">
                  <a:defRPr>
                    <a:solidFill>
                      <a:schemeClr val="tx1"/>
                    </a:solidFill>
                    <a:latin typeface="Calibri" charset="0"/>
                    <a:ea typeface="ＭＳ Ｐゴシック" charset="0"/>
                  </a:defRPr>
                </a:lvl5pPr>
                <a:lvl6pPr marL="2514600" indent="-228600" defTabSz="455613" fontAlgn="base">
                  <a:spcBef>
                    <a:spcPct val="0"/>
                  </a:spcBef>
                  <a:spcAft>
                    <a:spcPct val="0"/>
                  </a:spcAft>
                  <a:defRPr>
                    <a:solidFill>
                      <a:schemeClr val="tx1"/>
                    </a:solidFill>
                    <a:latin typeface="Calibri" charset="0"/>
                    <a:ea typeface="ＭＳ Ｐゴシック" charset="0"/>
                  </a:defRPr>
                </a:lvl6pPr>
                <a:lvl7pPr marL="2971800" indent="-228600" defTabSz="455613" fontAlgn="base">
                  <a:spcBef>
                    <a:spcPct val="0"/>
                  </a:spcBef>
                  <a:spcAft>
                    <a:spcPct val="0"/>
                  </a:spcAft>
                  <a:defRPr>
                    <a:solidFill>
                      <a:schemeClr val="tx1"/>
                    </a:solidFill>
                    <a:latin typeface="Calibri" charset="0"/>
                    <a:ea typeface="ＭＳ Ｐゴシック" charset="0"/>
                  </a:defRPr>
                </a:lvl7pPr>
                <a:lvl8pPr marL="3429000" indent="-228600" defTabSz="455613" fontAlgn="base">
                  <a:spcBef>
                    <a:spcPct val="0"/>
                  </a:spcBef>
                  <a:spcAft>
                    <a:spcPct val="0"/>
                  </a:spcAft>
                  <a:defRPr>
                    <a:solidFill>
                      <a:schemeClr val="tx1"/>
                    </a:solidFill>
                    <a:latin typeface="Calibri" charset="0"/>
                    <a:ea typeface="ＭＳ Ｐゴシック" charset="0"/>
                  </a:defRPr>
                </a:lvl8pPr>
                <a:lvl9pPr marL="3886200" indent="-228600" defTabSz="455613" fontAlgn="base">
                  <a:spcBef>
                    <a:spcPct val="0"/>
                  </a:spcBef>
                  <a:spcAft>
                    <a:spcPct val="0"/>
                  </a:spcAft>
                  <a:defRPr>
                    <a:solidFill>
                      <a:schemeClr val="tx1"/>
                    </a:solidFill>
                    <a:latin typeface="Calibri" charset="0"/>
                    <a:ea typeface="ＭＳ Ｐゴシック" charset="0"/>
                  </a:defRPr>
                </a:lvl9pPr>
              </a:lstStyle>
              <a:p>
                <a:pPr algn="ctr" eaLnBrk="1" hangingPunct="1">
                  <a:lnSpc>
                    <a:spcPct val="90000"/>
                  </a:lnSpc>
                  <a:spcBef>
                    <a:spcPct val="20000"/>
                  </a:spcBef>
                  <a:spcAft>
                    <a:spcPts val="225"/>
                  </a:spcAft>
                </a:pPr>
                <a:r>
                  <a:rPr lang="nb-NO" sz="2000" b="1" dirty="0">
                    <a:solidFill>
                      <a:schemeClr val="accent5"/>
                    </a:solidFill>
                    <a:latin typeface="Arial"/>
                    <a:ea typeface="Segoe UI" charset="0"/>
                    <a:cs typeface="Arial"/>
                  </a:rPr>
                  <a:t>50%</a:t>
                </a:r>
                <a:endParaRPr lang="en-US" sz="2000" b="1" dirty="0">
                  <a:solidFill>
                    <a:schemeClr val="accent5"/>
                  </a:solidFill>
                  <a:latin typeface="Arial"/>
                  <a:ea typeface="Segoe UI" charset="0"/>
                  <a:cs typeface="Arial"/>
                </a:endParaRPr>
              </a:p>
            </p:txBody>
          </p:sp>
        </p:grpSp>
      </p:grpSp>
      <p:grpSp>
        <p:nvGrpSpPr>
          <p:cNvPr id="3" name="Group 2"/>
          <p:cNvGrpSpPr/>
          <p:nvPr/>
        </p:nvGrpSpPr>
        <p:grpSpPr>
          <a:xfrm>
            <a:off x="3492526" y="931617"/>
            <a:ext cx="1945503" cy="2701636"/>
            <a:chOff x="3492526" y="931617"/>
            <a:chExt cx="1945503" cy="2701636"/>
          </a:xfrm>
        </p:grpSpPr>
        <p:sp>
          <p:nvSpPr>
            <p:cNvPr id="39" name="TextBox 43"/>
            <p:cNvSpPr txBox="1">
              <a:spLocks/>
            </p:cNvSpPr>
            <p:nvPr/>
          </p:nvSpPr>
          <p:spPr bwMode="auto">
            <a:xfrm>
              <a:off x="3863538" y="2563500"/>
              <a:ext cx="1203478" cy="199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742950" indent="-285750" defTabSz="455613">
                <a:defRPr>
                  <a:solidFill>
                    <a:schemeClr val="tx1"/>
                  </a:solidFill>
                  <a:latin typeface="Calibri" charset="0"/>
                  <a:ea typeface="ＭＳ Ｐゴシック" charset="0"/>
                </a:defRPr>
              </a:lvl2pPr>
              <a:lvl3pPr marL="1143000" indent="-228600" defTabSz="455613">
                <a:defRPr>
                  <a:solidFill>
                    <a:schemeClr val="tx1"/>
                  </a:solidFill>
                  <a:latin typeface="Calibri" charset="0"/>
                  <a:ea typeface="ＭＳ Ｐゴシック" charset="0"/>
                </a:defRPr>
              </a:lvl3pPr>
              <a:lvl4pPr marL="1600200" indent="-228600" defTabSz="455613">
                <a:defRPr>
                  <a:solidFill>
                    <a:schemeClr val="tx1"/>
                  </a:solidFill>
                  <a:latin typeface="Calibri" charset="0"/>
                  <a:ea typeface="ＭＳ Ｐゴシック" charset="0"/>
                </a:defRPr>
              </a:lvl4pPr>
              <a:lvl5pPr marL="2057400" indent="-228600" defTabSz="455613">
                <a:defRPr>
                  <a:solidFill>
                    <a:schemeClr val="tx1"/>
                  </a:solidFill>
                  <a:latin typeface="Calibri" charset="0"/>
                  <a:ea typeface="ＭＳ Ｐゴシック" charset="0"/>
                </a:defRPr>
              </a:lvl5pPr>
              <a:lvl6pPr marL="2514600" indent="-228600" defTabSz="455613" fontAlgn="base">
                <a:spcBef>
                  <a:spcPct val="0"/>
                </a:spcBef>
                <a:spcAft>
                  <a:spcPct val="0"/>
                </a:spcAft>
                <a:defRPr>
                  <a:solidFill>
                    <a:schemeClr val="tx1"/>
                  </a:solidFill>
                  <a:latin typeface="Calibri" charset="0"/>
                  <a:ea typeface="ＭＳ Ｐゴシック" charset="0"/>
                </a:defRPr>
              </a:lvl6pPr>
              <a:lvl7pPr marL="2971800" indent="-228600" defTabSz="455613" fontAlgn="base">
                <a:spcBef>
                  <a:spcPct val="0"/>
                </a:spcBef>
                <a:spcAft>
                  <a:spcPct val="0"/>
                </a:spcAft>
                <a:defRPr>
                  <a:solidFill>
                    <a:schemeClr val="tx1"/>
                  </a:solidFill>
                  <a:latin typeface="Calibri" charset="0"/>
                  <a:ea typeface="ＭＳ Ｐゴシック" charset="0"/>
                </a:defRPr>
              </a:lvl7pPr>
              <a:lvl8pPr marL="3429000" indent="-228600" defTabSz="455613" fontAlgn="base">
                <a:spcBef>
                  <a:spcPct val="0"/>
                </a:spcBef>
                <a:spcAft>
                  <a:spcPct val="0"/>
                </a:spcAft>
                <a:defRPr>
                  <a:solidFill>
                    <a:schemeClr val="tx1"/>
                  </a:solidFill>
                  <a:latin typeface="Calibri" charset="0"/>
                  <a:ea typeface="ＭＳ Ｐゴシック" charset="0"/>
                </a:defRPr>
              </a:lvl8pPr>
              <a:lvl9pPr marL="3886200" indent="-228600" defTabSz="455613" fontAlgn="base">
                <a:spcBef>
                  <a:spcPct val="0"/>
                </a:spcBef>
                <a:spcAft>
                  <a:spcPct val="0"/>
                </a:spcAft>
                <a:defRPr>
                  <a:solidFill>
                    <a:schemeClr val="tx1"/>
                  </a:solidFill>
                  <a:latin typeface="Calibri" charset="0"/>
                  <a:ea typeface="ＭＳ Ｐゴシック" charset="0"/>
                </a:defRPr>
              </a:lvl9pPr>
            </a:lstStyle>
            <a:p>
              <a:pPr algn="ctr" eaLnBrk="1" hangingPunct="1">
                <a:lnSpc>
                  <a:spcPct val="90000"/>
                </a:lnSpc>
                <a:spcBef>
                  <a:spcPct val="20000"/>
                </a:spcBef>
                <a:spcAft>
                  <a:spcPts val="225"/>
                </a:spcAft>
              </a:pPr>
              <a:r>
                <a:rPr lang="nb-NO" sz="1100" dirty="0">
                  <a:solidFill>
                    <a:schemeClr val="accent3"/>
                  </a:solidFill>
                  <a:latin typeface="Arial"/>
                  <a:ea typeface="Segoe UI" charset="0"/>
                  <a:cs typeface="Arial"/>
                </a:rPr>
                <a:t>Contents </a:t>
              </a:r>
              <a:r>
                <a:rPr lang="nb-NO" sz="1100" dirty="0" err="1">
                  <a:solidFill>
                    <a:schemeClr val="accent3"/>
                  </a:solidFill>
                  <a:latin typeface="Arial"/>
                  <a:ea typeface="Segoe UI" charset="0"/>
                  <a:cs typeface="Arial"/>
                </a:rPr>
                <a:t>Title</a:t>
              </a:r>
              <a:endParaRPr lang="en-US" sz="1100" dirty="0">
                <a:solidFill>
                  <a:schemeClr val="accent3"/>
                </a:solidFill>
                <a:latin typeface="Arial"/>
                <a:ea typeface="Segoe UI" charset="0"/>
                <a:cs typeface="Arial"/>
              </a:endParaRPr>
            </a:p>
          </p:txBody>
        </p:sp>
        <p:grpSp>
          <p:nvGrpSpPr>
            <p:cNvPr id="12" name="그룹 33"/>
            <p:cNvGrpSpPr>
              <a:grpSpLocks/>
            </p:cNvGrpSpPr>
            <p:nvPr/>
          </p:nvGrpSpPr>
          <p:grpSpPr bwMode="auto">
            <a:xfrm>
              <a:off x="3802990" y="931617"/>
              <a:ext cx="1324575" cy="1662330"/>
              <a:chOff x="3146269" y="1150145"/>
              <a:chExt cx="1347162" cy="1739109"/>
            </a:xfrm>
          </p:grpSpPr>
          <p:sp>
            <p:nvSpPr>
              <p:cNvPr id="36" name="타원 2"/>
              <p:cNvSpPr>
                <a:spLocks/>
              </p:cNvSpPr>
              <p:nvPr/>
            </p:nvSpPr>
            <p:spPr>
              <a:xfrm>
                <a:off x="3145614" y="1150145"/>
                <a:ext cx="1348167" cy="1346776"/>
              </a:xfrm>
              <a:prstGeom prst="ellipse">
                <a:avLst/>
              </a:prstGeom>
              <a:solidFill>
                <a:srgbClr val="1B6F74">
                  <a:alpha val="4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ko-KR" altLang="en-US" sz="1350" dirty="0">
                  <a:latin typeface="Arial"/>
                  <a:cs typeface="Arial"/>
                </a:endParaRPr>
              </a:p>
            </p:txBody>
          </p:sp>
          <p:sp>
            <p:nvSpPr>
              <p:cNvPr id="37" name="원형 3"/>
              <p:cNvSpPr/>
              <p:nvPr/>
            </p:nvSpPr>
            <p:spPr>
              <a:xfrm>
                <a:off x="3206968" y="1212048"/>
                <a:ext cx="1225459" cy="1224480"/>
              </a:xfrm>
              <a:prstGeom prst="pie">
                <a:avLst>
                  <a:gd name="adj1" fmla="val 16200000"/>
                  <a:gd name="adj2" fmla="val 7026232"/>
                </a:avLst>
              </a:prstGeom>
              <a:solidFill>
                <a:schemeClr val="accent3"/>
              </a:solidFill>
              <a:ln w="317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ko-KR" altLang="en-US" sz="1350" dirty="0">
                  <a:latin typeface="Arial"/>
                  <a:cs typeface="Arial"/>
                </a:endParaRPr>
              </a:p>
            </p:txBody>
          </p:sp>
          <p:sp>
            <p:nvSpPr>
              <p:cNvPr id="38" name="TextBox 48"/>
              <p:cNvSpPr txBox="1">
                <a:spLocks/>
              </p:cNvSpPr>
              <p:nvPr/>
            </p:nvSpPr>
            <p:spPr bwMode="auto">
              <a:xfrm>
                <a:off x="3544284" y="2553697"/>
                <a:ext cx="551127" cy="335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742950" indent="-285750" defTabSz="455613">
                  <a:defRPr>
                    <a:solidFill>
                      <a:schemeClr val="tx1"/>
                    </a:solidFill>
                    <a:latin typeface="Calibri" charset="0"/>
                    <a:ea typeface="ＭＳ Ｐゴシック" charset="0"/>
                  </a:defRPr>
                </a:lvl2pPr>
                <a:lvl3pPr marL="1143000" indent="-228600" defTabSz="455613">
                  <a:defRPr>
                    <a:solidFill>
                      <a:schemeClr val="tx1"/>
                    </a:solidFill>
                    <a:latin typeface="Calibri" charset="0"/>
                    <a:ea typeface="ＭＳ Ｐゴシック" charset="0"/>
                  </a:defRPr>
                </a:lvl3pPr>
                <a:lvl4pPr marL="1600200" indent="-228600" defTabSz="455613">
                  <a:defRPr>
                    <a:solidFill>
                      <a:schemeClr val="tx1"/>
                    </a:solidFill>
                    <a:latin typeface="Calibri" charset="0"/>
                    <a:ea typeface="ＭＳ Ｐゴシック" charset="0"/>
                  </a:defRPr>
                </a:lvl4pPr>
                <a:lvl5pPr marL="2057400" indent="-228600" defTabSz="455613">
                  <a:defRPr>
                    <a:solidFill>
                      <a:schemeClr val="tx1"/>
                    </a:solidFill>
                    <a:latin typeface="Calibri" charset="0"/>
                    <a:ea typeface="ＭＳ Ｐゴシック" charset="0"/>
                  </a:defRPr>
                </a:lvl5pPr>
                <a:lvl6pPr marL="2514600" indent="-228600" defTabSz="455613" fontAlgn="base">
                  <a:spcBef>
                    <a:spcPct val="0"/>
                  </a:spcBef>
                  <a:spcAft>
                    <a:spcPct val="0"/>
                  </a:spcAft>
                  <a:defRPr>
                    <a:solidFill>
                      <a:schemeClr val="tx1"/>
                    </a:solidFill>
                    <a:latin typeface="Calibri" charset="0"/>
                    <a:ea typeface="ＭＳ Ｐゴシック" charset="0"/>
                  </a:defRPr>
                </a:lvl6pPr>
                <a:lvl7pPr marL="2971800" indent="-228600" defTabSz="455613" fontAlgn="base">
                  <a:spcBef>
                    <a:spcPct val="0"/>
                  </a:spcBef>
                  <a:spcAft>
                    <a:spcPct val="0"/>
                  </a:spcAft>
                  <a:defRPr>
                    <a:solidFill>
                      <a:schemeClr val="tx1"/>
                    </a:solidFill>
                    <a:latin typeface="Calibri" charset="0"/>
                    <a:ea typeface="ＭＳ Ｐゴシック" charset="0"/>
                  </a:defRPr>
                </a:lvl7pPr>
                <a:lvl8pPr marL="3429000" indent="-228600" defTabSz="455613" fontAlgn="base">
                  <a:spcBef>
                    <a:spcPct val="0"/>
                  </a:spcBef>
                  <a:spcAft>
                    <a:spcPct val="0"/>
                  </a:spcAft>
                  <a:defRPr>
                    <a:solidFill>
                      <a:schemeClr val="tx1"/>
                    </a:solidFill>
                    <a:latin typeface="Calibri" charset="0"/>
                    <a:ea typeface="ＭＳ Ｐゴシック" charset="0"/>
                  </a:defRPr>
                </a:lvl8pPr>
                <a:lvl9pPr marL="3886200" indent="-228600" defTabSz="455613" fontAlgn="base">
                  <a:spcBef>
                    <a:spcPct val="0"/>
                  </a:spcBef>
                  <a:spcAft>
                    <a:spcPct val="0"/>
                  </a:spcAft>
                  <a:defRPr>
                    <a:solidFill>
                      <a:schemeClr val="tx1"/>
                    </a:solidFill>
                    <a:latin typeface="Calibri" charset="0"/>
                    <a:ea typeface="ＭＳ Ｐゴシック" charset="0"/>
                  </a:defRPr>
                </a:lvl9pPr>
              </a:lstStyle>
              <a:p>
                <a:pPr algn="ctr" eaLnBrk="1" hangingPunct="1">
                  <a:lnSpc>
                    <a:spcPct val="90000"/>
                  </a:lnSpc>
                  <a:spcBef>
                    <a:spcPct val="20000"/>
                  </a:spcBef>
                  <a:spcAft>
                    <a:spcPts val="225"/>
                  </a:spcAft>
                </a:pPr>
                <a:r>
                  <a:rPr lang="nb-NO" sz="2000" b="1" dirty="0">
                    <a:solidFill>
                      <a:schemeClr val="accent3"/>
                    </a:solidFill>
                    <a:latin typeface="Arial"/>
                    <a:ea typeface="Segoe UI" charset="0"/>
                    <a:cs typeface="Arial"/>
                  </a:rPr>
                  <a:t>56%</a:t>
                </a:r>
                <a:endParaRPr lang="en-US" sz="2000" b="1" dirty="0">
                  <a:solidFill>
                    <a:schemeClr val="accent3"/>
                  </a:solidFill>
                  <a:latin typeface="Arial"/>
                  <a:ea typeface="Segoe UI" charset="0"/>
                  <a:cs typeface="Arial"/>
                </a:endParaRPr>
              </a:p>
            </p:txBody>
          </p:sp>
        </p:grpSp>
        <p:sp>
          <p:nvSpPr>
            <p:cNvPr id="47" name="TextBox 51"/>
            <p:cNvSpPr txBox="1">
              <a:spLocks/>
            </p:cNvSpPr>
            <p:nvPr/>
          </p:nvSpPr>
          <p:spPr bwMode="auto">
            <a:xfrm>
              <a:off x="3492526" y="2810786"/>
              <a:ext cx="1945503" cy="822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eaLnBrk="1" hangingPunct="1"/>
              <a:r>
                <a:rPr lang="en-US" sz="1300" dirty="0" err="1">
                  <a:solidFill>
                    <a:srgbClr val="0A1F24"/>
                  </a:solidFill>
                  <a:latin typeface="Arial"/>
                  <a:cs typeface="Arial"/>
                </a:rPr>
                <a:t>Lorem</a:t>
              </a:r>
              <a:r>
                <a:rPr lang="en-US" sz="1300" dirty="0">
                  <a:solidFill>
                    <a:srgbClr val="0A1F24"/>
                  </a:solidFill>
                  <a:latin typeface="Arial"/>
                  <a:cs typeface="Arial"/>
                </a:rPr>
                <a:t> </a:t>
              </a:r>
              <a:r>
                <a:rPr lang="en-US" sz="1300" dirty="0" err="1">
                  <a:solidFill>
                    <a:srgbClr val="0A1F24"/>
                  </a:solidFill>
                  <a:latin typeface="Arial"/>
                  <a:cs typeface="Arial"/>
                </a:rPr>
                <a:t>Ipsum</a:t>
              </a:r>
              <a:r>
                <a:rPr lang="en-US" sz="1300" dirty="0">
                  <a:solidFill>
                    <a:srgbClr val="0A1F24"/>
                  </a:solidFill>
                  <a:latin typeface="Arial"/>
                  <a:cs typeface="Arial"/>
                </a:rPr>
                <a:t> has been the industry's </a:t>
              </a:r>
              <a:r>
                <a:rPr lang="en-US" sz="1300" dirty="0" smtClean="0">
                  <a:solidFill>
                    <a:srgbClr val="0A1F24"/>
                  </a:solidFill>
                  <a:latin typeface="Arial"/>
                  <a:cs typeface="Arial"/>
                </a:rPr>
                <a:t>standard.</a:t>
              </a:r>
              <a:endParaRPr lang="en-US" sz="1300" dirty="0">
                <a:solidFill>
                  <a:srgbClr val="0A1F24"/>
                </a:solidFill>
                <a:latin typeface="Arial"/>
                <a:cs typeface="Arial"/>
              </a:endParaRPr>
            </a:p>
          </p:txBody>
        </p:sp>
      </p:grpSp>
      <p:grpSp>
        <p:nvGrpSpPr>
          <p:cNvPr id="2" name="Group 1"/>
          <p:cNvGrpSpPr/>
          <p:nvPr/>
        </p:nvGrpSpPr>
        <p:grpSpPr>
          <a:xfrm>
            <a:off x="1343208" y="931617"/>
            <a:ext cx="1945503" cy="2701636"/>
            <a:chOff x="1343208" y="931617"/>
            <a:chExt cx="1945503" cy="2701636"/>
          </a:xfrm>
        </p:grpSpPr>
        <p:sp>
          <p:nvSpPr>
            <p:cNvPr id="44" name="TextBox 35"/>
            <p:cNvSpPr txBox="1">
              <a:spLocks/>
            </p:cNvSpPr>
            <p:nvPr/>
          </p:nvSpPr>
          <p:spPr bwMode="auto">
            <a:xfrm>
              <a:off x="1714220" y="2563500"/>
              <a:ext cx="1203478" cy="199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742950" indent="-285750" defTabSz="455613">
                <a:defRPr>
                  <a:solidFill>
                    <a:schemeClr val="tx1"/>
                  </a:solidFill>
                  <a:latin typeface="Calibri" charset="0"/>
                  <a:ea typeface="ＭＳ Ｐゴシック" charset="0"/>
                </a:defRPr>
              </a:lvl2pPr>
              <a:lvl3pPr marL="1143000" indent="-228600" defTabSz="455613">
                <a:defRPr>
                  <a:solidFill>
                    <a:schemeClr val="tx1"/>
                  </a:solidFill>
                  <a:latin typeface="Calibri" charset="0"/>
                  <a:ea typeface="ＭＳ Ｐゴシック" charset="0"/>
                </a:defRPr>
              </a:lvl3pPr>
              <a:lvl4pPr marL="1600200" indent="-228600" defTabSz="455613">
                <a:defRPr>
                  <a:solidFill>
                    <a:schemeClr val="tx1"/>
                  </a:solidFill>
                  <a:latin typeface="Calibri" charset="0"/>
                  <a:ea typeface="ＭＳ Ｐゴシック" charset="0"/>
                </a:defRPr>
              </a:lvl4pPr>
              <a:lvl5pPr marL="2057400" indent="-228600" defTabSz="455613">
                <a:defRPr>
                  <a:solidFill>
                    <a:schemeClr val="tx1"/>
                  </a:solidFill>
                  <a:latin typeface="Calibri" charset="0"/>
                  <a:ea typeface="ＭＳ Ｐゴシック" charset="0"/>
                </a:defRPr>
              </a:lvl5pPr>
              <a:lvl6pPr marL="2514600" indent="-228600" defTabSz="455613" fontAlgn="base">
                <a:spcBef>
                  <a:spcPct val="0"/>
                </a:spcBef>
                <a:spcAft>
                  <a:spcPct val="0"/>
                </a:spcAft>
                <a:defRPr>
                  <a:solidFill>
                    <a:schemeClr val="tx1"/>
                  </a:solidFill>
                  <a:latin typeface="Calibri" charset="0"/>
                  <a:ea typeface="ＭＳ Ｐゴシック" charset="0"/>
                </a:defRPr>
              </a:lvl6pPr>
              <a:lvl7pPr marL="2971800" indent="-228600" defTabSz="455613" fontAlgn="base">
                <a:spcBef>
                  <a:spcPct val="0"/>
                </a:spcBef>
                <a:spcAft>
                  <a:spcPct val="0"/>
                </a:spcAft>
                <a:defRPr>
                  <a:solidFill>
                    <a:schemeClr val="tx1"/>
                  </a:solidFill>
                  <a:latin typeface="Calibri" charset="0"/>
                  <a:ea typeface="ＭＳ Ｐゴシック" charset="0"/>
                </a:defRPr>
              </a:lvl7pPr>
              <a:lvl8pPr marL="3429000" indent="-228600" defTabSz="455613" fontAlgn="base">
                <a:spcBef>
                  <a:spcPct val="0"/>
                </a:spcBef>
                <a:spcAft>
                  <a:spcPct val="0"/>
                </a:spcAft>
                <a:defRPr>
                  <a:solidFill>
                    <a:schemeClr val="tx1"/>
                  </a:solidFill>
                  <a:latin typeface="Calibri" charset="0"/>
                  <a:ea typeface="ＭＳ Ｐゴシック" charset="0"/>
                </a:defRPr>
              </a:lvl8pPr>
              <a:lvl9pPr marL="3886200" indent="-228600" defTabSz="455613" fontAlgn="base">
                <a:spcBef>
                  <a:spcPct val="0"/>
                </a:spcBef>
                <a:spcAft>
                  <a:spcPct val="0"/>
                </a:spcAft>
                <a:defRPr>
                  <a:solidFill>
                    <a:schemeClr val="tx1"/>
                  </a:solidFill>
                  <a:latin typeface="Calibri" charset="0"/>
                  <a:ea typeface="ＭＳ Ｐゴシック" charset="0"/>
                </a:defRPr>
              </a:lvl9pPr>
            </a:lstStyle>
            <a:p>
              <a:pPr algn="ctr" eaLnBrk="1" hangingPunct="1">
                <a:lnSpc>
                  <a:spcPct val="90000"/>
                </a:lnSpc>
                <a:spcBef>
                  <a:spcPct val="20000"/>
                </a:spcBef>
                <a:spcAft>
                  <a:spcPts val="225"/>
                </a:spcAft>
              </a:pPr>
              <a:r>
                <a:rPr lang="nb-NO" sz="1100" dirty="0">
                  <a:solidFill>
                    <a:schemeClr val="accent1"/>
                  </a:solidFill>
                  <a:latin typeface="Arial"/>
                  <a:ea typeface="Segoe UI" charset="0"/>
                  <a:cs typeface="Arial"/>
                </a:rPr>
                <a:t>Contents </a:t>
              </a:r>
              <a:r>
                <a:rPr lang="nb-NO" sz="1100" dirty="0" err="1">
                  <a:solidFill>
                    <a:schemeClr val="accent1"/>
                  </a:solidFill>
                  <a:latin typeface="Arial"/>
                  <a:ea typeface="Segoe UI" charset="0"/>
                  <a:cs typeface="Arial"/>
                </a:rPr>
                <a:t>Title</a:t>
              </a:r>
              <a:endParaRPr lang="en-US" sz="1100" dirty="0">
                <a:solidFill>
                  <a:schemeClr val="accent1"/>
                </a:solidFill>
                <a:latin typeface="Arial"/>
                <a:ea typeface="Segoe UI" charset="0"/>
                <a:cs typeface="Arial"/>
              </a:endParaRPr>
            </a:p>
          </p:txBody>
        </p:sp>
        <p:grpSp>
          <p:nvGrpSpPr>
            <p:cNvPr id="10" name="그룹 33"/>
            <p:cNvGrpSpPr>
              <a:grpSpLocks/>
            </p:cNvGrpSpPr>
            <p:nvPr/>
          </p:nvGrpSpPr>
          <p:grpSpPr bwMode="auto">
            <a:xfrm>
              <a:off x="1653972" y="931617"/>
              <a:ext cx="1323975" cy="1662330"/>
              <a:chOff x="3146269" y="1150145"/>
              <a:chExt cx="1346552" cy="1739109"/>
            </a:xfrm>
          </p:grpSpPr>
          <p:sp>
            <p:nvSpPr>
              <p:cNvPr id="41" name="타원 2"/>
              <p:cNvSpPr>
                <a:spLocks/>
              </p:cNvSpPr>
              <p:nvPr/>
            </p:nvSpPr>
            <p:spPr>
              <a:xfrm>
                <a:off x="3146269" y="1150145"/>
                <a:ext cx="1346552" cy="1346776"/>
              </a:xfrm>
              <a:prstGeom prst="ellipse">
                <a:avLst/>
              </a:prstGeom>
              <a:solidFill>
                <a:schemeClr val="accent1">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ko-KR" altLang="en-US" sz="1350" dirty="0">
                  <a:latin typeface="Arial"/>
                  <a:cs typeface="Arial"/>
                </a:endParaRPr>
              </a:p>
            </p:txBody>
          </p:sp>
          <p:sp>
            <p:nvSpPr>
              <p:cNvPr id="42" name="원형 3"/>
              <p:cNvSpPr/>
              <p:nvPr/>
            </p:nvSpPr>
            <p:spPr>
              <a:xfrm>
                <a:off x="3207623" y="1212048"/>
                <a:ext cx="1223845" cy="1224480"/>
              </a:xfrm>
              <a:prstGeom prst="pie">
                <a:avLst>
                  <a:gd name="adj1" fmla="val 16200000"/>
                  <a:gd name="adj2" fmla="val 0"/>
                </a:avLst>
              </a:prstGeom>
              <a:solidFill>
                <a:srgbClr val="1A87C9"/>
              </a:solidFill>
              <a:ln w="317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ko-KR" altLang="en-US" sz="1350" dirty="0">
                  <a:latin typeface="Arial"/>
                  <a:cs typeface="Arial"/>
                </a:endParaRPr>
              </a:p>
            </p:txBody>
          </p:sp>
          <p:sp>
            <p:nvSpPr>
              <p:cNvPr id="43" name="TextBox 41"/>
              <p:cNvSpPr txBox="1">
                <a:spLocks/>
              </p:cNvSpPr>
              <p:nvPr/>
            </p:nvSpPr>
            <p:spPr bwMode="auto">
              <a:xfrm>
                <a:off x="3544284" y="2553697"/>
                <a:ext cx="551128" cy="335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742950" indent="-285750" defTabSz="455613">
                  <a:defRPr>
                    <a:solidFill>
                      <a:schemeClr val="tx1"/>
                    </a:solidFill>
                    <a:latin typeface="Calibri" charset="0"/>
                    <a:ea typeface="ＭＳ Ｐゴシック" charset="0"/>
                  </a:defRPr>
                </a:lvl2pPr>
                <a:lvl3pPr marL="1143000" indent="-228600" defTabSz="455613">
                  <a:defRPr>
                    <a:solidFill>
                      <a:schemeClr val="tx1"/>
                    </a:solidFill>
                    <a:latin typeface="Calibri" charset="0"/>
                    <a:ea typeface="ＭＳ Ｐゴシック" charset="0"/>
                  </a:defRPr>
                </a:lvl3pPr>
                <a:lvl4pPr marL="1600200" indent="-228600" defTabSz="455613">
                  <a:defRPr>
                    <a:solidFill>
                      <a:schemeClr val="tx1"/>
                    </a:solidFill>
                    <a:latin typeface="Calibri" charset="0"/>
                    <a:ea typeface="ＭＳ Ｐゴシック" charset="0"/>
                  </a:defRPr>
                </a:lvl4pPr>
                <a:lvl5pPr marL="2057400" indent="-228600" defTabSz="455613">
                  <a:defRPr>
                    <a:solidFill>
                      <a:schemeClr val="tx1"/>
                    </a:solidFill>
                    <a:latin typeface="Calibri" charset="0"/>
                    <a:ea typeface="ＭＳ Ｐゴシック" charset="0"/>
                  </a:defRPr>
                </a:lvl5pPr>
                <a:lvl6pPr marL="2514600" indent="-228600" defTabSz="455613" fontAlgn="base">
                  <a:spcBef>
                    <a:spcPct val="0"/>
                  </a:spcBef>
                  <a:spcAft>
                    <a:spcPct val="0"/>
                  </a:spcAft>
                  <a:defRPr>
                    <a:solidFill>
                      <a:schemeClr val="tx1"/>
                    </a:solidFill>
                    <a:latin typeface="Calibri" charset="0"/>
                    <a:ea typeface="ＭＳ Ｐゴシック" charset="0"/>
                  </a:defRPr>
                </a:lvl6pPr>
                <a:lvl7pPr marL="2971800" indent="-228600" defTabSz="455613" fontAlgn="base">
                  <a:spcBef>
                    <a:spcPct val="0"/>
                  </a:spcBef>
                  <a:spcAft>
                    <a:spcPct val="0"/>
                  </a:spcAft>
                  <a:defRPr>
                    <a:solidFill>
                      <a:schemeClr val="tx1"/>
                    </a:solidFill>
                    <a:latin typeface="Calibri" charset="0"/>
                    <a:ea typeface="ＭＳ Ｐゴシック" charset="0"/>
                  </a:defRPr>
                </a:lvl7pPr>
                <a:lvl8pPr marL="3429000" indent="-228600" defTabSz="455613" fontAlgn="base">
                  <a:spcBef>
                    <a:spcPct val="0"/>
                  </a:spcBef>
                  <a:spcAft>
                    <a:spcPct val="0"/>
                  </a:spcAft>
                  <a:defRPr>
                    <a:solidFill>
                      <a:schemeClr val="tx1"/>
                    </a:solidFill>
                    <a:latin typeface="Calibri" charset="0"/>
                    <a:ea typeface="ＭＳ Ｐゴシック" charset="0"/>
                  </a:defRPr>
                </a:lvl8pPr>
                <a:lvl9pPr marL="3886200" indent="-228600" defTabSz="455613" fontAlgn="base">
                  <a:spcBef>
                    <a:spcPct val="0"/>
                  </a:spcBef>
                  <a:spcAft>
                    <a:spcPct val="0"/>
                  </a:spcAft>
                  <a:defRPr>
                    <a:solidFill>
                      <a:schemeClr val="tx1"/>
                    </a:solidFill>
                    <a:latin typeface="Calibri" charset="0"/>
                    <a:ea typeface="ＭＳ Ｐゴシック" charset="0"/>
                  </a:defRPr>
                </a:lvl9pPr>
              </a:lstStyle>
              <a:p>
                <a:pPr algn="ctr" eaLnBrk="1" hangingPunct="1">
                  <a:lnSpc>
                    <a:spcPct val="90000"/>
                  </a:lnSpc>
                  <a:spcBef>
                    <a:spcPct val="20000"/>
                  </a:spcBef>
                  <a:spcAft>
                    <a:spcPts val="225"/>
                  </a:spcAft>
                </a:pPr>
                <a:r>
                  <a:rPr lang="nb-NO" sz="2000" b="1" dirty="0">
                    <a:solidFill>
                      <a:schemeClr val="accent1"/>
                    </a:solidFill>
                    <a:latin typeface="Arial"/>
                    <a:ea typeface="Segoe UI" charset="0"/>
                    <a:cs typeface="Arial"/>
                  </a:rPr>
                  <a:t>25%</a:t>
                </a:r>
                <a:endParaRPr lang="en-US" sz="2000" b="1" dirty="0">
                  <a:solidFill>
                    <a:schemeClr val="accent1"/>
                  </a:solidFill>
                  <a:latin typeface="Arial"/>
                  <a:ea typeface="Segoe UI" charset="0"/>
                  <a:cs typeface="Arial"/>
                </a:endParaRPr>
              </a:p>
            </p:txBody>
          </p:sp>
        </p:grpSp>
        <p:sp>
          <p:nvSpPr>
            <p:cNvPr id="48" name="TextBox 51"/>
            <p:cNvSpPr txBox="1">
              <a:spLocks/>
            </p:cNvSpPr>
            <p:nvPr/>
          </p:nvSpPr>
          <p:spPr bwMode="auto">
            <a:xfrm>
              <a:off x="1343208" y="2810786"/>
              <a:ext cx="1945503" cy="822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eaLnBrk="1" hangingPunct="1"/>
              <a:r>
                <a:rPr lang="en-US" sz="1300" dirty="0" err="1" smtClean="0">
                  <a:solidFill>
                    <a:srgbClr val="0A1F24"/>
                  </a:solidFill>
                  <a:latin typeface="Arial"/>
                  <a:cs typeface="Arial"/>
                </a:rPr>
                <a:t>Lorem</a:t>
              </a:r>
              <a:r>
                <a:rPr lang="en-US" sz="1300" dirty="0" smtClean="0">
                  <a:solidFill>
                    <a:srgbClr val="0A1F24"/>
                  </a:solidFill>
                  <a:latin typeface="Arial"/>
                  <a:cs typeface="Arial"/>
                </a:rPr>
                <a:t> </a:t>
              </a:r>
              <a:r>
                <a:rPr lang="en-US" sz="1300" dirty="0" err="1" smtClean="0">
                  <a:solidFill>
                    <a:srgbClr val="0A1F24"/>
                  </a:solidFill>
                  <a:latin typeface="Arial"/>
                  <a:cs typeface="Arial"/>
                </a:rPr>
                <a:t>Ipsum</a:t>
              </a:r>
              <a:r>
                <a:rPr lang="en-US" sz="1300" dirty="0" smtClean="0">
                  <a:solidFill>
                    <a:srgbClr val="0A1F24"/>
                  </a:solidFill>
                  <a:latin typeface="Arial"/>
                  <a:cs typeface="Arial"/>
                </a:rPr>
                <a:t> has been the industry's standard.</a:t>
              </a:r>
              <a:endParaRPr lang="en-US" sz="1300" dirty="0">
                <a:solidFill>
                  <a:srgbClr val="0A1F24"/>
                </a:solidFill>
                <a:latin typeface="Arial"/>
                <a:cs typeface="Arial"/>
              </a:endParaRPr>
            </a:p>
          </p:txBody>
        </p:sp>
      </p:grpSp>
      <p:sp>
        <p:nvSpPr>
          <p:cNvPr id="4" name="Title 3"/>
          <p:cNvSpPr>
            <a:spLocks noGrp="1"/>
          </p:cNvSpPr>
          <p:nvPr>
            <p:ph type="title"/>
          </p:nvPr>
        </p:nvSpPr>
        <p:spPr/>
        <p:txBody>
          <a:bodyPr/>
          <a:lstStyle/>
          <a:p>
            <a:r>
              <a:rPr lang="en-US" sz="3000" dirty="0" smtClean="0">
                <a:latin typeface="Arial"/>
                <a:cs typeface="Arial"/>
              </a:rPr>
              <a:t>Pie Chart 1</a:t>
            </a:r>
            <a:endParaRPr lang="en-US" sz="3000" dirty="0">
              <a:latin typeface="Arial"/>
              <a:cs typeface="Arial"/>
            </a:endParaRPr>
          </a:p>
        </p:txBody>
      </p:sp>
      <p:grpSp>
        <p:nvGrpSpPr>
          <p:cNvPr id="13" name="Group 12"/>
          <p:cNvGrpSpPr/>
          <p:nvPr/>
        </p:nvGrpSpPr>
        <p:grpSpPr>
          <a:xfrm>
            <a:off x="3492526" y="3614387"/>
            <a:ext cx="1945503" cy="2701636"/>
            <a:chOff x="3492526" y="3395417"/>
            <a:chExt cx="1945503" cy="2701636"/>
          </a:xfrm>
        </p:grpSpPr>
        <p:sp>
          <p:nvSpPr>
            <p:cNvPr id="54" name="타원 2"/>
            <p:cNvSpPr>
              <a:spLocks/>
            </p:cNvSpPr>
            <p:nvPr/>
          </p:nvSpPr>
          <p:spPr bwMode="auto">
            <a:xfrm>
              <a:off x="3802496" y="3395417"/>
              <a:ext cx="1325562" cy="1287318"/>
            </a:xfrm>
            <a:prstGeom prst="ellipse">
              <a:avLst/>
            </a:prstGeom>
            <a:solidFill>
              <a:schemeClr val="accent2">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ko-KR" altLang="en-US" sz="1350" dirty="0">
                <a:latin typeface="Arial"/>
                <a:cs typeface="Arial"/>
              </a:endParaRPr>
            </a:p>
          </p:txBody>
        </p:sp>
        <p:grpSp>
          <p:nvGrpSpPr>
            <p:cNvPr id="8" name="Group 7"/>
            <p:cNvGrpSpPr/>
            <p:nvPr/>
          </p:nvGrpSpPr>
          <p:grpSpPr>
            <a:xfrm>
              <a:off x="3492526" y="3454587"/>
              <a:ext cx="1945503" cy="2642466"/>
              <a:chOff x="3492526" y="3454587"/>
              <a:chExt cx="1945503" cy="2642466"/>
            </a:xfrm>
          </p:grpSpPr>
          <p:sp>
            <p:nvSpPr>
              <p:cNvPr id="45" name="TextBox 51"/>
              <p:cNvSpPr txBox="1">
                <a:spLocks/>
              </p:cNvSpPr>
              <p:nvPr/>
            </p:nvSpPr>
            <p:spPr bwMode="auto">
              <a:xfrm>
                <a:off x="3492526" y="5274586"/>
                <a:ext cx="1945503" cy="822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eaLnBrk="1" hangingPunct="1"/>
                <a:r>
                  <a:rPr lang="en-US" sz="1300" dirty="0" err="1">
                    <a:solidFill>
                      <a:srgbClr val="0A1F24"/>
                    </a:solidFill>
                    <a:latin typeface="Arial"/>
                    <a:cs typeface="Arial"/>
                  </a:rPr>
                  <a:t>Lorem</a:t>
                </a:r>
                <a:r>
                  <a:rPr lang="en-US" sz="1300" dirty="0">
                    <a:solidFill>
                      <a:srgbClr val="0A1F24"/>
                    </a:solidFill>
                    <a:latin typeface="Arial"/>
                    <a:cs typeface="Arial"/>
                  </a:rPr>
                  <a:t> </a:t>
                </a:r>
                <a:r>
                  <a:rPr lang="en-US" sz="1300" dirty="0" err="1">
                    <a:solidFill>
                      <a:srgbClr val="0A1F24"/>
                    </a:solidFill>
                    <a:latin typeface="Arial"/>
                    <a:cs typeface="Arial"/>
                  </a:rPr>
                  <a:t>Ipsum</a:t>
                </a:r>
                <a:r>
                  <a:rPr lang="en-US" sz="1300" dirty="0">
                    <a:solidFill>
                      <a:srgbClr val="0A1F24"/>
                    </a:solidFill>
                    <a:latin typeface="Arial"/>
                    <a:cs typeface="Arial"/>
                  </a:rPr>
                  <a:t> has been the industry's </a:t>
                </a:r>
                <a:r>
                  <a:rPr lang="en-US" sz="1300" dirty="0" smtClean="0">
                    <a:solidFill>
                      <a:srgbClr val="0A1F24"/>
                    </a:solidFill>
                    <a:latin typeface="Arial"/>
                    <a:cs typeface="Arial"/>
                  </a:rPr>
                  <a:t>standard.</a:t>
                </a:r>
                <a:endParaRPr lang="en-US" sz="1300" dirty="0">
                  <a:solidFill>
                    <a:srgbClr val="0A1F24"/>
                  </a:solidFill>
                  <a:latin typeface="Arial"/>
                  <a:cs typeface="Arial"/>
                </a:endParaRPr>
              </a:p>
            </p:txBody>
          </p:sp>
          <p:sp>
            <p:nvSpPr>
              <p:cNvPr id="50" name="TextBox 57"/>
              <p:cNvSpPr txBox="1">
                <a:spLocks/>
              </p:cNvSpPr>
              <p:nvPr/>
            </p:nvSpPr>
            <p:spPr bwMode="auto">
              <a:xfrm>
                <a:off x="3863538" y="5027300"/>
                <a:ext cx="1203478" cy="199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742950" indent="-285750" defTabSz="455613">
                  <a:defRPr>
                    <a:solidFill>
                      <a:schemeClr val="tx1"/>
                    </a:solidFill>
                    <a:latin typeface="Calibri" charset="0"/>
                    <a:ea typeface="ＭＳ Ｐゴシック" charset="0"/>
                  </a:defRPr>
                </a:lvl2pPr>
                <a:lvl3pPr marL="1143000" indent="-228600" defTabSz="455613">
                  <a:defRPr>
                    <a:solidFill>
                      <a:schemeClr val="tx1"/>
                    </a:solidFill>
                    <a:latin typeface="Calibri" charset="0"/>
                    <a:ea typeface="ＭＳ Ｐゴシック" charset="0"/>
                  </a:defRPr>
                </a:lvl3pPr>
                <a:lvl4pPr marL="1600200" indent="-228600" defTabSz="455613">
                  <a:defRPr>
                    <a:solidFill>
                      <a:schemeClr val="tx1"/>
                    </a:solidFill>
                    <a:latin typeface="Calibri" charset="0"/>
                    <a:ea typeface="ＭＳ Ｐゴシック" charset="0"/>
                  </a:defRPr>
                </a:lvl4pPr>
                <a:lvl5pPr marL="2057400" indent="-228600" defTabSz="455613">
                  <a:defRPr>
                    <a:solidFill>
                      <a:schemeClr val="tx1"/>
                    </a:solidFill>
                    <a:latin typeface="Calibri" charset="0"/>
                    <a:ea typeface="ＭＳ Ｐゴシック" charset="0"/>
                  </a:defRPr>
                </a:lvl5pPr>
                <a:lvl6pPr marL="2514600" indent="-228600" defTabSz="455613" fontAlgn="base">
                  <a:spcBef>
                    <a:spcPct val="0"/>
                  </a:spcBef>
                  <a:spcAft>
                    <a:spcPct val="0"/>
                  </a:spcAft>
                  <a:defRPr>
                    <a:solidFill>
                      <a:schemeClr val="tx1"/>
                    </a:solidFill>
                    <a:latin typeface="Calibri" charset="0"/>
                    <a:ea typeface="ＭＳ Ｐゴシック" charset="0"/>
                  </a:defRPr>
                </a:lvl6pPr>
                <a:lvl7pPr marL="2971800" indent="-228600" defTabSz="455613" fontAlgn="base">
                  <a:spcBef>
                    <a:spcPct val="0"/>
                  </a:spcBef>
                  <a:spcAft>
                    <a:spcPct val="0"/>
                  </a:spcAft>
                  <a:defRPr>
                    <a:solidFill>
                      <a:schemeClr val="tx1"/>
                    </a:solidFill>
                    <a:latin typeface="Calibri" charset="0"/>
                    <a:ea typeface="ＭＳ Ｐゴシック" charset="0"/>
                  </a:defRPr>
                </a:lvl7pPr>
                <a:lvl8pPr marL="3429000" indent="-228600" defTabSz="455613" fontAlgn="base">
                  <a:spcBef>
                    <a:spcPct val="0"/>
                  </a:spcBef>
                  <a:spcAft>
                    <a:spcPct val="0"/>
                  </a:spcAft>
                  <a:defRPr>
                    <a:solidFill>
                      <a:schemeClr val="tx1"/>
                    </a:solidFill>
                    <a:latin typeface="Calibri" charset="0"/>
                    <a:ea typeface="ＭＳ Ｐゴシック" charset="0"/>
                  </a:defRPr>
                </a:lvl8pPr>
                <a:lvl9pPr marL="3886200" indent="-228600" defTabSz="455613" fontAlgn="base">
                  <a:spcBef>
                    <a:spcPct val="0"/>
                  </a:spcBef>
                  <a:spcAft>
                    <a:spcPct val="0"/>
                  </a:spcAft>
                  <a:defRPr>
                    <a:solidFill>
                      <a:schemeClr val="tx1"/>
                    </a:solidFill>
                    <a:latin typeface="Calibri" charset="0"/>
                    <a:ea typeface="ＭＳ Ｐゴシック" charset="0"/>
                  </a:defRPr>
                </a:lvl9pPr>
              </a:lstStyle>
              <a:p>
                <a:pPr algn="ctr" eaLnBrk="1" hangingPunct="1">
                  <a:lnSpc>
                    <a:spcPct val="90000"/>
                  </a:lnSpc>
                  <a:spcBef>
                    <a:spcPct val="20000"/>
                  </a:spcBef>
                  <a:spcAft>
                    <a:spcPts val="225"/>
                  </a:spcAft>
                </a:pPr>
                <a:r>
                  <a:rPr lang="nb-NO" sz="1100" dirty="0">
                    <a:solidFill>
                      <a:srgbClr val="0D436C"/>
                    </a:solidFill>
                    <a:latin typeface="Arial"/>
                    <a:ea typeface="Segoe UI" charset="0"/>
                    <a:cs typeface="Arial"/>
                  </a:rPr>
                  <a:t>Contents </a:t>
                </a:r>
                <a:r>
                  <a:rPr lang="nb-NO" sz="1100" dirty="0" err="1">
                    <a:solidFill>
                      <a:srgbClr val="0D436C"/>
                    </a:solidFill>
                    <a:latin typeface="Arial"/>
                    <a:ea typeface="Segoe UI" charset="0"/>
                    <a:cs typeface="Arial"/>
                  </a:rPr>
                  <a:t>Title</a:t>
                </a:r>
                <a:endParaRPr lang="en-US" sz="1100" dirty="0">
                  <a:solidFill>
                    <a:srgbClr val="0D436C"/>
                  </a:solidFill>
                  <a:latin typeface="Arial"/>
                  <a:ea typeface="Segoe UI" charset="0"/>
                  <a:cs typeface="Arial"/>
                </a:endParaRPr>
              </a:p>
            </p:txBody>
          </p:sp>
          <p:sp>
            <p:nvSpPr>
              <p:cNvPr id="55" name="원형 3"/>
              <p:cNvSpPr/>
              <p:nvPr/>
            </p:nvSpPr>
            <p:spPr bwMode="auto">
              <a:xfrm>
                <a:off x="3862821" y="3454587"/>
                <a:ext cx="1204912" cy="1170421"/>
              </a:xfrm>
              <a:prstGeom prst="pie">
                <a:avLst>
                  <a:gd name="adj1" fmla="val 16200000"/>
                  <a:gd name="adj2" fmla="val 5486654"/>
                </a:avLst>
              </a:prstGeom>
              <a:solidFill>
                <a:srgbClr val="0D436C"/>
              </a:solidFill>
              <a:ln w="317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ko-KR" altLang="en-US" sz="1350" dirty="0">
                  <a:latin typeface="Arial"/>
                  <a:cs typeface="Arial"/>
                </a:endParaRPr>
              </a:p>
            </p:txBody>
          </p:sp>
          <p:sp>
            <p:nvSpPr>
              <p:cNvPr id="56" name="TextBox 62"/>
              <p:cNvSpPr txBox="1">
                <a:spLocks/>
              </p:cNvSpPr>
              <p:nvPr/>
            </p:nvSpPr>
            <p:spPr bwMode="auto">
              <a:xfrm>
                <a:off x="4194334" y="4737004"/>
                <a:ext cx="541887" cy="3207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742950" indent="-285750" defTabSz="455613">
                  <a:defRPr>
                    <a:solidFill>
                      <a:schemeClr val="tx1"/>
                    </a:solidFill>
                    <a:latin typeface="Calibri" charset="0"/>
                    <a:ea typeface="ＭＳ Ｐゴシック" charset="0"/>
                  </a:defRPr>
                </a:lvl2pPr>
                <a:lvl3pPr marL="1143000" indent="-228600" defTabSz="455613">
                  <a:defRPr>
                    <a:solidFill>
                      <a:schemeClr val="tx1"/>
                    </a:solidFill>
                    <a:latin typeface="Calibri" charset="0"/>
                    <a:ea typeface="ＭＳ Ｐゴシック" charset="0"/>
                  </a:defRPr>
                </a:lvl3pPr>
                <a:lvl4pPr marL="1600200" indent="-228600" defTabSz="455613">
                  <a:defRPr>
                    <a:solidFill>
                      <a:schemeClr val="tx1"/>
                    </a:solidFill>
                    <a:latin typeface="Calibri" charset="0"/>
                    <a:ea typeface="ＭＳ Ｐゴシック" charset="0"/>
                  </a:defRPr>
                </a:lvl4pPr>
                <a:lvl5pPr marL="2057400" indent="-228600" defTabSz="455613">
                  <a:defRPr>
                    <a:solidFill>
                      <a:schemeClr val="tx1"/>
                    </a:solidFill>
                    <a:latin typeface="Calibri" charset="0"/>
                    <a:ea typeface="ＭＳ Ｐゴシック" charset="0"/>
                  </a:defRPr>
                </a:lvl5pPr>
                <a:lvl6pPr marL="2514600" indent="-228600" defTabSz="455613" fontAlgn="base">
                  <a:spcBef>
                    <a:spcPct val="0"/>
                  </a:spcBef>
                  <a:spcAft>
                    <a:spcPct val="0"/>
                  </a:spcAft>
                  <a:defRPr>
                    <a:solidFill>
                      <a:schemeClr val="tx1"/>
                    </a:solidFill>
                    <a:latin typeface="Calibri" charset="0"/>
                    <a:ea typeface="ＭＳ Ｐゴシック" charset="0"/>
                  </a:defRPr>
                </a:lvl6pPr>
                <a:lvl7pPr marL="2971800" indent="-228600" defTabSz="455613" fontAlgn="base">
                  <a:spcBef>
                    <a:spcPct val="0"/>
                  </a:spcBef>
                  <a:spcAft>
                    <a:spcPct val="0"/>
                  </a:spcAft>
                  <a:defRPr>
                    <a:solidFill>
                      <a:schemeClr val="tx1"/>
                    </a:solidFill>
                    <a:latin typeface="Calibri" charset="0"/>
                    <a:ea typeface="ＭＳ Ｐゴシック" charset="0"/>
                  </a:defRPr>
                </a:lvl7pPr>
                <a:lvl8pPr marL="3429000" indent="-228600" defTabSz="455613" fontAlgn="base">
                  <a:spcBef>
                    <a:spcPct val="0"/>
                  </a:spcBef>
                  <a:spcAft>
                    <a:spcPct val="0"/>
                  </a:spcAft>
                  <a:defRPr>
                    <a:solidFill>
                      <a:schemeClr val="tx1"/>
                    </a:solidFill>
                    <a:latin typeface="Calibri" charset="0"/>
                    <a:ea typeface="ＭＳ Ｐゴシック" charset="0"/>
                  </a:defRPr>
                </a:lvl8pPr>
                <a:lvl9pPr marL="3886200" indent="-228600" defTabSz="455613" fontAlgn="base">
                  <a:spcBef>
                    <a:spcPct val="0"/>
                  </a:spcBef>
                  <a:spcAft>
                    <a:spcPct val="0"/>
                  </a:spcAft>
                  <a:defRPr>
                    <a:solidFill>
                      <a:schemeClr val="tx1"/>
                    </a:solidFill>
                    <a:latin typeface="Calibri" charset="0"/>
                    <a:ea typeface="ＭＳ Ｐゴシック" charset="0"/>
                  </a:defRPr>
                </a:lvl9pPr>
              </a:lstStyle>
              <a:p>
                <a:pPr algn="ctr" eaLnBrk="1" hangingPunct="1">
                  <a:lnSpc>
                    <a:spcPct val="90000"/>
                  </a:lnSpc>
                  <a:spcBef>
                    <a:spcPct val="20000"/>
                  </a:spcBef>
                  <a:spcAft>
                    <a:spcPts val="225"/>
                  </a:spcAft>
                </a:pPr>
                <a:r>
                  <a:rPr lang="nb-NO" sz="2000" b="1" dirty="0">
                    <a:solidFill>
                      <a:schemeClr val="accent2"/>
                    </a:solidFill>
                    <a:latin typeface="Arial"/>
                    <a:ea typeface="Segoe UI" charset="0"/>
                    <a:cs typeface="Arial"/>
                  </a:rPr>
                  <a:t>50%</a:t>
                </a:r>
                <a:endParaRPr lang="en-US" sz="2000" b="1" dirty="0">
                  <a:solidFill>
                    <a:schemeClr val="accent2"/>
                  </a:solidFill>
                  <a:latin typeface="Arial"/>
                  <a:ea typeface="Segoe UI" charset="0"/>
                  <a:cs typeface="Arial"/>
                </a:endParaRPr>
              </a:p>
            </p:txBody>
          </p:sp>
        </p:grpSp>
      </p:grpSp>
      <p:grpSp>
        <p:nvGrpSpPr>
          <p:cNvPr id="11" name="Group 10"/>
          <p:cNvGrpSpPr/>
          <p:nvPr/>
        </p:nvGrpSpPr>
        <p:grpSpPr>
          <a:xfrm>
            <a:off x="5594063" y="3614387"/>
            <a:ext cx="1945503" cy="2701636"/>
            <a:chOff x="5594063" y="3395417"/>
            <a:chExt cx="1945503" cy="2701636"/>
          </a:xfrm>
        </p:grpSpPr>
        <p:sp>
          <p:nvSpPr>
            <p:cNvPr id="61" name="타원 2"/>
            <p:cNvSpPr>
              <a:spLocks/>
            </p:cNvSpPr>
            <p:nvPr/>
          </p:nvSpPr>
          <p:spPr bwMode="auto">
            <a:xfrm>
              <a:off x="5904033" y="3395417"/>
              <a:ext cx="1325562" cy="1287318"/>
            </a:xfrm>
            <a:prstGeom prst="ellipse">
              <a:avLst/>
            </a:prstGeom>
            <a:solidFill>
              <a:srgbClr val="1768B1">
                <a:alpha val="4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ko-KR" altLang="en-US" sz="1350" dirty="0">
                <a:latin typeface="Arial"/>
                <a:cs typeface="Arial"/>
              </a:endParaRPr>
            </a:p>
          </p:txBody>
        </p:sp>
        <p:grpSp>
          <p:nvGrpSpPr>
            <p:cNvPr id="7" name="Group 6"/>
            <p:cNvGrpSpPr/>
            <p:nvPr/>
          </p:nvGrpSpPr>
          <p:grpSpPr>
            <a:xfrm>
              <a:off x="5594063" y="3454587"/>
              <a:ext cx="1945503" cy="2642466"/>
              <a:chOff x="5594063" y="3454587"/>
              <a:chExt cx="1945503" cy="2642466"/>
            </a:xfrm>
          </p:grpSpPr>
          <p:sp>
            <p:nvSpPr>
              <p:cNvPr id="58" name="TextBox 51"/>
              <p:cNvSpPr txBox="1">
                <a:spLocks/>
              </p:cNvSpPr>
              <p:nvPr/>
            </p:nvSpPr>
            <p:spPr bwMode="auto">
              <a:xfrm>
                <a:off x="5594063" y="5274586"/>
                <a:ext cx="1945503" cy="822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eaLnBrk="1" hangingPunct="1"/>
                <a:r>
                  <a:rPr lang="en-US" sz="1300" dirty="0" err="1">
                    <a:solidFill>
                      <a:srgbClr val="0A1F24"/>
                    </a:solidFill>
                    <a:latin typeface="Arial"/>
                    <a:cs typeface="Arial"/>
                  </a:rPr>
                  <a:t>Lorem</a:t>
                </a:r>
                <a:r>
                  <a:rPr lang="en-US" sz="1300" dirty="0">
                    <a:solidFill>
                      <a:srgbClr val="0A1F24"/>
                    </a:solidFill>
                    <a:latin typeface="Arial"/>
                    <a:cs typeface="Arial"/>
                  </a:rPr>
                  <a:t> </a:t>
                </a:r>
                <a:r>
                  <a:rPr lang="en-US" sz="1300" dirty="0" err="1">
                    <a:solidFill>
                      <a:srgbClr val="0A1F24"/>
                    </a:solidFill>
                    <a:latin typeface="Arial"/>
                    <a:cs typeface="Arial"/>
                  </a:rPr>
                  <a:t>Ipsum</a:t>
                </a:r>
                <a:r>
                  <a:rPr lang="en-US" sz="1300" dirty="0">
                    <a:solidFill>
                      <a:srgbClr val="0A1F24"/>
                    </a:solidFill>
                    <a:latin typeface="Arial"/>
                    <a:cs typeface="Arial"/>
                  </a:rPr>
                  <a:t> has been the industry's </a:t>
                </a:r>
                <a:r>
                  <a:rPr lang="en-US" sz="1300" dirty="0" smtClean="0">
                    <a:solidFill>
                      <a:srgbClr val="0A1F24"/>
                    </a:solidFill>
                    <a:latin typeface="Arial"/>
                    <a:cs typeface="Arial"/>
                  </a:rPr>
                  <a:t>standard.</a:t>
                </a:r>
                <a:endParaRPr lang="en-US" sz="1300" dirty="0">
                  <a:solidFill>
                    <a:srgbClr val="0A1F24"/>
                  </a:solidFill>
                  <a:latin typeface="Arial"/>
                  <a:cs typeface="Arial"/>
                </a:endParaRPr>
              </a:p>
            </p:txBody>
          </p:sp>
          <p:sp>
            <p:nvSpPr>
              <p:cNvPr id="59" name="TextBox 57"/>
              <p:cNvSpPr txBox="1">
                <a:spLocks/>
              </p:cNvSpPr>
              <p:nvPr/>
            </p:nvSpPr>
            <p:spPr bwMode="auto">
              <a:xfrm>
                <a:off x="5965075" y="5027300"/>
                <a:ext cx="1203478" cy="199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742950" indent="-285750" defTabSz="455613">
                  <a:defRPr>
                    <a:solidFill>
                      <a:schemeClr val="tx1"/>
                    </a:solidFill>
                    <a:latin typeface="Calibri" charset="0"/>
                    <a:ea typeface="ＭＳ Ｐゴシック" charset="0"/>
                  </a:defRPr>
                </a:lvl2pPr>
                <a:lvl3pPr marL="1143000" indent="-228600" defTabSz="455613">
                  <a:defRPr>
                    <a:solidFill>
                      <a:schemeClr val="tx1"/>
                    </a:solidFill>
                    <a:latin typeface="Calibri" charset="0"/>
                    <a:ea typeface="ＭＳ Ｐゴシック" charset="0"/>
                  </a:defRPr>
                </a:lvl3pPr>
                <a:lvl4pPr marL="1600200" indent="-228600" defTabSz="455613">
                  <a:defRPr>
                    <a:solidFill>
                      <a:schemeClr val="tx1"/>
                    </a:solidFill>
                    <a:latin typeface="Calibri" charset="0"/>
                    <a:ea typeface="ＭＳ Ｐゴシック" charset="0"/>
                  </a:defRPr>
                </a:lvl4pPr>
                <a:lvl5pPr marL="2057400" indent="-228600" defTabSz="455613">
                  <a:defRPr>
                    <a:solidFill>
                      <a:schemeClr val="tx1"/>
                    </a:solidFill>
                    <a:latin typeface="Calibri" charset="0"/>
                    <a:ea typeface="ＭＳ Ｐゴシック" charset="0"/>
                  </a:defRPr>
                </a:lvl5pPr>
                <a:lvl6pPr marL="2514600" indent="-228600" defTabSz="455613" fontAlgn="base">
                  <a:spcBef>
                    <a:spcPct val="0"/>
                  </a:spcBef>
                  <a:spcAft>
                    <a:spcPct val="0"/>
                  </a:spcAft>
                  <a:defRPr>
                    <a:solidFill>
                      <a:schemeClr val="tx1"/>
                    </a:solidFill>
                    <a:latin typeface="Calibri" charset="0"/>
                    <a:ea typeface="ＭＳ Ｐゴシック" charset="0"/>
                  </a:defRPr>
                </a:lvl6pPr>
                <a:lvl7pPr marL="2971800" indent="-228600" defTabSz="455613" fontAlgn="base">
                  <a:spcBef>
                    <a:spcPct val="0"/>
                  </a:spcBef>
                  <a:spcAft>
                    <a:spcPct val="0"/>
                  </a:spcAft>
                  <a:defRPr>
                    <a:solidFill>
                      <a:schemeClr val="tx1"/>
                    </a:solidFill>
                    <a:latin typeface="Calibri" charset="0"/>
                    <a:ea typeface="ＭＳ Ｐゴシック" charset="0"/>
                  </a:defRPr>
                </a:lvl7pPr>
                <a:lvl8pPr marL="3429000" indent="-228600" defTabSz="455613" fontAlgn="base">
                  <a:spcBef>
                    <a:spcPct val="0"/>
                  </a:spcBef>
                  <a:spcAft>
                    <a:spcPct val="0"/>
                  </a:spcAft>
                  <a:defRPr>
                    <a:solidFill>
                      <a:schemeClr val="tx1"/>
                    </a:solidFill>
                    <a:latin typeface="Calibri" charset="0"/>
                    <a:ea typeface="ＭＳ Ｐゴシック" charset="0"/>
                  </a:defRPr>
                </a:lvl8pPr>
                <a:lvl9pPr marL="3886200" indent="-228600" defTabSz="455613" fontAlgn="base">
                  <a:spcBef>
                    <a:spcPct val="0"/>
                  </a:spcBef>
                  <a:spcAft>
                    <a:spcPct val="0"/>
                  </a:spcAft>
                  <a:defRPr>
                    <a:solidFill>
                      <a:schemeClr val="tx1"/>
                    </a:solidFill>
                    <a:latin typeface="Calibri" charset="0"/>
                    <a:ea typeface="ＭＳ Ｐゴシック" charset="0"/>
                  </a:defRPr>
                </a:lvl9pPr>
              </a:lstStyle>
              <a:p>
                <a:pPr algn="ctr" eaLnBrk="1" hangingPunct="1">
                  <a:lnSpc>
                    <a:spcPct val="90000"/>
                  </a:lnSpc>
                  <a:spcBef>
                    <a:spcPct val="20000"/>
                  </a:spcBef>
                  <a:spcAft>
                    <a:spcPts val="225"/>
                  </a:spcAft>
                </a:pPr>
                <a:r>
                  <a:rPr lang="nb-NO" sz="1100" dirty="0">
                    <a:solidFill>
                      <a:srgbClr val="1768B1"/>
                    </a:solidFill>
                    <a:latin typeface="Arial"/>
                    <a:ea typeface="Segoe UI" charset="0"/>
                    <a:cs typeface="Arial"/>
                  </a:rPr>
                  <a:t>Contents </a:t>
                </a:r>
                <a:r>
                  <a:rPr lang="nb-NO" sz="1100" dirty="0" err="1">
                    <a:solidFill>
                      <a:srgbClr val="1768B1"/>
                    </a:solidFill>
                    <a:latin typeface="Arial"/>
                    <a:ea typeface="Segoe UI" charset="0"/>
                    <a:cs typeface="Arial"/>
                  </a:rPr>
                  <a:t>Title</a:t>
                </a:r>
                <a:endParaRPr lang="en-US" sz="1100" dirty="0">
                  <a:solidFill>
                    <a:srgbClr val="1768B1"/>
                  </a:solidFill>
                  <a:latin typeface="Arial"/>
                  <a:ea typeface="Segoe UI" charset="0"/>
                  <a:cs typeface="Arial"/>
                </a:endParaRPr>
              </a:p>
            </p:txBody>
          </p:sp>
          <p:sp>
            <p:nvSpPr>
              <p:cNvPr id="62" name="원형 3"/>
              <p:cNvSpPr/>
              <p:nvPr/>
            </p:nvSpPr>
            <p:spPr bwMode="auto">
              <a:xfrm>
                <a:off x="5964358" y="3454587"/>
                <a:ext cx="1204912" cy="1170421"/>
              </a:xfrm>
              <a:prstGeom prst="pie">
                <a:avLst>
                  <a:gd name="adj1" fmla="val 16200000"/>
                  <a:gd name="adj2" fmla="val 5486654"/>
                </a:avLst>
              </a:prstGeom>
              <a:solidFill>
                <a:srgbClr val="1768B1"/>
              </a:solidFill>
              <a:ln w="317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ko-KR" altLang="en-US" sz="1350" dirty="0">
                  <a:latin typeface="Arial"/>
                  <a:cs typeface="Arial"/>
                </a:endParaRPr>
              </a:p>
            </p:txBody>
          </p:sp>
          <p:sp>
            <p:nvSpPr>
              <p:cNvPr id="63" name="TextBox 62"/>
              <p:cNvSpPr txBox="1">
                <a:spLocks/>
              </p:cNvSpPr>
              <p:nvPr/>
            </p:nvSpPr>
            <p:spPr bwMode="auto">
              <a:xfrm>
                <a:off x="6295871" y="4737004"/>
                <a:ext cx="541887" cy="32074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742950" indent="-285750" defTabSz="455613">
                  <a:defRPr>
                    <a:solidFill>
                      <a:schemeClr val="tx1"/>
                    </a:solidFill>
                    <a:latin typeface="Calibri" charset="0"/>
                    <a:ea typeface="ＭＳ Ｐゴシック" charset="0"/>
                  </a:defRPr>
                </a:lvl2pPr>
                <a:lvl3pPr marL="1143000" indent="-228600" defTabSz="455613">
                  <a:defRPr>
                    <a:solidFill>
                      <a:schemeClr val="tx1"/>
                    </a:solidFill>
                    <a:latin typeface="Calibri" charset="0"/>
                    <a:ea typeface="ＭＳ Ｐゴシック" charset="0"/>
                  </a:defRPr>
                </a:lvl3pPr>
                <a:lvl4pPr marL="1600200" indent="-228600" defTabSz="455613">
                  <a:defRPr>
                    <a:solidFill>
                      <a:schemeClr val="tx1"/>
                    </a:solidFill>
                    <a:latin typeface="Calibri" charset="0"/>
                    <a:ea typeface="ＭＳ Ｐゴシック" charset="0"/>
                  </a:defRPr>
                </a:lvl4pPr>
                <a:lvl5pPr marL="2057400" indent="-228600" defTabSz="455613">
                  <a:defRPr>
                    <a:solidFill>
                      <a:schemeClr val="tx1"/>
                    </a:solidFill>
                    <a:latin typeface="Calibri" charset="0"/>
                    <a:ea typeface="ＭＳ Ｐゴシック" charset="0"/>
                  </a:defRPr>
                </a:lvl5pPr>
                <a:lvl6pPr marL="2514600" indent="-228600" defTabSz="455613" fontAlgn="base">
                  <a:spcBef>
                    <a:spcPct val="0"/>
                  </a:spcBef>
                  <a:spcAft>
                    <a:spcPct val="0"/>
                  </a:spcAft>
                  <a:defRPr>
                    <a:solidFill>
                      <a:schemeClr val="tx1"/>
                    </a:solidFill>
                    <a:latin typeface="Calibri" charset="0"/>
                    <a:ea typeface="ＭＳ Ｐゴシック" charset="0"/>
                  </a:defRPr>
                </a:lvl6pPr>
                <a:lvl7pPr marL="2971800" indent="-228600" defTabSz="455613" fontAlgn="base">
                  <a:spcBef>
                    <a:spcPct val="0"/>
                  </a:spcBef>
                  <a:spcAft>
                    <a:spcPct val="0"/>
                  </a:spcAft>
                  <a:defRPr>
                    <a:solidFill>
                      <a:schemeClr val="tx1"/>
                    </a:solidFill>
                    <a:latin typeface="Calibri" charset="0"/>
                    <a:ea typeface="ＭＳ Ｐゴシック" charset="0"/>
                  </a:defRPr>
                </a:lvl7pPr>
                <a:lvl8pPr marL="3429000" indent="-228600" defTabSz="455613" fontAlgn="base">
                  <a:spcBef>
                    <a:spcPct val="0"/>
                  </a:spcBef>
                  <a:spcAft>
                    <a:spcPct val="0"/>
                  </a:spcAft>
                  <a:defRPr>
                    <a:solidFill>
                      <a:schemeClr val="tx1"/>
                    </a:solidFill>
                    <a:latin typeface="Calibri" charset="0"/>
                    <a:ea typeface="ＭＳ Ｐゴシック" charset="0"/>
                  </a:defRPr>
                </a:lvl8pPr>
                <a:lvl9pPr marL="3886200" indent="-228600" defTabSz="455613" fontAlgn="base">
                  <a:spcBef>
                    <a:spcPct val="0"/>
                  </a:spcBef>
                  <a:spcAft>
                    <a:spcPct val="0"/>
                  </a:spcAft>
                  <a:defRPr>
                    <a:solidFill>
                      <a:schemeClr val="tx1"/>
                    </a:solidFill>
                    <a:latin typeface="Calibri" charset="0"/>
                    <a:ea typeface="ＭＳ Ｐゴシック" charset="0"/>
                  </a:defRPr>
                </a:lvl9pPr>
              </a:lstStyle>
              <a:p>
                <a:pPr algn="ctr" eaLnBrk="1" hangingPunct="1">
                  <a:lnSpc>
                    <a:spcPct val="90000"/>
                  </a:lnSpc>
                  <a:spcBef>
                    <a:spcPct val="20000"/>
                  </a:spcBef>
                  <a:spcAft>
                    <a:spcPts val="225"/>
                  </a:spcAft>
                </a:pPr>
                <a:r>
                  <a:rPr lang="nb-NO" sz="2000" b="1" dirty="0">
                    <a:solidFill>
                      <a:schemeClr val="accent6"/>
                    </a:solidFill>
                    <a:latin typeface="Arial"/>
                    <a:ea typeface="Segoe UI" charset="0"/>
                    <a:cs typeface="Arial"/>
                  </a:rPr>
                  <a:t>50%</a:t>
                </a:r>
                <a:endParaRPr lang="en-US" sz="2000" b="1" dirty="0">
                  <a:solidFill>
                    <a:schemeClr val="accent6"/>
                  </a:solidFill>
                  <a:latin typeface="Arial"/>
                  <a:ea typeface="Segoe UI" charset="0"/>
                  <a:cs typeface="Arial"/>
                </a:endParaRPr>
              </a:p>
            </p:txBody>
          </p:sp>
        </p:grpSp>
      </p:grpSp>
    </p:spTree>
    <p:extLst>
      <p:ext uri="{BB962C8B-B14F-4D97-AF65-F5344CB8AC3E}">
        <p14:creationId xmlns:p14="http://schemas.microsoft.com/office/powerpoint/2010/main" val="2161658304"/>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000" dirty="0" smtClean="0">
                <a:latin typeface="Arial"/>
                <a:cs typeface="Arial"/>
              </a:rPr>
              <a:t>Pie Chart 2</a:t>
            </a:r>
            <a:endParaRPr lang="en-US" sz="3000" dirty="0">
              <a:latin typeface="Arial"/>
              <a:cs typeface="Arial"/>
            </a:endParaRPr>
          </a:p>
        </p:txBody>
      </p:sp>
      <p:sp>
        <p:nvSpPr>
          <p:cNvPr id="15" name="원형 3"/>
          <p:cNvSpPr/>
          <p:nvPr/>
        </p:nvSpPr>
        <p:spPr bwMode="auto">
          <a:xfrm>
            <a:off x="1998834" y="917142"/>
            <a:ext cx="4932004" cy="5083388"/>
          </a:xfrm>
          <a:prstGeom prst="pie">
            <a:avLst>
              <a:gd name="adj1" fmla="val 11555369"/>
              <a:gd name="adj2" fmla="val 14416306"/>
            </a:avLst>
          </a:prstGeom>
          <a:solidFill>
            <a:schemeClr val="accent3"/>
          </a:solidFill>
          <a:ln w="317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ko-KR" altLang="en-US" sz="1350" dirty="0">
              <a:latin typeface="Arial"/>
              <a:cs typeface="Arial"/>
            </a:endParaRPr>
          </a:p>
        </p:txBody>
      </p:sp>
      <p:sp>
        <p:nvSpPr>
          <p:cNvPr id="23" name="원형 3"/>
          <p:cNvSpPr/>
          <p:nvPr/>
        </p:nvSpPr>
        <p:spPr bwMode="auto">
          <a:xfrm>
            <a:off x="1998834" y="917142"/>
            <a:ext cx="4932004" cy="5083388"/>
          </a:xfrm>
          <a:prstGeom prst="pie">
            <a:avLst>
              <a:gd name="adj1" fmla="val 14414017"/>
              <a:gd name="adj2" fmla="val 16215004"/>
            </a:avLst>
          </a:prstGeom>
          <a:solidFill>
            <a:schemeClr val="accent4"/>
          </a:solidFill>
          <a:ln w="317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ko-KR" altLang="en-US" sz="1350" dirty="0">
              <a:latin typeface="Arial"/>
              <a:cs typeface="Arial"/>
            </a:endParaRPr>
          </a:p>
        </p:txBody>
      </p:sp>
      <p:sp>
        <p:nvSpPr>
          <p:cNvPr id="24" name="원형 3"/>
          <p:cNvSpPr/>
          <p:nvPr/>
        </p:nvSpPr>
        <p:spPr bwMode="auto">
          <a:xfrm>
            <a:off x="1998834" y="917142"/>
            <a:ext cx="4932004" cy="5083388"/>
          </a:xfrm>
          <a:prstGeom prst="pie">
            <a:avLst>
              <a:gd name="adj1" fmla="val 16200000"/>
              <a:gd name="adj2" fmla="val 0"/>
            </a:avLst>
          </a:prstGeom>
          <a:solidFill>
            <a:srgbClr val="1A87C9"/>
          </a:solidFill>
          <a:ln w="317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ko-KR" altLang="en-US" sz="1350" dirty="0">
              <a:latin typeface="Arial"/>
              <a:cs typeface="Arial"/>
            </a:endParaRPr>
          </a:p>
        </p:txBody>
      </p:sp>
      <p:sp>
        <p:nvSpPr>
          <p:cNvPr id="25" name="원형 3"/>
          <p:cNvSpPr/>
          <p:nvPr/>
        </p:nvSpPr>
        <p:spPr bwMode="auto">
          <a:xfrm>
            <a:off x="1998834" y="917142"/>
            <a:ext cx="4932004" cy="5083388"/>
          </a:xfrm>
          <a:prstGeom prst="pie">
            <a:avLst>
              <a:gd name="adj1" fmla="val 16200000"/>
              <a:gd name="adj2" fmla="val 6979713"/>
            </a:avLst>
          </a:prstGeom>
          <a:solidFill>
            <a:srgbClr val="1A87C9"/>
          </a:solidFill>
          <a:ln w="317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ko-KR" sz="1350" dirty="0" smtClean="0">
                <a:latin typeface="Arial"/>
                <a:cs typeface="Arial"/>
              </a:rPr>
              <a:t>t\\</a:t>
            </a:r>
            <a:endParaRPr lang="ko-KR" altLang="en-US" sz="1350" dirty="0">
              <a:latin typeface="Arial"/>
              <a:cs typeface="Arial"/>
            </a:endParaRPr>
          </a:p>
        </p:txBody>
      </p:sp>
      <p:sp>
        <p:nvSpPr>
          <p:cNvPr id="26" name="원형 3"/>
          <p:cNvSpPr/>
          <p:nvPr/>
        </p:nvSpPr>
        <p:spPr bwMode="auto">
          <a:xfrm>
            <a:off x="1998834" y="917142"/>
            <a:ext cx="4932004" cy="5083388"/>
          </a:xfrm>
          <a:prstGeom prst="pie">
            <a:avLst>
              <a:gd name="adj1" fmla="val 6984433"/>
              <a:gd name="adj2" fmla="val 11567287"/>
            </a:avLst>
          </a:prstGeom>
          <a:solidFill>
            <a:schemeClr val="accent2"/>
          </a:solidFill>
          <a:ln w="317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ko-KR" altLang="en-US" sz="1350" dirty="0">
              <a:latin typeface="Arial"/>
              <a:cs typeface="Arial"/>
            </a:endParaRPr>
          </a:p>
        </p:txBody>
      </p:sp>
      <p:sp>
        <p:nvSpPr>
          <p:cNvPr id="28" name="TextBox 27"/>
          <p:cNvSpPr txBox="1"/>
          <p:nvPr/>
        </p:nvSpPr>
        <p:spPr>
          <a:xfrm>
            <a:off x="5117296" y="3442151"/>
            <a:ext cx="2613904" cy="230832"/>
          </a:xfrm>
          <a:prstGeom prst="rect">
            <a:avLst/>
          </a:prstGeom>
          <a:noFill/>
        </p:spPr>
        <p:txBody>
          <a:bodyPr wrap="square" lIns="0" tIns="0" rIns="0" bIns="0" rtlCol="0">
            <a:spAutoFit/>
          </a:bodyPr>
          <a:lstStyle/>
          <a:p>
            <a:pPr algn="ctr"/>
            <a:r>
              <a:rPr lang="en-US" sz="1500" b="1" dirty="0" smtClean="0">
                <a:solidFill>
                  <a:srgbClr val="FFFFFF"/>
                </a:solidFill>
                <a:latin typeface="Arial"/>
                <a:cs typeface="Arial"/>
              </a:rPr>
              <a:t>63%</a:t>
            </a:r>
            <a:endParaRPr lang="en-US" sz="1500" b="1" dirty="0">
              <a:solidFill>
                <a:srgbClr val="FFFFFF"/>
              </a:solidFill>
              <a:latin typeface="Arial"/>
              <a:cs typeface="Arial"/>
            </a:endParaRPr>
          </a:p>
        </p:txBody>
      </p:sp>
      <p:sp>
        <p:nvSpPr>
          <p:cNvPr id="27" name="Oval 26"/>
          <p:cNvSpPr/>
          <p:nvPr/>
        </p:nvSpPr>
        <p:spPr>
          <a:xfrm>
            <a:off x="2998080" y="2004948"/>
            <a:ext cx="2875769" cy="2875769"/>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solidFill>
                  <a:srgbClr val="FFFFFF"/>
                </a:solidFill>
              </a:ln>
              <a:latin typeface="Arial"/>
              <a:cs typeface="Arial"/>
            </a:endParaRPr>
          </a:p>
        </p:txBody>
      </p:sp>
      <p:sp>
        <p:nvSpPr>
          <p:cNvPr id="5" name="TextBox 4"/>
          <p:cNvSpPr txBox="1"/>
          <p:nvPr/>
        </p:nvSpPr>
        <p:spPr>
          <a:xfrm>
            <a:off x="3131394" y="3211467"/>
            <a:ext cx="2613904" cy="338554"/>
          </a:xfrm>
          <a:prstGeom prst="rect">
            <a:avLst/>
          </a:prstGeom>
          <a:noFill/>
        </p:spPr>
        <p:txBody>
          <a:bodyPr wrap="square" lIns="0" tIns="0" rIns="0" bIns="0" rtlCol="0">
            <a:spAutoFit/>
          </a:bodyPr>
          <a:lstStyle/>
          <a:p>
            <a:pPr algn="ctr"/>
            <a:r>
              <a:rPr lang="en-US" sz="2200" b="1" dirty="0">
                <a:solidFill>
                  <a:schemeClr val="accent2"/>
                </a:solidFill>
                <a:latin typeface="Arial"/>
                <a:cs typeface="Arial"/>
              </a:rPr>
              <a:t>Data Analysis</a:t>
            </a:r>
          </a:p>
        </p:txBody>
      </p:sp>
      <p:sp>
        <p:nvSpPr>
          <p:cNvPr id="29" name="TextBox 28"/>
          <p:cNvSpPr txBox="1"/>
          <p:nvPr/>
        </p:nvSpPr>
        <p:spPr>
          <a:xfrm>
            <a:off x="1410194" y="4108721"/>
            <a:ext cx="2613904" cy="230832"/>
          </a:xfrm>
          <a:prstGeom prst="rect">
            <a:avLst/>
          </a:prstGeom>
          <a:noFill/>
        </p:spPr>
        <p:txBody>
          <a:bodyPr wrap="square" lIns="0" tIns="0" rIns="0" bIns="0" rtlCol="0">
            <a:spAutoFit/>
          </a:bodyPr>
          <a:lstStyle/>
          <a:p>
            <a:pPr algn="ctr"/>
            <a:r>
              <a:rPr lang="en-US" sz="1500" b="1" dirty="0" smtClean="0">
                <a:solidFill>
                  <a:srgbClr val="FFFFFF"/>
                </a:solidFill>
                <a:latin typeface="Arial"/>
                <a:cs typeface="Arial"/>
              </a:rPr>
              <a:t>22%</a:t>
            </a:r>
            <a:endParaRPr lang="en-US" sz="1500" b="1" dirty="0">
              <a:solidFill>
                <a:srgbClr val="FFFFFF"/>
              </a:solidFill>
              <a:latin typeface="Arial"/>
              <a:cs typeface="Arial"/>
            </a:endParaRPr>
          </a:p>
        </p:txBody>
      </p:sp>
      <p:sp>
        <p:nvSpPr>
          <p:cNvPr id="30" name="TextBox 29"/>
          <p:cNvSpPr txBox="1"/>
          <p:nvPr/>
        </p:nvSpPr>
        <p:spPr>
          <a:xfrm>
            <a:off x="1609509" y="2122617"/>
            <a:ext cx="2613904" cy="230832"/>
          </a:xfrm>
          <a:prstGeom prst="rect">
            <a:avLst/>
          </a:prstGeom>
          <a:noFill/>
        </p:spPr>
        <p:txBody>
          <a:bodyPr wrap="square" lIns="0" tIns="0" rIns="0" bIns="0" rtlCol="0">
            <a:spAutoFit/>
          </a:bodyPr>
          <a:lstStyle/>
          <a:p>
            <a:pPr algn="ctr"/>
            <a:r>
              <a:rPr lang="en-US" sz="1500" b="1" dirty="0" smtClean="0">
                <a:solidFill>
                  <a:srgbClr val="FFFFFF"/>
                </a:solidFill>
                <a:latin typeface="Arial"/>
                <a:cs typeface="Arial"/>
              </a:rPr>
              <a:t>13%</a:t>
            </a:r>
            <a:endParaRPr lang="en-US" sz="1500" b="1" dirty="0">
              <a:solidFill>
                <a:srgbClr val="FFFFFF"/>
              </a:solidFill>
              <a:latin typeface="Arial"/>
              <a:cs typeface="Arial"/>
            </a:endParaRPr>
          </a:p>
        </p:txBody>
      </p:sp>
      <p:sp>
        <p:nvSpPr>
          <p:cNvPr id="31" name="TextBox 30"/>
          <p:cNvSpPr txBox="1"/>
          <p:nvPr/>
        </p:nvSpPr>
        <p:spPr>
          <a:xfrm>
            <a:off x="2676336" y="1374428"/>
            <a:ext cx="2613904" cy="230832"/>
          </a:xfrm>
          <a:prstGeom prst="rect">
            <a:avLst/>
          </a:prstGeom>
          <a:noFill/>
        </p:spPr>
        <p:txBody>
          <a:bodyPr wrap="square" lIns="0" tIns="0" rIns="0" bIns="0" rtlCol="0">
            <a:spAutoFit/>
          </a:bodyPr>
          <a:lstStyle/>
          <a:p>
            <a:pPr algn="ctr"/>
            <a:r>
              <a:rPr lang="en-US" sz="1500" b="1" dirty="0" smtClean="0">
                <a:solidFill>
                  <a:srgbClr val="FFFFFF"/>
                </a:solidFill>
                <a:latin typeface="Arial"/>
                <a:cs typeface="Arial"/>
              </a:rPr>
              <a:t>9%</a:t>
            </a:r>
            <a:endParaRPr lang="en-US" sz="1500" b="1" dirty="0">
              <a:solidFill>
                <a:srgbClr val="FFFFFF"/>
              </a:solidFill>
              <a:latin typeface="Arial"/>
              <a:cs typeface="Arial"/>
            </a:endParaRPr>
          </a:p>
        </p:txBody>
      </p:sp>
    </p:spTree>
    <p:extLst>
      <p:ext uri="{BB962C8B-B14F-4D97-AF65-F5344CB8AC3E}">
        <p14:creationId xmlns:p14="http://schemas.microsoft.com/office/powerpoint/2010/main" val="872603469"/>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000" dirty="0" smtClean="0">
                <a:latin typeface="Arial"/>
                <a:cs typeface="Arial"/>
              </a:rPr>
              <a:t>Bar Chart 1</a:t>
            </a:r>
            <a:endParaRPr lang="en-US" sz="3000" dirty="0">
              <a:latin typeface="Arial"/>
              <a:cs typeface="Arial"/>
            </a:endParaRPr>
          </a:p>
        </p:txBody>
      </p:sp>
      <p:grpSp>
        <p:nvGrpSpPr>
          <p:cNvPr id="46" name="Group 45"/>
          <p:cNvGrpSpPr/>
          <p:nvPr/>
        </p:nvGrpSpPr>
        <p:grpSpPr>
          <a:xfrm>
            <a:off x="749482" y="1094729"/>
            <a:ext cx="3512877" cy="4719341"/>
            <a:chOff x="749482" y="958167"/>
            <a:chExt cx="3512877" cy="4719341"/>
          </a:xfrm>
        </p:grpSpPr>
        <p:sp>
          <p:nvSpPr>
            <p:cNvPr id="4" name="Text Placeholder 32"/>
            <p:cNvSpPr txBox="1">
              <a:spLocks/>
            </p:cNvSpPr>
            <p:nvPr/>
          </p:nvSpPr>
          <p:spPr>
            <a:xfrm>
              <a:off x="761999" y="1221735"/>
              <a:ext cx="3500360" cy="407009"/>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00000"/>
                </a:lnSpc>
                <a:spcBef>
                  <a:spcPts val="0"/>
                </a:spcBef>
                <a:buNone/>
              </a:pPr>
              <a:r>
                <a:rPr lang="en-US" sz="1100" dirty="0">
                  <a:solidFill>
                    <a:prstClr val="white">
                      <a:lumMod val="65000"/>
                    </a:prstClr>
                  </a:solidFill>
                  <a:latin typeface="Arial"/>
                  <a:cs typeface="Arial"/>
                </a:rPr>
                <a:t>Lorem Ipsum is simply dummy text of the printing and typesetting industry. </a:t>
              </a:r>
            </a:p>
          </p:txBody>
        </p:sp>
        <p:sp>
          <p:nvSpPr>
            <p:cNvPr id="5" name="Text Placeholder 32"/>
            <p:cNvSpPr txBox="1">
              <a:spLocks/>
            </p:cNvSpPr>
            <p:nvPr/>
          </p:nvSpPr>
          <p:spPr>
            <a:xfrm>
              <a:off x="761999" y="958167"/>
              <a:ext cx="3500360" cy="407009"/>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defTabSz="457082">
                <a:spcBef>
                  <a:spcPct val="20000"/>
                </a:spcBef>
                <a:buNone/>
              </a:pPr>
              <a:r>
                <a:rPr lang="en-US" sz="1700" b="1" dirty="0">
                  <a:solidFill>
                    <a:schemeClr val="accent2"/>
                  </a:solidFill>
                  <a:latin typeface="Arial"/>
                  <a:ea typeface="Segoe UI" panose="020B0502040204020203" pitchFamily="34" charset="0"/>
                  <a:cs typeface="Arial"/>
                </a:rPr>
                <a:t>Data Series 01</a:t>
              </a:r>
            </a:p>
          </p:txBody>
        </p:sp>
        <p:grpSp>
          <p:nvGrpSpPr>
            <p:cNvPr id="29" name="Group 28"/>
            <p:cNvGrpSpPr/>
            <p:nvPr/>
          </p:nvGrpSpPr>
          <p:grpSpPr>
            <a:xfrm>
              <a:off x="749482" y="1638766"/>
              <a:ext cx="3512877" cy="4038742"/>
              <a:chOff x="220953" y="1753066"/>
              <a:chExt cx="3512877" cy="4038742"/>
            </a:xfrm>
          </p:grpSpPr>
          <p:grpSp>
            <p:nvGrpSpPr>
              <p:cNvPr id="27" name="Group 26"/>
              <p:cNvGrpSpPr/>
              <p:nvPr/>
            </p:nvGrpSpPr>
            <p:grpSpPr>
              <a:xfrm>
                <a:off x="592667" y="2108200"/>
                <a:ext cx="2988733" cy="3162300"/>
                <a:chOff x="592667" y="2108200"/>
                <a:chExt cx="2988733" cy="3162300"/>
              </a:xfrm>
            </p:grpSpPr>
            <p:cxnSp>
              <p:nvCxnSpPr>
                <p:cNvPr id="18" name="Straight Connector 17"/>
                <p:cNvCxnSpPr/>
                <p:nvPr/>
              </p:nvCxnSpPr>
              <p:spPr>
                <a:xfrm>
                  <a:off x="592667" y="2108200"/>
                  <a:ext cx="2988733"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92667" y="2559957"/>
                  <a:ext cx="2988733"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a:off x="592667" y="3011714"/>
                  <a:ext cx="2988733"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592667" y="3463471"/>
                  <a:ext cx="2988733"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a:off x="592667" y="3915228"/>
                  <a:ext cx="2988733"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p:nvCxnSpPr>
              <p:spPr>
                <a:xfrm>
                  <a:off x="592667" y="4366985"/>
                  <a:ext cx="2988733"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a:off x="592667" y="4818742"/>
                  <a:ext cx="2988733"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p:nvCxnSpPr>
              <p:spPr>
                <a:xfrm>
                  <a:off x="592667" y="5270500"/>
                  <a:ext cx="2988733"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grpSp>
          <p:sp>
            <p:nvSpPr>
              <p:cNvPr id="9" name="Rectangle 8"/>
              <p:cNvSpPr/>
              <p:nvPr/>
            </p:nvSpPr>
            <p:spPr>
              <a:xfrm>
                <a:off x="863599" y="3568700"/>
                <a:ext cx="609601" cy="1701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13" name="Rectangle 12"/>
              <p:cNvSpPr/>
              <p:nvPr/>
            </p:nvSpPr>
            <p:spPr>
              <a:xfrm>
                <a:off x="1473200" y="2260600"/>
                <a:ext cx="609601" cy="3009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14" name="Rectangle 13"/>
              <p:cNvSpPr/>
              <p:nvPr/>
            </p:nvSpPr>
            <p:spPr>
              <a:xfrm>
                <a:off x="2082801" y="2641600"/>
                <a:ext cx="609601" cy="26289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15" name="Rectangle 14"/>
              <p:cNvSpPr/>
              <p:nvPr/>
            </p:nvSpPr>
            <p:spPr>
              <a:xfrm>
                <a:off x="2692402" y="4309533"/>
                <a:ext cx="609601" cy="96096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16" name="Text Placeholder 32"/>
              <p:cNvSpPr txBox="1">
                <a:spLocks/>
              </p:cNvSpPr>
              <p:nvPr/>
            </p:nvSpPr>
            <p:spPr>
              <a:xfrm>
                <a:off x="220953" y="1753066"/>
                <a:ext cx="278580" cy="3707936"/>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200000"/>
                  </a:lnSpc>
                  <a:spcBef>
                    <a:spcPts val="0"/>
                  </a:spcBef>
                  <a:buNone/>
                </a:pPr>
                <a:r>
                  <a:rPr lang="en-US" sz="1500" dirty="0" smtClean="0">
                    <a:solidFill>
                      <a:schemeClr val="accent2"/>
                    </a:solidFill>
                    <a:latin typeface="Arial"/>
                    <a:cs typeface="Arial"/>
                  </a:rPr>
                  <a:t>7</a:t>
                </a:r>
              </a:p>
              <a:p>
                <a:pPr marL="0" indent="0" algn="r">
                  <a:lnSpc>
                    <a:spcPct val="200000"/>
                  </a:lnSpc>
                  <a:spcBef>
                    <a:spcPts val="0"/>
                  </a:spcBef>
                  <a:buNone/>
                </a:pPr>
                <a:r>
                  <a:rPr lang="en-US" sz="1500" dirty="0" smtClean="0">
                    <a:solidFill>
                      <a:schemeClr val="accent2"/>
                    </a:solidFill>
                    <a:latin typeface="Arial"/>
                    <a:cs typeface="Arial"/>
                  </a:rPr>
                  <a:t>6</a:t>
                </a:r>
              </a:p>
              <a:p>
                <a:pPr marL="0" indent="0" algn="r">
                  <a:lnSpc>
                    <a:spcPct val="200000"/>
                  </a:lnSpc>
                  <a:spcBef>
                    <a:spcPts val="0"/>
                  </a:spcBef>
                  <a:buNone/>
                </a:pPr>
                <a:r>
                  <a:rPr lang="en-US" sz="1500" dirty="0" smtClean="0">
                    <a:solidFill>
                      <a:schemeClr val="accent2"/>
                    </a:solidFill>
                    <a:latin typeface="Arial"/>
                    <a:cs typeface="Arial"/>
                  </a:rPr>
                  <a:t>5</a:t>
                </a:r>
              </a:p>
              <a:p>
                <a:pPr marL="0" indent="0" algn="r">
                  <a:lnSpc>
                    <a:spcPct val="200000"/>
                  </a:lnSpc>
                  <a:spcBef>
                    <a:spcPts val="0"/>
                  </a:spcBef>
                  <a:buNone/>
                </a:pPr>
                <a:r>
                  <a:rPr lang="en-US" sz="1500" dirty="0" smtClean="0">
                    <a:solidFill>
                      <a:schemeClr val="accent2"/>
                    </a:solidFill>
                    <a:latin typeface="Arial"/>
                    <a:cs typeface="Arial"/>
                  </a:rPr>
                  <a:t>4</a:t>
                </a:r>
              </a:p>
              <a:p>
                <a:pPr marL="0" indent="0" algn="r">
                  <a:lnSpc>
                    <a:spcPct val="200000"/>
                  </a:lnSpc>
                  <a:spcBef>
                    <a:spcPts val="0"/>
                  </a:spcBef>
                  <a:buNone/>
                </a:pPr>
                <a:r>
                  <a:rPr lang="en-US" sz="1500" dirty="0" smtClean="0">
                    <a:solidFill>
                      <a:schemeClr val="accent2"/>
                    </a:solidFill>
                    <a:latin typeface="Arial"/>
                    <a:cs typeface="Arial"/>
                  </a:rPr>
                  <a:t>3</a:t>
                </a:r>
              </a:p>
              <a:p>
                <a:pPr marL="0" indent="0" algn="r">
                  <a:lnSpc>
                    <a:spcPct val="200000"/>
                  </a:lnSpc>
                  <a:spcBef>
                    <a:spcPts val="0"/>
                  </a:spcBef>
                  <a:buNone/>
                </a:pPr>
                <a:r>
                  <a:rPr lang="en-US" sz="1500" dirty="0" smtClean="0">
                    <a:solidFill>
                      <a:schemeClr val="accent2"/>
                    </a:solidFill>
                    <a:latin typeface="Arial"/>
                    <a:cs typeface="Arial"/>
                  </a:rPr>
                  <a:t>2</a:t>
                </a:r>
              </a:p>
              <a:p>
                <a:pPr marL="0" indent="0" algn="r">
                  <a:lnSpc>
                    <a:spcPct val="200000"/>
                  </a:lnSpc>
                  <a:spcBef>
                    <a:spcPts val="0"/>
                  </a:spcBef>
                  <a:buNone/>
                </a:pPr>
                <a:r>
                  <a:rPr lang="en-US" sz="1500" dirty="0" smtClean="0">
                    <a:solidFill>
                      <a:schemeClr val="accent2"/>
                    </a:solidFill>
                    <a:latin typeface="Arial"/>
                    <a:cs typeface="Arial"/>
                  </a:rPr>
                  <a:t>1</a:t>
                </a:r>
              </a:p>
              <a:p>
                <a:pPr marL="0" indent="0" algn="r">
                  <a:lnSpc>
                    <a:spcPct val="200000"/>
                  </a:lnSpc>
                  <a:spcBef>
                    <a:spcPts val="0"/>
                  </a:spcBef>
                  <a:buNone/>
                </a:pPr>
                <a:r>
                  <a:rPr lang="en-US" sz="1500" dirty="0">
                    <a:solidFill>
                      <a:schemeClr val="accent2"/>
                    </a:solidFill>
                    <a:latin typeface="Arial"/>
                    <a:cs typeface="Arial"/>
                  </a:rPr>
                  <a:t>0</a:t>
                </a:r>
              </a:p>
            </p:txBody>
          </p:sp>
          <p:sp>
            <p:nvSpPr>
              <p:cNvPr id="28" name="Text Placeholder 32"/>
              <p:cNvSpPr txBox="1">
                <a:spLocks/>
              </p:cNvSpPr>
              <p:nvPr/>
            </p:nvSpPr>
            <p:spPr>
              <a:xfrm>
                <a:off x="233470" y="5384799"/>
                <a:ext cx="3500360" cy="407009"/>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defTabSz="457082">
                  <a:spcBef>
                    <a:spcPct val="20000"/>
                  </a:spcBef>
                  <a:buNone/>
                </a:pPr>
                <a:r>
                  <a:rPr lang="en-US" sz="1500" dirty="0" smtClean="0">
                    <a:solidFill>
                      <a:schemeClr val="accent2"/>
                    </a:solidFill>
                    <a:latin typeface="Arial"/>
                    <a:ea typeface="Segoe UI" panose="020B0502040204020203" pitchFamily="34" charset="0"/>
                    <a:cs typeface="Arial"/>
                  </a:rPr>
                  <a:t>2009</a:t>
                </a:r>
                <a:endParaRPr lang="en-US" sz="1500" dirty="0">
                  <a:solidFill>
                    <a:schemeClr val="accent2"/>
                  </a:solidFill>
                  <a:latin typeface="Arial"/>
                  <a:ea typeface="Segoe UI" panose="020B0502040204020203" pitchFamily="34" charset="0"/>
                  <a:cs typeface="Arial"/>
                </a:endParaRPr>
              </a:p>
            </p:txBody>
          </p:sp>
        </p:grpSp>
      </p:grpSp>
      <p:grpSp>
        <p:nvGrpSpPr>
          <p:cNvPr id="47" name="Group 46"/>
          <p:cNvGrpSpPr/>
          <p:nvPr/>
        </p:nvGrpSpPr>
        <p:grpSpPr>
          <a:xfrm>
            <a:off x="4803987" y="1094729"/>
            <a:ext cx="3535938" cy="4719341"/>
            <a:chOff x="4803987" y="958167"/>
            <a:chExt cx="3535938" cy="4719341"/>
          </a:xfrm>
        </p:grpSpPr>
        <p:sp>
          <p:nvSpPr>
            <p:cNvPr id="7" name="Text Placeholder 32"/>
            <p:cNvSpPr txBox="1">
              <a:spLocks/>
            </p:cNvSpPr>
            <p:nvPr/>
          </p:nvSpPr>
          <p:spPr>
            <a:xfrm>
              <a:off x="4803987" y="1221735"/>
              <a:ext cx="3500360" cy="407009"/>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00000"/>
                </a:lnSpc>
                <a:spcBef>
                  <a:spcPts val="0"/>
                </a:spcBef>
                <a:buNone/>
              </a:pPr>
              <a:r>
                <a:rPr lang="en-US" sz="1100" dirty="0" err="1">
                  <a:solidFill>
                    <a:prstClr val="white">
                      <a:lumMod val="65000"/>
                    </a:prstClr>
                  </a:solidFill>
                  <a:latin typeface="Arial"/>
                  <a:cs typeface="Arial"/>
                </a:rPr>
                <a:t>Lorem</a:t>
              </a:r>
              <a:r>
                <a:rPr lang="en-US" sz="1100" dirty="0">
                  <a:solidFill>
                    <a:prstClr val="white">
                      <a:lumMod val="65000"/>
                    </a:prstClr>
                  </a:solidFill>
                  <a:latin typeface="Arial"/>
                  <a:cs typeface="Arial"/>
                </a:rPr>
                <a:t> </a:t>
              </a:r>
              <a:r>
                <a:rPr lang="en-US" sz="1100" dirty="0" err="1">
                  <a:solidFill>
                    <a:prstClr val="white">
                      <a:lumMod val="65000"/>
                    </a:prstClr>
                  </a:solidFill>
                  <a:latin typeface="Arial"/>
                  <a:cs typeface="Arial"/>
                </a:rPr>
                <a:t>Ipsum</a:t>
              </a:r>
              <a:r>
                <a:rPr lang="en-US" sz="1100" dirty="0">
                  <a:solidFill>
                    <a:prstClr val="white">
                      <a:lumMod val="65000"/>
                    </a:prstClr>
                  </a:solidFill>
                  <a:latin typeface="Arial"/>
                  <a:cs typeface="Arial"/>
                </a:rPr>
                <a:t> is simply dummy text of the printing and typesetting industry. </a:t>
              </a:r>
            </a:p>
          </p:txBody>
        </p:sp>
        <p:sp>
          <p:nvSpPr>
            <p:cNvPr id="8" name="Text Placeholder 32"/>
            <p:cNvSpPr txBox="1">
              <a:spLocks/>
            </p:cNvSpPr>
            <p:nvPr/>
          </p:nvSpPr>
          <p:spPr>
            <a:xfrm>
              <a:off x="4803987" y="958167"/>
              <a:ext cx="3500360" cy="407009"/>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defTabSz="457082">
                <a:spcBef>
                  <a:spcPct val="20000"/>
                </a:spcBef>
                <a:buNone/>
              </a:pPr>
              <a:r>
                <a:rPr lang="en-US" sz="1700" b="1" dirty="0">
                  <a:solidFill>
                    <a:srgbClr val="0D436C"/>
                  </a:solidFill>
                  <a:latin typeface="Arial"/>
                  <a:ea typeface="Segoe UI" panose="020B0502040204020203" pitchFamily="34" charset="0"/>
                  <a:cs typeface="Arial"/>
                </a:rPr>
                <a:t>Data Series 02</a:t>
              </a:r>
            </a:p>
          </p:txBody>
        </p:sp>
        <p:grpSp>
          <p:nvGrpSpPr>
            <p:cNvPr id="30" name="Group 29"/>
            <p:cNvGrpSpPr/>
            <p:nvPr/>
          </p:nvGrpSpPr>
          <p:grpSpPr>
            <a:xfrm>
              <a:off x="4827048" y="1638766"/>
              <a:ext cx="3512877" cy="4038742"/>
              <a:chOff x="220953" y="1753066"/>
              <a:chExt cx="3512877" cy="4038742"/>
            </a:xfrm>
          </p:grpSpPr>
          <p:grpSp>
            <p:nvGrpSpPr>
              <p:cNvPr id="31" name="Group 30"/>
              <p:cNvGrpSpPr/>
              <p:nvPr/>
            </p:nvGrpSpPr>
            <p:grpSpPr>
              <a:xfrm>
                <a:off x="592667" y="2108200"/>
                <a:ext cx="2988733" cy="3162300"/>
                <a:chOff x="592667" y="2108200"/>
                <a:chExt cx="2988733" cy="3162300"/>
              </a:xfrm>
            </p:grpSpPr>
            <p:cxnSp>
              <p:nvCxnSpPr>
                <p:cNvPr id="38" name="Straight Connector 37"/>
                <p:cNvCxnSpPr/>
                <p:nvPr/>
              </p:nvCxnSpPr>
              <p:spPr>
                <a:xfrm>
                  <a:off x="592667" y="2108200"/>
                  <a:ext cx="2988733"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p:nvCxnSpPr>
              <p:spPr>
                <a:xfrm>
                  <a:off x="592667" y="2559957"/>
                  <a:ext cx="2988733"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40" name="Straight Connector 39"/>
                <p:cNvCxnSpPr/>
                <p:nvPr/>
              </p:nvCxnSpPr>
              <p:spPr>
                <a:xfrm>
                  <a:off x="592667" y="3011714"/>
                  <a:ext cx="2988733"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p:nvCxnSpPr>
              <p:spPr>
                <a:xfrm>
                  <a:off x="592667" y="3463471"/>
                  <a:ext cx="2988733"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42" name="Straight Connector 41"/>
                <p:cNvCxnSpPr/>
                <p:nvPr/>
              </p:nvCxnSpPr>
              <p:spPr>
                <a:xfrm>
                  <a:off x="592667" y="3915228"/>
                  <a:ext cx="2988733"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43" name="Straight Connector 42"/>
                <p:cNvCxnSpPr/>
                <p:nvPr/>
              </p:nvCxnSpPr>
              <p:spPr>
                <a:xfrm>
                  <a:off x="592667" y="4366985"/>
                  <a:ext cx="2988733"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592667" y="4818742"/>
                  <a:ext cx="2988733"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45" name="Straight Connector 44"/>
                <p:cNvCxnSpPr/>
                <p:nvPr/>
              </p:nvCxnSpPr>
              <p:spPr>
                <a:xfrm>
                  <a:off x="592667" y="5270500"/>
                  <a:ext cx="2988733"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grpSp>
          <p:sp>
            <p:nvSpPr>
              <p:cNvPr id="32" name="Rectangle 31"/>
              <p:cNvSpPr/>
              <p:nvPr/>
            </p:nvSpPr>
            <p:spPr>
              <a:xfrm>
                <a:off x="863599" y="3568700"/>
                <a:ext cx="609601" cy="1701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33" name="Rectangle 32"/>
              <p:cNvSpPr/>
              <p:nvPr/>
            </p:nvSpPr>
            <p:spPr>
              <a:xfrm>
                <a:off x="1473200" y="2260600"/>
                <a:ext cx="609601" cy="3009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34" name="Rectangle 33"/>
              <p:cNvSpPr/>
              <p:nvPr/>
            </p:nvSpPr>
            <p:spPr>
              <a:xfrm>
                <a:off x="2082801" y="2641600"/>
                <a:ext cx="609601" cy="26289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35" name="Rectangle 34"/>
              <p:cNvSpPr/>
              <p:nvPr/>
            </p:nvSpPr>
            <p:spPr>
              <a:xfrm>
                <a:off x="2692402" y="4309533"/>
                <a:ext cx="609601" cy="96096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36" name="Text Placeholder 32"/>
              <p:cNvSpPr txBox="1">
                <a:spLocks/>
              </p:cNvSpPr>
              <p:nvPr/>
            </p:nvSpPr>
            <p:spPr>
              <a:xfrm>
                <a:off x="220953" y="1753066"/>
                <a:ext cx="278580" cy="3707936"/>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200000"/>
                  </a:lnSpc>
                  <a:spcBef>
                    <a:spcPts val="0"/>
                  </a:spcBef>
                  <a:buNone/>
                </a:pPr>
                <a:r>
                  <a:rPr lang="en-US" sz="1500" dirty="0" smtClean="0">
                    <a:solidFill>
                      <a:schemeClr val="accent2"/>
                    </a:solidFill>
                    <a:latin typeface="Arial"/>
                    <a:cs typeface="Arial"/>
                  </a:rPr>
                  <a:t>7</a:t>
                </a:r>
              </a:p>
              <a:p>
                <a:pPr marL="0" indent="0" algn="r">
                  <a:lnSpc>
                    <a:spcPct val="200000"/>
                  </a:lnSpc>
                  <a:spcBef>
                    <a:spcPts val="0"/>
                  </a:spcBef>
                  <a:buNone/>
                </a:pPr>
                <a:r>
                  <a:rPr lang="en-US" sz="1500" dirty="0" smtClean="0">
                    <a:solidFill>
                      <a:schemeClr val="accent2"/>
                    </a:solidFill>
                    <a:latin typeface="Arial"/>
                    <a:cs typeface="Arial"/>
                  </a:rPr>
                  <a:t>6</a:t>
                </a:r>
              </a:p>
              <a:p>
                <a:pPr marL="0" indent="0" algn="r">
                  <a:lnSpc>
                    <a:spcPct val="200000"/>
                  </a:lnSpc>
                  <a:spcBef>
                    <a:spcPts val="0"/>
                  </a:spcBef>
                  <a:buNone/>
                </a:pPr>
                <a:r>
                  <a:rPr lang="en-US" sz="1500" dirty="0" smtClean="0">
                    <a:solidFill>
                      <a:schemeClr val="accent2"/>
                    </a:solidFill>
                    <a:latin typeface="Arial"/>
                    <a:cs typeface="Arial"/>
                  </a:rPr>
                  <a:t>5</a:t>
                </a:r>
              </a:p>
              <a:p>
                <a:pPr marL="0" indent="0" algn="r">
                  <a:lnSpc>
                    <a:spcPct val="200000"/>
                  </a:lnSpc>
                  <a:spcBef>
                    <a:spcPts val="0"/>
                  </a:spcBef>
                  <a:buNone/>
                </a:pPr>
                <a:r>
                  <a:rPr lang="en-US" sz="1500" dirty="0" smtClean="0">
                    <a:solidFill>
                      <a:schemeClr val="accent2"/>
                    </a:solidFill>
                    <a:latin typeface="Arial"/>
                    <a:cs typeface="Arial"/>
                  </a:rPr>
                  <a:t>4</a:t>
                </a:r>
              </a:p>
              <a:p>
                <a:pPr marL="0" indent="0" algn="r">
                  <a:lnSpc>
                    <a:spcPct val="200000"/>
                  </a:lnSpc>
                  <a:spcBef>
                    <a:spcPts val="0"/>
                  </a:spcBef>
                  <a:buNone/>
                </a:pPr>
                <a:r>
                  <a:rPr lang="en-US" sz="1500" dirty="0" smtClean="0">
                    <a:solidFill>
                      <a:schemeClr val="accent2"/>
                    </a:solidFill>
                    <a:latin typeface="Arial"/>
                    <a:cs typeface="Arial"/>
                  </a:rPr>
                  <a:t>3</a:t>
                </a:r>
              </a:p>
              <a:p>
                <a:pPr marL="0" indent="0" algn="r">
                  <a:lnSpc>
                    <a:spcPct val="200000"/>
                  </a:lnSpc>
                  <a:spcBef>
                    <a:spcPts val="0"/>
                  </a:spcBef>
                  <a:buNone/>
                </a:pPr>
                <a:r>
                  <a:rPr lang="en-US" sz="1500" dirty="0" smtClean="0">
                    <a:solidFill>
                      <a:schemeClr val="accent2"/>
                    </a:solidFill>
                    <a:latin typeface="Arial"/>
                    <a:cs typeface="Arial"/>
                  </a:rPr>
                  <a:t>2</a:t>
                </a:r>
              </a:p>
              <a:p>
                <a:pPr marL="0" indent="0" algn="r">
                  <a:lnSpc>
                    <a:spcPct val="200000"/>
                  </a:lnSpc>
                  <a:spcBef>
                    <a:spcPts val="0"/>
                  </a:spcBef>
                  <a:buNone/>
                </a:pPr>
                <a:r>
                  <a:rPr lang="en-US" sz="1500" dirty="0" smtClean="0">
                    <a:solidFill>
                      <a:schemeClr val="accent2"/>
                    </a:solidFill>
                    <a:latin typeface="Arial"/>
                    <a:cs typeface="Arial"/>
                  </a:rPr>
                  <a:t>1</a:t>
                </a:r>
              </a:p>
              <a:p>
                <a:pPr marL="0" indent="0" algn="r">
                  <a:lnSpc>
                    <a:spcPct val="200000"/>
                  </a:lnSpc>
                  <a:spcBef>
                    <a:spcPts val="0"/>
                  </a:spcBef>
                  <a:buNone/>
                </a:pPr>
                <a:r>
                  <a:rPr lang="en-US" sz="1500" dirty="0">
                    <a:solidFill>
                      <a:schemeClr val="accent2"/>
                    </a:solidFill>
                    <a:latin typeface="Arial"/>
                    <a:cs typeface="Arial"/>
                  </a:rPr>
                  <a:t>0</a:t>
                </a:r>
              </a:p>
            </p:txBody>
          </p:sp>
          <p:sp>
            <p:nvSpPr>
              <p:cNvPr id="37" name="Text Placeholder 32"/>
              <p:cNvSpPr txBox="1">
                <a:spLocks/>
              </p:cNvSpPr>
              <p:nvPr/>
            </p:nvSpPr>
            <p:spPr>
              <a:xfrm>
                <a:off x="233470" y="5384799"/>
                <a:ext cx="3500360" cy="407009"/>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defTabSz="457082">
                  <a:spcBef>
                    <a:spcPct val="20000"/>
                  </a:spcBef>
                  <a:buNone/>
                </a:pPr>
                <a:r>
                  <a:rPr lang="en-US" sz="1500" dirty="0" smtClean="0">
                    <a:solidFill>
                      <a:schemeClr val="accent2"/>
                    </a:solidFill>
                    <a:latin typeface="Arial"/>
                    <a:ea typeface="Segoe UI" panose="020B0502040204020203" pitchFamily="34" charset="0"/>
                    <a:cs typeface="Arial"/>
                  </a:rPr>
                  <a:t>2010</a:t>
                </a:r>
                <a:endParaRPr lang="en-US" sz="1500" dirty="0">
                  <a:solidFill>
                    <a:schemeClr val="accent2"/>
                  </a:solidFill>
                  <a:latin typeface="Arial"/>
                  <a:ea typeface="Segoe UI" panose="020B0502040204020203" pitchFamily="34" charset="0"/>
                  <a:cs typeface="Arial"/>
                </a:endParaRPr>
              </a:p>
            </p:txBody>
          </p:sp>
        </p:grpSp>
      </p:grpSp>
    </p:spTree>
    <p:extLst>
      <p:ext uri="{BB962C8B-B14F-4D97-AF65-F5344CB8AC3E}">
        <p14:creationId xmlns:p14="http://schemas.microsoft.com/office/powerpoint/2010/main" val="1843050717"/>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3350124" y="1299014"/>
            <a:ext cx="2539800" cy="2175252"/>
          </a:xfrm>
          <a:prstGeom prst="rect">
            <a:avLst/>
          </a:prstGeom>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latin typeface="Arial"/>
              <a:cs typeface="Arial"/>
            </a:endParaRPr>
          </a:p>
        </p:txBody>
      </p:sp>
      <p:sp>
        <p:nvSpPr>
          <p:cNvPr id="16" name="Rectangle 15"/>
          <p:cNvSpPr/>
          <p:nvPr/>
        </p:nvSpPr>
        <p:spPr>
          <a:xfrm>
            <a:off x="6048738" y="1299014"/>
            <a:ext cx="2539800" cy="2175252"/>
          </a:xfrm>
          <a:prstGeom prst="rect">
            <a:avLst/>
          </a:prstGeom>
          <a:solidFill>
            <a:schemeClr val="accent4">
              <a:alpha val="63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latin typeface="Arial"/>
              <a:cs typeface="Arial"/>
            </a:endParaRPr>
          </a:p>
        </p:txBody>
      </p:sp>
      <p:sp>
        <p:nvSpPr>
          <p:cNvPr id="21" name="Rectangle 20"/>
          <p:cNvSpPr/>
          <p:nvPr/>
        </p:nvSpPr>
        <p:spPr>
          <a:xfrm>
            <a:off x="3350124" y="1299014"/>
            <a:ext cx="2539800" cy="87588"/>
          </a:xfrm>
          <a:prstGeom prst="rect">
            <a:avLst/>
          </a:prstGeom>
          <a:solidFill>
            <a:srgbClr val="145357">
              <a:alpha val="8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22" name="Rectangle 21"/>
          <p:cNvSpPr/>
          <p:nvPr/>
        </p:nvSpPr>
        <p:spPr>
          <a:xfrm>
            <a:off x="6048738" y="1299014"/>
            <a:ext cx="2539800" cy="87588"/>
          </a:xfrm>
          <a:prstGeom prst="rect">
            <a:avLst/>
          </a:prstGeom>
          <a:solidFill>
            <a:srgbClr val="EA903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37" name="Rectangle 36"/>
          <p:cNvSpPr/>
          <p:nvPr/>
        </p:nvSpPr>
        <p:spPr>
          <a:xfrm>
            <a:off x="651511" y="3681668"/>
            <a:ext cx="2539800" cy="2175252"/>
          </a:xfrm>
          <a:prstGeom prst="rect">
            <a:avLst/>
          </a:prstGeom>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latin typeface="Arial"/>
              <a:cs typeface="Arial"/>
            </a:endParaRPr>
          </a:p>
        </p:txBody>
      </p:sp>
      <p:sp>
        <p:nvSpPr>
          <p:cNvPr id="38" name="Rectangle 37"/>
          <p:cNvSpPr/>
          <p:nvPr/>
        </p:nvSpPr>
        <p:spPr>
          <a:xfrm>
            <a:off x="3350124" y="3681668"/>
            <a:ext cx="2539800" cy="2175252"/>
          </a:xfrm>
          <a:prstGeom prst="rect">
            <a:avLst/>
          </a:prstGeom>
          <a:solidFill>
            <a:schemeClr val="accent2">
              <a:alpha val="86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latin typeface="Arial"/>
              <a:cs typeface="Arial"/>
            </a:endParaRPr>
          </a:p>
        </p:txBody>
      </p:sp>
      <p:sp>
        <p:nvSpPr>
          <p:cNvPr id="39" name="Rectangle 38"/>
          <p:cNvSpPr/>
          <p:nvPr/>
        </p:nvSpPr>
        <p:spPr>
          <a:xfrm>
            <a:off x="6048738" y="3681668"/>
            <a:ext cx="2539800" cy="2175252"/>
          </a:xfrm>
          <a:prstGeom prst="rect">
            <a:avLst/>
          </a:prstGeom>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latin typeface="Arial"/>
              <a:cs typeface="Arial"/>
            </a:endParaRPr>
          </a:p>
        </p:txBody>
      </p:sp>
      <p:sp>
        <p:nvSpPr>
          <p:cNvPr id="40" name="Rectangle 39"/>
          <p:cNvSpPr/>
          <p:nvPr/>
        </p:nvSpPr>
        <p:spPr>
          <a:xfrm>
            <a:off x="651511" y="3681668"/>
            <a:ext cx="2539800" cy="87588"/>
          </a:xfrm>
          <a:prstGeom prst="rect">
            <a:avLst/>
          </a:prstGeom>
          <a:solidFill>
            <a:srgbClr val="AC441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41" name="Rectangle 40"/>
          <p:cNvSpPr/>
          <p:nvPr/>
        </p:nvSpPr>
        <p:spPr>
          <a:xfrm>
            <a:off x="3350124" y="3681668"/>
            <a:ext cx="2539800" cy="87588"/>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42" name="Rectangle 41"/>
          <p:cNvSpPr/>
          <p:nvPr/>
        </p:nvSpPr>
        <p:spPr>
          <a:xfrm>
            <a:off x="6048738" y="3681668"/>
            <a:ext cx="2539800" cy="87588"/>
          </a:xfrm>
          <a:prstGeom prst="rect">
            <a:avLst/>
          </a:prstGeom>
          <a:solidFill>
            <a:srgbClr val="114E8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46" name="Oval 45"/>
          <p:cNvSpPr/>
          <p:nvPr/>
        </p:nvSpPr>
        <p:spPr>
          <a:xfrm>
            <a:off x="4367741" y="1501265"/>
            <a:ext cx="498944" cy="498944"/>
          </a:xfrm>
          <a:prstGeom prst="ellipse">
            <a:avLst/>
          </a:prstGeom>
          <a:solidFill>
            <a:schemeClr val="accent3">
              <a:lumMod val="7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latin typeface="Arial"/>
              <a:cs typeface="Arial"/>
            </a:endParaRPr>
          </a:p>
        </p:txBody>
      </p:sp>
      <p:sp>
        <p:nvSpPr>
          <p:cNvPr id="47" name="Oval 46"/>
          <p:cNvSpPr/>
          <p:nvPr/>
        </p:nvSpPr>
        <p:spPr>
          <a:xfrm>
            <a:off x="7074908" y="1501265"/>
            <a:ext cx="498944" cy="498944"/>
          </a:xfrm>
          <a:prstGeom prst="ellipse">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48" name="Oval 47"/>
          <p:cNvSpPr/>
          <p:nvPr/>
        </p:nvSpPr>
        <p:spPr>
          <a:xfrm>
            <a:off x="4367741" y="3895123"/>
            <a:ext cx="498944" cy="498944"/>
          </a:xfrm>
          <a:prstGeom prst="ellipse">
            <a:avLst/>
          </a:prstGeom>
          <a:solidFill>
            <a:srgbClr val="0A325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49" name="Oval 48"/>
          <p:cNvSpPr/>
          <p:nvPr/>
        </p:nvSpPr>
        <p:spPr>
          <a:xfrm>
            <a:off x="7074908" y="3895123"/>
            <a:ext cx="498944" cy="498944"/>
          </a:xfrm>
          <a:prstGeom prst="ellipse">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50" name="Oval 49"/>
          <p:cNvSpPr/>
          <p:nvPr/>
        </p:nvSpPr>
        <p:spPr>
          <a:xfrm>
            <a:off x="1675282" y="3895123"/>
            <a:ext cx="498944" cy="498944"/>
          </a:xfrm>
          <a:prstGeom prst="ellipse">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14" name="Rectangle 13"/>
          <p:cNvSpPr/>
          <p:nvPr/>
        </p:nvSpPr>
        <p:spPr>
          <a:xfrm>
            <a:off x="651511" y="1299014"/>
            <a:ext cx="2539800" cy="2175252"/>
          </a:xfrm>
          <a:prstGeom prst="rect">
            <a:avLst/>
          </a:prstGeom>
          <a:solidFill>
            <a:schemeClr val="accent1">
              <a:alpha val="7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20" name="Rectangle 19"/>
          <p:cNvSpPr/>
          <p:nvPr/>
        </p:nvSpPr>
        <p:spPr>
          <a:xfrm>
            <a:off x="651511" y="1299014"/>
            <a:ext cx="2539800" cy="8758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3" name="Oval 2"/>
          <p:cNvSpPr/>
          <p:nvPr/>
        </p:nvSpPr>
        <p:spPr>
          <a:xfrm>
            <a:off x="1666927" y="1510650"/>
            <a:ext cx="498944" cy="498944"/>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26" name="TextBox 25"/>
          <p:cNvSpPr txBox="1"/>
          <p:nvPr/>
        </p:nvSpPr>
        <p:spPr>
          <a:xfrm>
            <a:off x="886759" y="1982152"/>
            <a:ext cx="2080048" cy="1077218"/>
          </a:xfrm>
          <a:prstGeom prst="rect">
            <a:avLst/>
          </a:prstGeom>
          <a:noFill/>
        </p:spPr>
        <p:txBody>
          <a:bodyPr wrap="square" rtlCol="0">
            <a:spAutoFit/>
          </a:bodyPr>
          <a:lstStyle/>
          <a:p>
            <a:pPr algn="ctr"/>
            <a:r>
              <a:rPr lang="en-US" sz="1600" dirty="0" smtClean="0">
                <a:solidFill>
                  <a:srgbClr val="FFFFFF"/>
                </a:solidFill>
                <a:latin typeface="Arial"/>
                <a:cs typeface="Arial"/>
              </a:rPr>
              <a:t>Here’s a place to introduce your first agenda item from your talk.</a:t>
            </a:r>
            <a:endParaRPr lang="en-US" sz="1600" dirty="0">
              <a:solidFill>
                <a:srgbClr val="FFFFFF"/>
              </a:solidFill>
              <a:latin typeface="Arial"/>
              <a:cs typeface="Arial"/>
            </a:endParaRPr>
          </a:p>
        </p:txBody>
      </p:sp>
      <p:sp>
        <p:nvSpPr>
          <p:cNvPr id="28" name="TextBox 27"/>
          <p:cNvSpPr txBox="1"/>
          <p:nvPr/>
        </p:nvSpPr>
        <p:spPr>
          <a:xfrm>
            <a:off x="3579874" y="1982152"/>
            <a:ext cx="2080048" cy="1077218"/>
          </a:xfrm>
          <a:prstGeom prst="rect">
            <a:avLst/>
          </a:prstGeom>
          <a:noFill/>
        </p:spPr>
        <p:txBody>
          <a:bodyPr wrap="square" rtlCol="0">
            <a:spAutoFit/>
          </a:bodyPr>
          <a:lstStyle/>
          <a:p>
            <a:pPr algn="ctr"/>
            <a:r>
              <a:rPr lang="en-US" sz="1600" dirty="0" smtClean="0">
                <a:solidFill>
                  <a:srgbClr val="FFFFFF"/>
                </a:solidFill>
                <a:latin typeface="Arial"/>
                <a:cs typeface="Arial"/>
              </a:rPr>
              <a:t>Here’s a place to introduce your second agenda item from your talk.</a:t>
            </a:r>
            <a:endParaRPr lang="en-US" sz="1600" dirty="0">
              <a:solidFill>
                <a:srgbClr val="FFFFFF"/>
              </a:solidFill>
              <a:latin typeface="Arial"/>
              <a:cs typeface="Arial"/>
            </a:endParaRPr>
          </a:p>
        </p:txBody>
      </p:sp>
      <p:sp>
        <p:nvSpPr>
          <p:cNvPr id="29" name="TextBox 28"/>
          <p:cNvSpPr txBox="1"/>
          <p:nvPr/>
        </p:nvSpPr>
        <p:spPr>
          <a:xfrm>
            <a:off x="6283988" y="1982152"/>
            <a:ext cx="2080048" cy="1077218"/>
          </a:xfrm>
          <a:prstGeom prst="rect">
            <a:avLst/>
          </a:prstGeom>
          <a:noFill/>
        </p:spPr>
        <p:txBody>
          <a:bodyPr wrap="square" rtlCol="0">
            <a:spAutoFit/>
          </a:bodyPr>
          <a:lstStyle/>
          <a:p>
            <a:pPr algn="ctr"/>
            <a:r>
              <a:rPr lang="en-US" sz="1600" dirty="0" smtClean="0">
                <a:solidFill>
                  <a:srgbClr val="FFFFFF"/>
                </a:solidFill>
                <a:latin typeface="Arial"/>
                <a:cs typeface="Arial"/>
              </a:rPr>
              <a:t>Here’s a place to introduce your third agenda item from your talk.</a:t>
            </a:r>
            <a:endParaRPr lang="en-US" sz="1600" dirty="0">
              <a:solidFill>
                <a:srgbClr val="FFFFFF"/>
              </a:solidFill>
              <a:latin typeface="Arial"/>
              <a:cs typeface="Arial"/>
            </a:endParaRPr>
          </a:p>
        </p:txBody>
      </p:sp>
      <p:sp>
        <p:nvSpPr>
          <p:cNvPr id="43" name="TextBox 42"/>
          <p:cNvSpPr txBox="1"/>
          <p:nvPr/>
        </p:nvSpPr>
        <p:spPr>
          <a:xfrm>
            <a:off x="886759" y="4364806"/>
            <a:ext cx="2080048" cy="1077218"/>
          </a:xfrm>
          <a:prstGeom prst="rect">
            <a:avLst/>
          </a:prstGeom>
          <a:noFill/>
        </p:spPr>
        <p:txBody>
          <a:bodyPr wrap="square" rtlCol="0">
            <a:spAutoFit/>
          </a:bodyPr>
          <a:lstStyle/>
          <a:p>
            <a:pPr algn="ctr"/>
            <a:r>
              <a:rPr lang="en-US" sz="1600" dirty="0" smtClean="0">
                <a:solidFill>
                  <a:srgbClr val="FFFFFF"/>
                </a:solidFill>
                <a:latin typeface="Arial"/>
                <a:cs typeface="Arial"/>
              </a:rPr>
              <a:t>Here’s a place to introduce your fourth agenda item from your talk.</a:t>
            </a:r>
            <a:endParaRPr lang="en-US" sz="1600" dirty="0">
              <a:solidFill>
                <a:srgbClr val="FFFFFF"/>
              </a:solidFill>
              <a:latin typeface="Arial"/>
              <a:cs typeface="Arial"/>
            </a:endParaRPr>
          </a:p>
        </p:txBody>
      </p:sp>
      <p:sp>
        <p:nvSpPr>
          <p:cNvPr id="44" name="TextBox 43"/>
          <p:cNvSpPr txBox="1"/>
          <p:nvPr/>
        </p:nvSpPr>
        <p:spPr>
          <a:xfrm>
            <a:off x="3579874" y="4364806"/>
            <a:ext cx="2080048" cy="1077218"/>
          </a:xfrm>
          <a:prstGeom prst="rect">
            <a:avLst/>
          </a:prstGeom>
          <a:noFill/>
        </p:spPr>
        <p:txBody>
          <a:bodyPr wrap="square" rtlCol="0">
            <a:spAutoFit/>
          </a:bodyPr>
          <a:lstStyle/>
          <a:p>
            <a:pPr algn="ctr"/>
            <a:r>
              <a:rPr lang="en-US" sz="1600" dirty="0" smtClean="0">
                <a:solidFill>
                  <a:srgbClr val="FFFFFF"/>
                </a:solidFill>
                <a:latin typeface="Arial"/>
                <a:cs typeface="Arial"/>
              </a:rPr>
              <a:t>Here’s a place to introduce your fifth agenda item from your talk.</a:t>
            </a:r>
            <a:endParaRPr lang="en-US" sz="1600" dirty="0">
              <a:solidFill>
                <a:srgbClr val="FFFFFF"/>
              </a:solidFill>
              <a:latin typeface="Arial"/>
              <a:cs typeface="Arial"/>
            </a:endParaRPr>
          </a:p>
        </p:txBody>
      </p:sp>
      <p:sp>
        <p:nvSpPr>
          <p:cNvPr id="45" name="TextBox 44"/>
          <p:cNvSpPr txBox="1"/>
          <p:nvPr/>
        </p:nvSpPr>
        <p:spPr>
          <a:xfrm>
            <a:off x="6283988" y="4364806"/>
            <a:ext cx="2080048" cy="1077218"/>
          </a:xfrm>
          <a:prstGeom prst="rect">
            <a:avLst/>
          </a:prstGeom>
          <a:noFill/>
        </p:spPr>
        <p:txBody>
          <a:bodyPr wrap="square" rtlCol="0">
            <a:spAutoFit/>
          </a:bodyPr>
          <a:lstStyle/>
          <a:p>
            <a:pPr algn="ctr"/>
            <a:r>
              <a:rPr lang="en-US" sz="1600" dirty="0" smtClean="0">
                <a:solidFill>
                  <a:srgbClr val="FFFFFF"/>
                </a:solidFill>
                <a:latin typeface="Arial"/>
                <a:cs typeface="Arial"/>
              </a:rPr>
              <a:t>Here’s a place to introduce your sixth agenda item from your talk.</a:t>
            </a:r>
            <a:endParaRPr lang="en-US" sz="1600" dirty="0">
              <a:solidFill>
                <a:srgbClr val="FFFFFF"/>
              </a:solidFill>
              <a:latin typeface="Arial"/>
              <a:cs typeface="Arial"/>
            </a:endParaRPr>
          </a:p>
        </p:txBody>
      </p:sp>
      <p:sp>
        <p:nvSpPr>
          <p:cNvPr id="24" name="TextBox 23"/>
          <p:cNvSpPr txBox="1"/>
          <p:nvPr/>
        </p:nvSpPr>
        <p:spPr>
          <a:xfrm>
            <a:off x="651511" y="1519144"/>
            <a:ext cx="2539800" cy="446276"/>
          </a:xfrm>
          <a:prstGeom prst="rect">
            <a:avLst/>
          </a:prstGeom>
          <a:noFill/>
        </p:spPr>
        <p:txBody>
          <a:bodyPr wrap="square" rtlCol="0">
            <a:spAutoFit/>
          </a:bodyPr>
          <a:lstStyle/>
          <a:p>
            <a:pPr algn="ctr"/>
            <a:r>
              <a:rPr lang="en-US" sz="2300" b="1" dirty="0" smtClean="0">
                <a:solidFill>
                  <a:srgbClr val="FFFFFF"/>
                </a:solidFill>
                <a:latin typeface="Arial"/>
                <a:cs typeface="Arial"/>
              </a:rPr>
              <a:t>1</a:t>
            </a:r>
            <a:endParaRPr lang="en-US" sz="2300" b="1" dirty="0">
              <a:solidFill>
                <a:srgbClr val="FFFFFF"/>
              </a:solidFill>
              <a:latin typeface="Arial"/>
              <a:cs typeface="Arial"/>
            </a:endParaRPr>
          </a:p>
        </p:txBody>
      </p:sp>
      <p:sp>
        <p:nvSpPr>
          <p:cNvPr id="25" name="TextBox 24"/>
          <p:cNvSpPr txBox="1"/>
          <p:nvPr/>
        </p:nvSpPr>
        <p:spPr>
          <a:xfrm>
            <a:off x="3350124" y="1508195"/>
            <a:ext cx="2539800" cy="446276"/>
          </a:xfrm>
          <a:prstGeom prst="rect">
            <a:avLst/>
          </a:prstGeom>
          <a:noFill/>
        </p:spPr>
        <p:txBody>
          <a:bodyPr wrap="square" rtlCol="0">
            <a:spAutoFit/>
          </a:bodyPr>
          <a:lstStyle/>
          <a:p>
            <a:pPr algn="ctr"/>
            <a:r>
              <a:rPr lang="en-US" sz="2300" b="1" dirty="0" smtClean="0">
                <a:solidFill>
                  <a:srgbClr val="FFFFFF"/>
                </a:solidFill>
                <a:latin typeface="Arial"/>
                <a:cs typeface="Arial"/>
              </a:rPr>
              <a:t>2</a:t>
            </a:r>
            <a:endParaRPr lang="en-US" sz="2300" b="1" dirty="0">
              <a:solidFill>
                <a:srgbClr val="FFFFFF"/>
              </a:solidFill>
              <a:latin typeface="Arial"/>
              <a:cs typeface="Arial"/>
            </a:endParaRPr>
          </a:p>
        </p:txBody>
      </p:sp>
      <p:sp>
        <p:nvSpPr>
          <p:cNvPr id="27" name="TextBox 26"/>
          <p:cNvSpPr txBox="1"/>
          <p:nvPr/>
        </p:nvSpPr>
        <p:spPr>
          <a:xfrm>
            <a:off x="6048738" y="1508195"/>
            <a:ext cx="2539800" cy="446276"/>
          </a:xfrm>
          <a:prstGeom prst="rect">
            <a:avLst/>
          </a:prstGeom>
          <a:noFill/>
        </p:spPr>
        <p:txBody>
          <a:bodyPr wrap="square" rtlCol="0">
            <a:spAutoFit/>
          </a:bodyPr>
          <a:lstStyle/>
          <a:p>
            <a:pPr algn="ctr"/>
            <a:r>
              <a:rPr lang="en-US" sz="2300" b="1" dirty="0" smtClean="0">
                <a:solidFill>
                  <a:srgbClr val="FFFFFF"/>
                </a:solidFill>
                <a:latin typeface="Arial"/>
                <a:cs typeface="Arial"/>
              </a:rPr>
              <a:t>3</a:t>
            </a:r>
            <a:endParaRPr lang="en-US" sz="2300" b="1" dirty="0">
              <a:solidFill>
                <a:srgbClr val="FFFFFF"/>
              </a:solidFill>
              <a:latin typeface="Arial"/>
              <a:cs typeface="Arial"/>
            </a:endParaRPr>
          </a:p>
        </p:txBody>
      </p:sp>
      <p:sp>
        <p:nvSpPr>
          <p:cNvPr id="30" name="TextBox 29"/>
          <p:cNvSpPr txBox="1"/>
          <p:nvPr/>
        </p:nvSpPr>
        <p:spPr>
          <a:xfrm>
            <a:off x="651511" y="3910762"/>
            <a:ext cx="2539800" cy="446276"/>
          </a:xfrm>
          <a:prstGeom prst="rect">
            <a:avLst/>
          </a:prstGeom>
          <a:noFill/>
        </p:spPr>
        <p:txBody>
          <a:bodyPr wrap="square" rtlCol="0">
            <a:spAutoFit/>
          </a:bodyPr>
          <a:lstStyle/>
          <a:p>
            <a:pPr algn="ctr"/>
            <a:r>
              <a:rPr lang="en-US" sz="2300" b="1" dirty="0" smtClean="0">
                <a:solidFill>
                  <a:srgbClr val="FFFFFF"/>
                </a:solidFill>
                <a:latin typeface="Arial"/>
                <a:cs typeface="Arial"/>
              </a:rPr>
              <a:t>4</a:t>
            </a:r>
            <a:endParaRPr lang="en-US" sz="2300" b="1" dirty="0">
              <a:solidFill>
                <a:srgbClr val="FFFFFF"/>
              </a:solidFill>
              <a:latin typeface="Arial"/>
              <a:cs typeface="Arial"/>
            </a:endParaRPr>
          </a:p>
        </p:txBody>
      </p:sp>
      <p:sp>
        <p:nvSpPr>
          <p:cNvPr id="31" name="TextBox 30"/>
          <p:cNvSpPr txBox="1"/>
          <p:nvPr/>
        </p:nvSpPr>
        <p:spPr>
          <a:xfrm>
            <a:off x="3350124" y="3910762"/>
            <a:ext cx="2539800" cy="446276"/>
          </a:xfrm>
          <a:prstGeom prst="rect">
            <a:avLst/>
          </a:prstGeom>
          <a:noFill/>
        </p:spPr>
        <p:txBody>
          <a:bodyPr wrap="square" rtlCol="0">
            <a:spAutoFit/>
          </a:bodyPr>
          <a:lstStyle/>
          <a:p>
            <a:pPr algn="ctr"/>
            <a:r>
              <a:rPr lang="en-US" sz="2300" b="1" dirty="0" smtClean="0">
                <a:solidFill>
                  <a:srgbClr val="FFFFFF"/>
                </a:solidFill>
                <a:latin typeface="Arial"/>
                <a:cs typeface="Arial"/>
              </a:rPr>
              <a:t>5</a:t>
            </a:r>
            <a:endParaRPr lang="en-US" sz="2300" b="1" dirty="0">
              <a:solidFill>
                <a:srgbClr val="FFFFFF"/>
              </a:solidFill>
              <a:latin typeface="Arial"/>
              <a:cs typeface="Arial"/>
            </a:endParaRPr>
          </a:p>
        </p:txBody>
      </p:sp>
      <p:sp>
        <p:nvSpPr>
          <p:cNvPr id="32" name="TextBox 31"/>
          <p:cNvSpPr txBox="1"/>
          <p:nvPr/>
        </p:nvSpPr>
        <p:spPr>
          <a:xfrm>
            <a:off x="6048738" y="3910762"/>
            <a:ext cx="2539800" cy="446276"/>
          </a:xfrm>
          <a:prstGeom prst="rect">
            <a:avLst/>
          </a:prstGeom>
          <a:noFill/>
        </p:spPr>
        <p:txBody>
          <a:bodyPr wrap="square" rtlCol="0">
            <a:spAutoFit/>
          </a:bodyPr>
          <a:lstStyle/>
          <a:p>
            <a:pPr algn="ctr"/>
            <a:r>
              <a:rPr lang="en-US" sz="2300" b="1" dirty="0" smtClean="0">
                <a:solidFill>
                  <a:srgbClr val="FFFFFF"/>
                </a:solidFill>
                <a:latin typeface="Arial"/>
                <a:cs typeface="Arial"/>
              </a:rPr>
              <a:t>6</a:t>
            </a:r>
            <a:endParaRPr lang="en-US" sz="2300" b="1" dirty="0">
              <a:solidFill>
                <a:srgbClr val="FFFFFF"/>
              </a:solidFill>
              <a:latin typeface="Arial"/>
              <a:cs typeface="Arial"/>
            </a:endParaRPr>
          </a:p>
        </p:txBody>
      </p:sp>
      <p:sp>
        <p:nvSpPr>
          <p:cNvPr id="2" name="Title 1"/>
          <p:cNvSpPr>
            <a:spLocks noGrp="1"/>
          </p:cNvSpPr>
          <p:nvPr>
            <p:ph type="title"/>
          </p:nvPr>
        </p:nvSpPr>
        <p:spPr>
          <a:prstGeom prst="rect">
            <a:avLst/>
          </a:prstGeom>
        </p:spPr>
        <p:txBody>
          <a:bodyPr/>
          <a:lstStyle/>
          <a:p>
            <a:r>
              <a:rPr lang="en-US" sz="3000" dirty="0" smtClean="0">
                <a:latin typeface="Arial"/>
                <a:cs typeface="Arial"/>
              </a:rPr>
              <a:t>Agenda 1 Slide</a:t>
            </a:r>
            <a:endParaRPr lang="en-US" sz="3000" dirty="0">
              <a:latin typeface="Arial"/>
              <a:cs typeface="Arial"/>
            </a:endParaRPr>
          </a:p>
        </p:txBody>
      </p:sp>
    </p:spTree>
    <p:extLst>
      <p:ext uri="{BB962C8B-B14F-4D97-AF65-F5344CB8AC3E}">
        <p14:creationId xmlns:p14="http://schemas.microsoft.com/office/powerpoint/2010/main" val="2962580837"/>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4" name="Group 53"/>
          <p:cNvGrpSpPr/>
          <p:nvPr/>
        </p:nvGrpSpPr>
        <p:grpSpPr>
          <a:xfrm>
            <a:off x="953499" y="1164066"/>
            <a:ext cx="7597837" cy="3874061"/>
            <a:chOff x="953499" y="1164066"/>
            <a:chExt cx="7597837" cy="3874061"/>
          </a:xfrm>
        </p:grpSpPr>
        <p:cxnSp>
          <p:nvCxnSpPr>
            <p:cNvPr id="21" name="Straight Connector 20"/>
            <p:cNvCxnSpPr/>
            <p:nvPr/>
          </p:nvCxnSpPr>
          <p:spPr>
            <a:xfrm rot="16200000">
              <a:off x="-982336" y="3101097"/>
              <a:ext cx="3874060"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rot="16200000">
              <a:off x="102899" y="3101097"/>
              <a:ext cx="3874060"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rot="16200000">
              <a:off x="1188133" y="3101097"/>
              <a:ext cx="3874060"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p:nvCxnSpPr>
          <p:spPr>
            <a:xfrm rot="16200000">
              <a:off x="2273367" y="3101097"/>
              <a:ext cx="3874060"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rot="16200000">
              <a:off x="3358601" y="3101097"/>
              <a:ext cx="3874060"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p:nvCxnSpPr>
          <p:spPr>
            <a:xfrm rot="16200000">
              <a:off x="4443835" y="3101097"/>
              <a:ext cx="3874060"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27" name="Straight Connector 26"/>
            <p:cNvCxnSpPr/>
            <p:nvPr/>
          </p:nvCxnSpPr>
          <p:spPr>
            <a:xfrm rot="16200000">
              <a:off x="5529069" y="3101096"/>
              <a:ext cx="3874060"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28" name="Straight Connector 27"/>
            <p:cNvCxnSpPr/>
            <p:nvPr/>
          </p:nvCxnSpPr>
          <p:spPr>
            <a:xfrm rot="16200000">
              <a:off x="6614306" y="3101096"/>
              <a:ext cx="3874060"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50" name="Straight Connector 49"/>
            <p:cNvCxnSpPr/>
            <p:nvPr/>
          </p:nvCxnSpPr>
          <p:spPr>
            <a:xfrm>
              <a:off x="953499" y="5038126"/>
              <a:ext cx="7597837"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53" name="Straight Connector 52"/>
            <p:cNvCxnSpPr/>
            <p:nvPr/>
          </p:nvCxnSpPr>
          <p:spPr>
            <a:xfrm>
              <a:off x="953499" y="1164067"/>
              <a:ext cx="7597837"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p:txBody>
          <a:bodyPr/>
          <a:lstStyle/>
          <a:p>
            <a:r>
              <a:rPr lang="en-US" sz="3000" dirty="0" smtClean="0">
                <a:latin typeface="Arial"/>
                <a:cs typeface="Arial"/>
              </a:rPr>
              <a:t>Bar Chart 2</a:t>
            </a:r>
            <a:endParaRPr lang="en-US" sz="3000" dirty="0">
              <a:latin typeface="Arial"/>
              <a:cs typeface="Arial"/>
            </a:endParaRPr>
          </a:p>
        </p:txBody>
      </p:sp>
      <p:sp>
        <p:nvSpPr>
          <p:cNvPr id="4" name="Rectangle 3"/>
          <p:cNvSpPr/>
          <p:nvPr/>
        </p:nvSpPr>
        <p:spPr>
          <a:xfrm>
            <a:off x="876687" y="5562096"/>
            <a:ext cx="144935" cy="7680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E94F35"/>
              </a:solidFill>
              <a:latin typeface="Arial"/>
              <a:cs typeface="Arial"/>
            </a:endParaRPr>
          </a:p>
        </p:txBody>
      </p:sp>
      <p:sp>
        <p:nvSpPr>
          <p:cNvPr id="5" name="Subtitle 2"/>
          <p:cNvSpPr txBox="1">
            <a:spLocks/>
          </p:cNvSpPr>
          <p:nvPr/>
        </p:nvSpPr>
        <p:spPr>
          <a:xfrm>
            <a:off x="822785" y="5622948"/>
            <a:ext cx="734947" cy="252650"/>
          </a:xfrm>
          <a:prstGeom prst="rect">
            <a:avLst/>
          </a:prstGeom>
        </p:spPr>
        <p:txBody>
          <a:bodyPr vert="horz" lIns="68580" tIns="34290" rIns="68580" bIns="3429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457082">
              <a:buNone/>
            </a:pPr>
            <a:r>
              <a:rPr lang="en-US" sz="1100" dirty="0" smtClean="0">
                <a:solidFill>
                  <a:schemeClr val="accent2"/>
                </a:solidFill>
                <a:latin typeface="Arial"/>
                <a:ea typeface="Segoe UI" panose="020B0502040204020203" pitchFamily="34" charset="0"/>
                <a:cs typeface="Arial"/>
              </a:rPr>
              <a:t>XXXX</a:t>
            </a:r>
            <a:endParaRPr lang="en-US" sz="1100" dirty="0">
              <a:solidFill>
                <a:schemeClr val="accent2"/>
              </a:solidFill>
              <a:latin typeface="Arial"/>
              <a:ea typeface="Segoe UI" panose="020B0502040204020203" pitchFamily="34" charset="0"/>
              <a:cs typeface="Arial"/>
            </a:endParaRPr>
          </a:p>
        </p:txBody>
      </p:sp>
      <p:sp>
        <p:nvSpPr>
          <p:cNvPr id="6" name="Rectangle 5"/>
          <p:cNvSpPr/>
          <p:nvPr/>
        </p:nvSpPr>
        <p:spPr>
          <a:xfrm>
            <a:off x="1633798" y="5562096"/>
            <a:ext cx="144935" cy="768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latin typeface="Arial"/>
              <a:cs typeface="Arial"/>
            </a:endParaRPr>
          </a:p>
        </p:txBody>
      </p:sp>
      <p:sp>
        <p:nvSpPr>
          <p:cNvPr id="7" name="Subtitle 2"/>
          <p:cNvSpPr txBox="1">
            <a:spLocks/>
          </p:cNvSpPr>
          <p:nvPr/>
        </p:nvSpPr>
        <p:spPr>
          <a:xfrm>
            <a:off x="1579898" y="5622948"/>
            <a:ext cx="734947" cy="252650"/>
          </a:xfrm>
          <a:prstGeom prst="rect">
            <a:avLst/>
          </a:prstGeom>
        </p:spPr>
        <p:txBody>
          <a:bodyPr vert="horz" lIns="68580" tIns="34290" rIns="68580" bIns="3429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457082">
              <a:buNone/>
            </a:pPr>
            <a:r>
              <a:rPr lang="en-US" sz="1100" dirty="0" smtClean="0">
                <a:solidFill>
                  <a:schemeClr val="accent2"/>
                </a:solidFill>
                <a:latin typeface="Arial"/>
                <a:ea typeface="Segoe UI" panose="020B0502040204020203" pitchFamily="34" charset="0"/>
                <a:cs typeface="Arial"/>
              </a:rPr>
              <a:t>XXXX</a:t>
            </a:r>
            <a:endParaRPr lang="en-US" sz="1100" dirty="0">
              <a:solidFill>
                <a:schemeClr val="accent2"/>
              </a:solidFill>
              <a:latin typeface="Arial"/>
              <a:ea typeface="Segoe UI" panose="020B0502040204020203" pitchFamily="34" charset="0"/>
              <a:cs typeface="Arial"/>
            </a:endParaRPr>
          </a:p>
        </p:txBody>
      </p:sp>
      <p:sp>
        <p:nvSpPr>
          <p:cNvPr id="8" name="Rectangle 7"/>
          <p:cNvSpPr/>
          <p:nvPr/>
        </p:nvSpPr>
        <p:spPr>
          <a:xfrm>
            <a:off x="2390910" y="5562096"/>
            <a:ext cx="144935" cy="76805"/>
          </a:xfrm>
          <a:prstGeom prst="rect">
            <a:avLst/>
          </a:prstGeom>
          <a:solidFill>
            <a:srgbClr val="1B6F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latin typeface="Arial"/>
              <a:cs typeface="Arial"/>
            </a:endParaRPr>
          </a:p>
        </p:txBody>
      </p:sp>
      <p:sp>
        <p:nvSpPr>
          <p:cNvPr id="9" name="Subtitle 2"/>
          <p:cNvSpPr txBox="1">
            <a:spLocks/>
          </p:cNvSpPr>
          <p:nvPr/>
        </p:nvSpPr>
        <p:spPr>
          <a:xfrm>
            <a:off x="2337007" y="5622948"/>
            <a:ext cx="734947" cy="252650"/>
          </a:xfrm>
          <a:prstGeom prst="rect">
            <a:avLst/>
          </a:prstGeom>
        </p:spPr>
        <p:txBody>
          <a:bodyPr vert="horz" lIns="68580" tIns="34290" rIns="68580" bIns="3429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457082">
              <a:buNone/>
            </a:pPr>
            <a:r>
              <a:rPr lang="en-US" sz="1100" dirty="0" smtClean="0">
                <a:solidFill>
                  <a:schemeClr val="accent2"/>
                </a:solidFill>
                <a:latin typeface="Arial"/>
                <a:ea typeface="Segoe UI" panose="020B0502040204020203" pitchFamily="34" charset="0"/>
                <a:cs typeface="Arial"/>
              </a:rPr>
              <a:t>XXXX</a:t>
            </a:r>
            <a:endParaRPr lang="en-US" sz="1100" dirty="0">
              <a:solidFill>
                <a:schemeClr val="accent2"/>
              </a:solidFill>
              <a:latin typeface="Arial"/>
              <a:ea typeface="Segoe UI" panose="020B0502040204020203" pitchFamily="34" charset="0"/>
              <a:cs typeface="Arial"/>
            </a:endParaRPr>
          </a:p>
        </p:txBody>
      </p:sp>
      <p:sp>
        <p:nvSpPr>
          <p:cNvPr id="15" name="Rectangle 14"/>
          <p:cNvSpPr/>
          <p:nvPr/>
        </p:nvSpPr>
        <p:spPr>
          <a:xfrm rot="5400000">
            <a:off x="2315901" y="-42445"/>
            <a:ext cx="217990" cy="294040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16" name="Rectangle 15"/>
          <p:cNvSpPr/>
          <p:nvPr/>
        </p:nvSpPr>
        <p:spPr>
          <a:xfrm rot="5400000">
            <a:off x="3445983" y="-954537"/>
            <a:ext cx="217990" cy="520057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17" name="Rectangle 16"/>
          <p:cNvSpPr/>
          <p:nvPr/>
        </p:nvSpPr>
        <p:spPr>
          <a:xfrm rot="5400000">
            <a:off x="3116833" y="-407396"/>
            <a:ext cx="217990" cy="454227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19" name="Text Placeholder 32"/>
          <p:cNvSpPr txBox="1">
            <a:spLocks/>
          </p:cNvSpPr>
          <p:nvPr/>
        </p:nvSpPr>
        <p:spPr>
          <a:xfrm>
            <a:off x="139700" y="815858"/>
            <a:ext cx="670385" cy="4486603"/>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432000"/>
              </a:lnSpc>
              <a:spcBef>
                <a:spcPts val="0"/>
              </a:spcBef>
              <a:buNone/>
            </a:pPr>
            <a:r>
              <a:rPr lang="en-US" sz="1500" dirty="0" smtClean="0">
                <a:solidFill>
                  <a:schemeClr val="accent2"/>
                </a:solidFill>
                <a:latin typeface="Arial"/>
                <a:cs typeface="Arial"/>
              </a:rPr>
              <a:t>8/1/02</a:t>
            </a:r>
          </a:p>
          <a:p>
            <a:pPr marL="0" indent="0" algn="r">
              <a:lnSpc>
                <a:spcPct val="432000"/>
              </a:lnSpc>
              <a:spcBef>
                <a:spcPts val="0"/>
              </a:spcBef>
              <a:buNone/>
            </a:pPr>
            <a:r>
              <a:rPr lang="en-US" sz="1500" dirty="0" smtClean="0">
                <a:solidFill>
                  <a:schemeClr val="accent2"/>
                </a:solidFill>
                <a:latin typeface="Arial"/>
                <a:cs typeface="Arial"/>
              </a:rPr>
              <a:t>7/1/02</a:t>
            </a:r>
          </a:p>
          <a:p>
            <a:pPr marL="0" indent="0" algn="r">
              <a:lnSpc>
                <a:spcPct val="432000"/>
              </a:lnSpc>
              <a:spcBef>
                <a:spcPts val="0"/>
              </a:spcBef>
              <a:buNone/>
            </a:pPr>
            <a:r>
              <a:rPr lang="en-US" sz="1500" dirty="0" smtClean="0">
                <a:solidFill>
                  <a:schemeClr val="accent2"/>
                </a:solidFill>
                <a:latin typeface="Arial"/>
                <a:cs typeface="Arial"/>
              </a:rPr>
              <a:t>6/1/02</a:t>
            </a:r>
          </a:p>
          <a:p>
            <a:pPr marL="0" indent="0" algn="r">
              <a:lnSpc>
                <a:spcPct val="432000"/>
              </a:lnSpc>
              <a:spcBef>
                <a:spcPts val="0"/>
              </a:spcBef>
              <a:buNone/>
            </a:pPr>
            <a:r>
              <a:rPr lang="en-US" sz="1500" dirty="0" smtClean="0">
                <a:solidFill>
                  <a:schemeClr val="accent2"/>
                </a:solidFill>
                <a:latin typeface="Arial"/>
                <a:cs typeface="Arial"/>
              </a:rPr>
              <a:t>5/1/02</a:t>
            </a:r>
            <a:endParaRPr lang="en-US" sz="1500" dirty="0">
              <a:solidFill>
                <a:schemeClr val="accent2"/>
              </a:solidFill>
              <a:latin typeface="Arial"/>
              <a:cs typeface="Arial"/>
            </a:endParaRPr>
          </a:p>
        </p:txBody>
      </p:sp>
      <p:sp>
        <p:nvSpPr>
          <p:cNvPr id="20" name="Text Placeholder 32"/>
          <p:cNvSpPr txBox="1">
            <a:spLocks/>
          </p:cNvSpPr>
          <p:nvPr/>
        </p:nvSpPr>
        <p:spPr>
          <a:xfrm>
            <a:off x="6642099" y="5670629"/>
            <a:ext cx="3500360" cy="407009"/>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defTabSz="457082">
              <a:spcBef>
                <a:spcPct val="20000"/>
              </a:spcBef>
              <a:buNone/>
            </a:pPr>
            <a:r>
              <a:rPr lang="en-US" sz="1500" dirty="0" smtClean="0">
                <a:solidFill>
                  <a:schemeClr val="accent2"/>
                </a:solidFill>
                <a:latin typeface="Arial"/>
                <a:ea typeface="Segoe UI" panose="020B0502040204020203" pitchFamily="34" charset="0"/>
                <a:cs typeface="Arial"/>
              </a:rPr>
              <a:t>2009</a:t>
            </a:r>
            <a:endParaRPr lang="en-US" sz="1500" dirty="0">
              <a:solidFill>
                <a:schemeClr val="accent2"/>
              </a:solidFill>
              <a:latin typeface="Arial"/>
              <a:ea typeface="Segoe UI" panose="020B0502040204020203" pitchFamily="34" charset="0"/>
              <a:cs typeface="Arial"/>
            </a:endParaRPr>
          </a:p>
        </p:txBody>
      </p:sp>
      <p:sp>
        <p:nvSpPr>
          <p:cNvPr id="31" name="Rectangle 30"/>
          <p:cNvSpPr/>
          <p:nvPr/>
        </p:nvSpPr>
        <p:spPr>
          <a:xfrm rot="5400000">
            <a:off x="1494419" y="1744240"/>
            <a:ext cx="217990" cy="129744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32" name="Rectangle 31"/>
          <p:cNvSpPr/>
          <p:nvPr/>
        </p:nvSpPr>
        <p:spPr>
          <a:xfrm rot="5400000">
            <a:off x="4101400" y="-644753"/>
            <a:ext cx="217990" cy="651140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33" name="Rectangle 32"/>
          <p:cNvSpPr/>
          <p:nvPr/>
        </p:nvSpPr>
        <p:spPr>
          <a:xfrm rot="5400000">
            <a:off x="2362251" y="1312388"/>
            <a:ext cx="217990" cy="303310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35" name="Rectangle 34"/>
          <p:cNvSpPr/>
          <p:nvPr/>
        </p:nvSpPr>
        <p:spPr>
          <a:xfrm rot="5400000">
            <a:off x="1494419" y="2709441"/>
            <a:ext cx="217990" cy="129744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36" name="Rectangle 35"/>
          <p:cNvSpPr/>
          <p:nvPr/>
        </p:nvSpPr>
        <p:spPr>
          <a:xfrm rot="5400000">
            <a:off x="2091317" y="2330531"/>
            <a:ext cx="217990" cy="249124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37" name="Rectangle 36"/>
          <p:cNvSpPr/>
          <p:nvPr/>
        </p:nvSpPr>
        <p:spPr>
          <a:xfrm rot="5400000">
            <a:off x="2578151" y="2061689"/>
            <a:ext cx="217990" cy="346490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39" name="Rectangle 38"/>
          <p:cNvSpPr/>
          <p:nvPr/>
        </p:nvSpPr>
        <p:spPr>
          <a:xfrm rot="5400000">
            <a:off x="1494419" y="3666174"/>
            <a:ext cx="217990" cy="129744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40" name="Rectangle 39"/>
          <p:cNvSpPr/>
          <p:nvPr/>
        </p:nvSpPr>
        <p:spPr>
          <a:xfrm rot="5400000">
            <a:off x="1672217" y="3706365"/>
            <a:ext cx="217990" cy="16530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41" name="Rectangle 40"/>
          <p:cNvSpPr/>
          <p:nvPr/>
        </p:nvSpPr>
        <p:spPr>
          <a:xfrm rot="5400000">
            <a:off x="2578151" y="3018422"/>
            <a:ext cx="217990" cy="346490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42" name="Text Placeholder 32"/>
          <p:cNvSpPr txBox="1">
            <a:spLocks/>
          </p:cNvSpPr>
          <p:nvPr/>
        </p:nvSpPr>
        <p:spPr>
          <a:xfrm>
            <a:off x="627968" y="5126318"/>
            <a:ext cx="670385" cy="21333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00000"/>
              </a:lnSpc>
              <a:spcBef>
                <a:spcPts val="0"/>
              </a:spcBef>
              <a:buNone/>
            </a:pPr>
            <a:r>
              <a:rPr lang="en-US" sz="1500" dirty="0">
                <a:solidFill>
                  <a:schemeClr val="accent2"/>
                </a:solidFill>
                <a:latin typeface="Arial"/>
                <a:cs typeface="Arial"/>
              </a:rPr>
              <a:t>0</a:t>
            </a:r>
          </a:p>
        </p:txBody>
      </p:sp>
      <p:sp>
        <p:nvSpPr>
          <p:cNvPr id="43" name="Text Placeholder 32"/>
          <p:cNvSpPr txBox="1">
            <a:spLocks/>
          </p:cNvSpPr>
          <p:nvPr/>
        </p:nvSpPr>
        <p:spPr>
          <a:xfrm>
            <a:off x="1700490" y="5126318"/>
            <a:ext cx="670385" cy="21333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00000"/>
              </a:lnSpc>
              <a:spcBef>
                <a:spcPts val="0"/>
              </a:spcBef>
              <a:buNone/>
            </a:pPr>
            <a:r>
              <a:rPr lang="en-US" sz="1500" dirty="0" smtClean="0">
                <a:solidFill>
                  <a:schemeClr val="accent2"/>
                </a:solidFill>
                <a:latin typeface="Arial"/>
                <a:cs typeface="Arial"/>
              </a:rPr>
              <a:t>10</a:t>
            </a:r>
            <a:endParaRPr lang="en-US" sz="1500" dirty="0">
              <a:solidFill>
                <a:schemeClr val="accent2"/>
              </a:solidFill>
              <a:latin typeface="Arial"/>
              <a:cs typeface="Arial"/>
            </a:endParaRPr>
          </a:p>
        </p:txBody>
      </p:sp>
      <p:sp>
        <p:nvSpPr>
          <p:cNvPr id="44" name="Text Placeholder 32"/>
          <p:cNvSpPr txBox="1">
            <a:spLocks/>
          </p:cNvSpPr>
          <p:nvPr/>
        </p:nvSpPr>
        <p:spPr>
          <a:xfrm>
            <a:off x="2789969" y="5126318"/>
            <a:ext cx="670385" cy="21333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00000"/>
              </a:lnSpc>
              <a:spcBef>
                <a:spcPts val="0"/>
              </a:spcBef>
              <a:buNone/>
            </a:pPr>
            <a:r>
              <a:rPr lang="en-US" sz="1500" dirty="0" smtClean="0">
                <a:solidFill>
                  <a:schemeClr val="accent2"/>
                </a:solidFill>
                <a:latin typeface="Arial"/>
                <a:cs typeface="Arial"/>
              </a:rPr>
              <a:t>20</a:t>
            </a:r>
            <a:endParaRPr lang="en-US" sz="1500" dirty="0">
              <a:solidFill>
                <a:schemeClr val="accent2"/>
              </a:solidFill>
              <a:latin typeface="Arial"/>
              <a:cs typeface="Arial"/>
            </a:endParaRPr>
          </a:p>
        </p:txBody>
      </p:sp>
      <p:sp>
        <p:nvSpPr>
          <p:cNvPr id="45" name="Text Placeholder 32"/>
          <p:cNvSpPr txBox="1">
            <a:spLocks/>
          </p:cNvSpPr>
          <p:nvPr/>
        </p:nvSpPr>
        <p:spPr>
          <a:xfrm>
            <a:off x="3875204" y="5126318"/>
            <a:ext cx="670385" cy="21333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00000"/>
              </a:lnSpc>
              <a:spcBef>
                <a:spcPts val="0"/>
              </a:spcBef>
              <a:buNone/>
            </a:pPr>
            <a:r>
              <a:rPr lang="en-US" sz="1500" dirty="0" smtClean="0">
                <a:solidFill>
                  <a:schemeClr val="accent2"/>
                </a:solidFill>
                <a:latin typeface="Arial"/>
                <a:cs typeface="Arial"/>
              </a:rPr>
              <a:t>30</a:t>
            </a:r>
            <a:endParaRPr lang="en-US" sz="1500" dirty="0">
              <a:solidFill>
                <a:schemeClr val="accent2"/>
              </a:solidFill>
              <a:latin typeface="Arial"/>
              <a:cs typeface="Arial"/>
            </a:endParaRPr>
          </a:p>
        </p:txBody>
      </p:sp>
      <p:sp>
        <p:nvSpPr>
          <p:cNvPr id="46" name="Text Placeholder 32"/>
          <p:cNvSpPr txBox="1">
            <a:spLocks/>
          </p:cNvSpPr>
          <p:nvPr/>
        </p:nvSpPr>
        <p:spPr>
          <a:xfrm>
            <a:off x="4960438" y="5126318"/>
            <a:ext cx="670385" cy="21333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00000"/>
              </a:lnSpc>
              <a:spcBef>
                <a:spcPts val="0"/>
              </a:spcBef>
              <a:buNone/>
            </a:pPr>
            <a:r>
              <a:rPr lang="en-US" sz="1500" dirty="0" smtClean="0">
                <a:solidFill>
                  <a:schemeClr val="accent2"/>
                </a:solidFill>
                <a:latin typeface="Arial"/>
                <a:cs typeface="Arial"/>
              </a:rPr>
              <a:t>40</a:t>
            </a:r>
            <a:endParaRPr lang="en-US" sz="1500" dirty="0">
              <a:solidFill>
                <a:schemeClr val="accent2"/>
              </a:solidFill>
              <a:latin typeface="Arial"/>
              <a:cs typeface="Arial"/>
            </a:endParaRPr>
          </a:p>
        </p:txBody>
      </p:sp>
      <p:sp>
        <p:nvSpPr>
          <p:cNvPr id="47" name="Text Placeholder 32"/>
          <p:cNvSpPr txBox="1">
            <a:spLocks/>
          </p:cNvSpPr>
          <p:nvPr/>
        </p:nvSpPr>
        <p:spPr>
          <a:xfrm>
            <a:off x="6037205" y="5126318"/>
            <a:ext cx="670385" cy="21333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00000"/>
              </a:lnSpc>
              <a:spcBef>
                <a:spcPts val="0"/>
              </a:spcBef>
              <a:buNone/>
            </a:pPr>
            <a:r>
              <a:rPr lang="en-US" sz="1500" dirty="0" smtClean="0">
                <a:solidFill>
                  <a:schemeClr val="accent2"/>
                </a:solidFill>
                <a:latin typeface="Arial"/>
                <a:cs typeface="Arial"/>
              </a:rPr>
              <a:t>50</a:t>
            </a:r>
            <a:endParaRPr lang="en-US" sz="1500" dirty="0">
              <a:solidFill>
                <a:schemeClr val="accent2"/>
              </a:solidFill>
              <a:latin typeface="Arial"/>
              <a:cs typeface="Arial"/>
            </a:endParaRPr>
          </a:p>
        </p:txBody>
      </p:sp>
      <p:sp>
        <p:nvSpPr>
          <p:cNvPr id="48" name="Text Placeholder 32"/>
          <p:cNvSpPr txBox="1">
            <a:spLocks/>
          </p:cNvSpPr>
          <p:nvPr/>
        </p:nvSpPr>
        <p:spPr>
          <a:xfrm>
            <a:off x="7130906" y="5126318"/>
            <a:ext cx="670385" cy="21333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00000"/>
              </a:lnSpc>
              <a:spcBef>
                <a:spcPts val="0"/>
              </a:spcBef>
              <a:buNone/>
            </a:pPr>
            <a:r>
              <a:rPr lang="en-US" sz="1500" dirty="0" smtClean="0">
                <a:solidFill>
                  <a:schemeClr val="accent2"/>
                </a:solidFill>
                <a:latin typeface="Arial"/>
                <a:cs typeface="Arial"/>
              </a:rPr>
              <a:t>60</a:t>
            </a:r>
            <a:endParaRPr lang="en-US" sz="1500" dirty="0">
              <a:solidFill>
                <a:schemeClr val="accent2"/>
              </a:solidFill>
              <a:latin typeface="Arial"/>
              <a:cs typeface="Arial"/>
            </a:endParaRPr>
          </a:p>
        </p:txBody>
      </p:sp>
      <p:sp>
        <p:nvSpPr>
          <p:cNvPr id="49" name="Text Placeholder 32"/>
          <p:cNvSpPr txBox="1">
            <a:spLocks/>
          </p:cNvSpPr>
          <p:nvPr/>
        </p:nvSpPr>
        <p:spPr>
          <a:xfrm>
            <a:off x="8199209" y="5126318"/>
            <a:ext cx="670385" cy="21333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00000"/>
              </a:lnSpc>
              <a:spcBef>
                <a:spcPts val="0"/>
              </a:spcBef>
              <a:buNone/>
            </a:pPr>
            <a:r>
              <a:rPr lang="en-US" sz="1500" dirty="0" smtClean="0">
                <a:solidFill>
                  <a:schemeClr val="accent2"/>
                </a:solidFill>
                <a:latin typeface="Arial"/>
                <a:cs typeface="Arial"/>
              </a:rPr>
              <a:t>70</a:t>
            </a:r>
            <a:endParaRPr lang="en-US" sz="1500" dirty="0">
              <a:solidFill>
                <a:schemeClr val="accent2"/>
              </a:solidFill>
              <a:latin typeface="Arial"/>
              <a:cs typeface="Arial"/>
            </a:endParaRPr>
          </a:p>
        </p:txBody>
      </p:sp>
    </p:spTree>
    <p:extLst>
      <p:ext uri="{BB962C8B-B14F-4D97-AF65-F5344CB8AC3E}">
        <p14:creationId xmlns:p14="http://schemas.microsoft.com/office/powerpoint/2010/main" val="3931797164"/>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000" dirty="0" smtClean="0">
                <a:latin typeface="Arial"/>
                <a:cs typeface="Arial"/>
              </a:rPr>
              <a:t>Table Slide</a:t>
            </a:r>
            <a:endParaRPr lang="en-US" sz="3000" dirty="0">
              <a:latin typeface="Arial"/>
              <a:cs typeface="Arial"/>
            </a:endParaRPr>
          </a:p>
        </p:txBody>
      </p:sp>
      <p:graphicFrame>
        <p:nvGraphicFramePr>
          <p:cNvPr id="3" name="Table 2"/>
          <p:cNvGraphicFramePr>
            <a:graphicFrameLocks noGrp="1"/>
          </p:cNvGraphicFramePr>
          <p:nvPr>
            <p:extLst>
              <p:ext uri="{D42A27DB-BD31-4B8C-83A1-F6EECF244321}">
                <p14:modId xmlns:p14="http://schemas.microsoft.com/office/powerpoint/2010/main" val="1966793670"/>
              </p:ext>
            </p:extLst>
          </p:nvPr>
        </p:nvGraphicFramePr>
        <p:xfrm>
          <a:off x="395520" y="1197454"/>
          <a:ext cx="8458197" cy="3473849"/>
        </p:xfrm>
        <a:graphic>
          <a:graphicData uri="http://schemas.openxmlformats.org/drawingml/2006/table">
            <a:tbl>
              <a:tblPr firstRow="1" bandRow="1">
                <a:tableStyleId>{21E4AEA4-8DFA-4A89-87EB-49C32662AFE0}</a:tableStyleId>
              </a:tblPr>
              <a:tblGrid>
                <a:gridCol w="2144262"/>
                <a:gridCol w="2104645"/>
                <a:gridCol w="2104645"/>
                <a:gridCol w="2104645"/>
              </a:tblGrid>
              <a:tr h="971739">
                <a:tc>
                  <a:txBody>
                    <a:bodyPr/>
                    <a:lstStyle/>
                    <a:p>
                      <a:pPr algn="ctr"/>
                      <a:r>
                        <a:rPr lang="en-US" sz="1700" dirty="0" smtClean="0">
                          <a:latin typeface="Arial"/>
                          <a:cs typeface="Arial"/>
                        </a:rPr>
                        <a:t>Step</a:t>
                      </a:r>
                      <a:endParaRPr lang="en-US" sz="1700" dirty="0">
                        <a:latin typeface="Arial"/>
                        <a:cs typeface="Arial"/>
                      </a:endParaRPr>
                    </a:p>
                  </a:txBody>
                  <a:tcPr anchor="ctr">
                    <a:lnL w="12700" cap="flat" cmpd="sng" algn="ctr">
                      <a:solidFill>
                        <a:prstClr val="white">
                          <a:lumMod val="75000"/>
                        </a:prstClr>
                      </a:solidFill>
                      <a:prstDash val="solid"/>
                      <a:round/>
                      <a:headEnd type="none" w="med" len="med"/>
                      <a:tailEnd type="none" w="med" len="med"/>
                    </a:lnL>
                    <a:lnR w="12700" cap="flat" cmpd="sng" algn="ctr">
                      <a:solidFill>
                        <a:prstClr val="white">
                          <a:lumMod val="75000"/>
                        </a:prstClr>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solidFill>
                      <a:schemeClr val="accent2">
                        <a:lumMod val="75000"/>
                      </a:schemeClr>
                    </a:solidFill>
                  </a:tcPr>
                </a:tc>
                <a:tc>
                  <a:txBody>
                    <a:bodyPr/>
                    <a:lstStyle/>
                    <a:p>
                      <a:pPr algn="ctr"/>
                      <a:r>
                        <a:rPr lang="en-US" sz="1700" dirty="0" err="1" smtClean="0">
                          <a:latin typeface="Arial"/>
                          <a:cs typeface="Arial"/>
                        </a:rPr>
                        <a:t>ICANN</a:t>
                      </a:r>
                      <a:r>
                        <a:rPr lang="en-US" sz="1700" baseline="0" dirty="0" smtClean="0">
                          <a:latin typeface="Arial"/>
                          <a:cs typeface="Arial"/>
                        </a:rPr>
                        <a:t> Suggested </a:t>
                      </a:r>
                    </a:p>
                    <a:p>
                      <a:pPr algn="ctr"/>
                      <a:r>
                        <a:rPr lang="en-US" sz="1700" baseline="0" dirty="0" smtClean="0">
                          <a:latin typeface="Arial"/>
                          <a:cs typeface="Arial"/>
                        </a:rPr>
                        <a:t>Dates</a:t>
                      </a:r>
                      <a:endParaRPr lang="en-US" sz="1700" dirty="0">
                        <a:latin typeface="Arial"/>
                        <a:cs typeface="Arial"/>
                      </a:endParaRPr>
                    </a:p>
                  </a:txBody>
                  <a:tcPr anchor="ctr">
                    <a:lnL w="12700" cap="flat" cmpd="sng" algn="ctr">
                      <a:solidFill>
                        <a:prstClr val="white">
                          <a:lumMod val="75000"/>
                        </a:prstClr>
                      </a:solidFill>
                      <a:prstDash val="solid"/>
                      <a:round/>
                      <a:headEnd type="none" w="med" len="med"/>
                      <a:tailEnd type="none" w="med" len="med"/>
                    </a:lnL>
                    <a:lnR w="12700" cap="flat" cmpd="sng" algn="ctr">
                      <a:solidFill>
                        <a:prstClr val="white">
                          <a:lumMod val="75000"/>
                        </a:prstClr>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solidFill>
                      <a:schemeClr val="tx2">
                        <a:lumMod val="75000"/>
                      </a:schemeClr>
                    </a:solidFill>
                  </a:tcPr>
                </a:tc>
                <a:tc>
                  <a:txBody>
                    <a:bodyPr/>
                    <a:lstStyle/>
                    <a:p>
                      <a:pPr algn="ctr"/>
                      <a:r>
                        <a:rPr lang="en-US" sz="1700" dirty="0" smtClean="0">
                          <a:latin typeface="Arial"/>
                          <a:cs typeface="Arial"/>
                        </a:rPr>
                        <a:t>FY15 Average Duration</a:t>
                      </a:r>
                      <a:endParaRPr lang="en-US" sz="1700" dirty="0">
                        <a:latin typeface="Arial"/>
                        <a:cs typeface="Arial"/>
                      </a:endParaRPr>
                    </a:p>
                  </a:txBody>
                  <a:tcPr anchor="ctr">
                    <a:lnL w="12700" cap="flat" cmpd="sng" algn="ctr">
                      <a:solidFill>
                        <a:prstClr val="white">
                          <a:lumMod val="75000"/>
                        </a:prstClr>
                      </a:solidFill>
                      <a:prstDash val="solid"/>
                      <a:round/>
                      <a:headEnd type="none" w="med" len="med"/>
                      <a:tailEnd type="none" w="med" len="med"/>
                    </a:lnL>
                    <a:lnR w="12700" cap="flat" cmpd="sng" algn="ctr">
                      <a:solidFill>
                        <a:prstClr val="white">
                          <a:lumMod val="75000"/>
                        </a:prstClr>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solidFill>
                      <a:schemeClr val="tx2">
                        <a:lumMod val="75000"/>
                      </a:schemeClr>
                    </a:solidFill>
                  </a:tcPr>
                </a:tc>
                <a:tc>
                  <a:txBody>
                    <a:bodyPr/>
                    <a:lstStyle/>
                    <a:p>
                      <a:pPr algn="ctr"/>
                      <a:r>
                        <a:rPr lang="en-US" sz="1700" dirty="0" smtClean="0">
                          <a:latin typeface="Arial"/>
                          <a:cs typeface="Arial"/>
                        </a:rPr>
                        <a:t>Average Date</a:t>
                      </a:r>
                      <a:endParaRPr lang="en-US" sz="1700" dirty="0">
                        <a:latin typeface="Arial"/>
                        <a:cs typeface="Arial"/>
                      </a:endParaRPr>
                    </a:p>
                  </a:txBody>
                  <a:tcPr anchor="ctr">
                    <a:lnL w="12700" cap="flat" cmpd="sng" algn="ctr">
                      <a:solidFill>
                        <a:prstClr val="white">
                          <a:lumMod val="75000"/>
                        </a:prstClr>
                      </a:solidFill>
                      <a:prstDash val="solid"/>
                      <a:round/>
                      <a:headEnd type="none" w="med" len="med"/>
                      <a:tailEnd type="none" w="med" len="med"/>
                    </a:lnL>
                    <a:lnR w="12700" cap="flat" cmpd="sng" algn="ctr">
                      <a:solidFill>
                        <a:prstClr val="white">
                          <a:lumMod val="75000"/>
                        </a:prstClr>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solidFill>
                      <a:schemeClr val="tx2">
                        <a:lumMod val="75000"/>
                      </a:schemeClr>
                    </a:solidFill>
                  </a:tcPr>
                </a:tc>
              </a:tr>
              <a:tr h="793352">
                <a:tc>
                  <a:txBody>
                    <a:bodyPr/>
                    <a:lstStyle/>
                    <a:p>
                      <a:pPr algn="r"/>
                      <a:r>
                        <a:rPr lang="en-US" sz="1700" b="0" dirty="0" smtClean="0">
                          <a:solidFill>
                            <a:srgbClr val="0D436C"/>
                          </a:solidFill>
                          <a:latin typeface="Arial"/>
                          <a:cs typeface="Arial"/>
                        </a:rPr>
                        <a:t>Something</a:t>
                      </a:r>
                      <a:r>
                        <a:rPr lang="en-US" sz="1700" b="0" baseline="0" dirty="0" smtClean="0">
                          <a:solidFill>
                            <a:srgbClr val="0D436C"/>
                          </a:solidFill>
                          <a:latin typeface="Arial"/>
                          <a:cs typeface="Arial"/>
                        </a:rPr>
                        <a:t> here</a:t>
                      </a:r>
                      <a:endParaRPr lang="en-US" sz="1700" b="0" dirty="0">
                        <a:solidFill>
                          <a:srgbClr val="0D436C"/>
                        </a:solidFill>
                        <a:latin typeface="Arial"/>
                        <a:cs typeface="Arial"/>
                      </a:endParaRPr>
                    </a:p>
                  </a:txBody>
                  <a:tcPr anchor="ctr">
                    <a:lnL w="12700" cap="flat" cmpd="sng" algn="ctr">
                      <a:solidFill>
                        <a:prstClr val="white">
                          <a:lumMod val="75000"/>
                        </a:prstClr>
                      </a:solidFill>
                      <a:prstDash val="solid"/>
                      <a:round/>
                      <a:headEnd type="none" w="med" len="med"/>
                      <a:tailEnd type="none" w="med" len="med"/>
                    </a:lnL>
                    <a:lnR w="12700" cap="flat" cmpd="sng" algn="ctr">
                      <a:solidFill>
                        <a:prstClr val="white">
                          <a:lumMod val="75000"/>
                        </a:prstClr>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solidFill>
                      <a:schemeClr val="accent1">
                        <a:lumMod val="20000"/>
                        <a:lumOff val="80000"/>
                        <a:alpha val="70000"/>
                      </a:schemeClr>
                    </a:solidFill>
                  </a:tcPr>
                </a:tc>
                <a:tc>
                  <a:txBody>
                    <a:bodyPr/>
                    <a:lstStyle/>
                    <a:p>
                      <a:pPr algn="ctr"/>
                      <a:r>
                        <a:rPr lang="en-US" sz="1700" dirty="0" smtClean="0">
                          <a:solidFill>
                            <a:schemeClr val="tx2"/>
                          </a:solidFill>
                          <a:latin typeface="Arial"/>
                          <a:cs typeface="Arial"/>
                        </a:rPr>
                        <a:t>30 Days</a:t>
                      </a:r>
                      <a:endParaRPr lang="en-US" sz="1700" dirty="0">
                        <a:solidFill>
                          <a:schemeClr val="tx2"/>
                        </a:solidFill>
                        <a:latin typeface="Arial"/>
                        <a:cs typeface="Arial"/>
                      </a:endParaRPr>
                    </a:p>
                  </a:txBody>
                  <a:tcPr anchor="ctr">
                    <a:lnL w="12700" cap="flat" cmpd="sng" algn="ctr">
                      <a:solidFill>
                        <a:prstClr val="white">
                          <a:lumMod val="75000"/>
                        </a:prstClr>
                      </a:solidFill>
                      <a:prstDash val="solid"/>
                      <a:round/>
                      <a:headEnd type="none" w="med" len="med"/>
                      <a:tailEnd type="none" w="med" len="med"/>
                    </a:lnL>
                    <a:lnR w="12700" cap="flat" cmpd="sng" algn="ctr">
                      <a:solidFill>
                        <a:prstClr val="white">
                          <a:lumMod val="75000"/>
                        </a:prstClr>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solidFill>
                      <a:schemeClr val="bg1">
                        <a:alpha val="70000"/>
                      </a:schemeClr>
                    </a:solidFill>
                  </a:tcPr>
                </a:tc>
                <a:tc>
                  <a:txBody>
                    <a:bodyPr/>
                    <a:lstStyle/>
                    <a:p>
                      <a:pPr algn="ctr"/>
                      <a:r>
                        <a:rPr lang="en-US" sz="1700" dirty="0" smtClean="0">
                          <a:solidFill>
                            <a:schemeClr val="accent5"/>
                          </a:solidFill>
                          <a:latin typeface="Arial"/>
                          <a:cs typeface="Arial"/>
                        </a:rPr>
                        <a:t>115 Days</a:t>
                      </a:r>
                      <a:endParaRPr lang="en-US" sz="1700" dirty="0">
                        <a:solidFill>
                          <a:schemeClr val="accent5"/>
                        </a:solidFill>
                        <a:latin typeface="Arial"/>
                        <a:cs typeface="Arial"/>
                      </a:endParaRPr>
                    </a:p>
                  </a:txBody>
                  <a:tcPr anchor="ctr">
                    <a:lnL w="12700" cap="flat" cmpd="sng" algn="ctr">
                      <a:solidFill>
                        <a:prstClr val="white">
                          <a:lumMod val="75000"/>
                        </a:prstClr>
                      </a:solidFill>
                      <a:prstDash val="solid"/>
                      <a:round/>
                      <a:headEnd type="none" w="med" len="med"/>
                      <a:tailEnd type="none" w="med" len="med"/>
                    </a:lnL>
                    <a:lnR w="12700" cap="flat" cmpd="sng" algn="ctr">
                      <a:solidFill>
                        <a:prstClr val="white">
                          <a:lumMod val="75000"/>
                        </a:prstClr>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solidFill>
                      <a:schemeClr val="bg1">
                        <a:alpha val="70000"/>
                      </a:schemeClr>
                    </a:solidFill>
                  </a:tcPr>
                </a:tc>
                <a:tc>
                  <a:txBody>
                    <a:bodyPr/>
                    <a:lstStyle/>
                    <a:p>
                      <a:pPr algn="ctr"/>
                      <a:r>
                        <a:rPr lang="en-US" sz="1700" dirty="0" smtClean="0">
                          <a:solidFill>
                            <a:schemeClr val="accent3"/>
                          </a:solidFill>
                          <a:latin typeface="Arial"/>
                          <a:cs typeface="Arial"/>
                        </a:rPr>
                        <a:t>98 Days</a:t>
                      </a:r>
                      <a:endParaRPr lang="en-US" sz="1700" dirty="0">
                        <a:solidFill>
                          <a:schemeClr val="accent3"/>
                        </a:solidFill>
                        <a:latin typeface="Arial"/>
                        <a:cs typeface="Arial"/>
                      </a:endParaRPr>
                    </a:p>
                  </a:txBody>
                  <a:tcPr anchor="ctr">
                    <a:lnL w="12700" cap="flat" cmpd="sng" algn="ctr">
                      <a:solidFill>
                        <a:prstClr val="white">
                          <a:lumMod val="75000"/>
                        </a:prstClr>
                      </a:solidFill>
                      <a:prstDash val="solid"/>
                      <a:round/>
                      <a:headEnd type="none" w="med" len="med"/>
                      <a:tailEnd type="none" w="med" len="med"/>
                    </a:lnL>
                    <a:lnR w="12700" cap="flat" cmpd="sng" algn="ctr">
                      <a:solidFill>
                        <a:prstClr val="white">
                          <a:lumMod val="75000"/>
                        </a:prstClr>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solidFill>
                      <a:schemeClr val="bg1">
                        <a:alpha val="70000"/>
                      </a:schemeClr>
                    </a:solidFill>
                  </a:tcPr>
                </a:tc>
              </a:tr>
              <a:tr h="793352">
                <a:tc>
                  <a:txBody>
                    <a:bodyPr/>
                    <a:lstStyle/>
                    <a:p>
                      <a:pPr algn="r"/>
                      <a:r>
                        <a:rPr lang="en-US" sz="1700" b="0" dirty="0" smtClean="0">
                          <a:solidFill>
                            <a:srgbClr val="0D436C"/>
                          </a:solidFill>
                          <a:latin typeface="Arial"/>
                          <a:cs typeface="Arial"/>
                        </a:rPr>
                        <a:t>Something</a:t>
                      </a:r>
                      <a:r>
                        <a:rPr lang="en-US" sz="1700" b="0" baseline="0" dirty="0" smtClean="0">
                          <a:solidFill>
                            <a:srgbClr val="0D436C"/>
                          </a:solidFill>
                          <a:latin typeface="Arial"/>
                          <a:cs typeface="Arial"/>
                        </a:rPr>
                        <a:t> here</a:t>
                      </a:r>
                      <a:endParaRPr lang="en-US" sz="1700" b="0" dirty="0">
                        <a:solidFill>
                          <a:srgbClr val="0D436C"/>
                        </a:solidFill>
                        <a:latin typeface="Arial"/>
                        <a:cs typeface="Arial"/>
                      </a:endParaRPr>
                    </a:p>
                  </a:txBody>
                  <a:tcPr anchor="ctr">
                    <a:lnL w="12700" cap="flat" cmpd="sng" algn="ctr">
                      <a:solidFill>
                        <a:prstClr val="white">
                          <a:lumMod val="75000"/>
                        </a:prstClr>
                      </a:solidFill>
                      <a:prstDash val="solid"/>
                      <a:round/>
                      <a:headEnd type="none" w="med" len="med"/>
                      <a:tailEnd type="none" w="med" len="med"/>
                    </a:lnL>
                    <a:lnR w="12700" cap="flat" cmpd="sng" algn="ctr">
                      <a:solidFill>
                        <a:prstClr val="white">
                          <a:lumMod val="75000"/>
                        </a:prstClr>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solidFill>
                      <a:schemeClr val="accent1">
                        <a:lumMod val="20000"/>
                        <a:lumOff val="80000"/>
                        <a:alpha val="70000"/>
                      </a:schemeClr>
                    </a:solidFill>
                  </a:tcPr>
                </a:tc>
                <a:tc>
                  <a:txBody>
                    <a:bodyPr/>
                    <a:lstStyle/>
                    <a:p>
                      <a:pPr algn="ctr"/>
                      <a:r>
                        <a:rPr lang="en-US" sz="1700" dirty="0" smtClean="0">
                          <a:solidFill>
                            <a:srgbClr val="1A87C9"/>
                          </a:solidFill>
                          <a:latin typeface="Arial"/>
                          <a:cs typeface="Arial"/>
                        </a:rPr>
                        <a:t>56 Days</a:t>
                      </a:r>
                      <a:endParaRPr lang="en-US" sz="1700" dirty="0">
                        <a:solidFill>
                          <a:srgbClr val="1A87C9"/>
                        </a:solidFill>
                        <a:latin typeface="Arial"/>
                        <a:cs typeface="Arial"/>
                      </a:endParaRPr>
                    </a:p>
                  </a:txBody>
                  <a:tcPr anchor="ctr">
                    <a:lnL w="12700" cap="flat" cmpd="sng" algn="ctr">
                      <a:solidFill>
                        <a:prstClr val="white">
                          <a:lumMod val="75000"/>
                        </a:prstClr>
                      </a:solidFill>
                      <a:prstDash val="solid"/>
                      <a:round/>
                      <a:headEnd type="none" w="med" len="med"/>
                      <a:tailEnd type="none" w="med" len="med"/>
                    </a:lnL>
                    <a:lnR w="12700" cap="flat" cmpd="sng" algn="ctr">
                      <a:solidFill>
                        <a:prstClr val="white">
                          <a:lumMod val="75000"/>
                        </a:prstClr>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solidFill>
                      <a:schemeClr val="bg1">
                        <a:alpha val="70000"/>
                      </a:schemeClr>
                    </a:solidFill>
                  </a:tcPr>
                </a:tc>
                <a:tc>
                  <a:txBody>
                    <a:bodyPr/>
                    <a:lstStyle/>
                    <a:p>
                      <a:pPr algn="ctr"/>
                      <a:r>
                        <a:rPr lang="en-US" sz="1700" dirty="0" smtClean="0">
                          <a:solidFill>
                            <a:schemeClr val="accent5"/>
                          </a:solidFill>
                          <a:latin typeface="Arial"/>
                          <a:cs typeface="Arial"/>
                        </a:rPr>
                        <a:t>64 Days</a:t>
                      </a:r>
                      <a:endParaRPr lang="en-US" sz="1700" dirty="0">
                        <a:solidFill>
                          <a:schemeClr val="accent5"/>
                        </a:solidFill>
                        <a:latin typeface="Arial"/>
                        <a:cs typeface="Arial"/>
                      </a:endParaRPr>
                    </a:p>
                  </a:txBody>
                  <a:tcPr anchor="ctr">
                    <a:lnL w="12700" cap="flat" cmpd="sng" algn="ctr">
                      <a:solidFill>
                        <a:prstClr val="white">
                          <a:lumMod val="75000"/>
                        </a:prstClr>
                      </a:solidFill>
                      <a:prstDash val="solid"/>
                      <a:round/>
                      <a:headEnd type="none" w="med" len="med"/>
                      <a:tailEnd type="none" w="med" len="med"/>
                    </a:lnL>
                    <a:lnR w="12700" cap="flat" cmpd="sng" algn="ctr">
                      <a:solidFill>
                        <a:prstClr val="white">
                          <a:lumMod val="75000"/>
                        </a:prstClr>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solidFill>
                      <a:schemeClr val="bg1">
                        <a:alpha val="70000"/>
                      </a:schemeClr>
                    </a:solidFill>
                  </a:tcPr>
                </a:tc>
                <a:tc>
                  <a:txBody>
                    <a:bodyPr/>
                    <a:lstStyle/>
                    <a:p>
                      <a:pPr algn="ctr"/>
                      <a:r>
                        <a:rPr lang="en-US" sz="1700" dirty="0" smtClean="0">
                          <a:solidFill>
                            <a:schemeClr val="accent3"/>
                          </a:solidFill>
                          <a:latin typeface="Arial"/>
                          <a:cs typeface="Arial"/>
                        </a:rPr>
                        <a:t>44 Days</a:t>
                      </a:r>
                    </a:p>
                  </a:txBody>
                  <a:tcPr anchor="ctr">
                    <a:lnL w="12700" cap="flat" cmpd="sng" algn="ctr">
                      <a:solidFill>
                        <a:prstClr val="white">
                          <a:lumMod val="75000"/>
                        </a:prstClr>
                      </a:solidFill>
                      <a:prstDash val="solid"/>
                      <a:round/>
                      <a:headEnd type="none" w="med" len="med"/>
                      <a:tailEnd type="none" w="med" len="med"/>
                    </a:lnL>
                    <a:lnR w="12700" cap="flat" cmpd="sng" algn="ctr">
                      <a:solidFill>
                        <a:prstClr val="white">
                          <a:lumMod val="75000"/>
                        </a:prstClr>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solidFill>
                      <a:schemeClr val="bg1">
                        <a:alpha val="70000"/>
                      </a:schemeClr>
                    </a:solidFill>
                  </a:tcPr>
                </a:tc>
              </a:tr>
              <a:tr h="915406">
                <a:tc>
                  <a:txBody>
                    <a:bodyPr/>
                    <a:lstStyle/>
                    <a:p>
                      <a:pPr algn="r"/>
                      <a:r>
                        <a:rPr lang="en-US" sz="1700" b="0" dirty="0" smtClean="0">
                          <a:solidFill>
                            <a:srgbClr val="0D436C"/>
                          </a:solidFill>
                          <a:latin typeface="Arial"/>
                          <a:cs typeface="Arial"/>
                        </a:rPr>
                        <a:t>Something</a:t>
                      </a:r>
                      <a:r>
                        <a:rPr lang="en-US" sz="1700" b="0" baseline="0" dirty="0" smtClean="0">
                          <a:solidFill>
                            <a:srgbClr val="0D436C"/>
                          </a:solidFill>
                          <a:latin typeface="Arial"/>
                          <a:cs typeface="Arial"/>
                        </a:rPr>
                        <a:t> here</a:t>
                      </a:r>
                      <a:endParaRPr lang="en-US" sz="1700" b="0" dirty="0">
                        <a:solidFill>
                          <a:srgbClr val="0D436C"/>
                        </a:solidFill>
                        <a:latin typeface="Arial"/>
                        <a:cs typeface="Arial"/>
                      </a:endParaRPr>
                    </a:p>
                  </a:txBody>
                  <a:tcPr anchor="ctr">
                    <a:lnL w="12700" cap="flat" cmpd="sng" algn="ctr">
                      <a:solidFill>
                        <a:prstClr val="white">
                          <a:lumMod val="75000"/>
                        </a:prstClr>
                      </a:solidFill>
                      <a:prstDash val="solid"/>
                      <a:round/>
                      <a:headEnd type="none" w="med" len="med"/>
                      <a:tailEnd type="none" w="med" len="med"/>
                    </a:lnL>
                    <a:lnR w="12700" cap="flat" cmpd="sng" algn="ctr">
                      <a:solidFill>
                        <a:prstClr val="white">
                          <a:lumMod val="75000"/>
                        </a:prstClr>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solidFill>
                      <a:schemeClr val="accent1">
                        <a:lumMod val="20000"/>
                        <a:lumOff val="80000"/>
                        <a:alpha val="70000"/>
                      </a:schemeClr>
                    </a:solidFill>
                  </a:tcPr>
                </a:tc>
                <a:tc>
                  <a:txBody>
                    <a:bodyPr/>
                    <a:lstStyle/>
                    <a:p>
                      <a:pPr algn="ctr"/>
                      <a:r>
                        <a:rPr lang="en-US" sz="1700" dirty="0" smtClean="0">
                          <a:solidFill>
                            <a:srgbClr val="1A87C9"/>
                          </a:solidFill>
                          <a:latin typeface="Arial"/>
                          <a:cs typeface="Arial"/>
                        </a:rPr>
                        <a:t>14 days</a:t>
                      </a:r>
                      <a:endParaRPr lang="en-US" sz="1700" dirty="0">
                        <a:solidFill>
                          <a:srgbClr val="1A87C9"/>
                        </a:solidFill>
                        <a:latin typeface="Arial"/>
                        <a:cs typeface="Arial"/>
                      </a:endParaRPr>
                    </a:p>
                  </a:txBody>
                  <a:tcPr anchor="ctr">
                    <a:lnL w="12700" cap="flat" cmpd="sng" algn="ctr">
                      <a:solidFill>
                        <a:prstClr val="white">
                          <a:lumMod val="75000"/>
                        </a:prstClr>
                      </a:solidFill>
                      <a:prstDash val="solid"/>
                      <a:round/>
                      <a:headEnd type="none" w="med" len="med"/>
                      <a:tailEnd type="none" w="med" len="med"/>
                    </a:lnL>
                    <a:lnR w="12700" cap="flat" cmpd="sng" algn="ctr">
                      <a:solidFill>
                        <a:prstClr val="white">
                          <a:lumMod val="75000"/>
                        </a:prstClr>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solidFill>
                      <a:schemeClr val="bg1">
                        <a:alpha val="70000"/>
                      </a:schemeClr>
                    </a:solidFill>
                  </a:tcPr>
                </a:tc>
                <a:tc>
                  <a:txBody>
                    <a:bodyPr/>
                    <a:lstStyle/>
                    <a:p>
                      <a:pPr algn="ctr"/>
                      <a:r>
                        <a:rPr lang="en-US" sz="1700" dirty="0" smtClean="0">
                          <a:solidFill>
                            <a:schemeClr val="accent5"/>
                          </a:solidFill>
                          <a:latin typeface="Arial"/>
                          <a:cs typeface="Arial"/>
                        </a:rPr>
                        <a:t>30</a:t>
                      </a:r>
                      <a:r>
                        <a:rPr lang="en-US" sz="1700" baseline="0" dirty="0" smtClean="0">
                          <a:solidFill>
                            <a:schemeClr val="accent5"/>
                          </a:solidFill>
                          <a:latin typeface="Arial"/>
                          <a:cs typeface="Arial"/>
                        </a:rPr>
                        <a:t> Days</a:t>
                      </a:r>
                      <a:endParaRPr lang="en-US" sz="1700" dirty="0">
                        <a:solidFill>
                          <a:schemeClr val="accent5"/>
                        </a:solidFill>
                        <a:latin typeface="Arial"/>
                        <a:cs typeface="Arial"/>
                      </a:endParaRPr>
                    </a:p>
                  </a:txBody>
                  <a:tcPr anchor="ctr">
                    <a:lnL w="12700" cap="flat" cmpd="sng" algn="ctr">
                      <a:solidFill>
                        <a:prstClr val="white">
                          <a:lumMod val="75000"/>
                        </a:prstClr>
                      </a:solidFill>
                      <a:prstDash val="solid"/>
                      <a:round/>
                      <a:headEnd type="none" w="med" len="med"/>
                      <a:tailEnd type="none" w="med" len="med"/>
                    </a:lnL>
                    <a:lnR w="12700" cap="flat" cmpd="sng" algn="ctr">
                      <a:solidFill>
                        <a:prstClr val="white">
                          <a:lumMod val="75000"/>
                        </a:prstClr>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solidFill>
                      <a:schemeClr val="bg1">
                        <a:alpha val="70000"/>
                      </a:schemeClr>
                    </a:solidFill>
                  </a:tcPr>
                </a:tc>
                <a:tc>
                  <a:txBody>
                    <a:bodyPr/>
                    <a:lstStyle/>
                    <a:p>
                      <a:pPr algn="ctr"/>
                      <a:r>
                        <a:rPr lang="en-US" sz="1700" dirty="0" smtClean="0">
                          <a:solidFill>
                            <a:schemeClr val="accent3"/>
                          </a:solidFill>
                          <a:latin typeface="Arial"/>
                          <a:cs typeface="Arial"/>
                        </a:rPr>
                        <a:t>67 Days</a:t>
                      </a:r>
                      <a:endParaRPr lang="en-US" sz="1700" dirty="0">
                        <a:solidFill>
                          <a:schemeClr val="accent3"/>
                        </a:solidFill>
                        <a:latin typeface="Arial"/>
                        <a:cs typeface="Arial"/>
                      </a:endParaRPr>
                    </a:p>
                  </a:txBody>
                  <a:tcPr anchor="ctr">
                    <a:lnL w="12700" cap="flat" cmpd="sng" algn="ctr">
                      <a:solidFill>
                        <a:prstClr val="white">
                          <a:lumMod val="75000"/>
                        </a:prstClr>
                      </a:solidFill>
                      <a:prstDash val="solid"/>
                      <a:round/>
                      <a:headEnd type="none" w="med" len="med"/>
                      <a:tailEnd type="none" w="med" len="med"/>
                    </a:lnL>
                    <a:lnR w="12700" cap="flat" cmpd="sng" algn="ctr">
                      <a:solidFill>
                        <a:prstClr val="white">
                          <a:lumMod val="75000"/>
                        </a:prstClr>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solidFill>
                      <a:schemeClr val="bg1">
                        <a:alpha val="70000"/>
                      </a:schemeClr>
                    </a:solidFill>
                  </a:tcPr>
                </a:tc>
              </a:tr>
            </a:tbl>
          </a:graphicData>
        </a:graphic>
      </p:graphicFrame>
      <p:graphicFrame>
        <p:nvGraphicFramePr>
          <p:cNvPr id="4" name="Table 3"/>
          <p:cNvGraphicFramePr>
            <a:graphicFrameLocks noGrp="1"/>
          </p:cNvGraphicFramePr>
          <p:nvPr>
            <p:extLst>
              <p:ext uri="{D42A27DB-BD31-4B8C-83A1-F6EECF244321}">
                <p14:modId xmlns:p14="http://schemas.microsoft.com/office/powerpoint/2010/main" val="2152840541"/>
              </p:ext>
            </p:extLst>
          </p:nvPr>
        </p:nvGraphicFramePr>
        <p:xfrm>
          <a:off x="395520" y="4934276"/>
          <a:ext cx="8458197" cy="868680"/>
        </p:xfrm>
        <a:graphic>
          <a:graphicData uri="http://schemas.openxmlformats.org/drawingml/2006/table">
            <a:tbl>
              <a:tblPr firstRow="1" bandRow="1">
                <a:tableStyleId>{21E4AEA4-8DFA-4A89-87EB-49C32662AFE0}</a:tableStyleId>
              </a:tblPr>
              <a:tblGrid>
                <a:gridCol w="2138718"/>
                <a:gridCol w="2106493"/>
                <a:gridCol w="2106493"/>
                <a:gridCol w="2106493"/>
              </a:tblGrid>
              <a:tr h="793352">
                <a:tc>
                  <a:txBody>
                    <a:bodyPr/>
                    <a:lstStyle/>
                    <a:p>
                      <a:pPr algn="r"/>
                      <a:r>
                        <a:rPr lang="en-US" sz="1700" b="1" dirty="0" smtClean="0">
                          <a:solidFill>
                            <a:schemeClr val="bg1"/>
                          </a:solidFill>
                          <a:latin typeface="Arial"/>
                          <a:cs typeface="Arial"/>
                        </a:rPr>
                        <a:t>Total Time:</a:t>
                      </a:r>
                      <a:r>
                        <a:rPr lang="en-US" sz="1700" b="1" baseline="0" dirty="0" smtClean="0">
                          <a:solidFill>
                            <a:schemeClr val="bg1"/>
                          </a:solidFill>
                          <a:latin typeface="Arial"/>
                          <a:cs typeface="Arial"/>
                        </a:rPr>
                        <a:t> </a:t>
                      </a:r>
                      <a:br>
                        <a:rPr lang="en-US" sz="1700" b="1" baseline="0" dirty="0" smtClean="0">
                          <a:solidFill>
                            <a:schemeClr val="bg1"/>
                          </a:solidFill>
                          <a:latin typeface="Arial"/>
                          <a:cs typeface="Arial"/>
                        </a:rPr>
                      </a:br>
                      <a:r>
                        <a:rPr lang="en-US" sz="1700" b="1" baseline="0" dirty="0" smtClean="0">
                          <a:solidFill>
                            <a:schemeClr val="bg1"/>
                          </a:solidFill>
                          <a:latin typeface="Arial"/>
                          <a:cs typeface="Arial"/>
                        </a:rPr>
                        <a:t>From Start to End</a:t>
                      </a:r>
                      <a:endParaRPr lang="en-US" sz="1700" b="1" dirty="0">
                        <a:solidFill>
                          <a:schemeClr val="bg1"/>
                        </a:solidFill>
                        <a:latin typeface="Arial"/>
                        <a:cs typeface="Arial"/>
                      </a:endParaRPr>
                    </a:p>
                  </a:txBody>
                  <a:tcPr anchor="ctr">
                    <a:lnL w="38100" cap="flat" cmpd="sng" algn="ctr">
                      <a:solidFill>
                        <a:prstClr val="white"/>
                      </a:solidFill>
                      <a:prstDash val="solid"/>
                      <a:round/>
                      <a:headEnd type="none" w="med" len="med"/>
                      <a:tailEnd type="none" w="med" len="med"/>
                    </a:lnL>
                    <a:lnR w="38100" cap="flat" cmpd="sng" algn="ctr">
                      <a:solidFill>
                        <a:prstClr val="white"/>
                      </a:solidFill>
                      <a:prstDash val="solid"/>
                      <a:round/>
                      <a:headEnd type="none" w="med" len="med"/>
                      <a:tailEnd type="none" w="med" len="med"/>
                    </a:lnR>
                    <a:lnT w="38100" cap="flat" cmpd="sng" algn="ctr">
                      <a:solidFill>
                        <a:prstClr val="white"/>
                      </a:solidFill>
                      <a:prstDash val="solid"/>
                      <a:round/>
                      <a:headEnd type="none" w="med" len="med"/>
                      <a:tailEnd type="none" w="med" len="med"/>
                    </a:lnT>
                    <a:lnB w="38100" cap="flat" cmpd="sng" algn="ctr">
                      <a:solidFill>
                        <a:prstClr val="white"/>
                      </a:solidFill>
                      <a:prstDash val="solid"/>
                      <a:round/>
                      <a:headEnd type="none" w="med" len="med"/>
                      <a:tailEnd type="none" w="med" len="med"/>
                    </a:lnB>
                    <a:solidFill>
                      <a:schemeClr val="accent2">
                        <a:lumMod val="75000"/>
                      </a:schemeClr>
                    </a:solidFill>
                  </a:tcPr>
                </a:tc>
                <a:tc>
                  <a:txBody>
                    <a:bodyPr/>
                    <a:lstStyle/>
                    <a:p>
                      <a:pPr algn="ctr"/>
                      <a:r>
                        <a:rPr lang="en-US" sz="1700" b="0" dirty="0" smtClean="0">
                          <a:solidFill>
                            <a:schemeClr val="bg1"/>
                          </a:solidFill>
                          <a:latin typeface="Arial"/>
                          <a:cs typeface="Arial"/>
                        </a:rPr>
                        <a:t>70 Days</a:t>
                      </a:r>
                      <a:endParaRPr lang="en-US" sz="1700" b="0" dirty="0">
                        <a:solidFill>
                          <a:schemeClr val="bg1"/>
                        </a:solidFill>
                        <a:latin typeface="Arial"/>
                        <a:cs typeface="Arial"/>
                      </a:endParaRPr>
                    </a:p>
                  </a:txBody>
                  <a:tcPr anchor="ctr">
                    <a:lnL w="38100" cap="flat" cmpd="sng" algn="ctr">
                      <a:solidFill>
                        <a:prstClr val="white"/>
                      </a:solidFill>
                      <a:prstDash val="solid"/>
                      <a:round/>
                      <a:headEnd type="none" w="med" len="med"/>
                      <a:tailEnd type="none" w="med" len="med"/>
                    </a:lnL>
                    <a:lnR w="38100" cap="flat" cmpd="sng" algn="ctr">
                      <a:solidFill>
                        <a:prstClr val="white"/>
                      </a:solidFill>
                      <a:prstDash val="solid"/>
                      <a:round/>
                      <a:headEnd type="none" w="med" len="med"/>
                      <a:tailEnd type="none" w="med" len="med"/>
                    </a:lnR>
                    <a:lnT w="38100" cap="flat" cmpd="sng" algn="ctr">
                      <a:solidFill>
                        <a:prstClr val="white"/>
                      </a:solidFill>
                      <a:prstDash val="solid"/>
                      <a:round/>
                      <a:headEnd type="none" w="med" len="med"/>
                      <a:tailEnd type="none" w="med" len="med"/>
                    </a:lnT>
                    <a:lnB w="38100" cap="flat" cmpd="sng" algn="ctr">
                      <a:solidFill>
                        <a:prstClr val="white"/>
                      </a:solidFill>
                      <a:prstDash val="solid"/>
                      <a:round/>
                      <a:headEnd type="none" w="med" len="med"/>
                      <a:tailEnd type="none" w="med" len="med"/>
                    </a:lnB>
                    <a:solidFill>
                      <a:schemeClr val="accent1"/>
                    </a:solidFill>
                  </a:tcPr>
                </a:tc>
                <a:tc>
                  <a:txBody>
                    <a:bodyPr/>
                    <a:lstStyle/>
                    <a:p>
                      <a:pPr algn="ctr"/>
                      <a:r>
                        <a:rPr lang="en-US" sz="1700" b="0" dirty="0" smtClean="0">
                          <a:solidFill>
                            <a:srgbClr val="FFFFFF"/>
                          </a:solidFill>
                          <a:latin typeface="Arial"/>
                          <a:cs typeface="Arial"/>
                        </a:rPr>
                        <a:t>139 Days</a:t>
                      </a:r>
                      <a:endParaRPr lang="en-US" sz="1700" b="0" dirty="0">
                        <a:solidFill>
                          <a:srgbClr val="FFFFFF"/>
                        </a:solidFill>
                        <a:latin typeface="Arial"/>
                        <a:cs typeface="Arial"/>
                      </a:endParaRPr>
                    </a:p>
                  </a:txBody>
                  <a:tcPr anchor="ctr">
                    <a:lnL w="38100" cap="flat" cmpd="sng" algn="ctr">
                      <a:solidFill>
                        <a:prstClr val="white"/>
                      </a:solidFill>
                      <a:prstDash val="solid"/>
                      <a:round/>
                      <a:headEnd type="none" w="med" len="med"/>
                      <a:tailEnd type="none" w="med" len="med"/>
                    </a:lnL>
                    <a:lnR w="38100" cap="flat" cmpd="sng" algn="ctr">
                      <a:solidFill>
                        <a:prstClr val="white"/>
                      </a:solidFill>
                      <a:prstDash val="solid"/>
                      <a:round/>
                      <a:headEnd type="none" w="med" len="med"/>
                      <a:tailEnd type="none" w="med" len="med"/>
                    </a:lnR>
                    <a:lnT w="38100" cap="flat" cmpd="sng" algn="ctr">
                      <a:solidFill>
                        <a:prstClr val="white"/>
                      </a:solidFill>
                      <a:prstDash val="solid"/>
                      <a:round/>
                      <a:headEnd type="none" w="med" len="med"/>
                      <a:tailEnd type="none" w="med" len="med"/>
                    </a:lnT>
                    <a:lnB w="38100" cap="flat" cmpd="sng" algn="ctr">
                      <a:solidFill>
                        <a:prstClr val="white"/>
                      </a:solidFill>
                      <a:prstDash val="solid"/>
                      <a:round/>
                      <a:headEnd type="none" w="med" len="med"/>
                      <a:tailEnd type="none" w="med" len="med"/>
                    </a:lnB>
                    <a:solidFill>
                      <a:schemeClr val="accent5"/>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lang="en-US" sz="1700" b="0" dirty="0" smtClean="0">
                        <a:solidFill>
                          <a:srgbClr val="FFFFFF"/>
                        </a:solidFill>
                        <a:latin typeface="Arial"/>
                        <a:cs typeface="Arial"/>
                      </a:endParaRPr>
                    </a:p>
                    <a:p>
                      <a:pPr marL="0" marR="0" indent="0" algn="ctr" defTabSz="457200" rtl="0" eaLnBrk="1" fontAlgn="auto" latinLnBrk="0" hangingPunct="1">
                        <a:lnSpc>
                          <a:spcPct val="100000"/>
                        </a:lnSpc>
                        <a:spcBef>
                          <a:spcPts val="0"/>
                        </a:spcBef>
                        <a:spcAft>
                          <a:spcPts val="0"/>
                        </a:spcAft>
                        <a:buClrTx/>
                        <a:buSzTx/>
                        <a:buFontTx/>
                        <a:buNone/>
                        <a:tabLst/>
                        <a:defRPr/>
                      </a:pPr>
                      <a:r>
                        <a:rPr lang="en-US" sz="1700" b="0" dirty="0" smtClean="0">
                          <a:solidFill>
                            <a:srgbClr val="FFFFFF"/>
                          </a:solidFill>
                          <a:latin typeface="Arial"/>
                          <a:cs typeface="Arial"/>
                        </a:rPr>
                        <a:t>139 Days</a:t>
                      </a:r>
                    </a:p>
                    <a:p>
                      <a:pPr algn="ctr"/>
                      <a:endParaRPr lang="en-US" sz="1700" b="0" dirty="0">
                        <a:solidFill>
                          <a:srgbClr val="FFFFFF"/>
                        </a:solidFill>
                        <a:latin typeface="Arial"/>
                        <a:cs typeface="Arial"/>
                      </a:endParaRPr>
                    </a:p>
                  </a:txBody>
                  <a:tcPr anchor="ctr">
                    <a:lnL w="38100" cap="flat" cmpd="sng" algn="ctr">
                      <a:solidFill>
                        <a:prstClr val="white"/>
                      </a:solidFill>
                      <a:prstDash val="solid"/>
                      <a:round/>
                      <a:headEnd type="none" w="med" len="med"/>
                      <a:tailEnd type="none" w="med" len="med"/>
                    </a:lnL>
                    <a:lnR w="38100" cap="flat" cmpd="sng" algn="ctr">
                      <a:solidFill>
                        <a:prstClr val="white"/>
                      </a:solidFill>
                      <a:prstDash val="solid"/>
                      <a:round/>
                      <a:headEnd type="none" w="med" len="med"/>
                      <a:tailEnd type="none" w="med" len="med"/>
                    </a:lnR>
                    <a:lnT w="38100" cap="flat" cmpd="sng" algn="ctr">
                      <a:solidFill>
                        <a:prstClr val="white"/>
                      </a:solidFill>
                      <a:prstDash val="solid"/>
                      <a:round/>
                      <a:headEnd type="none" w="med" len="med"/>
                      <a:tailEnd type="none" w="med" len="med"/>
                    </a:lnT>
                    <a:lnB w="38100" cap="flat" cmpd="sng" algn="ctr">
                      <a:solidFill>
                        <a:prstClr val="white"/>
                      </a:solidFill>
                      <a:prstDash val="solid"/>
                      <a:round/>
                      <a:headEnd type="none" w="med" len="med"/>
                      <a:tailEnd type="none" w="med" len="med"/>
                    </a:lnB>
                    <a:solidFill>
                      <a:schemeClr val="accent3"/>
                    </a:solidFill>
                  </a:tcPr>
                </a:tc>
              </a:tr>
            </a:tbl>
          </a:graphicData>
        </a:graphic>
      </p:graphicFrame>
    </p:spTree>
    <p:extLst>
      <p:ext uri="{BB962C8B-B14F-4D97-AF65-F5344CB8AC3E}">
        <p14:creationId xmlns:p14="http://schemas.microsoft.com/office/powerpoint/2010/main" val="1726333270"/>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000" dirty="0" smtClean="0">
                <a:latin typeface="Arial"/>
                <a:cs typeface="Arial"/>
              </a:rPr>
              <a:t>Tile Chart 1</a:t>
            </a:r>
            <a:endParaRPr lang="en-US" sz="3000" dirty="0">
              <a:latin typeface="Arial"/>
              <a:cs typeface="Arial"/>
            </a:endParaRPr>
          </a:p>
        </p:txBody>
      </p:sp>
      <p:sp>
        <p:nvSpPr>
          <p:cNvPr id="3" name="Rectangle 2"/>
          <p:cNvSpPr/>
          <p:nvPr/>
        </p:nvSpPr>
        <p:spPr>
          <a:xfrm flipH="1">
            <a:off x="2569213" y="3430276"/>
            <a:ext cx="2327377" cy="200258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6000" dirty="0">
              <a:solidFill>
                <a:prstClr val="white"/>
              </a:solidFill>
              <a:latin typeface="Arial"/>
              <a:cs typeface="Arial"/>
            </a:endParaRPr>
          </a:p>
        </p:txBody>
      </p:sp>
      <p:sp>
        <p:nvSpPr>
          <p:cNvPr id="4" name="Rectangle 3"/>
          <p:cNvSpPr/>
          <p:nvPr/>
        </p:nvSpPr>
        <p:spPr>
          <a:xfrm>
            <a:off x="6816623" y="1372326"/>
            <a:ext cx="2327377" cy="200258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000" dirty="0">
              <a:solidFill>
                <a:prstClr val="white"/>
              </a:solidFill>
              <a:latin typeface="Arial"/>
              <a:cs typeface="Arial"/>
            </a:endParaRPr>
          </a:p>
        </p:txBody>
      </p:sp>
      <p:sp>
        <p:nvSpPr>
          <p:cNvPr id="6" name="Rectangle 5"/>
          <p:cNvSpPr/>
          <p:nvPr/>
        </p:nvSpPr>
        <p:spPr>
          <a:xfrm>
            <a:off x="-18170" y="1372325"/>
            <a:ext cx="2522432" cy="406053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solidFill>
                <a:prstClr val="white"/>
              </a:solidFill>
              <a:latin typeface="Arial"/>
              <a:cs typeface="Arial"/>
            </a:endParaRPr>
          </a:p>
        </p:txBody>
      </p:sp>
      <p:sp>
        <p:nvSpPr>
          <p:cNvPr id="8" name="Text Placeholder 32"/>
          <p:cNvSpPr txBox="1">
            <a:spLocks/>
          </p:cNvSpPr>
          <p:nvPr/>
        </p:nvSpPr>
        <p:spPr>
          <a:xfrm>
            <a:off x="205426" y="2091614"/>
            <a:ext cx="2036183" cy="2557959"/>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spcBef>
                <a:spcPts val="0"/>
              </a:spcBef>
              <a:buNone/>
            </a:pPr>
            <a:r>
              <a:rPr lang="en-US" sz="1150" dirty="0" err="1">
                <a:solidFill>
                  <a:schemeClr val="bg1"/>
                </a:solidFill>
                <a:latin typeface="Arial"/>
                <a:cs typeface="Arial"/>
              </a:rPr>
              <a:t>Lorem</a:t>
            </a:r>
            <a:r>
              <a:rPr lang="en-US" sz="1150" dirty="0">
                <a:solidFill>
                  <a:schemeClr val="bg1"/>
                </a:solidFill>
                <a:latin typeface="Arial"/>
                <a:cs typeface="Arial"/>
              </a:rPr>
              <a:t> </a:t>
            </a:r>
            <a:r>
              <a:rPr lang="en-US" sz="1150" dirty="0" err="1">
                <a:solidFill>
                  <a:schemeClr val="bg1"/>
                </a:solidFill>
                <a:latin typeface="Arial"/>
                <a:cs typeface="Arial"/>
              </a:rPr>
              <a:t>Ipsum</a:t>
            </a:r>
            <a:r>
              <a:rPr lang="en-US" sz="1150" dirty="0">
                <a:solidFill>
                  <a:schemeClr val="bg1"/>
                </a:solidFill>
                <a:latin typeface="Arial"/>
                <a:cs typeface="Arial"/>
              </a:rPr>
              <a:t> is simply dummy text of the printing and typesetting industry. </a:t>
            </a:r>
            <a:r>
              <a:rPr lang="en-US" sz="1150" dirty="0" err="1">
                <a:solidFill>
                  <a:schemeClr val="bg1"/>
                </a:solidFill>
                <a:latin typeface="Arial"/>
                <a:cs typeface="Arial"/>
              </a:rPr>
              <a:t>Lorem</a:t>
            </a:r>
            <a:r>
              <a:rPr lang="en-US" sz="1150" dirty="0">
                <a:solidFill>
                  <a:schemeClr val="bg1"/>
                </a:solidFill>
                <a:latin typeface="Arial"/>
                <a:cs typeface="Arial"/>
              </a:rPr>
              <a:t> </a:t>
            </a:r>
            <a:r>
              <a:rPr lang="en-US" sz="1150" dirty="0" err="1">
                <a:solidFill>
                  <a:schemeClr val="bg1"/>
                </a:solidFill>
                <a:latin typeface="Arial"/>
                <a:cs typeface="Arial"/>
              </a:rPr>
              <a:t>Ipsum</a:t>
            </a:r>
            <a:r>
              <a:rPr lang="en-US" sz="1150" dirty="0">
                <a:solidFill>
                  <a:schemeClr val="bg1"/>
                </a:solidFill>
                <a:latin typeface="Arial"/>
                <a:cs typeface="Arial"/>
              </a:rPr>
              <a:t> has been the industry's standard dummy text ever since the 1500s, when an unknown printer took a galley of type and scrambled it to make a type specimen book. It has survived not only five centuries, but also the leap into electronic typesetting, remaining essentially unchanged. It was </a:t>
            </a:r>
            <a:r>
              <a:rPr lang="en-US" sz="1150" dirty="0" err="1">
                <a:solidFill>
                  <a:schemeClr val="bg1"/>
                </a:solidFill>
                <a:latin typeface="Arial"/>
                <a:cs typeface="Arial"/>
              </a:rPr>
              <a:t>popularised</a:t>
            </a:r>
            <a:r>
              <a:rPr lang="en-US" sz="1150" dirty="0">
                <a:solidFill>
                  <a:schemeClr val="bg1"/>
                </a:solidFill>
                <a:latin typeface="Arial"/>
                <a:cs typeface="Arial"/>
              </a:rPr>
              <a:t> in the 1960s with the release of </a:t>
            </a:r>
            <a:r>
              <a:rPr lang="en-US" sz="1150" dirty="0" err="1">
                <a:solidFill>
                  <a:schemeClr val="bg1"/>
                </a:solidFill>
                <a:latin typeface="Arial"/>
                <a:cs typeface="Arial"/>
              </a:rPr>
              <a:t>Letraset</a:t>
            </a:r>
            <a:r>
              <a:rPr lang="en-US" sz="1150" dirty="0">
                <a:solidFill>
                  <a:schemeClr val="bg1"/>
                </a:solidFill>
                <a:latin typeface="Arial"/>
                <a:cs typeface="Arial"/>
              </a:rPr>
              <a:t> sheets containing</a:t>
            </a:r>
            <a:endParaRPr lang="id-ID" sz="1150" dirty="0">
              <a:solidFill>
                <a:schemeClr val="bg1"/>
              </a:solidFill>
              <a:latin typeface="Arial"/>
              <a:cs typeface="Arial"/>
            </a:endParaRPr>
          </a:p>
        </p:txBody>
      </p:sp>
      <p:sp>
        <p:nvSpPr>
          <p:cNvPr id="9" name="Text Placeholder 33"/>
          <p:cNvSpPr txBox="1">
            <a:spLocks/>
          </p:cNvSpPr>
          <p:nvPr/>
        </p:nvSpPr>
        <p:spPr>
          <a:xfrm>
            <a:off x="205426" y="1678378"/>
            <a:ext cx="2298836" cy="442051"/>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pPr>
            <a:r>
              <a:rPr lang="en-AU" sz="1500" b="1" dirty="0">
                <a:solidFill>
                  <a:schemeClr val="bg1"/>
                </a:solidFill>
                <a:latin typeface="Arial"/>
                <a:ea typeface="Segoe UI" panose="020B0502040204020203" pitchFamily="34" charset="0"/>
                <a:cs typeface="Arial"/>
              </a:rPr>
              <a:t>Six </a:t>
            </a:r>
            <a:r>
              <a:rPr lang="en-AU" sz="1500" b="1" dirty="0" smtClean="0">
                <a:solidFill>
                  <a:schemeClr val="bg1"/>
                </a:solidFill>
                <a:latin typeface="Arial"/>
                <a:ea typeface="Segoe UI" panose="020B0502040204020203" pitchFamily="34" charset="0"/>
                <a:cs typeface="Arial"/>
              </a:rPr>
              <a:t>Business Strategy</a:t>
            </a:r>
            <a:endParaRPr lang="en-AU" sz="1500" b="1" dirty="0">
              <a:solidFill>
                <a:schemeClr val="bg1"/>
              </a:solidFill>
              <a:latin typeface="Arial"/>
              <a:ea typeface="Segoe UI" panose="020B0502040204020203" pitchFamily="34" charset="0"/>
              <a:cs typeface="Arial"/>
            </a:endParaRPr>
          </a:p>
        </p:txBody>
      </p:sp>
      <p:sp>
        <p:nvSpPr>
          <p:cNvPr id="11" name="Rectangle 10"/>
          <p:cNvSpPr/>
          <p:nvPr/>
        </p:nvSpPr>
        <p:spPr>
          <a:xfrm>
            <a:off x="2569212" y="1372326"/>
            <a:ext cx="4200631" cy="200258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solidFill>
                <a:prstClr val="white"/>
              </a:solidFill>
              <a:latin typeface="Arial"/>
              <a:cs typeface="Arial"/>
            </a:endParaRPr>
          </a:p>
        </p:txBody>
      </p:sp>
      <p:sp>
        <p:nvSpPr>
          <p:cNvPr id="12" name="Text Placeholder 32"/>
          <p:cNvSpPr txBox="1">
            <a:spLocks/>
          </p:cNvSpPr>
          <p:nvPr/>
        </p:nvSpPr>
        <p:spPr>
          <a:xfrm>
            <a:off x="2860406" y="2091614"/>
            <a:ext cx="3558432" cy="1165032"/>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spcBef>
                <a:spcPts val="0"/>
              </a:spcBef>
              <a:buNone/>
            </a:pPr>
            <a:r>
              <a:rPr lang="en-US" sz="1150" dirty="0">
                <a:solidFill>
                  <a:prstClr val="white"/>
                </a:solidFill>
                <a:latin typeface="Arial"/>
                <a:cs typeface="Arial"/>
              </a:rPr>
              <a:t>Lorem Ipsum is simply dummy text of the printing and typesetting industry. Lorem Ipsum has been the industry's standard dummy text ever since the 1500s, when an unknown printer took a galley of type and scrambled it to make a type specimen book. </a:t>
            </a:r>
            <a:endParaRPr lang="id-ID" sz="1150" dirty="0">
              <a:solidFill>
                <a:prstClr val="white"/>
              </a:solidFill>
              <a:latin typeface="Arial"/>
              <a:cs typeface="Arial"/>
            </a:endParaRPr>
          </a:p>
        </p:txBody>
      </p:sp>
      <p:sp>
        <p:nvSpPr>
          <p:cNvPr id="13" name="Text Placeholder 33"/>
          <p:cNvSpPr txBox="1">
            <a:spLocks/>
          </p:cNvSpPr>
          <p:nvPr/>
        </p:nvSpPr>
        <p:spPr>
          <a:xfrm>
            <a:off x="2860406" y="1678378"/>
            <a:ext cx="3004749" cy="442051"/>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pPr>
            <a:r>
              <a:rPr lang="en-AU" sz="1500" b="1" dirty="0">
                <a:solidFill>
                  <a:schemeClr val="bg1"/>
                </a:solidFill>
                <a:latin typeface="Arial"/>
                <a:ea typeface="Segoe UI" panose="020B0502040204020203" pitchFamily="34" charset="0"/>
                <a:cs typeface="Arial"/>
              </a:rPr>
              <a:t>Our </a:t>
            </a:r>
            <a:r>
              <a:rPr lang="en-AU" sz="1500" b="1" dirty="0" smtClean="0">
                <a:solidFill>
                  <a:schemeClr val="bg1"/>
                </a:solidFill>
                <a:latin typeface="Arial"/>
                <a:ea typeface="Segoe UI" panose="020B0502040204020203" pitchFamily="34" charset="0"/>
                <a:cs typeface="Arial"/>
              </a:rPr>
              <a:t>Success Secret</a:t>
            </a:r>
            <a:endParaRPr lang="en-AU" sz="1500" b="1" dirty="0">
              <a:solidFill>
                <a:schemeClr val="bg1"/>
              </a:solidFill>
              <a:latin typeface="Arial"/>
              <a:ea typeface="Segoe UI" panose="020B0502040204020203" pitchFamily="34" charset="0"/>
              <a:cs typeface="Arial"/>
            </a:endParaRPr>
          </a:p>
        </p:txBody>
      </p:sp>
      <p:sp>
        <p:nvSpPr>
          <p:cNvPr id="15" name="Rectangle 14"/>
          <p:cNvSpPr/>
          <p:nvPr/>
        </p:nvSpPr>
        <p:spPr>
          <a:xfrm flipH="1">
            <a:off x="4961541" y="3430276"/>
            <a:ext cx="4200631" cy="200258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solidFill>
                <a:prstClr val="white"/>
              </a:solidFill>
              <a:latin typeface="Arial"/>
              <a:cs typeface="Arial"/>
            </a:endParaRPr>
          </a:p>
        </p:txBody>
      </p:sp>
      <p:sp>
        <p:nvSpPr>
          <p:cNvPr id="16" name="Text Placeholder 32"/>
          <p:cNvSpPr txBox="1">
            <a:spLocks/>
          </p:cNvSpPr>
          <p:nvPr/>
        </p:nvSpPr>
        <p:spPr>
          <a:xfrm>
            <a:off x="5289843" y="4087090"/>
            <a:ext cx="3558432" cy="1165032"/>
          </a:xfrm>
          <a:prstGeom prst="rect">
            <a:avLst/>
          </a:prstGeom>
          <a:noFill/>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spcBef>
                <a:spcPts val="0"/>
              </a:spcBef>
              <a:buNone/>
            </a:pPr>
            <a:r>
              <a:rPr lang="en-US" sz="1150" dirty="0">
                <a:solidFill>
                  <a:prstClr val="white"/>
                </a:solidFill>
                <a:latin typeface="Arial"/>
                <a:cs typeface="Arial"/>
              </a:rPr>
              <a:t>Lorem Ipsum is simply dummy text of the printing and typesetting industry. Lorem Ipsum has been the industry's standard dummy text ever since the 1500s, when an unknown printer took a galley of type and scrambled it to make a type specimen book</a:t>
            </a:r>
            <a:endParaRPr lang="id-ID" sz="1150" dirty="0">
              <a:solidFill>
                <a:prstClr val="white"/>
              </a:solidFill>
              <a:latin typeface="Arial"/>
              <a:cs typeface="Arial"/>
            </a:endParaRPr>
          </a:p>
        </p:txBody>
      </p:sp>
      <p:sp>
        <p:nvSpPr>
          <p:cNvPr id="17" name="Text Placeholder 33"/>
          <p:cNvSpPr txBox="1">
            <a:spLocks/>
          </p:cNvSpPr>
          <p:nvPr/>
        </p:nvSpPr>
        <p:spPr>
          <a:xfrm>
            <a:off x="5289843" y="3724655"/>
            <a:ext cx="3004749" cy="442051"/>
          </a:xfrm>
          <a:prstGeom prst="rect">
            <a:avLst/>
          </a:prstGeom>
          <a:noFill/>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pPr>
            <a:r>
              <a:rPr lang="en-AU" sz="1500" b="1" dirty="0">
                <a:solidFill>
                  <a:schemeClr val="bg1"/>
                </a:solidFill>
                <a:latin typeface="Arial"/>
                <a:ea typeface="Segoe UI" panose="020B0502040204020203" pitchFamily="34" charset="0"/>
                <a:cs typeface="Arial"/>
              </a:rPr>
              <a:t>User </a:t>
            </a:r>
            <a:r>
              <a:rPr lang="en-AU" sz="1500" b="1" dirty="0" smtClean="0">
                <a:solidFill>
                  <a:schemeClr val="bg1"/>
                </a:solidFill>
                <a:latin typeface="Arial"/>
                <a:ea typeface="Segoe UI" panose="020B0502040204020203" pitchFamily="34" charset="0"/>
                <a:cs typeface="Arial"/>
              </a:rPr>
              <a:t>Experience</a:t>
            </a:r>
            <a:endParaRPr lang="en-AU" sz="1500" b="1" dirty="0">
              <a:solidFill>
                <a:schemeClr val="bg1"/>
              </a:solidFill>
              <a:latin typeface="Arial"/>
              <a:ea typeface="Segoe UI" panose="020B0502040204020203" pitchFamily="34" charset="0"/>
              <a:cs typeface="Arial"/>
            </a:endParaRPr>
          </a:p>
        </p:txBody>
      </p:sp>
      <p:pic>
        <p:nvPicPr>
          <p:cNvPr id="21" name="Picture 20" descr="0001-home.eps"/>
          <p:cNvPicPr>
            <a:picLocks noChangeAspect="1"/>
          </p:cNvPicPr>
          <p:nvPr/>
        </p:nvPicPr>
        <p:blipFill>
          <a:blip r:embed="rId3">
            <a:clrChange>
              <a:clrFrom>
                <a:srgbClr val="A8B6C9"/>
              </a:clrFrom>
              <a:clrTo>
                <a:srgbClr val="A8B6C9">
                  <a:alpha val="0"/>
                </a:srgbClr>
              </a:clrTo>
            </a:clrChange>
            <a:duotone>
              <a:schemeClr val="accent4">
                <a:shade val="45000"/>
                <a:satMod val="135000"/>
              </a:schemeClr>
              <a:prstClr val="white"/>
            </a:duotone>
            <a:lum bright="40000" contrast="-40000"/>
            <a:alphaModFix/>
            <a:extLst>
              <a:ext uri="{28A0092B-C50C-407E-A947-70E740481C1C}">
                <a14:useLocalDpi xmlns:a14="http://schemas.microsoft.com/office/drawing/2010/main"/>
              </a:ext>
            </a:extLst>
          </a:blip>
          <a:stretch>
            <a:fillRect/>
          </a:stretch>
        </p:blipFill>
        <p:spPr>
          <a:xfrm>
            <a:off x="3038874" y="3700901"/>
            <a:ext cx="1469626" cy="1356578"/>
          </a:xfrm>
          <a:prstGeom prst="rect">
            <a:avLst/>
          </a:prstGeom>
        </p:spPr>
      </p:pic>
      <p:pic>
        <p:nvPicPr>
          <p:cNvPr id="19" name="Picture 18" descr="0004-office.eps"/>
          <p:cNvPicPr>
            <a:picLocks noChangeAspect="1"/>
          </p:cNvPicPr>
          <p:nvPr/>
        </p:nvPicPr>
        <p:blipFill>
          <a:blip r:embed="rId4">
            <a:duotone>
              <a:schemeClr val="accent3">
                <a:shade val="45000"/>
                <a:satMod val="135000"/>
              </a:schemeClr>
              <a:prstClr val="white"/>
            </a:duotone>
            <a:alphaModFix amt="68000"/>
            <a:extLst>
              <a:ext uri="{28A0092B-C50C-407E-A947-70E740481C1C}">
                <a14:useLocalDpi xmlns:a14="http://schemas.microsoft.com/office/drawing/2010/main"/>
              </a:ext>
            </a:extLst>
          </a:blip>
          <a:stretch>
            <a:fillRect/>
          </a:stretch>
        </p:blipFill>
        <p:spPr>
          <a:xfrm>
            <a:off x="7430992" y="1753768"/>
            <a:ext cx="1192308" cy="1215237"/>
          </a:xfrm>
          <a:prstGeom prst="rect">
            <a:avLst/>
          </a:prstGeom>
        </p:spPr>
      </p:pic>
    </p:spTree>
    <p:extLst>
      <p:ext uri="{BB962C8B-B14F-4D97-AF65-F5344CB8AC3E}">
        <p14:creationId xmlns:p14="http://schemas.microsoft.com/office/powerpoint/2010/main" val="4007159613"/>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000" dirty="0" smtClean="0">
                <a:latin typeface="Arial"/>
                <a:cs typeface="Arial"/>
              </a:rPr>
              <a:t>Tile Chart 2</a:t>
            </a:r>
            <a:endParaRPr lang="en-US" sz="3000" dirty="0">
              <a:latin typeface="Arial"/>
              <a:cs typeface="Arial"/>
            </a:endParaRPr>
          </a:p>
        </p:txBody>
      </p:sp>
      <p:sp>
        <p:nvSpPr>
          <p:cNvPr id="3" name="Rectangle 2"/>
          <p:cNvSpPr/>
          <p:nvPr/>
        </p:nvSpPr>
        <p:spPr>
          <a:xfrm>
            <a:off x="3350124" y="1299014"/>
            <a:ext cx="2539800" cy="2175252"/>
          </a:xfrm>
          <a:prstGeom prst="rect">
            <a:avLst/>
          </a:prstGeom>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latin typeface="Arial"/>
              <a:cs typeface="Arial"/>
            </a:endParaRPr>
          </a:p>
        </p:txBody>
      </p:sp>
      <p:sp>
        <p:nvSpPr>
          <p:cNvPr id="4" name="Rectangle 3"/>
          <p:cNvSpPr/>
          <p:nvPr/>
        </p:nvSpPr>
        <p:spPr>
          <a:xfrm>
            <a:off x="6048738" y="1299014"/>
            <a:ext cx="2539800" cy="2175252"/>
          </a:xfrm>
          <a:prstGeom prst="rect">
            <a:avLst/>
          </a:prstGeom>
          <a:solidFill>
            <a:schemeClr val="accent4">
              <a:alpha val="63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latin typeface="Arial"/>
              <a:cs typeface="Arial"/>
            </a:endParaRPr>
          </a:p>
        </p:txBody>
      </p:sp>
      <p:sp>
        <p:nvSpPr>
          <p:cNvPr id="5" name="Rectangle 4"/>
          <p:cNvSpPr/>
          <p:nvPr/>
        </p:nvSpPr>
        <p:spPr>
          <a:xfrm>
            <a:off x="3350124" y="1299014"/>
            <a:ext cx="2539800" cy="87588"/>
          </a:xfrm>
          <a:prstGeom prst="rect">
            <a:avLst/>
          </a:prstGeom>
          <a:solidFill>
            <a:srgbClr val="145357">
              <a:alpha val="8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6" name="Rectangle 5"/>
          <p:cNvSpPr/>
          <p:nvPr/>
        </p:nvSpPr>
        <p:spPr>
          <a:xfrm>
            <a:off x="6048738" y="1299014"/>
            <a:ext cx="2539800" cy="87588"/>
          </a:xfrm>
          <a:prstGeom prst="rect">
            <a:avLst/>
          </a:prstGeom>
          <a:solidFill>
            <a:srgbClr val="EA903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7" name="Rectangle 6"/>
          <p:cNvSpPr/>
          <p:nvPr/>
        </p:nvSpPr>
        <p:spPr>
          <a:xfrm>
            <a:off x="651511" y="3681668"/>
            <a:ext cx="2539800" cy="2175252"/>
          </a:xfrm>
          <a:prstGeom prst="rect">
            <a:avLst/>
          </a:prstGeom>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latin typeface="Arial"/>
              <a:cs typeface="Arial"/>
            </a:endParaRPr>
          </a:p>
        </p:txBody>
      </p:sp>
      <p:sp>
        <p:nvSpPr>
          <p:cNvPr id="8" name="Rectangle 7"/>
          <p:cNvSpPr/>
          <p:nvPr/>
        </p:nvSpPr>
        <p:spPr>
          <a:xfrm>
            <a:off x="3350124" y="3681668"/>
            <a:ext cx="2539800" cy="2175252"/>
          </a:xfrm>
          <a:prstGeom prst="rect">
            <a:avLst/>
          </a:prstGeom>
          <a:solidFill>
            <a:schemeClr val="accent2">
              <a:alpha val="86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latin typeface="Arial"/>
              <a:cs typeface="Arial"/>
            </a:endParaRPr>
          </a:p>
        </p:txBody>
      </p:sp>
      <p:sp>
        <p:nvSpPr>
          <p:cNvPr id="9" name="Rectangle 8"/>
          <p:cNvSpPr/>
          <p:nvPr/>
        </p:nvSpPr>
        <p:spPr>
          <a:xfrm>
            <a:off x="6048738" y="3681668"/>
            <a:ext cx="2539800" cy="2175252"/>
          </a:xfrm>
          <a:prstGeom prst="rect">
            <a:avLst/>
          </a:prstGeom>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latin typeface="Arial"/>
              <a:cs typeface="Arial"/>
            </a:endParaRPr>
          </a:p>
        </p:txBody>
      </p:sp>
      <p:sp>
        <p:nvSpPr>
          <p:cNvPr id="10" name="Rectangle 9"/>
          <p:cNvSpPr/>
          <p:nvPr/>
        </p:nvSpPr>
        <p:spPr>
          <a:xfrm>
            <a:off x="651511" y="3681668"/>
            <a:ext cx="2539800" cy="87588"/>
          </a:xfrm>
          <a:prstGeom prst="rect">
            <a:avLst/>
          </a:prstGeom>
          <a:solidFill>
            <a:srgbClr val="AC441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11" name="Rectangle 10"/>
          <p:cNvSpPr/>
          <p:nvPr/>
        </p:nvSpPr>
        <p:spPr>
          <a:xfrm>
            <a:off x="3350124" y="3681668"/>
            <a:ext cx="2539800" cy="87588"/>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12" name="Rectangle 11"/>
          <p:cNvSpPr/>
          <p:nvPr/>
        </p:nvSpPr>
        <p:spPr>
          <a:xfrm>
            <a:off x="6048738" y="3681668"/>
            <a:ext cx="2539800" cy="87588"/>
          </a:xfrm>
          <a:prstGeom prst="rect">
            <a:avLst/>
          </a:prstGeom>
          <a:solidFill>
            <a:srgbClr val="114E8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18" name="Rectangle 17"/>
          <p:cNvSpPr/>
          <p:nvPr/>
        </p:nvSpPr>
        <p:spPr>
          <a:xfrm>
            <a:off x="651511" y="1299014"/>
            <a:ext cx="2539800" cy="2175252"/>
          </a:xfrm>
          <a:prstGeom prst="rect">
            <a:avLst/>
          </a:prstGeom>
          <a:solidFill>
            <a:schemeClr val="accent1">
              <a:alpha val="7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19" name="Rectangle 18"/>
          <p:cNvSpPr/>
          <p:nvPr/>
        </p:nvSpPr>
        <p:spPr>
          <a:xfrm>
            <a:off x="651511" y="1299014"/>
            <a:ext cx="2539800" cy="8758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21" name="TextBox 20"/>
          <p:cNvSpPr txBox="1"/>
          <p:nvPr/>
        </p:nvSpPr>
        <p:spPr>
          <a:xfrm>
            <a:off x="886759" y="2135006"/>
            <a:ext cx="2080048" cy="353943"/>
          </a:xfrm>
          <a:prstGeom prst="rect">
            <a:avLst/>
          </a:prstGeom>
          <a:noFill/>
        </p:spPr>
        <p:txBody>
          <a:bodyPr wrap="square" rtlCol="0">
            <a:spAutoFit/>
          </a:bodyPr>
          <a:lstStyle/>
          <a:p>
            <a:pPr algn="ctr"/>
            <a:r>
              <a:rPr lang="en-US" sz="1700" b="1" dirty="0" smtClean="0">
                <a:solidFill>
                  <a:srgbClr val="FFFFFF"/>
                </a:solidFill>
                <a:latin typeface="Arial"/>
                <a:cs typeface="Arial"/>
              </a:rPr>
              <a:t>Tile 1</a:t>
            </a:r>
            <a:endParaRPr lang="en-US" sz="1700" b="1" dirty="0">
              <a:solidFill>
                <a:srgbClr val="FFFFFF"/>
              </a:solidFill>
              <a:latin typeface="Arial"/>
              <a:cs typeface="Arial"/>
            </a:endParaRPr>
          </a:p>
        </p:txBody>
      </p:sp>
      <p:sp>
        <p:nvSpPr>
          <p:cNvPr id="22" name="TextBox 21"/>
          <p:cNvSpPr txBox="1"/>
          <p:nvPr/>
        </p:nvSpPr>
        <p:spPr>
          <a:xfrm>
            <a:off x="3579874" y="2135006"/>
            <a:ext cx="2080048" cy="353943"/>
          </a:xfrm>
          <a:prstGeom prst="rect">
            <a:avLst/>
          </a:prstGeom>
          <a:noFill/>
        </p:spPr>
        <p:txBody>
          <a:bodyPr wrap="square" rtlCol="0">
            <a:spAutoFit/>
          </a:bodyPr>
          <a:lstStyle/>
          <a:p>
            <a:pPr algn="ctr"/>
            <a:r>
              <a:rPr lang="en-US" sz="1700" b="1" dirty="0">
                <a:solidFill>
                  <a:srgbClr val="FFFFFF"/>
                </a:solidFill>
                <a:latin typeface="Arial"/>
                <a:cs typeface="Arial"/>
              </a:rPr>
              <a:t>Tile </a:t>
            </a:r>
            <a:r>
              <a:rPr lang="en-US" sz="1700" b="1" dirty="0" smtClean="0">
                <a:solidFill>
                  <a:srgbClr val="FFFFFF"/>
                </a:solidFill>
                <a:latin typeface="Arial"/>
                <a:cs typeface="Arial"/>
              </a:rPr>
              <a:t>2</a:t>
            </a:r>
            <a:endParaRPr lang="en-US" sz="1700" b="1" dirty="0">
              <a:solidFill>
                <a:srgbClr val="FFFFFF"/>
              </a:solidFill>
              <a:latin typeface="Arial"/>
              <a:cs typeface="Arial"/>
            </a:endParaRPr>
          </a:p>
        </p:txBody>
      </p:sp>
      <p:sp>
        <p:nvSpPr>
          <p:cNvPr id="23" name="TextBox 22"/>
          <p:cNvSpPr txBox="1"/>
          <p:nvPr/>
        </p:nvSpPr>
        <p:spPr>
          <a:xfrm>
            <a:off x="6283988" y="2135006"/>
            <a:ext cx="2080048" cy="353943"/>
          </a:xfrm>
          <a:prstGeom prst="rect">
            <a:avLst/>
          </a:prstGeom>
          <a:noFill/>
        </p:spPr>
        <p:txBody>
          <a:bodyPr wrap="square" rtlCol="0">
            <a:spAutoFit/>
          </a:bodyPr>
          <a:lstStyle/>
          <a:p>
            <a:pPr algn="ctr"/>
            <a:r>
              <a:rPr lang="en-US" sz="1700" b="1" dirty="0">
                <a:solidFill>
                  <a:srgbClr val="FFFFFF"/>
                </a:solidFill>
                <a:latin typeface="Arial"/>
                <a:cs typeface="Arial"/>
              </a:rPr>
              <a:t>Tile </a:t>
            </a:r>
            <a:r>
              <a:rPr lang="en-US" sz="1700" b="1" dirty="0" smtClean="0">
                <a:solidFill>
                  <a:srgbClr val="FFFFFF"/>
                </a:solidFill>
                <a:latin typeface="Arial"/>
                <a:cs typeface="Arial"/>
              </a:rPr>
              <a:t>3</a:t>
            </a:r>
            <a:endParaRPr lang="en-US" sz="1700" b="1" dirty="0">
              <a:solidFill>
                <a:srgbClr val="FFFFFF"/>
              </a:solidFill>
              <a:latin typeface="Arial"/>
              <a:cs typeface="Arial"/>
            </a:endParaRPr>
          </a:p>
        </p:txBody>
      </p:sp>
      <p:sp>
        <p:nvSpPr>
          <p:cNvPr id="24" name="TextBox 23"/>
          <p:cNvSpPr txBox="1"/>
          <p:nvPr/>
        </p:nvSpPr>
        <p:spPr>
          <a:xfrm>
            <a:off x="886759" y="4517660"/>
            <a:ext cx="2080048" cy="353943"/>
          </a:xfrm>
          <a:prstGeom prst="rect">
            <a:avLst/>
          </a:prstGeom>
          <a:noFill/>
        </p:spPr>
        <p:txBody>
          <a:bodyPr wrap="square" rtlCol="0">
            <a:spAutoFit/>
          </a:bodyPr>
          <a:lstStyle/>
          <a:p>
            <a:pPr algn="ctr"/>
            <a:r>
              <a:rPr lang="en-US" sz="1700" b="1" dirty="0">
                <a:solidFill>
                  <a:srgbClr val="FFFFFF"/>
                </a:solidFill>
                <a:latin typeface="Arial"/>
                <a:cs typeface="Arial"/>
              </a:rPr>
              <a:t>Tile </a:t>
            </a:r>
            <a:r>
              <a:rPr lang="en-US" sz="1700" b="1" dirty="0" smtClean="0">
                <a:solidFill>
                  <a:srgbClr val="FFFFFF"/>
                </a:solidFill>
                <a:latin typeface="Arial"/>
                <a:cs typeface="Arial"/>
              </a:rPr>
              <a:t>4</a:t>
            </a:r>
            <a:endParaRPr lang="en-US" sz="1700" b="1" dirty="0">
              <a:solidFill>
                <a:srgbClr val="FFFFFF"/>
              </a:solidFill>
              <a:latin typeface="Arial"/>
              <a:cs typeface="Arial"/>
            </a:endParaRPr>
          </a:p>
        </p:txBody>
      </p:sp>
      <p:sp>
        <p:nvSpPr>
          <p:cNvPr id="25" name="TextBox 24"/>
          <p:cNvSpPr txBox="1"/>
          <p:nvPr/>
        </p:nvSpPr>
        <p:spPr>
          <a:xfrm>
            <a:off x="3579874" y="4517660"/>
            <a:ext cx="2080048" cy="353943"/>
          </a:xfrm>
          <a:prstGeom prst="rect">
            <a:avLst/>
          </a:prstGeom>
          <a:noFill/>
        </p:spPr>
        <p:txBody>
          <a:bodyPr wrap="square" rtlCol="0">
            <a:spAutoFit/>
          </a:bodyPr>
          <a:lstStyle/>
          <a:p>
            <a:pPr algn="ctr"/>
            <a:r>
              <a:rPr lang="en-US" sz="1700" b="1" dirty="0">
                <a:solidFill>
                  <a:srgbClr val="FFFFFF"/>
                </a:solidFill>
                <a:latin typeface="Arial"/>
                <a:cs typeface="Arial"/>
              </a:rPr>
              <a:t>Tile 5</a:t>
            </a:r>
          </a:p>
        </p:txBody>
      </p:sp>
      <p:sp>
        <p:nvSpPr>
          <p:cNvPr id="26" name="TextBox 25"/>
          <p:cNvSpPr txBox="1"/>
          <p:nvPr/>
        </p:nvSpPr>
        <p:spPr>
          <a:xfrm>
            <a:off x="6283988" y="4517660"/>
            <a:ext cx="2080048" cy="353943"/>
          </a:xfrm>
          <a:prstGeom prst="rect">
            <a:avLst/>
          </a:prstGeom>
          <a:noFill/>
        </p:spPr>
        <p:txBody>
          <a:bodyPr wrap="square" rtlCol="0">
            <a:spAutoFit/>
          </a:bodyPr>
          <a:lstStyle/>
          <a:p>
            <a:pPr algn="ctr"/>
            <a:r>
              <a:rPr lang="en-US" sz="1700" b="1" dirty="0">
                <a:solidFill>
                  <a:srgbClr val="FFFFFF"/>
                </a:solidFill>
                <a:latin typeface="Arial"/>
                <a:cs typeface="Arial"/>
              </a:rPr>
              <a:t>Tile </a:t>
            </a:r>
            <a:r>
              <a:rPr lang="en-US" sz="1700" b="1" dirty="0" smtClean="0">
                <a:solidFill>
                  <a:srgbClr val="FFFFFF"/>
                </a:solidFill>
                <a:latin typeface="Arial"/>
                <a:cs typeface="Arial"/>
              </a:rPr>
              <a:t>6</a:t>
            </a:r>
            <a:endParaRPr lang="en-US" sz="1700" b="1" dirty="0">
              <a:solidFill>
                <a:srgbClr val="FFFFFF"/>
              </a:solidFill>
              <a:latin typeface="Arial"/>
              <a:cs typeface="Arial"/>
            </a:endParaRPr>
          </a:p>
        </p:txBody>
      </p:sp>
    </p:spTree>
    <p:extLst>
      <p:ext uri="{BB962C8B-B14F-4D97-AF65-F5344CB8AC3E}">
        <p14:creationId xmlns:p14="http://schemas.microsoft.com/office/powerpoint/2010/main" val="999613328"/>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4572000" y="1072444"/>
            <a:ext cx="4445000" cy="5122333"/>
          </a:xfrm>
          <a:prstGeom prst="rect">
            <a:avLst/>
          </a:prstGeom>
          <a:solidFill>
            <a:srgbClr val="ED923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sz="1350">
              <a:solidFill>
                <a:schemeClr val="accent1">
                  <a:lumMod val="40000"/>
                  <a:lumOff val="60000"/>
                </a:schemeClr>
              </a:solidFill>
              <a:latin typeface="Arial"/>
              <a:cs typeface="Arial"/>
            </a:endParaRPr>
          </a:p>
        </p:txBody>
      </p:sp>
      <p:sp>
        <p:nvSpPr>
          <p:cNvPr id="13" name="Oval 12"/>
          <p:cNvSpPr/>
          <p:nvPr/>
        </p:nvSpPr>
        <p:spPr>
          <a:xfrm>
            <a:off x="4332113" y="3393723"/>
            <a:ext cx="479776" cy="479774"/>
          </a:xfrm>
          <a:prstGeom prst="ellipse">
            <a:avLst/>
          </a:prstGeom>
          <a:solidFill>
            <a:schemeClr val="bg1"/>
          </a:solidFill>
          <a:ln w="28575" cmpd="sng">
            <a:solidFill>
              <a:srgbClr val="ED9232"/>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r>
              <a:rPr lang="en-AU" sz="1700" b="1" dirty="0">
                <a:solidFill>
                  <a:schemeClr val="accent4"/>
                </a:solidFill>
                <a:latin typeface="Arial"/>
                <a:cs typeface="Arial"/>
              </a:rPr>
              <a:t>VS</a:t>
            </a:r>
            <a:endParaRPr lang="en-US" sz="1700" b="1" dirty="0">
              <a:solidFill>
                <a:schemeClr val="accent4"/>
              </a:solidFill>
              <a:latin typeface="Arial"/>
              <a:cs typeface="Arial"/>
            </a:endParaRPr>
          </a:p>
        </p:txBody>
      </p:sp>
      <p:sp>
        <p:nvSpPr>
          <p:cNvPr id="8" name="Text Placeholder 32"/>
          <p:cNvSpPr txBox="1">
            <a:spLocks/>
          </p:cNvSpPr>
          <p:nvPr/>
        </p:nvSpPr>
        <p:spPr bwMode="auto">
          <a:xfrm>
            <a:off x="451556" y="2920911"/>
            <a:ext cx="3654778" cy="1284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pPr algn="ctr" eaLnBrk="1" hangingPunct="1">
              <a:buFont typeface="Arial" charset="0"/>
              <a:buNone/>
            </a:pPr>
            <a:r>
              <a:rPr lang="en-US" sz="1500" dirty="0" err="1" smtClean="0">
                <a:solidFill>
                  <a:srgbClr val="0A344E"/>
                </a:solidFill>
                <a:latin typeface="Arial"/>
                <a:cs typeface="Arial"/>
              </a:rPr>
              <a:t>Lorem</a:t>
            </a:r>
            <a:r>
              <a:rPr lang="en-US" sz="1500" dirty="0" smtClean="0">
                <a:solidFill>
                  <a:srgbClr val="0A344E"/>
                </a:solidFill>
                <a:latin typeface="Arial"/>
                <a:cs typeface="Arial"/>
              </a:rPr>
              <a:t> </a:t>
            </a:r>
            <a:r>
              <a:rPr lang="en-US" sz="1500" dirty="0" err="1" smtClean="0">
                <a:solidFill>
                  <a:srgbClr val="0A344E"/>
                </a:solidFill>
                <a:latin typeface="Arial"/>
                <a:cs typeface="Arial"/>
              </a:rPr>
              <a:t>Ipsum</a:t>
            </a:r>
            <a:r>
              <a:rPr lang="en-US" sz="1500" dirty="0" smtClean="0">
                <a:solidFill>
                  <a:srgbClr val="0A344E"/>
                </a:solidFill>
                <a:latin typeface="Arial"/>
                <a:cs typeface="Arial"/>
              </a:rPr>
              <a:t> is simply dummy text of the printing and typesetting industry. </a:t>
            </a:r>
            <a:r>
              <a:rPr lang="en-US" sz="1500" dirty="0" err="1" smtClean="0">
                <a:solidFill>
                  <a:srgbClr val="0A344E"/>
                </a:solidFill>
                <a:latin typeface="Arial"/>
                <a:cs typeface="Arial"/>
              </a:rPr>
              <a:t>Lorem</a:t>
            </a:r>
            <a:r>
              <a:rPr lang="en-US" sz="1500" dirty="0" smtClean="0">
                <a:solidFill>
                  <a:srgbClr val="0A344E"/>
                </a:solidFill>
                <a:latin typeface="Arial"/>
                <a:cs typeface="Arial"/>
              </a:rPr>
              <a:t> </a:t>
            </a:r>
            <a:r>
              <a:rPr lang="en-US" sz="1500" dirty="0" err="1" smtClean="0">
                <a:solidFill>
                  <a:srgbClr val="0A344E"/>
                </a:solidFill>
                <a:latin typeface="Arial"/>
                <a:cs typeface="Arial"/>
              </a:rPr>
              <a:t>Ipsum</a:t>
            </a:r>
            <a:r>
              <a:rPr lang="en-US" sz="1500" dirty="0" smtClean="0">
                <a:solidFill>
                  <a:srgbClr val="0A344E"/>
                </a:solidFill>
                <a:latin typeface="Arial"/>
                <a:cs typeface="Arial"/>
              </a:rPr>
              <a:t> has been the industry's standard dummy text ever since the 1500s, when an unknown printer took a galley of type and scrambled it to make a type specimen book. It has survived not only five centuries.</a:t>
            </a:r>
            <a:endParaRPr lang="id-ID" sz="1500" dirty="0">
              <a:solidFill>
                <a:srgbClr val="0A344E"/>
              </a:solidFill>
              <a:latin typeface="Arial"/>
              <a:cs typeface="Arial"/>
            </a:endParaRPr>
          </a:p>
        </p:txBody>
      </p:sp>
      <p:sp>
        <p:nvSpPr>
          <p:cNvPr id="9" name="Text Placeholder 33"/>
          <p:cNvSpPr txBox="1">
            <a:spLocks/>
          </p:cNvSpPr>
          <p:nvPr/>
        </p:nvSpPr>
        <p:spPr>
          <a:xfrm>
            <a:off x="874888" y="2345973"/>
            <a:ext cx="2751667" cy="1047750"/>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defTabSz="457082" fontAlgn="auto">
              <a:spcBef>
                <a:spcPct val="20000"/>
              </a:spcBef>
              <a:spcAft>
                <a:spcPts val="0"/>
              </a:spcAft>
              <a:buFont typeface="Arial" panose="020B0604020202020204" pitchFamily="34" charset="0"/>
              <a:buNone/>
              <a:defRPr/>
            </a:pPr>
            <a:r>
              <a:rPr lang="en-AU" dirty="0">
                <a:solidFill>
                  <a:srgbClr val="0A344E"/>
                </a:solidFill>
                <a:latin typeface="Arial"/>
                <a:ea typeface="Segoe UI" panose="020B0502040204020203" pitchFamily="34" charset="0"/>
                <a:cs typeface="Arial"/>
              </a:rPr>
              <a:t>Business Strategy</a:t>
            </a:r>
          </a:p>
        </p:txBody>
      </p:sp>
      <p:sp>
        <p:nvSpPr>
          <p:cNvPr id="19" name="Text Placeholder 33"/>
          <p:cNvSpPr txBox="1">
            <a:spLocks/>
          </p:cNvSpPr>
          <p:nvPr/>
        </p:nvSpPr>
        <p:spPr>
          <a:xfrm>
            <a:off x="5499726" y="2345973"/>
            <a:ext cx="2751667" cy="1047750"/>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defTabSz="457082" fontAlgn="auto">
              <a:spcBef>
                <a:spcPct val="20000"/>
              </a:spcBef>
              <a:spcAft>
                <a:spcPts val="0"/>
              </a:spcAft>
              <a:buFont typeface="Arial" panose="020B0604020202020204" pitchFamily="34" charset="0"/>
              <a:buNone/>
              <a:defRPr/>
            </a:pPr>
            <a:r>
              <a:rPr lang="en-AU" dirty="0" smtClean="0">
                <a:solidFill>
                  <a:schemeClr val="bg1"/>
                </a:solidFill>
                <a:latin typeface="Arial"/>
                <a:ea typeface="Segoe UI" panose="020B0502040204020203" pitchFamily="34" charset="0"/>
                <a:cs typeface="Arial"/>
              </a:rPr>
              <a:t>Concept &amp; Ideas</a:t>
            </a:r>
            <a:endParaRPr lang="en-AU" dirty="0">
              <a:solidFill>
                <a:schemeClr val="bg1"/>
              </a:solidFill>
              <a:latin typeface="Arial"/>
              <a:ea typeface="Segoe UI" panose="020B0502040204020203" pitchFamily="34" charset="0"/>
              <a:cs typeface="Arial"/>
            </a:endParaRPr>
          </a:p>
        </p:txBody>
      </p:sp>
      <p:sp>
        <p:nvSpPr>
          <p:cNvPr id="21" name="Text Placeholder 32"/>
          <p:cNvSpPr txBox="1">
            <a:spLocks/>
          </p:cNvSpPr>
          <p:nvPr/>
        </p:nvSpPr>
        <p:spPr bwMode="auto">
          <a:xfrm>
            <a:off x="5009445" y="2920911"/>
            <a:ext cx="3654778" cy="1284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pPr algn="ctr" eaLnBrk="1" hangingPunct="1">
              <a:buFont typeface="Arial" charset="0"/>
              <a:buNone/>
            </a:pPr>
            <a:r>
              <a:rPr lang="en-US" sz="1500" dirty="0" err="1">
                <a:solidFill>
                  <a:schemeClr val="bg1"/>
                </a:solidFill>
                <a:latin typeface="Arial"/>
                <a:cs typeface="Arial"/>
              </a:rPr>
              <a:t>Lorem</a:t>
            </a:r>
            <a:r>
              <a:rPr lang="en-US" sz="1500" dirty="0">
                <a:solidFill>
                  <a:schemeClr val="bg1"/>
                </a:solidFill>
                <a:latin typeface="Arial"/>
                <a:cs typeface="Arial"/>
              </a:rPr>
              <a:t> </a:t>
            </a:r>
            <a:r>
              <a:rPr lang="en-US" sz="1500" dirty="0" err="1">
                <a:solidFill>
                  <a:schemeClr val="bg1"/>
                </a:solidFill>
                <a:latin typeface="Arial"/>
                <a:cs typeface="Arial"/>
              </a:rPr>
              <a:t>Ipsum</a:t>
            </a:r>
            <a:r>
              <a:rPr lang="en-US" sz="1500" dirty="0">
                <a:solidFill>
                  <a:schemeClr val="bg1"/>
                </a:solidFill>
                <a:latin typeface="Arial"/>
                <a:cs typeface="Arial"/>
              </a:rPr>
              <a:t> is simply dummy text of the printing and typesetting industry. </a:t>
            </a:r>
            <a:r>
              <a:rPr lang="en-US" sz="1500" dirty="0" err="1">
                <a:solidFill>
                  <a:schemeClr val="bg1"/>
                </a:solidFill>
                <a:latin typeface="Arial"/>
                <a:cs typeface="Arial"/>
              </a:rPr>
              <a:t>Lorem</a:t>
            </a:r>
            <a:r>
              <a:rPr lang="en-US" sz="1500" dirty="0">
                <a:solidFill>
                  <a:schemeClr val="bg1"/>
                </a:solidFill>
                <a:latin typeface="Arial"/>
                <a:cs typeface="Arial"/>
              </a:rPr>
              <a:t> </a:t>
            </a:r>
            <a:r>
              <a:rPr lang="en-US" sz="1500" dirty="0" err="1">
                <a:solidFill>
                  <a:schemeClr val="bg1"/>
                </a:solidFill>
                <a:latin typeface="Arial"/>
                <a:cs typeface="Arial"/>
              </a:rPr>
              <a:t>Ipsum</a:t>
            </a:r>
            <a:r>
              <a:rPr lang="en-US" sz="1500" dirty="0">
                <a:solidFill>
                  <a:schemeClr val="bg1"/>
                </a:solidFill>
                <a:latin typeface="Arial"/>
                <a:cs typeface="Arial"/>
              </a:rPr>
              <a:t> has been the industry's standard dummy text ever since the 1500s, when an unknown printer took a galley of type and scrambled it to make a type specimen book. It has survived not only five centuries.</a:t>
            </a:r>
            <a:endParaRPr lang="id-ID" sz="1500" dirty="0">
              <a:solidFill>
                <a:schemeClr val="bg1"/>
              </a:solidFill>
              <a:latin typeface="Arial"/>
              <a:cs typeface="Arial"/>
            </a:endParaRPr>
          </a:p>
        </p:txBody>
      </p:sp>
      <p:sp>
        <p:nvSpPr>
          <p:cNvPr id="22" name="Title 21"/>
          <p:cNvSpPr>
            <a:spLocks noGrp="1"/>
          </p:cNvSpPr>
          <p:nvPr>
            <p:ph type="title"/>
          </p:nvPr>
        </p:nvSpPr>
        <p:spPr>
          <a:prstGeom prst="rect">
            <a:avLst/>
          </a:prstGeom>
        </p:spPr>
        <p:txBody>
          <a:bodyPr/>
          <a:lstStyle/>
          <a:p>
            <a:r>
              <a:rPr lang="en-US" sz="3000" dirty="0" smtClean="0">
                <a:latin typeface="Arial"/>
                <a:cs typeface="Arial"/>
              </a:rPr>
              <a:t>Comparison Slide</a:t>
            </a:r>
            <a:endParaRPr lang="en-US" sz="3000" dirty="0">
              <a:latin typeface="Arial"/>
              <a:cs typeface="Arial"/>
            </a:endParaRPr>
          </a:p>
        </p:txBody>
      </p:sp>
    </p:spTree>
    <p:extLst>
      <p:ext uri="{BB962C8B-B14F-4D97-AF65-F5344CB8AC3E}">
        <p14:creationId xmlns:p14="http://schemas.microsoft.com/office/powerpoint/2010/main" val="256885046"/>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a:prstGeom prst="rect">
            <a:avLst/>
          </a:prstGeom>
        </p:spPr>
        <p:txBody>
          <a:bodyPr/>
          <a:lstStyle/>
          <a:p>
            <a:r>
              <a:rPr lang="en-US" sz="3000" dirty="0" smtClean="0">
                <a:latin typeface="Arial"/>
                <a:cs typeface="Arial"/>
              </a:rPr>
              <a:t>Steps in a Process Slide</a:t>
            </a:r>
            <a:endParaRPr lang="en-US" sz="3000" dirty="0">
              <a:latin typeface="Arial"/>
              <a:cs typeface="Arial"/>
            </a:endParaRPr>
          </a:p>
        </p:txBody>
      </p:sp>
      <p:grpSp>
        <p:nvGrpSpPr>
          <p:cNvPr id="74" name="Group 73"/>
          <p:cNvGrpSpPr/>
          <p:nvPr/>
        </p:nvGrpSpPr>
        <p:grpSpPr>
          <a:xfrm>
            <a:off x="544993" y="1493526"/>
            <a:ext cx="1955927" cy="1394847"/>
            <a:chOff x="408227" y="1213404"/>
            <a:chExt cx="1955927" cy="1394847"/>
          </a:xfrm>
        </p:grpSpPr>
        <p:sp>
          <p:nvSpPr>
            <p:cNvPr id="53" name="Rectangle 52"/>
            <p:cNvSpPr/>
            <p:nvPr/>
          </p:nvSpPr>
          <p:spPr>
            <a:xfrm>
              <a:off x="408227" y="1213404"/>
              <a:ext cx="1955927" cy="1394847"/>
            </a:xfrm>
            <a:prstGeom prst="rect">
              <a:avLst/>
            </a:prstGeom>
            <a:solidFill>
              <a:schemeClr val="accent1">
                <a:alpha val="77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57" name="TextBox 56"/>
            <p:cNvSpPr txBox="1"/>
            <p:nvPr/>
          </p:nvSpPr>
          <p:spPr>
            <a:xfrm>
              <a:off x="654362" y="1340460"/>
              <a:ext cx="1446022" cy="110500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algn="ctr">
                <a:lnSpc>
                  <a:spcPts val="2660"/>
                </a:lnSpc>
              </a:pPr>
              <a:r>
                <a:rPr lang="en-US" sz="1700" dirty="0" smtClean="0">
                  <a:solidFill>
                    <a:srgbClr val="FFFFFF"/>
                  </a:solidFill>
                  <a:latin typeface="Arial"/>
                  <a:cs typeface="Arial"/>
                </a:rPr>
                <a:t>Description of the first step</a:t>
              </a:r>
              <a:endParaRPr lang="en-US" sz="1700" dirty="0">
                <a:solidFill>
                  <a:srgbClr val="FFFFFF"/>
                </a:solidFill>
                <a:latin typeface="Arial"/>
                <a:cs typeface="Arial"/>
              </a:endParaRPr>
            </a:p>
          </p:txBody>
        </p:sp>
      </p:grpSp>
      <p:pic>
        <p:nvPicPr>
          <p:cNvPr id="62" name="Picture 61" descr="0309-arrow-right.eps"/>
          <p:cNvPicPr>
            <a:picLocks noChangeAspect="1"/>
          </p:cNvPicPr>
          <p:nvPr/>
        </p:nvPicPr>
        <p:blipFill>
          <a:blip r:embed="rId3">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2742986" y="2004803"/>
            <a:ext cx="539472" cy="339272"/>
          </a:xfrm>
          <a:prstGeom prst="rect">
            <a:avLst/>
          </a:prstGeom>
        </p:spPr>
      </p:pic>
      <p:grpSp>
        <p:nvGrpSpPr>
          <p:cNvPr id="73" name="Group 72"/>
          <p:cNvGrpSpPr/>
          <p:nvPr/>
        </p:nvGrpSpPr>
        <p:grpSpPr>
          <a:xfrm>
            <a:off x="3505070" y="1493526"/>
            <a:ext cx="1955927" cy="1394847"/>
            <a:chOff x="3348765" y="1213404"/>
            <a:chExt cx="1955927" cy="1394847"/>
          </a:xfrm>
        </p:grpSpPr>
        <p:sp>
          <p:nvSpPr>
            <p:cNvPr id="66" name="Rectangle 65"/>
            <p:cNvSpPr/>
            <p:nvPr/>
          </p:nvSpPr>
          <p:spPr>
            <a:xfrm>
              <a:off x="3348765" y="1213404"/>
              <a:ext cx="1955927" cy="1394847"/>
            </a:xfrm>
            <a:prstGeom prst="rect">
              <a:avLst/>
            </a:prstGeom>
            <a:solidFill>
              <a:schemeClr val="accent3">
                <a:alpha val="80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sz="1700">
                <a:latin typeface="Arial"/>
                <a:cs typeface="Arial"/>
              </a:endParaRPr>
            </a:p>
          </p:txBody>
        </p:sp>
        <p:sp>
          <p:nvSpPr>
            <p:cNvPr id="67" name="TextBox 66"/>
            <p:cNvSpPr txBox="1"/>
            <p:nvPr/>
          </p:nvSpPr>
          <p:spPr>
            <a:xfrm>
              <a:off x="3594900" y="1340460"/>
              <a:ext cx="1446022" cy="1105003"/>
            </a:xfrm>
            <a:prstGeom prst="rect">
              <a:avLst/>
            </a:prstGeom>
            <a:noFill/>
          </p:spPr>
          <p:txBody>
            <a:bodyPr wrap="square" rtlCol="0">
              <a:spAutoFit/>
            </a:bodyPr>
            <a:lstStyle/>
            <a:p>
              <a:pPr algn="ctr">
                <a:lnSpc>
                  <a:spcPts val="2660"/>
                </a:lnSpc>
              </a:pPr>
              <a:r>
                <a:rPr lang="en-US" sz="1700" dirty="0" smtClean="0">
                  <a:solidFill>
                    <a:srgbClr val="FFFFFF"/>
                  </a:solidFill>
                  <a:latin typeface="Arial"/>
                  <a:cs typeface="Arial"/>
                </a:rPr>
                <a:t>Description of the second step</a:t>
              </a:r>
              <a:endParaRPr lang="en-US" sz="1700" dirty="0">
                <a:solidFill>
                  <a:srgbClr val="FFFFFF"/>
                </a:solidFill>
                <a:latin typeface="Arial"/>
                <a:cs typeface="Arial"/>
              </a:endParaRPr>
            </a:p>
          </p:txBody>
        </p:sp>
      </p:grpSp>
      <p:pic>
        <p:nvPicPr>
          <p:cNvPr id="68" name="Picture 67" descr="0309-arrow-right.eps"/>
          <p:cNvPicPr>
            <a:picLocks noChangeAspect="1"/>
          </p:cNvPicPr>
          <p:nvPr/>
        </p:nvPicPr>
        <p:blipFill>
          <a:blip r:embed="rId3">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5712831" y="2004803"/>
            <a:ext cx="539472" cy="339272"/>
          </a:xfrm>
          <a:prstGeom prst="rect">
            <a:avLst/>
          </a:prstGeom>
        </p:spPr>
      </p:pic>
      <p:grpSp>
        <p:nvGrpSpPr>
          <p:cNvPr id="72" name="Group 71"/>
          <p:cNvGrpSpPr/>
          <p:nvPr/>
        </p:nvGrpSpPr>
        <p:grpSpPr>
          <a:xfrm>
            <a:off x="6465147" y="1493526"/>
            <a:ext cx="1955927" cy="1394847"/>
            <a:chOff x="6328381" y="1213404"/>
            <a:chExt cx="1955927" cy="1394847"/>
          </a:xfrm>
        </p:grpSpPr>
        <p:sp>
          <p:nvSpPr>
            <p:cNvPr id="69" name="Rectangle 68"/>
            <p:cNvSpPr/>
            <p:nvPr/>
          </p:nvSpPr>
          <p:spPr>
            <a:xfrm>
              <a:off x="6328381" y="1213404"/>
              <a:ext cx="1955927" cy="1394847"/>
            </a:xfrm>
            <a:prstGeom prst="rect">
              <a:avLst/>
            </a:prstGeom>
            <a:solidFill>
              <a:schemeClr val="accent4">
                <a:alpha val="78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sz="1700">
                <a:latin typeface="Arial"/>
                <a:cs typeface="Arial"/>
              </a:endParaRPr>
            </a:p>
          </p:txBody>
        </p:sp>
        <p:sp>
          <p:nvSpPr>
            <p:cNvPr id="70" name="TextBox 69"/>
            <p:cNvSpPr txBox="1"/>
            <p:nvPr/>
          </p:nvSpPr>
          <p:spPr>
            <a:xfrm>
              <a:off x="6574516" y="1340460"/>
              <a:ext cx="1446022" cy="1105003"/>
            </a:xfrm>
            <a:prstGeom prst="rect">
              <a:avLst/>
            </a:prstGeom>
            <a:noFill/>
          </p:spPr>
          <p:txBody>
            <a:bodyPr wrap="square" rtlCol="0">
              <a:spAutoFit/>
            </a:bodyPr>
            <a:lstStyle/>
            <a:p>
              <a:pPr algn="ctr">
                <a:lnSpc>
                  <a:spcPts val="2660"/>
                </a:lnSpc>
              </a:pPr>
              <a:r>
                <a:rPr lang="en-US" sz="1700" dirty="0" smtClean="0">
                  <a:solidFill>
                    <a:srgbClr val="FFFFFF"/>
                  </a:solidFill>
                  <a:latin typeface="Arial"/>
                  <a:cs typeface="Arial"/>
                </a:rPr>
                <a:t>Description of the third step</a:t>
              </a:r>
              <a:endParaRPr lang="en-US" sz="1700" dirty="0">
                <a:solidFill>
                  <a:srgbClr val="FFFFFF"/>
                </a:solidFill>
                <a:latin typeface="Arial"/>
                <a:cs typeface="Arial"/>
              </a:endParaRPr>
            </a:p>
          </p:txBody>
        </p:sp>
      </p:grpSp>
      <p:grpSp>
        <p:nvGrpSpPr>
          <p:cNvPr id="75" name="Group 74"/>
          <p:cNvGrpSpPr/>
          <p:nvPr/>
        </p:nvGrpSpPr>
        <p:grpSpPr>
          <a:xfrm>
            <a:off x="544993" y="3984681"/>
            <a:ext cx="1955927" cy="1394847"/>
            <a:chOff x="408227" y="1213404"/>
            <a:chExt cx="1955927" cy="1394847"/>
          </a:xfrm>
        </p:grpSpPr>
        <p:sp>
          <p:nvSpPr>
            <p:cNvPr id="76" name="Rectangle 75"/>
            <p:cNvSpPr/>
            <p:nvPr/>
          </p:nvSpPr>
          <p:spPr>
            <a:xfrm>
              <a:off x="408227" y="1213404"/>
              <a:ext cx="1955927" cy="1394847"/>
            </a:xfrm>
            <a:prstGeom prst="rect">
              <a:avLst/>
            </a:prstGeom>
            <a:solidFill>
              <a:schemeClr val="accent5">
                <a:alpha val="81000"/>
              </a:schemeClr>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1700">
                <a:latin typeface="Arial"/>
                <a:cs typeface="Arial"/>
              </a:endParaRPr>
            </a:p>
          </p:txBody>
        </p:sp>
        <p:sp>
          <p:nvSpPr>
            <p:cNvPr id="77" name="TextBox 76"/>
            <p:cNvSpPr txBox="1"/>
            <p:nvPr/>
          </p:nvSpPr>
          <p:spPr>
            <a:xfrm>
              <a:off x="654362" y="1340460"/>
              <a:ext cx="1446022" cy="1105003"/>
            </a:xfrm>
            <a:prstGeom prst="rect">
              <a:avLst/>
            </a:prstGeom>
            <a:noFill/>
          </p:spPr>
          <p:txBody>
            <a:bodyPr wrap="square" rtlCol="0">
              <a:spAutoFit/>
            </a:bodyPr>
            <a:lstStyle/>
            <a:p>
              <a:pPr algn="ctr">
                <a:lnSpc>
                  <a:spcPts val="2660"/>
                </a:lnSpc>
              </a:pPr>
              <a:r>
                <a:rPr lang="en-US" sz="1700" dirty="0" smtClean="0">
                  <a:solidFill>
                    <a:srgbClr val="FFFFFF"/>
                  </a:solidFill>
                  <a:latin typeface="Arial"/>
                  <a:cs typeface="Arial"/>
                </a:rPr>
                <a:t>Description of the first step</a:t>
              </a:r>
              <a:endParaRPr lang="en-US" sz="1700" dirty="0">
                <a:solidFill>
                  <a:srgbClr val="FFFFFF"/>
                </a:solidFill>
                <a:latin typeface="Arial"/>
                <a:cs typeface="Arial"/>
              </a:endParaRPr>
            </a:p>
          </p:txBody>
        </p:sp>
      </p:grpSp>
      <p:pic>
        <p:nvPicPr>
          <p:cNvPr id="78" name="Picture 77" descr="0309-arrow-right.eps"/>
          <p:cNvPicPr>
            <a:picLocks noChangeAspect="1"/>
          </p:cNvPicPr>
          <p:nvPr/>
        </p:nvPicPr>
        <p:blipFill>
          <a:blip r:embed="rId3">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2742986" y="4495958"/>
            <a:ext cx="539472" cy="339272"/>
          </a:xfrm>
          <a:prstGeom prst="rect">
            <a:avLst/>
          </a:prstGeom>
        </p:spPr>
      </p:pic>
      <p:grpSp>
        <p:nvGrpSpPr>
          <p:cNvPr id="79" name="Group 78"/>
          <p:cNvGrpSpPr/>
          <p:nvPr/>
        </p:nvGrpSpPr>
        <p:grpSpPr>
          <a:xfrm>
            <a:off x="3505070" y="3984681"/>
            <a:ext cx="1955927" cy="1394847"/>
            <a:chOff x="3348765" y="1213404"/>
            <a:chExt cx="1955927" cy="1394847"/>
          </a:xfrm>
        </p:grpSpPr>
        <p:sp>
          <p:nvSpPr>
            <p:cNvPr id="80" name="Rectangle 79"/>
            <p:cNvSpPr/>
            <p:nvPr/>
          </p:nvSpPr>
          <p:spPr>
            <a:xfrm>
              <a:off x="3348765" y="1213404"/>
              <a:ext cx="1955927" cy="1394847"/>
            </a:xfrm>
            <a:prstGeom prst="rect">
              <a:avLst/>
            </a:prstGeom>
            <a:solidFill>
              <a:schemeClr val="accent2">
                <a:alpha val="80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1700">
                <a:latin typeface="Arial"/>
                <a:cs typeface="Arial"/>
              </a:endParaRPr>
            </a:p>
          </p:txBody>
        </p:sp>
        <p:sp>
          <p:nvSpPr>
            <p:cNvPr id="81" name="TextBox 80"/>
            <p:cNvSpPr txBox="1"/>
            <p:nvPr/>
          </p:nvSpPr>
          <p:spPr>
            <a:xfrm>
              <a:off x="3594900" y="1340460"/>
              <a:ext cx="1446022" cy="1105003"/>
            </a:xfrm>
            <a:prstGeom prst="rect">
              <a:avLst/>
            </a:prstGeom>
            <a:noFill/>
          </p:spPr>
          <p:txBody>
            <a:bodyPr wrap="square" rtlCol="0">
              <a:spAutoFit/>
            </a:bodyPr>
            <a:lstStyle/>
            <a:p>
              <a:pPr algn="ctr">
                <a:lnSpc>
                  <a:spcPts val="2660"/>
                </a:lnSpc>
              </a:pPr>
              <a:r>
                <a:rPr lang="en-US" sz="1700" dirty="0" smtClean="0">
                  <a:solidFill>
                    <a:srgbClr val="FFFFFF"/>
                  </a:solidFill>
                  <a:latin typeface="Arial"/>
                  <a:cs typeface="Arial"/>
                </a:rPr>
                <a:t>Description of the second step</a:t>
              </a:r>
              <a:endParaRPr lang="en-US" sz="1700" dirty="0">
                <a:solidFill>
                  <a:srgbClr val="FFFFFF"/>
                </a:solidFill>
                <a:latin typeface="Arial"/>
                <a:cs typeface="Arial"/>
              </a:endParaRPr>
            </a:p>
          </p:txBody>
        </p:sp>
      </p:grpSp>
      <p:pic>
        <p:nvPicPr>
          <p:cNvPr id="82" name="Picture 81" descr="0309-arrow-right.eps"/>
          <p:cNvPicPr>
            <a:picLocks noChangeAspect="1"/>
          </p:cNvPicPr>
          <p:nvPr/>
        </p:nvPicPr>
        <p:blipFill>
          <a:blip r:embed="rId3">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5712831" y="4495958"/>
            <a:ext cx="539472" cy="339272"/>
          </a:xfrm>
          <a:prstGeom prst="rect">
            <a:avLst/>
          </a:prstGeom>
        </p:spPr>
      </p:pic>
      <p:grpSp>
        <p:nvGrpSpPr>
          <p:cNvPr id="83" name="Group 82"/>
          <p:cNvGrpSpPr/>
          <p:nvPr/>
        </p:nvGrpSpPr>
        <p:grpSpPr>
          <a:xfrm>
            <a:off x="6465147" y="3984681"/>
            <a:ext cx="1955927" cy="1394847"/>
            <a:chOff x="6328381" y="1213404"/>
            <a:chExt cx="1955927" cy="1394847"/>
          </a:xfrm>
        </p:grpSpPr>
        <p:sp>
          <p:nvSpPr>
            <p:cNvPr id="84" name="Rectangle 83"/>
            <p:cNvSpPr/>
            <p:nvPr/>
          </p:nvSpPr>
          <p:spPr>
            <a:xfrm>
              <a:off x="6328381" y="1213404"/>
              <a:ext cx="1955927" cy="1394847"/>
            </a:xfrm>
            <a:prstGeom prst="rect">
              <a:avLst/>
            </a:prstGeom>
            <a:solidFill>
              <a:schemeClr val="accent6">
                <a:alpha val="80000"/>
              </a:schemeClr>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sz="1700">
                <a:latin typeface="Arial"/>
                <a:cs typeface="Arial"/>
              </a:endParaRPr>
            </a:p>
          </p:txBody>
        </p:sp>
        <p:sp>
          <p:nvSpPr>
            <p:cNvPr id="85" name="TextBox 84"/>
            <p:cNvSpPr txBox="1"/>
            <p:nvPr/>
          </p:nvSpPr>
          <p:spPr>
            <a:xfrm>
              <a:off x="6574516" y="1340460"/>
              <a:ext cx="1446022" cy="1105003"/>
            </a:xfrm>
            <a:prstGeom prst="rect">
              <a:avLst/>
            </a:prstGeom>
            <a:noFill/>
          </p:spPr>
          <p:txBody>
            <a:bodyPr wrap="square" rtlCol="0">
              <a:spAutoFit/>
            </a:bodyPr>
            <a:lstStyle/>
            <a:p>
              <a:pPr algn="ctr">
                <a:lnSpc>
                  <a:spcPts val="2660"/>
                </a:lnSpc>
              </a:pPr>
              <a:r>
                <a:rPr lang="en-US" sz="1700" dirty="0" smtClean="0">
                  <a:solidFill>
                    <a:srgbClr val="FFFFFF"/>
                  </a:solidFill>
                  <a:latin typeface="Arial"/>
                  <a:cs typeface="Arial"/>
                </a:rPr>
                <a:t>Description of the third step</a:t>
              </a:r>
              <a:endParaRPr lang="en-US" sz="1700" dirty="0">
                <a:solidFill>
                  <a:srgbClr val="FFFFFF"/>
                </a:solidFill>
                <a:latin typeface="Arial"/>
                <a:cs typeface="Arial"/>
              </a:endParaRPr>
            </a:p>
          </p:txBody>
        </p:sp>
      </p:grpSp>
      <p:cxnSp>
        <p:nvCxnSpPr>
          <p:cNvPr id="89" name="Elbow Connector 88"/>
          <p:cNvCxnSpPr>
            <a:stCxn id="76" idx="0"/>
            <a:endCxn id="69" idx="2"/>
          </p:cNvCxnSpPr>
          <p:nvPr/>
        </p:nvCxnSpPr>
        <p:spPr>
          <a:xfrm rot="5400000" flipH="1" flipV="1">
            <a:off x="3934880" y="476450"/>
            <a:ext cx="1096308" cy="5920154"/>
          </a:xfrm>
          <a:prstGeom prst="bentConnector3">
            <a:avLst>
              <a:gd name="adj1" fmla="val 50000"/>
            </a:avLst>
          </a:prstGeom>
          <a:ln w="28575" cmpd="sng">
            <a:solidFill>
              <a:schemeClr val="bg1">
                <a:lumMod val="65000"/>
              </a:schemeClr>
            </a:solidFill>
            <a:prstDash val="dot"/>
          </a:ln>
          <a:effectLst/>
        </p:spPr>
        <p:style>
          <a:lnRef idx="2">
            <a:schemeClr val="accent1"/>
          </a:lnRef>
          <a:fillRef idx="0">
            <a:schemeClr val="accent1"/>
          </a:fillRef>
          <a:effectRef idx="1">
            <a:schemeClr val="accent1"/>
          </a:effectRef>
          <a:fontRef idx="minor">
            <a:schemeClr val="tx1"/>
          </a:fontRef>
        </p:style>
      </p:cxnSp>
      <p:sp>
        <p:nvSpPr>
          <p:cNvPr id="3" name="Rectangle 2"/>
          <p:cNvSpPr/>
          <p:nvPr/>
        </p:nvSpPr>
        <p:spPr>
          <a:xfrm>
            <a:off x="544993" y="1357641"/>
            <a:ext cx="1955927" cy="146834"/>
          </a:xfrm>
          <a:prstGeom prst="rect">
            <a:avLst/>
          </a:prstGeom>
          <a:solidFill>
            <a:srgbClr val="1564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28" name="Rectangle 27"/>
          <p:cNvSpPr/>
          <p:nvPr/>
        </p:nvSpPr>
        <p:spPr>
          <a:xfrm>
            <a:off x="3505070" y="1357641"/>
            <a:ext cx="1955927" cy="146834"/>
          </a:xfrm>
          <a:prstGeom prst="rect">
            <a:avLst/>
          </a:prstGeom>
          <a:solidFill>
            <a:srgbClr val="145052"/>
          </a:solidFill>
          <a:ln w="19050" cmpd="sng">
            <a:solidFill>
              <a:srgbClr val="175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29" name="Rectangle 28"/>
          <p:cNvSpPr/>
          <p:nvPr/>
        </p:nvSpPr>
        <p:spPr>
          <a:xfrm>
            <a:off x="6465147" y="1357641"/>
            <a:ext cx="1955927" cy="146834"/>
          </a:xfrm>
          <a:prstGeom prst="rect">
            <a:avLst/>
          </a:prstGeom>
          <a:solidFill>
            <a:srgbClr val="BA7132"/>
          </a:solidFill>
          <a:ln>
            <a:solidFill>
              <a:srgbClr val="B871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30" name="Rectangle 29"/>
          <p:cNvSpPr/>
          <p:nvPr/>
        </p:nvSpPr>
        <p:spPr>
          <a:xfrm>
            <a:off x="544993" y="3837847"/>
            <a:ext cx="1955927" cy="146834"/>
          </a:xfrm>
          <a:prstGeom prst="rect">
            <a:avLst/>
          </a:prstGeom>
          <a:solidFill>
            <a:srgbClr val="A34729"/>
          </a:solidFill>
          <a:ln>
            <a:solidFill>
              <a:srgbClr val="A147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31" name="Rectangle 30"/>
          <p:cNvSpPr/>
          <p:nvPr/>
        </p:nvSpPr>
        <p:spPr>
          <a:xfrm>
            <a:off x="3505070" y="3837847"/>
            <a:ext cx="1955927" cy="146834"/>
          </a:xfrm>
          <a:prstGeom prst="rect">
            <a:avLst/>
          </a:prstGeom>
          <a:solidFill>
            <a:srgbClr val="092F4B"/>
          </a:solidFill>
          <a:ln>
            <a:solidFill>
              <a:srgbClr val="0B2F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32" name="Rectangle 31"/>
          <p:cNvSpPr/>
          <p:nvPr/>
        </p:nvSpPr>
        <p:spPr>
          <a:xfrm>
            <a:off x="6465147" y="3837847"/>
            <a:ext cx="1955927" cy="146834"/>
          </a:xfrm>
          <a:prstGeom prst="rect">
            <a:avLst/>
          </a:prstGeom>
          <a:solidFill>
            <a:srgbClr val="15538C"/>
          </a:solidFill>
          <a:ln>
            <a:solidFill>
              <a:srgbClr val="1854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Tree>
    <p:extLst>
      <p:ext uri="{BB962C8B-B14F-4D97-AF65-F5344CB8AC3E}">
        <p14:creationId xmlns:p14="http://schemas.microsoft.com/office/powerpoint/2010/main" val="1973987686"/>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2" name="Oval 1161"/>
          <p:cNvSpPr/>
          <p:nvPr/>
        </p:nvSpPr>
        <p:spPr bwMode="auto">
          <a:xfrm>
            <a:off x="3538912" y="4876851"/>
            <a:ext cx="171450" cy="166688"/>
          </a:xfrm>
          <a:prstGeom prst="ellipse">
            <a:avLst/>
          </a:prstGeom>
          <a:solidFill>
            <a:srgbClr val="EB913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082" eaLnBrk="1" fontAlgn="auto" hangingPunct="1">
              <a:lnSpc>
                <a:spcPct val="90000"/>
              </a:lnSpc>
              <a:spcBef>
                <a:spcPct val="20000"/>
              </a:spcBef>
              <a:spcAft>
                <a:spcPts val="0"/>
              </a:spcAft>
              <a:defRPr/>
            </a:pPr>
            <a:r>
              <a:rPr lang="en-US" sz="788" dirty="0">
                <a:solidFill>
                  <a:schemeClr val="bg1"/>
                </a:solidFill>
                <a:latin typeface="Arial"/>
                <a:ea typeface="Segoe UI" panose="020B0502040204020203" pitchFamily="34" charset="0"/>
                <a:cs typeface="Arial"/>
              </a:rPr>
              <a:t>2</a:t>
            </a:r>
            <a:endParaRPr lang="id-ID" sz="788" dirty="0">
              <a:solidFill>
                <a:schemeClr val="bg1"/>
              </a:solidFill>
              <a:latin typeface="Arial"/>
              <a:ea typeface="Segoe UI" panose="020B0502040204020203" pitchFamily="34" charset="0"/>
              <a:cs typeface="Arial"/>
            </a:endParaRPr>
          </a:p>
        </p:txBody>
      </p:sp>
      <p:cxnSp>
        <p:nvCxnSpPr>
          <p:cNvPr id="1163" name="Straight Connector 1162"/>
          <p:cNvCxnSpPr/>
          <p:nvPr/>
        </p:nvCxnSpPr>
        <p:spPr bwMode="auto">
          <a:xfrm flipV="1">
            <a:off x="3621462" y="4111350"/>
            <a:ext cx="10353" cy="840207"/>
          </a:xfrm>
          <a:prstGeom prst="line">
            <a:avLst/>
          </a:prstGeom>
          <a:ln w="19050">
            <a:solidFill>
              <a:srgbClr val="EB9132"/>
            </a:solidFill>
            <a:prstDash val="sysDot"/>
          </a:ln>
        </p:spPr>
        <p:style>
          <a:lnRef idx="1">
            <a:schemeClr val="accent1"/>
          </a:lnRef>
          <a:fillRef idx="0">
            <a:schemeClr val="accent1"/>
          </a:fillRef>
          <a:effectRef idx="0">
            <a:schemeClr val="accent1"/>
          </a:effectRef>
          <a:fontRef idx="minor">
            <a:schemeClr val="tx1"/>
          </a:fontRef>
        </p:style>
      </p:cxnSp>
      <p:sp>
        <p:nvSpPr>
          <p:cNvPr id="1164" name="Text Placeholder 32"/>
          <p:cNvSpPr txBox="1">
            <a:spLocks/>
          </p:cNvSpPr>
          <p:nvPr/>
        </p:nvSpPr>
        <p:spPr>
          <a:xfrm>
            <a:off x="3784580" y="5091459"/>
            <a:ext cx="1573363" cy="368300"/>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fontAlgn="auto">
              <a:lnSpc>
                <a:spcPct val="100000"/>
              </a:lnSpc>
              <a:spcBef>
                <a:spcPts val="0"/>
              </a:spcBef>
              <a:spcAft>
                <a:spcPts val="0"/>
              </a:spcAft>
              <a:buFont typeface="Arial" panose="020B0604020202020204" pitchFamily="34" charset="0"/>
              <a:buNone/>
              <a:defRPr/>
            </a:pPr>
            <a:r>
              <a:rPr lang="en-US" sz="1100" dirty="0">
                <a:solidFill>
                  <a:srgbClr val="0A304B"/>
                </a:solidFill>
                <a:latin typeface="Arial"/>
                <a:cs typeface="Arial"/>
              </a:rPr>
              <a:t>Lorem Ipsum is simply dummy text of the printing and typesetting industry.</a:t>
            </a:r>
          </a:p>
        </p:txBody>
      </p:sp>
      <p:sp>
        <p:nvSpPr>
          <p:cNvPr id="1165" name="Text Placeholder 33"/>
          <p:cNvSpPr txBox="1">
            <a:spLocks/>
          </p:cNvSpPr>
          <p:nvPr/>
        </p:nvSpPr>
        <p:spPr>
          <a:xfrm>
            <a:off x="3789342" y="4847514"/>
            <a:ext cx="874713" cy="180975"/>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fontAlgn="auto">
              <a:spcBef>
                <a:spcPct val="20000"/>
              </a:spcBef>
              <a:spcAft>
                <a:spcPts val="0"/>
              </a:spcAft>
              <a:buFont typeface="Arial" panose="020B0604020202020204" pitchFamily="34" charset="0"/>
              <a:buNone/>
              <a:defRPr/>
            </a:pPr>
            <a:r>
              <a:rPr lang="en-AU" sz="1300" dirty="0">
                <a:solidFill>
                  <a:srgbClr val="EB9132"/>
                </a:solidFill>
                <a:latin typeface="Arial"/>
                <a:ea typeface="Segoe UI" panose="020B0502040204020203" pitchFamily="34" charset="0"/>
                <a:cs typeface="Arial"/>
              </a:rPr>
              <a:t>Africa</a:t>
            </a:r>
          </a:p>
        </p:txBody>
      </p:sp>
      <p:sp>
        <p:nvSpPr>
          <p:cNvPr id="1172" name="Text Placeholder 33"/>
          <p:cNvSpPr txBox="1">
            <a:spLocks/>
          </p:cNvSpPr>
          <p:nvPr/>
        </p:nvSpPr>
        <p:spPr>
          <a:xfrm>
            <a:off x="6871843" y="1209591"/>
            <a:ext cx="873125" cy="179388"/>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fontAlgn="auto">
              <a:spcBef>
                <a:spcPct val="20000"/>
              </a:spcBef>
              <a:spcAft>
                <a:spcPts val="0"/>
              </a:spcAft>
              <a:buFont typeface="Arial" panose="020B0604020202020204" pitchFamily="34" charset="0"/>
              <a:buNone/>
              <a:defRPr/>
            </a:pPr>
            <a:r>
              <a:rPr lang="en-AU" sz="1300" dirty="0" smtClean="0">
                <a:solidFill>
                  <a:srgbClr val="154A78"/>
                </a:solidFill>
                <a:latin typeface="Arial"/>
                <a:ea typeface="Segoe UI" panose="020B0502040204020203" pitchFamily="34" charset="0"/>
                <a:cs typeface="Arial"/>
              </a:rPr>
              <a:t>Europe</a:t>
            </a:r>
            <a:endParaRPr lang="en-AU" sz="1300" dirty="0">
              <a:solidFill>
                <a:srgbClr val="154A78"/>
              </a:solidFill>
              <a:latin typeface="Arial"/>
              <a:ea typeface="Segoe UI" panose="020B0502040204020203" pitchFamily="34" charset="0"/>
              <a:cs typeface="Arial"/>
            </a:endParaRPr>
          </a:p>
        </p:txBody>
      </p:sp>
      <p:grpSp>
        <p:nvGrpSpPr>
          <p:cNvPr id="1173" name="Group 1172"/>
          <p:cNvGrpSpPr>
            <a:grpSpLocks/>
          </p:cNvGrpSpPr>
          <p:nvPr/>
        </p:nvGrpSpPr>
        <p:grpSpPr bwMode="auto">
          <a:xfrm>
            <a:off x="6601731" y="1241079"/>
            <a:ext cx="171450" cy="1039812"/>
            <a:chOff x="6870890" y="1839159"/>
            <a:chExt cx="228582" cy="1386383"/>
          </a:xfrm>
          <a:solidFill>
            <a:srgbClr val="154A78"/>
          </a:solidFill>
        </p:grpSpPr>
        <p:sp>
          <p:nvSpPr>
            <p:cNvPr id="1174" name="Oval 1173"/>
            <p:cNvSpPr/>
            <p:nvPr/>
          </p:nvSpPr>
          <p:spPr>
            <a:xfrm>
              <a:off x="6870890" y="1839159"/>
              <a:ext cx="228582" cy="222244"/>
            </a:xfrm>
            <a:prstGeom prst="ellipse">
              <a:avLst/>
            </a:prstGeom>
            <a:grpFill/>
            <a:ln>
              <a:solidFill>
                <a:srgbClr val="154A7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750" dirty="0">
                  <a:solidFill>
                    <a:srgbClr val="154A78"/>
                  </a:solidFill>
                  <a:latin typeface="Arial"/>
                  <a:cs typeface="Arial"/>
                </a:rPr>
                <a:t>4</a:t>
              </a:r>
              <a:endParaRPr lang="id-ID" sz="750" dirty="0">
                <a:solidFill>
                  <a:srgbClr val="154A78"/>
                </a:solidFill>
                <a:latin typeface="Arial"/>
                <a:cs typeface="Arial"/>
              </a:endParaRPr>
            </a:p>
          </p:txBody>
        </p:sp>
        <p:cxnSp>
          <p:nvCxnSpPr>
            <p:cNvPr id="1175" name="Straight Connector 1174"/>
            <p:cNvCxnSpPr/>
            <p:nvPr/>
          </p:nvCxnSpPr>
          <p:spPr>
            <a:xfrm flipV="1">
              <a:off x="6980948" y="1938639"/>
              <a:ext cx="0" cy="1286903"/>
            </a:xfrm>
            <a:prstGeom prst="line">
              <a:avLst/>
            </a:prstGeom>
            <a:grpFill/>
            <a:ln w="19050">
              <a:solidFill>
                <a:srgbClr val="154A78"/>
              </a:solidFill>
              <a:prstDash val="sysDot"/>
            </a:ln>
          </p:spPr>
          <p:style>
            <a:lnRef idx="1">
              <a:schemeClr val="accent1"/>
            </a:lnRef>
            <a:fillRef idx="0">
              <a:schemeClr val="accent1"/>
            </a:fillRef>
            <a:effectRef idx="0">
              <a:schemeClr val="accent1"/>
            </a:effectRef>
            <a:fontRef idx="minor">
              <a:schemeClr val="tx1"/>
            </a:fontRef>
          </p:style>
        </p:cxnSp>
      </p:grpSp>
      <p:sp>
        <p:nvSpPr>
          <p:cNvPr id="1159" name="Text Placeholder 32"/>
          <p:cNvSpPr txBox="1">
            <a:spLocks/>
          </p:cNvSpPr>
          <p:nvPr/>
        </p:nvSpPr>
        <p:spPr>
          <a:xfrm>
            <a:off x="535967" y="3389214"/>
            <a:ext cx="1725011" cy="864892"/>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fontAlgn="auto">
              <a:spcAft>
                <a:spcPts val="0"/>
              </a:spcAft>
              <a:buFont typeface="Arial" panose="020B0604020202020204" pitchFamily="34" charset="0"/>
              <a:buNone/>
              <a:defRPr/>
            </a:pPr>
            <a:r>
              <a:rPr lang="en-US" sz="1100" dirty="0">
                <a:solidFill>
                  <a:srgbClr val="0A304B"/>
                </a:solidFill>
                <a:latin typeface="Arial"/>
                <a:cs typeface="Arial"/>
              </a:rPr>
              <a:t>Lorem Ipsum is simply dummy text of the printing and typesetting industry.</a:t>
            </a:r>
          </a:p>
        </p:txBody>
      </p:sp>
      <p:sp>
        <p:nvSpPr>
          <p:cNvPr id="1160" name="Text Placeholder 33"/>
          <p:cNvSpPr txBox="1">
            <a:spLocks/>
          </p:cNvSpPr>
          <p:nvPr/>
        </p:nvSpPr>
        <p:spPr>
          <a:xfrm>
            <a:off x="539141" y="3120722"/>
            <a:ext cx="1236149" cy="181075"/>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fontAlgn="auto">
              <a:spcBef>
                <a:spcPct val="20000"/>
              </a:spcBef>
              <a:spcAft>
                <a:spcPts val="0"/>
              </a:spcAft>
              <a:buFont typeface="Arial" panose="020B0604020202020204" pitchFamily="34" charset="0"/>
              <a:buNone/>
              <a:defRPr/>
            </a:pPr>
            <a:r>
              <a:rPr lang="en-AU" sz="1300" dirty="0">
                <a:solidFill>
                  <a:srgbClr val="DE602D"/>
                </a:solidFill>
                <a:latin typeface="Arial"/>
                <a:ea typeface="Segoe UI" panose="020B0502040204020203" pitchFamily="34" charset="0"/>
                <a:cs typeface="Arial"/>
              </a:rPr>
              <a:t>North America</a:t>
            </a:r>
          </a:p>
        </p:txBody>
      </p:sp>
      <p:cxnSp>
        <p:nvCxnSpPr>
          <p:cNvPr id="1158" name="Straight Connector 1157"/>
          <p:cNvCxnSpPr/>
          <p:nvPr/>
        </p:nvCxnSpPr>
        <p:spPr>
          <a:xfrm flipV="1">
            <a:off x="376798" y="2833919"/>
            <a:ext cx="0" cy="323082"/>
          </a:xfrm>
          <a:prstGeom prst="line">
            <a:avLst/>
          </a:prstGeom>
          <a:solidFill>
            <a:srgbClr val="E94F35"/>
          </a:solidFill>
          <a:ln w="19050">
            <a:solidFill>
              <a:srgbClr val="DE602D"/>
            </a:solidFill>
            <a:prstDash val="sysDot"/>
          </a:ln>
        </p:spPr>
        <p:style>
          <a:lnRef idx="1">
            <a:schemeClr val="accent1"/>
          </a:lnRef>
          <a:fillRef idx="0">
            <a:schemeClr val="accent1"/>
          </a:fillRef>
          <a:effectRef idx="0">
            <a:schemeClr val="accent1"/>
          </a:effectRef>
          <a:fontRef idx="minor">
            <a:schemeClr val="tx1"/>
          </a:fontRef>
        </p:style>
      </p:cxnSp>
      <p:cxnSp>
        <p:nvCxnSpPr>
          <p:cNvPr id="1191" name="Straight Connector 1190"/>
          <p:cNvCxnSpPr/>
          <p:nvPr/>
        </p:nvCxnSpPr>
        <p:spPr>
          <a:xfrm>
            <a:off x="372174" y="2835425"/>
            <a:ext cx="1520802" cy="0"/>
          </a:xfrm>
          <a:prstGeom prst="line">
            <a:avLst/>
          </a:prstGeom>
          <a:solidFill>
            <a:srgbClr val="E94F35"/>
          </a:solidFill>
          <a:ln w="19050">
            <a:solidFill>
              <a:srgbClr val="DE602D"/>
            </a:solidFill>
            <a:prstDash val="sysDot"/>
          </a:ln>
        </p:spPr>
        <p:style>
          <a:lnRef idx="1">
            <a:schemeClr val="accent1"/>
          </a:lnRef>
          <a:fillRef idx="0">
            <a:schemeClr val="accent1"/>
          </a:fillRef>
          <a:effectRef idx="0">
            <a:schemeClr val="accent1"/>
          </a:effectRef>
          <a:fontRef idx="minor">
            <a:schemeClr val="tx1"/>
          </a:fontRef>
        </p:style>
      </p:cxnSp>
      <p:cxnSp>
        <p:nvCxnSpPr>
          <p:cNvPr id="1194" name="Straight Connector 1193"/>
          <p:cNvCxnSpPr/>
          <p:nvPr/>
        </p:nvCxnSpPr>
        <p:spPr>
          <a:xfrm flipV="1">
            <a:off x="776335" y="4312361"/>
            <a:ext cx="8902" cy="425532"/>
          </a:xfrm>
          <a:prstGeom prst="line">
            <a:avLst/>
          </a:prstGeom>
          <a:solidFill>
            <a:srgbClr val="E94F35"/>
          </a:solidFill>
          <a:ln w="19050">
            <a:solidFill>
              <a:srgbClr val="1B6F74"/>
            </a:solidFill>
            <a:prstDash val="sysDot"/>
          </a:ln>
        </p:spPr>
        <p:style>
          <a:lnRef idx="1">
            <a:schemeClr val="accent1"/>
          </a:lnRef>
          <a:fillRef idx="0">
            <a:schemeClr val="accent1"/>
          </a:fillRef>
          <a:effectRef idx="0">
            <a:schemeClr val="accent1"/>
          </a:effectRef>
          <a:fontRef idx="minor">
            <a:schemeClr val="tx1"/>
          </a:fontRef>
        </p:style>
      </p:cxnSp>
      <p:cxnSp>
        <p:nvCxnSpPr>
          <p:cNvPr id="1195" name="Straight Connector 1194"/>
          <p:cNvCxnSpPr>
            <a:endCxn id="869" idx="8"/>
          </p:cNvCxnSpPr>
          <p:nvPr/>
        </p:nvCxnSpPr>
        <p:spPr>
          <a:xfrm>
            <a:off x="771711" y="4319133"/>
            <a:ext cx="1864801" cy="7333"/>
          </a:xfrm>
          <a:prstGeom prst="line">
            <a:avLst/>
          </a:prstGeom>
          <a:solidFill>
            <a:srgbClr val="E94F35"/>
          </a:solidFill>
          <a:ln w="19050">
            <a:solidFill>
              <a:schemeClr val="accent3"/>
            </a:solidFill>
            <a:prstDash val="sysDot"/>
          </a:ln>
        </p:spPr>
        <p:style>
          <a:lnRef idx="1">
            <a:schemeClr val="accent1"/>
          </a:lnRef>
          <a:fillRef idx="0">
            <a:schemeClr val="accent1"/>
          </a:fillRef>
          <a:effectRef idx="0">
            <a:schemeClr val="accent1"/>
          </a:effectRef>
          <a:fontRef idx="minor">
            <a:schemeClr val="tx1"/>
          </a:fontRef>
        </p:style>
      </p:cxnSp>
      <p:sp>
        <p:nvSpPr>
          <p:cNvPr id="1188" name="Text Placeholder 32"/>
          <p:cNvSpPr txBox="1">
            <a:spLocks/>
          </p:cNvSpPr>
          <p:nvPr/>
        </p:nvSpPr>
        <p:spPr>
          <a:xfrm>
            <a:off x="935504" y="5134768"/>
            <a:ext cx="1760504" cy="831080"/>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fontAlgn="auto">
              <a:spcAft>
                <a:spcPts val="0"/>
              </a:spcAft>
              <a:buFont typeface="Arial" panose="020B0604020202020204" pitchFamily="34" charset="0"/>
              <a:buNone/>
              <a:defRPr/>
            </a:pPr>
            <a:r>
              <a:rPr lang="en-US" sz="1100" dirty="0">
                <a:solidFill>
                  <a:srgbClr val="0A304B"/>
                </a:solidFill>
                <a:latin typeface="Arial"/>
                <a:cs typeface="Arial"/>
              </a:rPr>
              <a:t>Lorem Ipsum is simply dummy text of the printing and typesetting industry.</a:t>
            </a:r>
          </a:p>
        </p:txBody>
      </p:sp>
      <p:sp>
        <p:nvSpPr>
          <p:cNvPr id="1189" name="Text Placeholder 33"/>
          <p:cNvSpPr txBox="1">
            <a:spLocks/>
          </p:cNvSpPr>
          <p:nvPr/>
        </p:nvSpPr>
        <p:spPr>
          <a:xfrm>
            <a:off x="938679" y="4701614"/>
            <a:ext cx="1408228" cy="389845"/>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fontAlgn="auto">
              <a:spcBef>
                <a:spcPts val="0"/>
              </a:spcBef>
              <a:spcAft>
                <a:spcPts val="0"/>
              </a:spcAft>
              <a:buFont typeface="Arial" panose="020B0604020202020204" pitchFamily="34" charset="0"/>
              <a:buNone/>
              <a:defRPr/>
            </a:pPr>
            <a:r>
              <a:rPr lang="en-AU" sz="1300" dirty="0" smtClean="0">
                <a:solidFill>
                  <a:schemeClr val="accent3"/>
                </a:solidFill>
                <a:latin typeface="Arial"/>
                <a:ea typeface="Segoe UI" panose="020B0502040204020203" pitchFamily="34" charset="0"/>
                <a:cs typeface="Arial"/>
              </a:rPr>
              <a:t>Latin America/</a:t>
            </a:r>
          </a:p>
          <a:p>
            <a:pPr marL="0" indent="0" defTabSz="457082" fontAlgn="auto">
              <a:spcBef>
                <a:spcPts val="0"/>
              </a:spcBef>
              <a:spcAft>
                <a:spcPts val="0"/>
              </a:spcAft>
              <a:buFont typeface="Arial" panose="020B0604020202020204" pitchFamily="34" charset="0"/>
              <a:buNone/>
              <a:defRPr/>
            </a:pPr>
            <a:r>
              <a:rPr lang="en-AU" sz="1300" dirty="0" smtClean="0">
                <a:solidFill>
                  <a:schemeClr val="accent3"/>
                </a:solidFill>
                <a:latin typeface="Arial"/>
                <a:ea typeface="Segoe UI" panose="020B0502040204020203" pitchFamily="34" charset="0"/>
                <a:cs typeface="Arial"/>
              </a:rPr>
              <a:t>Caribbean islands</a:t>
            </a:r>
            <a:endParaRPr lang="en-AU" sz="1300" dirty="0">
              <a:solidFill>
                <a:schemeClr val="accent3"/>
              </a:solidFill>
              <a:latin typeface="Arial"/>
              <a:ea typeface="Segoe UI" panose="020B0502040204020203" pitchFamily="34" charset="0"/>
              <a:cs typeface="Arial"/>
            </a:endParaRPr>
          </a:p>
        </p:txBody>
      </p:sp>
      <p:sp>
        <p:nvSpPr>
          <p:cNvPr id="1192" name="Text Placeholder 32"/>
          <p:cNvSpPr txBox="1">
            <a:spLocks/>
          </p:cNvSpPr>
          <p:nvPr/>
        </p:nvSpPr>
        <p:spPr>
          <a:xfrm>
            <a:off x="6874353" y="1456553"/>
            <a:ext cx="1932965" cy="368300"/>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fontAlgn="auto">
              <a:lnSpc>
                <a:spcPct val="100000"/>
              </a:lnSpc>
              <a:spcBef>
                <a:spcPts val="0"/>
              </a:spcBef>
              <a:spcAft>
                <a:spcPts val="0"/>
              </a:spcAft>
              <a:buFont typeface="Arial" panose="020B0604020202020204" pitchFamily="34" charset="0"/>
              <a:buNone/>
              <a:defRPr/>
            </a:pPr>
            <a:r>
              <a:rPr lang="en-US" sz="1100" dirty="0">
                <a:solidFill>
                  <a:srgbClr val="0A304B"/>
                </a:solidFill>
                <a:latin typeface="Arial"/>
                <a:cs typeface="Arial"/>
              </a:rPr>
              <a:t>Lorem Ipsum is simply dummy text of the printing and typesetting industry.</a:t>
            </a:r>
          </a:p>
        </p:txBody>
      </p:sp>
      <p:sp>
        <p:nvSpPr>
          <p:cNvPr id="6" name="Title 5"/>
          <p:cNvSpPr>
            <a:spLocks noGrp="1"/>
          </p:cNvSpPr>
          <p:nvPr>
            <p:ph type="title"/>
          </p:nvPr>
        </p:nvSpPr>
        <p:spPr/>
        <p:txBody>
          <a:bodyPr/>
          <a:lstStyle/>
          <a:p>
            <a:r>
              <a:rPr lang="en-US" sz="3000" dirty="0" smtClean="0">
                <a:latin typeface="Arial"/>
                <a:cs typeface="Arial"/>
              </a:rPr>
              <a:t>Global Stats Slide</a:t>
            </a:r>
            <a:endParaRPr lang="en-US" sz="3000" dirty="0">
              <a:latin typeface="Arial"/>
              <a:cs typeface="Arial"/>
            </a:endParaRPr>
          </a:p>
        </p:txBody>
      </p:sp>
      <p:sp>
        <p:nvSpPr>
          <p:cNvPr id="1161" name="Oval 1160"/>
          <p:cNvSpPr/>
          <p:nvPr/>
        </p:nvSpPr>
        <p:spPr>
          <a:xfrm>
            <a:off x="3541473" y="4877861"/>
            <a:ext cx="180684" cy="180684"/>
          </a:xfrm>
          <a:prstGeom prst="ellipse">
            <a:avLst/>
          </a:prstGeom>
          <a:solidFill>
            <a:srgbClr val="ED923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1181" name="Oval 1180"/>
          <p:cNvSpPr/>
          <p:nvPr/>
        </p:nvSpPr>
        <p:spPr>
          <a:xfrm>
            <a:off x="6591305" y="1235010"/>
            <a:ext cx="180684" cy="180684"/>
          </a:xfrm>
          <a:prstGeom prst="ellipse">
            <a:avLst/>
          </a:prstGeom>
          <a:solidFill>
            <a:srgbClr val="154A78"/>
          </a:solidFill>
          <a:ln>
            <a:solidFill>
              <a:srgbClr val="154A78"/>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54A78"/>
              </a:solidFill>
              <a:latin typeface="Arial"/>
              <a:cs typeface="Arial"/>
            </a:endParaRPr>
          </a:p>
        </p:txBody>
      </p:sp>
      <p:sp>
        <p:nvSpPr>
          <p:cNvPr id="1182" name="Oval 1181"/>
          <p:cNvSpPr/>
          <p:nvPr/>
        </p:nvSpPr>
        <p:spPr>
          <a:xfrm>
            <a:off x="7289092" y="3329007"/>
            <a:ext cx="180684" cy="180684"/>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1184" name="Text Placeholder 33"/>
          <p:cNvSpPr txBox="1">
            <a:spLocks/>
          </p:cNvSpPr>
          <p:nvPr/>
        </p:nvSpPr>
        <p:spPr>
          <a:xfrm>
            <a:off x="7517401" y="3306111"/>
            <a:ext cx="1312142" cy="405532"/>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fontAlgn="auto">
              <a:spcBef>
                <a:spcPts val="0"/>
              </a:spcBef>
              <a:spcAft>
                <a:spcPts val="0"/>
              </a:spcAft>
              <a:buFont typeface="Arial" panose="020B0604020202020204" pitchFamily="34" charset="0"/>
              <a:buNone/>
              <a:defRPr/>
            </a:pPr>
            <a:r>
              <a:rPr lang="en-AU" sz="1300" dirty="0" smtClean="0">
                <a:solidFill>
                  <a:schemeClr val="accent1"/>
                </a:solidFill>
                <a:latin typeface="Arial"/>
                <a:ea typeface="Segoe UI" panose="020B0502040204020203" pitchFamily="34" charset="0"/>
                <a:cs typeface="Arial"/>
              </a:rPr>
              <a:t>Asia/Australia/ </a:t>
            </a:r>
          </a:p>
          <a:p>
            <a:pPr marL="0" indent="0" defTabSz="457082" fontAlgn="auto">
              <a:spcBef>
                <a:spcPts val="0"/>
              </a:spcBef>
              <a:spcAft>
                <a:spcPts val="0"/>
              </a:spcAft>
              <a:buFont typeface="Arial" panose="020B0604020202020204" pitchFamily="34" charset="0"/>
              <a:buNone/>
              <a:defRPr/>
            </a:pPr>
            <a:r>
              <a:rPr lang="en-AU" sz="1300" dirty="0" smtClean="0">
                <a:solidFill>
                  <a:schemeClr val="accent1"/>
                </a:solidFill>
                <a:latin typeface="Arial"/>
                <a:ea typeface="Segoe UI" panose="020B0502040204020203" pitchFamily="34" charset="0"/>
                <a:cs typeface="Arial"/>
              </a:rPr>
              <a:t>Pacific</a:t>
            </a:r>
            <a:endParaRPr lang="en-AU" sz="1300" dirty="0">
              <a:solidFill>
                <a:schemeClr val="accent1"/>
              </a:solidFill>
              <a:latin typeface="Arial"/>
              <a:ea typeface="Segoe UI" panose="020B0502040204020203" pitchFamily="34" charset="0"/>
              <a:cs typeface="Arial"/>
            </a:endParaRPr>
          </a:p>
        </p:txBody>
      </p:sp>
      <p:sp>
        <p:nvSpPr>
          <p:cNvPr id="1185" name="Text Placeholder 32"/>
          <p:cNvSpPr txBox="1">
            <a:spLocks/>
          </p:cNvSpPr>
          <p:nvPr/>
        </p:nvSpPr>
        <p:spPr>
          <a:xfrm>
            <a:off x="7517402" y="3736282"/>
            <a:ext cx="1572624" cy="753855"/>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fontAlgn="auto">
              <a:lnSpc>
                <a:spcPct val="100000"/>
              </a:lnSpc>
              <a:spcBef>
                <a:spcPts val="0"/>
              </a:spcBef>
              <a:spcAft>
                <a:spcPts val="0"/>
              </a:spcAft>
              <a:buFont typeface="Arial" panose="020B0604020202020204" pitchFamily="34" charset="0"/>
              <a:buNone/>
              <a:defRPr/>
            </a:pPr>
            <a:r>
              <a:rPr lang="en-US" sz="1100" dirty="0">
                <a:solidFill>
                  <a:srgbClr val="0A304B"/>
                </a:solidFill>
                <a:latin typeface="Arial"/>
                <a:cs typeface="Arial"/>
              </a:rPr>
              <a:t>Lorem Ipsum is simply dummy text of the printing and typesetting industry</a:t>
            </a:r>
          </a:p>
        </p:txBody>
      </p:sp>
      <p:cxnSp>
        <p:nvCxnSpPr>
          <p:cNvPr id="1167" name="Straight Connector 1166"/>
          <p:cNvCxnSpPr/>
          <p:nvPr/>
        </p:nvCxnSpPr>
        <p:spPr bwMode="auto">
          <a:xfrm rot="5400000" flipV="1">
            <a:off x="4034550" y="3701941"/>
            <a:ext cx="10353" cy="840207"/>
          </a:xfrm>
          <a:prstGeom prst="line">
            <a:avLst/>
          </a:prstGeom>
          <a:ln w="19050">
            <a:solidFill>
              <a:srgbClr val="EB9132"/>
            </a:solidFill>
            <a:prstDash val="sysDot"/>
          </a:ln>
        </p:spPr>
        <p:style>
          <a:lnRef idx="1">
            <a:schemeClr val="accent1"/>
          </a:lnRef>
          <a:fillRef idx="0">
            <a:schemeClr val="accent1"/>
          </a:fillRef>
          <a:effectRef idx="0">
            <a:schemeClr val="accent1"/>
          </a:effectRef>
          <a:fontRef idx="minor">
            <a:schemeClr val="tx1"/>
          </a:fontRef>
        </p:style>
      </p:cxnSp>
      <p:cxnSp>
        <p:nvCxnSpPr>
          <p:cNvPr id="1183" name="Straight Connector 1182"/>
          <p:cNvCxnSpPr/>
          <p:nvPr/>
        </p:nvCxnSpPr>
        <p:spPr bwMode="auto">
          <a:xfrm rot="5400000" flipV="1">
            <a:off x="6963944" y="2997116"/>
            <a:ext cx="10353" cy="840207"/>
          </a:xfrm>
          <a:prstGeom prst="line">
            <a:avLst/>
          </a:prstGeom>
          <a:solidFill>
            <a:srgbClr val="0D436C"/>
          </a:solidFill>
          <a:ln w="19050">
            <a:solidFill>
              <a:schemeClr val="accent1"/>
            </a:solidFill>
            <a:prstDash val="sysDot"/>
          </a:ln>
        </p:spPr>
        <p:style>
          <a:lnRef idx="1">
            <a:schemeClr val="accent1"/>
          </a:lnRef>
          <a:fillRef idx="0">
            <a:schemeClr val="accent1"/>
          </a:fillRef>
          <a:effectRef idx="0">
            <a:schemeClr val="accent1"/>
          </a:effectRef>
          <a:fontRef idx="minor">
            <a:schemeClr val="tx1"/>
          </a:fontRef>
        </p:style>
      </p:cxnSp>
      <p:sp>
        <p:nvSpPr>
          <p:cNvPr id="310" name="Freeform 48"/>
          <p:cNvSpPr>
            <a:spLocks noChangeArrowheads="1"/>
          </p:cNvSpPr>
          <p:nvPr/>
        </p:nvSpPr>
        <p:spPr bwMode="auto">
          <a:xfrm>
            <a:off x="5878412" y="2943805"/>
            <a:ext cx="3175" cy="3175"/>
          </a:xfrm>
          <a:custGeom>
            <a:avLst/>
            <a:gdLst>
              <a:gd name="T0" fmla="*/ 0 w 9"/>
              <a:gd name="T1" fmla="*/ 0 h 10"/>
              <a:gd name="T2" fmla="*/ 0 w 9"/>
              <a:gd name="T3" fmla="*/ 0 h 10"/>
              <a:gd name="T4" fmla="*/ 0 w 9"/>
              <a:gd name="T5" fmla="*/ 0 h 10"/>
              <a:gd name="T6" fmla="*/ 8 w 9"/>
              <a:gd name="T7" fmla="*/ 9 h 10"/>
              <a:gd name="T8" fmla="*/ 8 w 9"/>
              <a:gd name="T9" fmla="*/ 9 h 10"/>
              <a:gd name="T10" fmla="*/ 0 w 9"/>
              <a:gd name="T11" fmla="*/ 0 h 10"/>
            </a:gdLst>
            <a:ahLst/>
            <a:cxnLst>
              <a:cxn ang="0">
                <a:pos x="T0" y="T1"/>
              </a:cxn>
              <a:cxn ang="0">
                <a:pos x="T2" y="T3"/>
              </a:cxn>
              <a:cxn ang="0">
                <a:pos x="T4" y="T5"/>
              </a:cxn>
              <a:cxn ang="0">
                <a:pos x="T6" y="T7"/>
              </a:cxn>
              <a:cxn ang="0">
                <a:pos x="T8" y="T9"/>
              </a:cxn>
              <a:cxn ang="0">
                <a:pos x="T10" y="T11"/>
              </a:cxn>
            </a:cxnLst>
            <a:rect l="0" t="0" r="r" b="b"/>
            <a:pathLst>
              <a:path w="9" h="10">
                <a:moveTo>
                  <a:pt x="0" y="0"/>
                </a:moveTo>
                <a:lnTo>
                  <a:pt x="0" y="0"/>
                </a:lnTo>
                <a:lnTo>
                  <a:pt x="0" y="0"/>
                </a:lnTo>
                <a:lnTo>
                  <a:pt x="8" y="9"/>
                </a:lnTo>
                <a:lnTo>
                  <a:pt x="8" y="9"/>
                </a:lnTo>
                <a:lnTo>
                  <a:pt x="0" y="0"/>
                </a:lnTo>
              </a:path>
            </a:pathLst>
          </a:custGeom>
          <a:solidFill>
            <a:srgbClr val="0D436C"/>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311" name="Freeform 49"/>
          <p:cNvSpPr>
            <a:spLocks noChangeArrowheads="1"/>
          </p:cNvSpPr>
          <p:nvPr/>
        </p:nvSpPr>
        <p:spPr bwMode="auto">
          <a:xfrm>
            <a:off x="5862537" y="2927930"/>
            <a:ext cx="6350" cy="6350"/>
          </a:xfrm>
          <a:custGeom>
            <a:avLst/>
            <a:gdLst>
              <a:gd name="T0" fmla="*/ 0 w 19"/>
              <a:gd name="T1" fmla="*/ 0 h 19"/>
              <a:gd name="T2" fmla="*/ 0 w 19"/>
              <a:gd name="T3" fmla="*/ 0 h 19"/>
              <a:gd name="T4" fmla="*/ 9 w 19"/>
              <a:gd name="T5" fmla="*/ 18 h 19"/>
              <a:gd name="T6" fmla="*/ 18 w 19"/>
              <a:gd name="T7" fmla="*/ 18 h 19"/>
              <a:gd name="T8" fmla="*/ 18 w 19"/>
              <a:gd name="T9" fmla="*/ 18 h 19"/>
              <a:gd name="T10" fmla="*/ 0 w 19"/>
              <a:gd name="T11" fmla="*/ 0 h 19"/>
            </a:gdLst>
            <a:ahLst/>
            <a:cxnLst>
              <a:cxn ang="0">
                <a:pos x="T0" y="T1"/>
              </a:cxn>
              <a:cxn ang="0">
                <a:pos x="T2" y="T3"/>
              </a:cxn>
              <a:cxn ang="0">
                <a:pos x="T4" y="T5"/>
              </a:cxn>
              <a:cxn ang="0">
                <a:pos x="T6" y="T7"/>
              </a:cxn>
              <a:cxn ang="0">
                <a:pos x="T8" y="T9"/>
              </a:cxn>
              <a:cxn ang="0">
                <a:pos x="T10" y="T11"/>
              </a:cxn>
            </a:cxnLst>
            <a:rect l="0" t="0" r="r" b="b"/>
            <a:pathLst>
              <a:path w="19" h="19">
                <a:moveTo>
                  <a:pt x="0" y="0"/>
                </a:moveTo>
                <a:lnTo>
                  <a:pt x="0" y="0"/>
                </a:lnTo>
                <a:lnTo>
                  <a:pt x="9" y="18"/>
                </a:lnTo>
                <a:lnTo>
                  <a:pt x="18" y="18"/>
                </a:lnTo>
                <a:lnTo>
                  <a:pt x="18" y="18"/>
                </a:lnTo>
                <a:lnTo>
                  <a:pt x="0" y="0"/>
                </a:lnTo>
              </a:path>
            </a:pathLst>
          </a:custGeom>
          <a:solidFill>
            <a:srgbClr val="0D436C"/>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337" name="Oval 336"/>
          <p:cNvSpPr/>
          <p:nvPr/>
        </p:nvSpPr>
        <p:spPr>
          <a:xfrm>
            <a:off x="290299" y="3146027"/>
            <a:ext cx="180684" cy="180684"/>
          </a:xfrm>
          <a:prstGeom prst="ellipse">
            <a:avLst/>
          </a:prstGeom>
          <a:solidFill>
            <a:srgbClr val="DB603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338" name="Oval 337"/>
          <p:cNvSpPr/>
          <p:nvPr/>
        </p:nvSpPr>
        <p:spPr>
          <a:xfrm>
            <a:off x="685993" y="4731475"/>
            <a:ext cx="180684" cy="180684"/>
          </a:xfrm>
          <a:prstGeom prst="ellipse">
            <a:avLst/>
          </a:prstGeom>
          <a:solidFill>
            <a:srgbClr val="1B6F7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grpSp>
        <p:nvGrpSpPr>
          <p:cNvPr id="188" name="Group 187"/>
          <p:cNvGrpSpPr/>
          <p:nvPr/>
        </p:nvGrpSpPr>
        <p:grpSpPr>
          <a:xfrm>
            <a:off x="716523" y="1436502"/>
            <a:ext cx="2338388" cy="1862138"/>
            <a:chOff x="1006475" y="1711325"/>
            <a:chExt cx="2338388" cy="1862138"/>
          </a:xfrm>
          <a:solidFill>
            <a:schemeClr val="accent5"/>
          </a:solidFill>
        </p:grpSpPr>
        <p:sp>
          <p:nvSpPr>
            <p:cNvPr id="189" name="Freeform 1"/>
            <p:cNvSpPr>
              <a:spLocks noChangeArrowheads="1"/>
            </p:cNvSpPr>
            <p:nvPr/>
          </p:nvSpPr>
          <p:spPr bwMode="auto">
            <a:xfrm>
              <a:off x="1765300" y="2827338"/>
              <a:ext cx="117475" cy="69850"/>
            </a:xfrm>
            <a:custGeom>
              <a:avLst/>
              <a:gdLst>
                <a:gd name="T0" fmla="*/ 326 w 327"/>
                <a:gd name="T1" fmla="*/ 168 h 196"/>
                <a:gd name="T2" fmla="*/ 326 w 327"/>
                <a:gd name="T3" fmla="*/ 151 h 196"/>
                <a:gd name="T4" fmla="*/ 317 w 327"/>
                <a:gd name="T5" fmla="*/ 142 h 196"/>
                <a:gd name="T6" fmla="*/ 309 w 327"/>
                <a:gd name="T7" fmla="*/ 142 h 196"/>
                <a:gd name="T8" fmla="*/ 282 w 327"/>
                <a:gd name="T9" fmla="*/ 133 h 196"/>
                <a:gd name="T10" fmla="*/ 238 w 327"/>
                <a:gd name="T11" fmla="*/ 115 h 196"/>
                <a:gd name="T12" fmla="*/ 220 w 327"/>
                <a:gd name="T13" fmla="*/ 106 h 196"/>
                <a:gd name="T14" fmla="*/ 194 w 327"/>
                <a:gd name="T15" fmla="*/ 62 h 196"/>
                <a:gd name="T16" fmla="*/ 150 w 327"/>
                <a:gd name="T17" fmla="*/ 36 h 196"/>
                <a:gd name="T18" fmla="*/ 114 w 327"/>
                <a:gd name="T19" fmla="*/ 27 h 196"/>
                <a:gd name="T20" fmla="*/ 79 w 327"/>
                <a:gd name="T21" fmla="*/ 18 h 196"/>
                <a:gd name="T22" fmla="*/ 26 w 327"/>
                <a:gd name="T23" fmla="*/ 0 h 196"/>
                <a:gd name="T24" fmla="*/ 9 w 327"/>
                <a:gd name="T25" fmla="*/ 9 h 196"/>
                <a:gd name="T26" fmla="*/ 0 w 327"/>
                <a:gd name="T27" fmla="*/ 27 h 196"/>
                <a:gd name="T28" fmla="*/ 9 w 327"/>
                <a:gd name="T29" fmla="*/ 36 h 196"/>
                <a:gd name="T30" fmla="*/ 17 w 327"/>
                <a:gd name="T31" fmla="*/ 45 h 196"/>
                <a:gd name="T32" fmla="*/ 17 w 327"/>
                <a:gd name="T33" fmla="*/ 53 h 196"/>
                <a:gd name="T34" fmla="*/ 44 w 327"/>
                <a:gd name="T35" fmla="*/ 71 h 196"/>
                <a:gd name="T36" fmla="*/ 61 w 327"/>
                <a:gd name="T37" fmla="*/ 80 h 196"/>
                <a:gd name="T38" fmla="*/ 70 w 327"/>
                <a:gd name="T39" fmla="*/ 89 h 196"/>
                <a:gd name="T40" fmla="*/ 97 w 327"/>
                <a:gd name="T41" fmla="*/ 106 h 196"/>
                <a:gd name="T42" fmla="*/ 97 w 327"/>
                <a:gd name="T43" fmla="*/ 106 h 196"/>
                <a:gd name="T44" fmla="*/ 106 w 327"/>
                <a:gd name="T45" fmla="*/ 115 h 196"/>
                <a:gd name="T46" fmla="*/ 114 w 327"/>
                <a:gd name="T47" fmla="*/ 124 h 196"/>
                <a:gd name="T48" fmla="*/ 141 w 327"/>
                <a:gd name="T49" fmla="*/ 133 h 196"/>
                <a:gd name="T50" fmla="*/ 150 w 327"/>
                <a:gd name="T51" fmla="*/ 142 h 196"/>
                <a:gd name="T52" fmla="*/ 159 w 327"/>
                <a:gd name="T53" fmla="*/ 151 h 196"/>
                <a:gd name="T54" fmla="*/ 176 w 327"/>
                <a:gd name="T55" fmla="*/ 159 h 196"/>
                <a:gd name="T56" fmla="*/ 194 w 327"/>
                <a:gd name="T57" fmla="*/ 177 h 196"/>
                <a:gd name="T58" fmla="*/ 203 w 327"/>
                <a:gd name="T59" fmla="*/ 186 h 196"/>
                <a:gd name="T60" fmla="*/ 211 w 327"/>
                <a:gd name="T61" fmla="*/ 195 h 196"/>
                <a:gd name="T62" fmla="*/ 220 w 327"/>
                <a:gd name="T63" fmla="*/ 195 h 196"/>
                <a:gd name="T64" fmla="*/ 273 w 327"/>
                <a:gd name="T65" fmla="*/ 195 h 196"/>
                <a:gd name="T66" fmla="*/ 309 w 327"/>
                <a:gd name="T67" fmla="*/ 195 h 196"/>
                <a:gd name="T68" fmla="*/ 317 w 327"/>
                <a:gd name="T69" fmla="*/ 186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27" h="196">
                  <a:moveTo>
                    <a:pt x="326" y="177"/>
                  </a:moveTo>
                  <a:lnTo>
                    <a:pt x="326" y="168"/>
                  </a:lnTo>
                  <a:lnTo>
                    <a:pt x="326" y="168"/>
                  </a:lnTo>
                  <a:lnTo>
                    <a:pt x="326" y="151"/>
                  </a:lnTo>
                  <a:lnTo>
                    <a:pt x="326" y="151"/>
                  </a:lnTo>
                  <a:lnTo>
                    <a:pt x="317" y="142"/>
                  </a:lnTo>
                  <a:lnTo>
                    <a:pt x="309" y="142"/>
                  </a:lnTo>
                  <a:lnTo>
                    <a:pt x="309" y="142"/>
                  </a:lnTo>
                  <a:lnTo>
                    <a:pt x="282" y="133"/>
                  </a:lnTo>
                  <a:lnTo>
                    <a:pt x="282" y="133"/>
                  </a:lnTo>
                  <a:lnTo>
                    <a:pt x="264" y="124"/>
                  </a:lnTo>
                  <a:lnTo>
                    <a:pt x="238" y="115"/>
                  </a:lnTo>
                  <a:lnTo>
                    <a:pt x="238" y="115"/>
                  </a:lnTo>
                  <a:lnTo>
                    <a:pt x="220" y="106"/>
                  </a:lnTo>
                  <a:lnTo>
                    <a:pt x="220" y="106"/>
                  </a:lnTo>
                  <a:lnTo>
                    <a:pt x="194" y="62"/>
                  </a:lnTo>
                  <a:lnTo>
                    <a:pt x="167" y="45"/>
                  </a:lnTo>
                  <a:lnTo>
                    <a:pt x="150" y="36"/>
                  </a:lnTo>
                  <a:lnTo>
                    <a:pt x="150" y="36"/>
                  </a:lnTo>
                  <a:lnTo>
                    <a:pt x="114" y="27"/>
                  </a:lnTo>
                  <a:lnTo>
                    <a:pt x="79" y="18"/>
                  </a:lnTo>
                  <a:lnTo>
                    <a:pt x="79" y="18"/>
                  </a:lnTo>
                  <a:lnTo>
                    <a:pt x="44" y="0"/>
                  </a:lnTo>
                  <a:lnTo>
                    <a:pt x="26" y="0"/>
                  </a:lnTo>
                  <a:lnTo>
                    <a:pt x="9" y="9"/>
                  </a:lnTo>
                  <a:lnTo>
                    <a:pt x="9" y="9"/>
                  </a:lnTo>
                  <a:lnTo>
                    <a:pt x="0" y="18"/>
                  </a:lnTo>
                  <a:lnTo>
                    <a:pt x="0" y="27"/>
                  </a:lnTo>
                  <a:lnTo>
                    <a:pt x="0" y="27"/>
                  </a:lnTo>
                  <a:lnTo>
                    <a:pt x="9" y="36"/>
                  </a:lnTo>
                  <a:lnTo>
                    <a:pt x="17" y="45"/>
                  </a:lnTo>
                  <a:lnTo>
                    <a:pt x="17" y="45"/>
                  </a:lnTo>
                  <a:lnTo>
                    <a:pt x="17" y="53"/>
                  </a:lnTo>
                  <a:lnTo>
                    <a:pt x="17" y="53"/>
                  </a:lnTo>
                  <a:lnTo>
                    <a:pt x="26" y="71"/>
                  </a:lnTo>
                  <a:lnTo>
                    <a:pt x="44" y="71"/>
                  </a:lnTo>
                  <a:lnTo>
                    <a:pt x="61" y="80"/>
                  </a:lnTo>
                  <a:lnTo>
                    <a:pt x="61" y="80"/>
                  </a:lnTo>
                  <a:lnTo>
                    <a:pt x="70" y="89"/>
                  </a:lnTo>
                  <a:lnTo>
                    <a:pt x="70" y="89"/>
                  </a:lnTo>
                  <a:lnTo>
                    <a:pt x="79" y="98"/>
                  </a:lnTo>
                  <a:lnTo>
                    <a:pt x="97" y="106"/>
                  </a:lnTo>
                  <a:lnTo>
                    <a:pt x="97" y="106"/>
                  </a:lnTo>
                  <a:lnTo>
                    <a:pt x="97" y="106"/>
                  </a:lnTo>
                  <a:lnTo>
                    <a:pt x="97" y="106"/>
                  </a:lnTo>
                  <a:lnTo>
                    <a:pt x="106" y="115"/>
                  </a:lnTo>
                  <a:lnTo>
                    <a:pt x="106" y="115"/>
                  </a:lnTo>
                  <a:lnTo>
                    <a:pt x="114" y="124"/>
                  </a:lnTo>
                  <a:lnTo>
                    <a:pt x="141" y="133"/>
                  </a:lnTo>
                  <a:lnTo>
                    <a:pt x="141" y="133"/>
                  </a:lnTo>
                  <a:lnTo>
                    <a:pt x="150" y="142"/>
                  </a:lnTo>
                  <a:lnTo>
                    <a:pt x="150" y="142"/>
                  </a:lnTo>
                  <a:lnTo>
                    <a:pt x="159" y="151"/>
                  </a:lnTo>
                  <a:lnTo>
                    <a:pt x="159" y="151"/>
                  </a:lnTo>
                  <a:lnTo>
                    <a:pt x="167" y="159"/>
                  </a:lnTo>
                  <a:lnTo>
                    <a:pt x="176" y="159"/>
                  </a:lnTo>
                  <a:lnTo>
                    <a:pt x="176" y="159"/>
                  </a:lnTo>
                  <a:lnTo>
                    <a:pt x="194" y="177"/>
                  </a:lnTo>
                  <a:lnTo>
                    <a:pt x="194" y="177"/>
                  </a:lnTo>
                  <a:lnTo>
                    <a:pt x="203" y="186"/>
                  </a:lnTo>
                  <a:lnTo>
                    <a:pt x="203" y="186"/>
                  </a:lnTo>
                  <a:lnTo>
                    <a:pt x="211" y="195"/>
                  </a:lnTo>
                  <a:lnTo>
                    <a:pt x="220" y="195"/>
                  </a:lnTo>
                  <a:lnTo>
                    <a:pt x="220" y="195"/>
                  </a:lnTo>
                  <a:lnTo>
                    <a:pt x="273" y="195"/>
                  </a:lnTo>
                  <a:lnTo>
                    <a:pt x="273" y="195"/>
                  </a:lnTo>
                  <a:lnTo>
                    <a:pt x="309" y="195"/>
                  </a:lnTo>
                  <a:lnTo>
                    <a:pt x="309" y="195"/>
                  </a:lnTo>
                  <a:lnTo>
                    <a:pt x="309" y="195"/>
                  </a:lnTo>
                  <a:lnTo>
                    <a:pt x="317" y="186"/>
                  </a:lnTo>
                  <a:lnTo>
                    <a:pt x="326" y="177"/>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90" name="Freeform 2"/>
            <p:cNvSpPr>
              <a:spLocks noChangeArrowheads="1"/>
            </p:cNvSpPr>
            <p:nvPr/>
          </p:nvSpPr>
          <p:spPr bwMode="auto">
            <a:xfrm>
              <a:off x="2286000" y="1997075"/>
              <a:ext cx="152400" cy="85725"/>
            </a:xfrm>
            <a:custGeom>
              <a:avLst/>
              <a:gdLst>
                <a:gd name="T0" fmla="*/ 114 w 424"/>
                <a:gd name="T1" fmla="*/ 159 h 240"/>
                <a:gd name="T2" fmla="*/ 167 w 424"/>
                <a:gd name="T3" fmla="*/ 168 h 240"/>
                <a:gd name="T4" fmla="*/ 211 w 424"/>
                <a:gd name="T5" fmla="*/ 159 h 240"/>
                <a:gd name="T6" fmla="*/ 247 w 424"/>
                <a:gd name="T7" fmla="*/ 159 h 240"/>
                <a:gd name="T8" fmla="*/ 247 w 424"/>
                <a:gd name="T9" fmla="*/ 159 h 240"/>
                <a:gd name="T10" fmla="*/ 229 w 424"/>
                <a:gd name="T11" fmla="*/ 203 h 240"/>
                <a:gd name="T12" fmla="*/ 229 w 424"/>
                <a:gd name="T13" fmla="*/ 221 h 240"/>
                <a:gd name="T14" fmla="*/ 282 w 424"/>
                <a:gd name="T15" fmla="*/ 239 h 240"/>
                <a:gd name="T16" fmla="*/ 317 w 424"/>
                <a:gd name="T17" fmla="*/ 230 h 240"/>
                <a:gd name="T18" fmla="*/ 361 w 424"/>
                <a:gd name="T19" fmla="*/ 230 h 240"/>
                <a:gd name="T20" fmla="*/ 379 w 424"/>
                <a:gd name="T21" fmla="*/ 221 h 240"/>
                <a:gd name="T22" fmla="*/ 406 w 424"/>
                <a:gd name="T23" fmla="*/ 195 h 240"/>
                <a:gd name="T24" fmla="*/ 414 w 424"/>
                <a:gd name="T25" fmla="*/ 186 h 240"/>
                <a:gd name="T26" fmla="*/ 423 w 424"/>
                <a:gd name="T27" fmla="*/ 177 h 240"/>
                <a:gd name="T28" fmla="*/ 423 w 424"/>
                <a:gd name="T29" fmla="*/ 168 h 240"/>
                <a:gd name="T30" fmla="*/ 414 w 424"/>
                <a:gd name="T31" fmla="*/ 142 h 240"/>
                <a:gd name="T32" fmla="*/ 414 w 424"/>
                <a:gd name="T33" fmla="*/ 133 h 240"/>
                <a:gd name="T34" fmla="*/ 414 w 424"/>
                <a:gd name="T35" fmla="*/ 124 h 240"/>
                <a:gd name="T36" fmla="*/ 414 w 424"/>
                <a:gd name="T37" fmla="*/ 89 h 240"/>
                <a:gd name="T38" fmla="*/ 397 w 424"/>
                <a:gd name="T39" fmla="*/ 53 h 240"/>
                <a:gd name="T40" fmla="*/ 353 w 424"/>
                <a:gd name="T41" fmla="*/ 18 h 240"/>
                <a:gd name="T42" fmla="*/ 335 w 424"/>
                <a:gd name="T43" fmla="*/ 18 h 240"/>
                <a:gd name="T44" fmla="*/ 326 w 424"/>
                <a:gd name="T45" fmla="*/ 27 h 240"/>
                <a:gd name="T46" fmla="*/ 273 w 424"/>
                <a:gd name="T47" fmla="*/ 9 h 240"/>
                <a:gd name="T48" fmla="*/ 238 w 424"/>
                <a:gd name="T49" fmla="*/ 0 h 240"/>
                <a:gd name="T50" fmla="*/ 211 w 424"/>
                <a:gd name="T51" fmla="*/ 0 h 240"/>
                <a:gd name="T52" fmla="*/ 203 w 424"/>
                <a:gd name="T53" fmla="*/ 9 h 240"/>
                <a:gd name="T54" fmla="*/ 203 w 424"/>
                <a:gd name="T55" fmla="*/ 36 h 240"/>
                <a:gd name="T56" fmla="*/ 220 w 424"/>
                <a:gd name="T57" fmla="*/ 62 h 240"/>
                <a:gd name="T58" fmla="*/ 194 w 424"/>
                <a:gd name="T59" fmla="*/ 45 h 240"/>
                <a:gd name="T60" fmla="*/ 150 w 424"/>
                <a:gd name="T61" fmla="*/ 36 h 240"/>
                <a:gd name="T62" fmla="*/ 141 w 424"/>
                <a:gd name="T63" fmla="*/ 53 h 240"/>
                <a:gd name="T64" fmla="*/ 141 w 424"/>
                <a:gd name="T65" fmla="*/ 62 h 240"/>
                <a:gd name="T66" fmla="*/ 159 w 424"/>
                <a:gd name="T67" fmla="*/ 106 h 240"/>
                <a:gd name="T68" fmla="*/ 159 w 424"/>
                <a:gd name="T69" fmla="*/ 106 h 240"/>
                <a:gd name="T70" fmla="*/ 141 w 424"/>
                <a:gd name="T71" fmla="*/ 89 h 240"/>
                <a:gd name="T72" fmla="*/ 123 w 424"/>
                <a:gd name="T73" fmla="*/ 71 h 240"/>
                <a:gd name="T74" fmla="*/ 97 w 424"/>
                <a:gd name="T75" fmla="*/ 27 h 240"/>
                <a:gd name="T76" fmla="*/ 44 w 424"/>
                <a:gd name="T77" fmla="*/ 9 h 240"/>
                <a:gd name="T78" fmla="*/ 44 w 424"/>
                <a:gd name="T79" fmla="*/ 9 h 240"/>
                <a:gd name="T80" fmla="*/ 17 w 424"/>
                <a:gd name="T81" fmla="*/ 9 h 240"/>
                <a:gd name="T82" fmla="*/ 9 w 424"/>
                <a:gd name="T83" fmla="*/ 18 h 240"/>
                <a:gd name="T84" fmla="*/ 9 w 424"/>
                <a:gd name="T85" fmla="*/ 62 h 240"/>
                <a:gd name="T86" fmla="*/ 26 w 424"/>
                <a:gd name="T87" fmla="*/ 98 h 240"/>
                <a:gd name="T88" fmla="*/ 106 w 424"/>
                <a:gd name="T89" fmla="*/ 151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24" h="240">
                  <a:moveTo>
                    <a:pt x="114" y="159"/>
                  </a:moveTo>
                  <a:lnTo>
                    <a:pt x="114" y="159"/>
                  </a:lnTo>
                  <a:lnTo>
                    <a:pt x="141" y="168"/>
                  </a:lnTo>
                  <a:lnTo>
                    <a:pt x="167" y="168"/>
                  </a:lnTo>
                  <a:lnTo>
                    <a:pt x="211" y="159"/>
                  </a:lnTo>
                  <a:lnTo>
                    <a:pt x="211" y="159"/>
                  </a:lnTo>
                  <a:lnTo>
                    <a:pt x="247" y="159"/>
                  </a:lnTo>
                  <a:lnTo>
                    <a:pt x="247" y="159"/>
                  </a:lnTo>
                  <a:lnTo>
                    <a:pt x="247" y="159"/>
                  </a:lnTo>
                  <a:lnTo>
                    <a:pt x="247" y="159"/>
                  </a:lnTo>
                  <a:lnTo>
                    <a:pt x="229" y="186"/>
                  </a:lnTo>
                  <a:lnTo>
                    <a:pt x="229" y="203"/>
                  </a:lnTo>
                  <a:lnTo>
                    <a:pt x="229" y="221"/>
                  </a:lnTo>
                  <a:lnTo>
                    <a:pt x="229" y="221"/>
                  </a:lnTo>
                  <a:lnTo>
                    <a:pt x="256" y="230"/>
                  </a:lnTo>
                  <a:lnTo>
                    <a:pt x="282" y="239"/>
                  </a:lnTo>
                  <a:lnTo>
                    <a:pt x="282" y="239"/>
                  </a:lnTo>
                  <a:lnTo>
                    <a:pt x="317" y="230"/>
                  </a:lnTo>
                  <a:lnTo>
                    <a:pt x="317" y="230"/>
                  </a:lnTo>
                  <a:lnTo>
                    <a:pt x="361" y="230"/>
                  </a:lnTo>
                  <a:lnTo>
                    <a:pt x="361" y="230"/>
                  </a:lnTo>
                  <a:lnTo>
                    <a:pt x="379" y="221"/>
                  </a:lnTo>
                  <a:lnTo>
                    <a:pt x="397" y="221"/>
                  </a:lnTo>
                  <a:lnTo>
                    <a:pt x="406" y="195"/>
                  </a:lnTo>
                  <a:lnTo>
                    <a:pt x="406" y="195"/>
                  </a:lnTo>
                  <a:lnTo>
                    <a:pt x="414" y="186"/>
                  </a:lnTo>
                  <a:lnTo>
                    <a:pt x="414" y="186"/>
                  </a:lnTo>
                  <a:lnTo>
                    <a:pt x="423" y="177"/>
                  </a:lnTo>
                  <a:lnTo>
                    <a:pt x="423" y="168"/>
                  </a:lnTo>
                  <a:lnTo>
                    <a:pt x="423" y="168"/>
                  </a:lnTo>
                  <a:lnTo>
                    <a:pt x="423" y="151"/>
                  </a:lnTo>
                  <a:lnTo>
                    <a:pt x="414" y="142"/>
                  </a:lnTo>
                  <a:lnTo>
                    <a:pt x="414" y="142"/>
                  </a:lnTo>
                  <a:lnTo>
                    <a:pt x="414" y="133"/>
                  </a:lnTo>
                  <a:lnTo>
                    <a:pt x="414" y="124"/>
                  </a:lnTo>
                  <a:lnTo>
                    <a:pt x="414" y="124"/>
                  </a:lnTo>
                  <a:lnTo>
                    <a:pt x="414" y="106"/>
                  </a:lnTo>
                  <a:lnTo>
                    <a:pt x="414" y="89"/>
                  </a:lnTo>
                  <a:lnTo>
                    <a:pt x="397" y="53"/>
                  </a:lnTo>
                  <a:lnTo>
                    <a:pt x="397" y="53"/>
                  </a:lnTo>
                  <a:lnTo>
                    <a:pt x="370" y="27"/>
                  </a:lnTo>
                  <a:lnTo>
                    <a:pt x="353" y="18"/>
                  </a:lnTo>
                  <a:lnTo>
                    <a:pt x="335" y="18"/>
                  </a:lnTo>
                  <a:lnTo>
                    <a:pt x="335" y="18"/>
                  </a:lnTo>
                  <a:lnTo>
                    <a:pt x="326" y="18"/>
                  </a:lnTo>
                  <a:lnTo>
                    <a:pt x="326" y="27"/>
                  </a:lnTo>
                  <a:lnTo>
                    <a:pt x="326" y="27"/>
                  </a:lnTo>
                  <a:lnTo>
                    <a:pt x="273" y="9"/>
                  </a:lnTo>
                  <a:lnTo>
                    <a:pt x="273" y="9"/>
                  </a:lnTo>
                  <a:lnTo>
                    <a:pt x="238" y="0"/>
                  </a:lnTo>
                  <a:lnTo>
                    <a:pt x="238" y="0"/>
                  </a:lnTo>
                  <a:lnTo>
                    <a:pt x="211" y="0"/>
                  </a:lnTo>
                  <a:lnTo>
                    <a:pt x="203" y="9"/>
                  </a:lnTo>
                  <a:lnTo>
                    <a:pt x="203" y="9"/>
                  </a:lnTo>
                  <a:lnTo>
                    <a:pt x="203" y="18"/>
                  </a:lnTo>
                  <a:lnTo>
                    <a:pt x="203" y="36"/>
                  </a:lnTo>
                  <a:lnTo>
                    <a:pt x="220" y="62"/>
                  </a:lnTo>
                  <a:lnTo>
                    <a:pt x="220" y="62"/>
                  </a:lnTo>
                  <a:lnTo>
                    <a:pt x="194" y="45"/>
                  </a:lnTo>
                  <a:lnTo>
                    <a:pt x="194" y="45"/>
                  </a:lnTo>
                  <a:lnTo>
                    <a:pt x="167" y="36"/>
                  </a:lnTo>
                  <a:lnTo>
                    <a:pt x="150" y="36"/>
                  </a:lnTo>
                  <a:lnTo>
                    <a:pt x="150" y="36"/>
                  </a:lnTo>
                  <a:lnTo>
                    <a:pt x="141" y="53"/>
                  </a:lnTo>
                  <a:lnTo>
                    <a:pt x="141" y="62"/>
                  </a:lnTo>
                  <a:lnTo>
                    <a:pt x="141" y="62"/>
                  </a:lnTo>
                  <a:lnTo>
                    <a:pt x="141" y="89"/>
                  </a:lnTo>
                  <a:lnTo>
                    <a:pt x="159" y="106"/>
                  </a:lnTo>
                  <a:lnTo>
                    <a:pt x="159" y="106"/>
                  </a:lnTo>
                  <a:lnTo>
                    <a:pt x="159" y="106"/>
                  </a:lnTo>
                  <a:lnTo>
                    <a:pt x="159" y="106"/>
                  </a:lnTo>
                  <a:lnTo>
                    <a:pt x="141" y="89"/>
                  </a:lnTo>
                  <a:lnTo>
                    <a:pt x="141" y="89"/>
                  </a:lnTo>
                  <a:lnTo>
                    <a:pt x="123" y="71"/>
                  </a:lnTo>
                  <a:lnTo>
                    <a:pt x="123" y="71"/>
                  </a:lnTo>
                  <a:lnTo>
                    <a:pt x="97" y="27"/>
                  </a:lnTo>
                  <a:lnTo>
                    <a:pt x="70" y="9"/>
                  </a:lnTo>
                  <a:lnTo>
                    <a:pt x="44" y="9"/>
                  </a:lnTo>
                  <a:lnTo>
                    <a:pt x="44" y="9"/>
                  </a:lnTo>
                  <a:lnTo>
                    <a:pt x="44" y="9"/>
                  </a:lnTo>
                  <a:lnTo>
                    <a:pt x="44" y="9"/>
                  </a:lnTo>
                  <a:lnTo>
                    <a:pt x="17" y="9"/>
                  </a:lnTo>
                  <a:lnTo>
                    <a:pt x="9" y="18"/>
                  </a:lnTo>
                  <a:lnTo>
                    <a:pt x="9" y="18"/>
                  </a:lnTo>
                  <a:lnTo>
                    <a:pt x="0" y="36"/>
                  </a:lnTo>
                  <a:lnTo>
                    <a:pt x="9" y="62"/>
                  </a:lnTo>
                  <a:lnTo>
                    <a:pt x="26" y="98"/>
                  </a:lnTo>
                  <a:lnTo>
                    <a:pt x="26" y="98"/>
                  </a:lnTo>
                  <a:lnTo>
                    <a:pt x="61" y="124"/>
                  </a:lnTo>
                  <a:lnTo>
                    <a:pt x="106" y="151"/>
                  </a:lnTo>
                  <a:lnTo>
                    <a:pt x="114" y="159"/>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91" name="Freeform 3"/>
            <p:cNvSpPr>
              <a:spLocks noChangeArrowheads="1"/>
            </p:cNvSpPr>
            <p:nvPr/>
          </p:nvSpPr>
          <p:spPr bwMode="auto">
            <a:xfrm>
              <a:off x="2374900" y="1857375"/>
              <a:ext cx="38100" cy="25400"/>
            </a:xfrm>
            <a:custGeom>
              <a:avLst/>
              <a:gdLst>
                <a:gd name="T0" fmla="*/ 9 w 107"/>
                <a:gd name="T1" fmla="*/ 27 h 72"/>
                <a:gd name="T2" fmla="*/ 9 w 107"/>
                <a:gd name="T3" fmla="*/ 27 h 72"/>
                <a:gd name="T4" fmla="*/ 17 w 107"/>
                <a:gd name="T5" fmla="*/ 44 h 72"/>
                <a:gd name="T6" fmla="*/ 17 w 107"/>
                <a:gd name="T7" fmla="*/ 44 h 72"/>
                <a:gd name="T8" fmla="*/ 44 w 107"/>
                <a:gd name="T9" fmla="*/ 62 h 72"/>
                <a:gd name="T10" fmla="*/ 70 w 107"/>
                <a:gd name="T11" fmla="*/ 71 h 72"/>
                <a:gd name="T12" fmla="*/ 70 w 107"/>
                <a:gd name="T13" fmla="*/ 71 h 72"/>
                <a:gd name="T14" fmla="*/ 79 w 107"/>
                <a:gd name="T15" fmla="*/ 71 h 72"/>
                <a:gd name="T16" fmla="*/ 79 w 107"/>
                <a:gd name="T17" fmla="*/ 71 h 72"/>
                <a:gd name="T18" fmla="*/ 88 w 107"/>
                <a:gd name="T19" fmla="*/ 62 h 72"/>
                <a:gd name="T20" fmla="*/ 97 w 107"/>
                <a:gd name="T21" fmla="*/ 53 h 72"/>
                <a:gd name="T22" fmla="*/ 97 w 107"/>
                <a:gd name="T23" fmla="*/ 53 h 72"/>
                <a:gd name="T24" fmla="*/ 106 w 107"/>
                <a:gd name="T25" fmla="*/ 35 h 72"/>
                <a:gd name="T26" fmla="*/ 88 w 107"/>
                <a:gd name="T27" fmla="*/ 18 h 72"/>
                <a:gd name="T28" fmla="*/ 88 w 107"/>
                <a:gd name="T29" fmla="*/ 18 h 72"/>
                <a:gd name="T30" fmla="*/ 44 w 107"/>
                <a:gd name="T31" fmla="*/ 0 h 72"/>
                <a:gd name="T32" fmla="*/ 17 w 107"/>
                <a:gd name="T33" fmla="*/ 0 h 72"/>
                <a:gd name="T34" fmla="*/ 0 w 107"/>
                <a:gd name="T35" fmla="*/ 0 h 72"/>
                <a:gd name="T36" fmla="*/ 0 w 107"/>
                <a:gd name="T37" fmla="*/ 0 h 72"/>
                <a:gd name="T38" fmla="*/ 0 w 107"/>
                <a:gd name="T39" fmla="*/ 9 h 72"/>
                <a:gd name="T40" fmla="*/ 0 w 107"/>
                <a:gd name="T41" fmla="*/ 18 h 72"/>
                <a:gd name="T42" fmla="*/ 9 w 107"/>
                <a:gd name="T43" fmla="*/ 27 h 72"/>
                <a:gd name="T44" fmla="*/ 88 w 107"/>
                <a:gd name="T45" fmla="*/ 44 h 72"/>
                <a:gd name="T46" fmla="*/ 88 w 107"/>
                <a:gd name="T47" fmla="*/ 44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7" h="72">
                  <a:moveTo>
                    <a:pt x="9" y="27"/>
                  </a:moveTo>
                  <a:lnTo>
                    <a:pt x="9" y="27"/>
                  </a:lnTo>
                  <a:lnTo>
                    <a:pt x="17" y="44"/>
                  </a:lnTo>
                  <a:lnTo>
                    <a:pt x="17" y="44"/>
                  </a:lnTo>
                  <a:lnTo>
                    <a:pt x="44" y="62"/>
                  </a:lnTo>
                  <a:lnTo>
                    <a:pt x="70" y="71"/>
                  </a:lnTo>
                  <a:lnTo>
                    <a:pt x="70" y="71"/>
                  </a:lnTo>
                  <a:lnTo>
                    <a:pt x="79" y="71"/>
                  </a:lnTo>
                  <a:lnTo>
                    <a:pt x="79" y="71"/>
                  </a:lnTo>
                  <a:lnTo>
                    <a:pt x="88" y="62"/>
                  </a:lnTo>
                  <a:lnTo>
                    <a:pt x="97" y="53"/>
                  </a:lnTo>
                  <a:lnTo>
                    <a:pt x="97" y="53"/>
                  </a:lnTo>
                  <a:lnTo>
                    <a:pt x="106" y="35"/>
                  </a:lnTo>
                  <a:lnTo>
                    <a:pt x="88" y="18"/>
                  </a:lnTo>
                  <a:lnTo>
                    <a:pt x="88" y="18"/>
                  </a:lnTo>
                  <a:lnTo>
                    <a:pt x="44" y="0"/>
                  </a:lnTo>
                  <a:lnTo>
                    <a:pt x="17" y="0"/>
                  </a:lnTo>
                  <a:lnTo>
                    <a:pt x="0" y="0"/>
                  </a:lnTo>
                  <a:lnTo>
                    <a:pt x="0" y="0"/>
                  </a:lnTo>
                  <a:lnTo>
                    <a:pt x="0" y="9"/>
                  </a:lnTo>
                  <a:lnTo>
                    <a:pt x="0" y="18"/>
                  </a:lnTo>
                  <a:lnTo>
                    <a:pt x="9" y="27"/>
                  </a:lnTo>
                  <a:close/>
                  <a:moveTo>
                    <a:pt x="88" y="44"/>
                  </a:moveTo>
                  <a:lnTo>
                    <a:pt x="88" y="44"/>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92" name="Freeform 4"/>
            <p:cNvSpPr>
              <a:spLocks noChangeArrowheads="1"/>
            </p:cNvSpPr>
            <p:nvPr/>
          </p:nvSpPr>
          <p:spPr bwMode="auto">
            <a:xfrm>
              <a:off x="2703513" y="2487613"/>
              <a:ext cx="47625" cy="34925"/>
            </a:xfrm>
            <a:custGeom>
              <a:avLst/>
              <a:gdLst>
                <a:gd name="T0" fmla="*/ 105 w 133"/>
                <a:gd name="T1" fmla="*/ 0 h 98"/>
                <a:gd name="T2" fmla="*/ 105 w 133"/>
                <a:gd name="T3" fmla="*/ 0 h 98"/>
                <a:gd name="T4" fmla="*/ 105 w 133"/>
                <a:gd name="T5" fmla="*/ 0 h 98"/>
                <a:gd name="T6" fmla="*/ 105 w 133"/>
                <a:gd name="T7" fmla="*/ 0 h 98"/>
                <a:gd name="T8" fmla="*/ 79 w 133"/>
                <a:gd name="T9" fmla="*/ 9 h 98"/>
                <a:gd name="T10" fmla="*/ 44 w 133"/>
                <a:gd name="T11" fmla="*/ 18 h 98"/>
                <a:gd name="T12" fmla="*/ 17 w 133"/>
                <a:gd name="T13" fmla="*/ 35 h 98"/>
                <a:gd name="T14" fmla="*/ 0 w 133"/>
                <a:gd name="T15" fmla="*/ 62 h 98"/>
                <a:gd name="T16" fmla="*/ 0 w 133"/>
                <a:gd name="T17" fmla="*/ 62 h 98"/>
                <a:gd name="T18" fmla="*/ 0 w 133"/>
                <a:gd name="T19" fmla="*/ 71 h 98"/>
                <a:gd name="T20" fmla="*/ 17 w 133"/>
                <a:gd name="T21" fmla="*/ 88 h 98"/>
                <a:gd name="T22" fmla="*/ 17 w 133"/>
                <a:gd name="T23" fmla="*/ 88 h 98"/>
                <a:gd name="T24" fmla="*/ 44 w 133"/>
                <a:gd name="T25" fmla="*/ 97 h 98"/>
                <a:gd name="T26" fmla="*/ 44 w 133"/>
                <a:gd name="T27" fmla="*/ 97 h 98"/>
                <a:gd name="T28" fmla="*/ 70 w 133"/>
                <a:gd name="T29" fmla="*/ 88 h 98"/>
                <a:gd name="T30" fmla="*/ 97 w 133"/>
                <a:gd name="T31" fmla="*/ 79 h 98"/>
                <a:gd name="T32" fmla="*/ 97 w 133"/>
                <a:gd name="T33" fmla="*/ 79 h 98"/>
                <a:gd name="T34" fmla="*/ 123 w 133"/>
                <a:gd name="T35" fmla="*/ 53 h 98"/>
                <a:gd name="T36" fmla="*/ 132 w 133"/>
                <a:gd name="T37" fmla="*/ 35 h 98"/>
                <a:gd name="T38" fmla="*/ 132 w 133"/>
                <a:gd name="T39" fmla="*/ 18 h 98"/>
                <a:gd name="T40" fmla="*/ 132 w 133"/>
                <a:gd name="T41" fmla="*/ 18 h 98"/>
                <a:gd name="T42" fmla="*/ 123 w 133"/>
                <a:gd name="T43" fmla="*/ 9 h 98"/>
                <a:gd name="T44" fmla="*/ 105 w 133"/>
                <a:gd name="T45"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33" h="98">
                  <a:moveTo>
                    <a:pt x="105" y="0"/>
                  </a:moveTo>
                  <a:lnTo>
                    <a:pt x="105" y="0"/>
                  </a:lnTo>
                  <a:lnTo>
                    <a:pt x="105" y="0"/>
                  </a:lnTo>
                  <a:lnTo>
                    <a:pt x="105" y="0"/>
                  </a:lnTo>
                  <a:lnTo>
                    <a:pt x="79" y="9"/>
                  </a:lnTo>
                  <a:lnTo>
                    <a:pt x="44" y="18"/>
                  </a:lnTo>
                  <a:lnTo>
                    <a:pt x="17" y="35"/>
                  </a:lnTo>
                  <a:lnTo>
                    <a:pt x="0" y="62"/>
                  </a:lnTo>
                  <a:lnTo>
                    <a:pt x="0" y="62"/>
                  </a:lnTo>
                  <a:lnTo>
                    <a:pt x="0" y="71"/>
                  </a:lnTo>
                  <a:lnTo>
                    <a:pt x="17" y="88"/>
                  </a:lnTo>
                  <a:lnTo>
                    <a:pt x="17" y="88"/>
                  </a:lnTo>
                  <a:lnTo>
                    <a:pt x="44" y="97"/>
                  </a:lnTo>
                  <a:lnTo>
                    <a:pt x="44" y="97"/>
                  </a:lnTo>
                  <a:lnTo>
                    <a:pt x="70" y="88"/>
                  </a:lnTo>
                  <a:lnTo>
                    <a:pt x="97" y="79"/>
                  </a:lnTo>
                  <a:lnTo>
                    <a:pt x="97" y="79"/>
                  </a:lnTo>
                  <a:lnTo>
                    <a:pt x="123" y="53"/>
                  </a:lnTo>
                  <a:lnTo>
                    <a:pt x="132" y="35"/>
                  </a:lnTo>
                  <a:lnTo>
                    <a:pt x="132" y="18"/>
                  </a:lnTo>
                  <a:lnTo>
                    <a:pt x="132" y="18"/>
                  </a:lnTo>
                  <a:lnTo>
                    <a:pt x="123" y="9"/>
                  </a:lnTo>
                  <a:lnTo>
                    <a:pt x="105" y="0"/>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93" name="Freeform 5"/>
            <p:cNvSpPr>
              <a:spLocks noChangeArrowheads="1"/>
            </p:cNvSpPr>
            <p:nvPr/>
          </p:nvSpPr>
          <p:spPr bwMode="auto">
            <a:xfrm>
              <a:off x="2441575" y="2049463"/>
              <a:ext cx="79375" cy="47625"/>
            </a:xfrm>
            <a:custGeom>
              <a:avLst/>
              <a:gdLst>
                <a:gd name="T0" fmla="*/ 185 w 222"/>
                <a:gd name="T1" fmla="*/ 123 h 133"/>
                <a:gd name="T2" fmla="*/ 185 w 222"/>
                <a:gd name="T3" fmla="*/ 123 h 133"/>
                <a:gd name="T4" fmla="*/ 212 w 222"/>
                <a:gd name="T5" fmla="*/ 123 h 133"/>
                <a:gd name="T6" fmla="*/ 221 w 222"/>
                <a:gd name="T7" fmla="*/ 106 h 133"/>
                <a:gd name="T8" fmla="*/ 221 w 222"/>
                <a:gd name="T9" fmla="*/ 106 h 133"/>
                <a:gd name="T10" fmla="*/ 221 w 222"/>
                <a:gd name="T11" fmla="*/ 79 h 133"/>
                <a:gd name="T12" fmla="*/ 212 w 222"/>
                <a:gd name="T13" fmla="*/ 61 h 133"/>
                <a:gd name="T14" fmla="*/ 194 w 222"/>
                <a:gd name="T15" fmla="*/ 35 h 133"/>
                <a:gd name="T16" fmla="*/ 168 w 222"/>
                <a:gd name="T17" fmla="*/ 9 h 133"/>
                <a:gd name="T18" fmla="*/ 168 w 222"/>
                <a:gd name="T19" fmla="*/ 9 h 133"/>
                <a:gd name="T20" fmla="*/ 150 w 222"/>
                <a:gd name="T21" fmla="*/ 0 h 133"/>
                <a:gd name="T22" fmla="*/ 124 w 222"/>
                <a:gd name="T23" fmla="*/ 0 h 133"/>
                <a:gd name="T24" fmla="*/ 71 w 222"/>
                <a:gd name="T25" fmla="*/ 9 h 133"/>
                <a:gd name="T26" fmla="*/ 35 w 222"/>
                <a:gd name="T27" fmla="*/ 35 h 133"/>
                <a:gd name="T28" fmla="*/ 9 w 222"/>
                <a:gd name="T29" fmla="*/ 53 h 133"/>
                <a:gd name="T30" fmla="*/ 9 w 222"/>
                <a:gd name="T31" fmla="*/ 53 h 133"/>
                <a:gd name="T32" fmla="*/ 0 w 222"/>
                <a:gd name="T33" fmla="*/ 70 h 133"/>
                <a:gd name="T34" fmla="*/ 9 w 222"/>
                <a:gd name="T35" fmla="*/ 88 h 133"/>
                <a:gd name="T36" fmla="*/ 9 w 222"/>
                <a:gd name="T37" fmla="*/ 88 h 133"/>
                <a:gd name="T38" fmla="*/ 35 w 222"/>
                <a:gd name="T39" fmla="*/ 106 h 133"/>
                <a:gd name="T40" fmla="*/ 79 w 222"/>
                <a:gd name="T41" fmla="*/ 114 h 133"/>
                <a:gd name="T42" fmla="*/ 124 w 222"/>
                <a:gd name="T43" fmla="*/ 123 h 133"/>
                <a:gd name="T44" fmla="*/ 168 w 222"/>
                <a:gd name="T45" fmla="*/ 132 h 133"/>
                <a:gd name="T46" fmla="*/ 168 w 222"/>
                <a:gd name="T47" fmla="*/ 132 h 133"/>
                <a:gd name="T48" fmla="*/ 185 w 222"/>
                <a:gd name="T49" fmla="*/ 12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2" h="133">
                  <a:moveTo>
                    <a:pt x="185" y="123"/>
                  </a:moveTo>
                  <a:lnTo>
                    <a:pt x="185" y="123"/>
                  </a:lnTo>
                  <a:lnTo>
                    <a:pt x="212" y="123"/>
                  </a:lnTo>
                  <a:lnTo>
                    <a:pt x="221" y="106"/>
                  </a:lnTo>
                  <a:lnTo>
                    <a:pt x="221" y="106"/>
                  </a:lnTo>
                  <a:lnTo>
                    <a:pt x="221" y="79"/>
                  </a:lnTo>
                  <a:lnTo>
                    <a:pt x="212" y="61"/>
                  </a:lnTo>
                  <a:lnTo>
                    <a:pt x="194" y="35"/>
                  </a:lnTo>
                  <a:lnTo>
                    <a:pt x="168" y="9"/>
                  </a:lnTo>
                  <a:lnTo>
                    <a:pt x="168" y="9"/>
                  </a:lnTo>
                  <a:lnTo>
                    <a:pt x="150" y="0"/>
                  </a:lnTo>
                  <a:lnTo>
                    <a:pt x="124" y="0"/>
                  </a:lnTo>
                  <a:lnTo>
                    <a:pt x="71" y="9"/>
                  </a:lnTo>
                  <a:lnTo>
                    <a:pt x="35" y="35"/>
                  </a:lnTo>
                  <a:lnTo>
                    <a:pt x="9" y="53"/>
                  </a:lnTo>
                  <a:lnTo>
                    <a:pt x="9" y="53"/>
                  </a:lnTo>
                  <a:lnTo>
                    <a:pt x="0" y="70"/>
                  </a:lnTo>
                  <a:lnTo>
                    <a:pt x="9" y="88"/>
                  </a:lnTo>
                  <a:lnTo>
                    <a:pt x="9" y="88"/>
                  </a:lnTo>
                  <a:lnTo>
                    <a:pt x="35" y="106"/>
                  </a:lnTo>
                  <a:lnTo>
                    <a:pt x="79" y="114"/>
                  </a:lnTo>
                  <a:lnTo>
                    <a:pt x="124" y="123"/>
                  </a:lnTo>
                  <a:lnTo>
                    <a:pt x="168" y="132"/>
                  </a:lnTo>
                  <a:lnTo>
                    <a:pt x="168" y="132"/>
                  </a:lnTo>
                  <a:lnTo>
                    <a:pt x="185" y="123"/>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94" name="Freeform 6"/>
            <p:cNvSpPr>
              <a:spLocks noChangeArrowheads="1"/>
            </p:cNvSpPr>
            <p:nvPr/>
          </p:nvSpPr>
          <p:spPr bwMode="auto">
            <a:xfrm>
              <a:off x="2324100" y="2103438"/>
              <a:ext cx="136525" cy="117475"/>
            </a:xfrm>
            <a:custGeom>
              <a:avLst/>
              <a:gdLst>
                <a:gd name="T0" fmla="*/ 70 w 380"/>
                <a:gd name="T1" fmla="*/ 220 h 327"/>
                <a:gd name="T2" fmla="*/ 132 w 380"/>
                <a:gd name="T3" fmla="*/ 265 h 327"/>
                <a:gd name="T4" fmla="*/ 158 w 380"/>
                <a:gd name="T5" fmla="*/ 282 h 327"/>
                <a:gd name="T6" fmla="*/ 185 w 380"/>
                <a:gd name="T7" fmla="*/ 309 h 327"/>
                <a:gd name="T8" fmla="*/ 220 w 380"/>
                <a:gd name="T9" fmla="*/ 326 h 327"/>
                <a:gd name="T10" fmla="*/ 238 w 380"/>
                <a:gd name="T11" fmla="*/ 318 h 327"/>
                <a:gd name="T12" fmla="*/ 247 w 380"/>
                <a:gd name="T13" fmla="*/ 309 h 327"/>
                <a:gd name="T14" fmla="*/ 291 w 380"/>
                <a:gd name="T15" fmla="*/ 291 h 327"/>
                <a:gd name="T16" fmla="*/ 308 w 380"/>
                <a:gd name="T17" fmla="*/ 282 h 327"/>
                <a:gd name="T18" fmla="*/ 353 w 380"/>
                <a:gd name="T19" fmla="*/ 247 h 327"/>
                <a:gd name="T20" fmla="*/ 370 w 380"/>
                <a:gd name="T21" fmla="*/ 167 h 327"/>
                <a:gd name="T22" fmla="*/ 379 w 380"/>
                <a:gd name="T23" fmla="*/ 150 h 327"/>
                <a:gd name="T24" fmla="*/ 379 w 380"/>
                <a:gd name="T25" fmla="*/ 123 h 327"/>
                <a:gd name="T26" fmla="*/ 361 w 380"/>
                <a:gd name="T27" fmla="*/ 106 h 327"/>
                <a:gd name="T28" fmla="*/ 317 w 380"/>
                <a:gd name="T29" fmla="*/ 115 h 327"/>
                <a:gd name="T30" fmla="*/ 317 w 380"/>
                <a:gd name="T31" fmla="*/ 132 h 327"/>
                <a:gd name="T32" fmla="*/ 291 w 380"/>
                <a:gd name="T33" fmla="*/ 132 h 327"/>
                <a:gd name="T34" fmla="*/ 273 w 380"/>
                <a:gd name="T35" fmla="*/ 132 h 327"/>
                <a:gd name="T36" fmla="*/ 264 w 380"/>
                <a:gd name="T37" fmla="*/ 123 h 327"/>
                <a:gd name="T38" fmla="*/ 282 w 380"/>
                <a:gd name="T39" fmla="*/ 115 h 327"/>
                <a:gd name="T40" fmla="*/ 335 w 380"/>
                <a:gd name="T41" fmla="*/ 79 h 327"/>
                <a:gd name="T42" fmla="*/ 344 w 380"/>
                <a:gd name="T43" fmla="*/ 70 h 327"/>
                <a:gd name="T44" fmla="*/ 335 w 380"/>
                <a:gd name="T45" fmla="*/ 53 h 327"/>
                <a:gd name="T46" fmla="*/ 308 w 380"/>
                <a:gd name="T47" fmla="*/ 35 h 327"/>
                <a:gd name="T48" fmla="*/ 300 w 380"/>
                <a:gd name="T49" fmla="*/ 26 h 327"/>
                <a:gd name="T50" fmla="*/ 300 w 380"/>
                <a:gd name="T51" fmla="*/ 17 h 327"/>
                <a:gd name="T52" fmla="*/ 300 w 380"/>
                <a:gd name="T53" fmla="*/ 9 h 327"/>
                <a:gd name="T54" fmla="*/ 273 w 380"/>
                <a:gd name="T55" fmla="*/ 0 h 327"/>
                <a:gd name="T56" fmla="*/ 238 w 380"/>
                <a:gd name="T57" fmla="*/ 9 h 327"/>
                <a:gd name="T58" fmla="*/ 194 w 380"/>
                <a:gd name="T59" fmla="*/ 35 h 327"/>
                <a:gd name="T60" fmla="*/ 194 w 380"/>
                <a:gd name="T61" fmla="*/ 44 h 327"/>
                <a:gd name="T62" fmla="*/ 185 w 380"/>
                <a:gd name="T63" fmla="*/ 44 h 327"/>
                <a:gd name="T64" fmla="*/ 158 w 380"/>
                <a:gd name="T65" fmla="*/ 35 h 327"/>
                <a:gd name="T66" fmla="*/ 97 w 380"/>
                <a:gd name="T67" fmla="*/ 44 h 327"/>
                <a:gd name="T68" fmla="*/ 70 w 380"/>
                <a:gd name="T69" fmla="*/ 62 h 327"/>
                <a:gd name="T70" fmla="*/ 79 w 380"/>
                <a:gd name="T71" fmla="*/ 106 h 327"/>
                <a:gd name="T72" fmla="*/ 105 w 380"/>
                <a:gd name="T73" fmla="*/ 115 h 327"/>
                <a:gd name="T74" fmla="*/ 123 w 380"/>
                <a:gd name="T75" fmla="*/ 115 h 327"/>
                <a:gd name="T76" fmla="*/ 150 w 380"/>
                <a:gd name="T77" fmla="*/ 115 h 327"/>
                <a:gd name="T78" fmla="*/ 132 w 380"/>
                <a:gd name="T79" fmla="*/ 132 h 327"/>
                <a:gd name="T80" fmla="*/ 114 w 380"/>
                <a:gd name="T81" fmla="*/ 150 h 327"/>
                <a:gd name="T82" fmla="*/ 88 w 380"/>
                <a:gd name="T83" fmla="*/ 141 h 327"/>
                <a:gd name="T84" fmla="*/ 70 w 380"/>
                <a:gd name="T85" fmla="*/ 123 h 327"/>
                <a:gd name="T86" fmla="*/ 35 w 380"/>
                <a:gd name="T87" fmla="*/ 123 h 327"/>
                <a:gd name="T88" fmla="*/ 8 w 380"/>
                <a:gd name="T89" fmla="*/ 132 h 327"/>
                <a:gd name="T90" fmla="*/ 0 w 380"/>
                <a:gd name="T91" fmla="*/ 150 h 327"/>
                <a:gd name="T92" fmla="*/ 17 w 380"/>
                <a:gd name="T93" fmla="*/ 194 h 327"/>
                <a:gd name="T94" fmla="*/ 70 w 380"/>
                <a:gd name="T95" fmla="*/ 220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80" h="327">
                  <a:moveTo>
                    <a:pt x="70" y="220"/>
                  </a:moveTo>
                  <a:lnTo>
                    <a:pt x="70" y="220"/>
                  </a:lnTo>
                  <a:lnTo>
                    <a:pt x="114" y="238"/>
                  </a:lnTo>
                  <a:lnTo>
                    <a:pt x="132" y="265"/>
                  </a:lnTo>
                  <a:lnTo>
                    <a:pt x="132" y="265"/>
                  </a:lnTo>
                  <a:lnTo>
                    <a:pt x="158" y="282"/>
                  </a:lnTo>
                  <a:lnTo>
                    <a:pt x="185" y="309"/>
                  </a:lnTo>
                  <a:lnTo>
                    <a:pt x="185" y="309"/>
                  </a:lnTo>
                  <a:lnTo>
                    <a:pt x="203" y="318"/>
                  </a:lnTo>
                  <a:lnTo>
                    <a:pt x="220" y="326"/>
                  </a:lnTo>
                  <a:lnTo>
                    <a:pt x="220" y="326"/>
                  </a:lnTo>
                  <a:lnTo>
                    <a:pt x="238" y="318"/>
                  </a:lnTo>
                  <a:lnTo>
                    <a:pt x="247" y="309"/>
                  </a:lnTo>
                  <a:lnTo>
                    <a:pt x="247" y="309"/>
                  </a:lnTo>
                  <a:lnTo>
                    <a:pt x="264" y="291"/>
                  </a:lnTo>
                  <a:lnTo>
                    <a:pt x="291" y="291"/>
                  </a:lnTo>
                  <a:lnTo>
                    <a:pt x="291" y="291"/>
                  </a:lnTo>
                  <a:lnTo>
                    <a:pt x="308" y="282"/>
                  </a:lnTo>
                  <a:lnTo>
                    <a:pt x="326" y="273"/>
                  </a:lnTo>
                  <a:lnTo>
                    <a:pt x="353" y="247"/>
                  </a:lnTo>
                  <a:lnTo>
                    <a:pt x="361" y="212"/>
                  </a:lnTo>
                  <a:lnTo>
                    <a:pt x="370" y="167"/>
                  </a:lnTo>
                  <a:lnTo>
                    <a:pt x="370" y="167"/>
                  </a:lnTo>
                  <a:lnTo>
                    <a:pt x="379" y="150"/>
                  </a:lnTo>
                  <a:lnTo>
                    <a:pt x="379" y="150"/>
                  </a:lnTo>
                  <a:lnTo>
                    <a:pt x="379" y="123"/>
                  </a:lnTo>
                  <a:lnTo>
                    <a:pt x="361" y="106"/>
                  </a:lnTo>
                  <a:lnTo>
                    <a:pt x="361" y="106"/>
                  </a:lnTo>
                  <a:lnTo>
                    <a:pt x="344" y="106"/>
                  </a:lnTo>
                  <a:lnTo>
                    <a:pt x="317" y="115"/>
                  </a:lnTo>
                  <a:lnTo>
                    <a:pt x="317" y="115"/>
                  </a:lnTo>
                  <a:lnTo>
                    <a:pt x="317" y="132"/>
                  </a:lnTo>
                  <a:lnTo>
                    <a:pt x="317" y="132"/>
                  </a:lnTo>
                  <a:lnTo>
                    <a:pt x="291" y="132"/>
                  </a:lnTo>
                  <a:lnTo>
                    <a:pt x="291" y="132"/>
                  </a:lnTo>
                  <a:lnTo>
                    <a:pt x="273" y="132"/>
                  </a:lnTo>
                  <a:lnTo>
                    <a:pt x="264" y="123"/>
                  </a:lnTo>
                  <a:lnTo>
                    <a:pt x="264" y="123"/>
                  </a:lnTo>
                  <a:lnTo>
                    <a:pt x="282" y="115"/>
                  </a:lnTo>
                  <a:lnTo>
                    <a:pt x="282" y="115"/>
                  </a:lnTo>
                  <a:lnTo>
                    <a:pt x="317" y="106"/>
                  </a:lnTo>
                  <a:lnTo>
                    <a:pt x="335" y="79"/>
                  </a:lnTo>
                  <a:lnTo>
                    <a:pt x="335" y="79"/>
                  </a:lnTo>
                  <a:lnTo>
                    <a:pt x="344" y="70"/>
                  </a:lnTo>
                  <a:lnTo>
                    <a:pt x="335" y="53"/>
                  </a:lnTo>
                  <a:lnTo>
                    <a:pt x="335" y="53"/>
                  </a:lnTo>
                  <a:lnTo>
                    <a:pt x="326" y="44"/>
                  </a:lnTo>
                  <a:lnTo>
                    <a:pt x="308" y="35"/>
                  </a:lnTo>
                  <a:lnTo>
                    <a:pt x="308" y="35"/>
                  </a:lnTo>
                  <a:lnTo>
                    <a:pt x="300" y="26"/>
                  </a:lnTo>
                  <a:lnTo>
                    <a:pt x="300" y="26"/>
                  </a:lnTo>
                  <a:lnTo>
                    <a:pt x="300" y="17"/>
                  </a:lnTo>
                  <a:lnTo>
                    <a:pt x="300" y="9"/>
                  </a:lnTo>
                  <a:lnTo>
                    <a:pt x="300" y="9"/>
                  </a:lnTo>
                  <a:lnTo>
                    <a:pt x="291" y="0"/>
                  </a:lnTo>
                  <a:lnTo>
                    <a:pt x="273" y="0"/>
                  </a:lnTo>
                  <a:lnTo>
                    <a:pt x="238" y="9"/>
                  </a:lnTo>
                  <a:lnTo>
                    <a:pt x="238" y="9"/>
                  </a:lnTo>
                  <a:lnTo>
                    <a:pt x="203" y="17"/>
                  </a:lnTo>
                  <a:lnTo>
                    <a:pt x="194" y="35"/>
                  </a:lnTo>
                  <a:lnTo>
                    <a:pt x="194" y="35"/>
                  </a:lnTo>
                  <a:lnTo>
                    <a:pt x="194" y="44"/>
                  </a:lnTo>
                  <a:lnTo>
                    <a:pt x="194" y="44"/>
                  </a:lnTo>
                  <a:lnTo>
                    <a:pt x="185" y="44"/>
                  </a:lnTo>
                  <a:lnTo>
                    <a:pt x="185" y="44"/>
                  </a:lnTo>
                  <a:lnTo>
                    <a:pt x="158" y="35"/>
                  </a:lnTo>
                  <a:lnTo>
                    <a:pt x="123" y="35"/>
                  </a:lnTo>
                  <a:lnTo>
                    <a:pt x="97" y="44"/>
                  </a:lnTo>
                  <a:lnTo>
                    <a:pt x="70" y="62"/>
                  </a:lnTo>
                  <a:lnTo>
                    <a:pt x="70" y="62"/>
                  </a:lnTo>
                  <a:lnTo>
                    <a:pt x="70" y="88"/>
                  </a:lnTo>
                  <a:lnTo>
                    <a:pt x="79" y="106"/>
                  </a:lnTo>
                  <a:lnTo>
                    <a:pt x="79" y="106"/>
                  </a:lnTo>
                  <a:lnTo>
                    <a:pt x="105" y="115"/>
                  </a:lnTo>
                  <a:lnTo>
                    <a:pt x="123" y="115"/>
                  </a:lnTo>
                  <a:lnTo>
                    <a:pt x="123" y="115"/>
                  </a:lnTo>
                  <a:lnTo>
                    <a:pt x="150" y="115"/>
                  </a:lnTo>
                  <a:lnTo>
                    <a:pt x="150" y="115"/>
                  </a:lnTo>
                  <a:lnTo>
                    <a:pt x="132" y="132"/>
                  </a:lnTo>
                  <a:lnTo>
                    <a:pt x="132" y="132"/>
                  </a:lnTo>
                  <a:lnTo>
                    <a:pt x="114" y="150"/>
                  </a:lnTo>
                  <a:lnTo>
                    <a:pt x="114" y="150"/>
                  </a:lnTo>
                  <a:lnTo>
                    <a:pt x="105" y="150"/>
                  </a:lnTo>
                  <a:lnTo>
                    <a:pt x="88" y="141"/>
                  </a:lnTo>
                  <a:lnTo>
                    <a:pt x="88" y="141"/>
                  </a:lnTo>
                  <a:lnTo>
                    <a:pt x="70" y="123"/>
                  </a:lnTo>
                  <a:lnTo>
                    <a:pt x="53" y="115"/>
                  </a:lnTo>
                  <a:lnTo>
                    <a:pt x="35" y="123"/>
                  </a:lnTo>
                  <a:lnTo>
                    <a:pt x="35" y="123"/>
                  </a:lnTo>
                  <a:lnTo>
                    <a:pt x="8" y="132"/>
                  </a:lnTo>
                  <a:lnTo>
                    <a:pt x="0" y="150"/>
                  </a:lnTo>
                  <a:lnTo>
                    <a:pt x="0" y="150"/>
                  </a:lnTo>
                  <a:lnTo>
                    <a:pt x="8" y="167"/>
                  </a:lnTo>
                  <a:lnTo>
                    <a:pt x="17" y="194"/>
                  </a:lnTo>
                  <a:lnTo>
                    <a:pt x="44" y="212"/>
                  </a:lnTo>
                  <a:lnTo>
                    <a:pt x="70" y="220"/>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95" name="Freeform 7"/>
            <p:cNvSpPr>
              <a:spLocks noChangeArrowheads="1"/>
            </p:cNvSpPr>
            <p:nvPr/>
          </p:nvSpPr>
          <p:spPr bwMode="auto">
            <a:xfrm>
              <a:off x="2282825" y="2052638"/>
              <a:ext cx="31750" cy="25400"/>
            </a:xfrm>
            <a:custGeom>
              <a:avLst/>
              <a:gdLst>
                <a:gd name="T0" fmla="*/ 35 w 89"/>
                <a:gd name="T1" fmla="*/ 0 h 71"/>
                <a:gd name="T2" fmla="*/ 35 w 89"/>
                <a:gd name="T3" fmla="*/ 0 h 71"/>
                <a:gd name="T4" fmla="*/ 18 w 89"/>
                <a:gd name="T5" fmla="*/ 8 h 71"/>
                <a:gd name="T6" fmla="*/ 0 w 89"/>
                <a:gd name="T7" fmla="*/ 26 h 71"/>
                <a:gd name="T8" fmla="*/ 0 w 89"/>
                <a:gd name="T9" fmla="*/ 26 h 71"/>
                <a:gd name="T10" fmla="*/ 0 w 89"/>
                <a:gd name="T11" fmla="*/ 44 h 71"/>
                <a:gd name="T12" fmla="*/ 9 w 89"/>
                <a:gd name="T13" fmla="*/ 61 h 71"/>
                <a:gd name="T14" fmla="*/ 9 w 89"/>
                <a:gd name="T15" fmla="*/ 61 h 71"/>
                <a:gd name="T16" fmla="*/ 44 w 89"/>
                <a:gd name="T17" fmla="*/ 70 h 71"/>
                <a:gd name="T18" fmla="*/ 44 w 89"/>
                <a:gd name="T19" fmla="*/ 70 h 71"/>
                <a:gd name="T20" fmla="*/ 62 w 89"/>
                <a:gd name="T21" fmla="*/ 70 h 71"/>
                <a:gd name="T22" fmla="*/ 79 w 89"/>
                <a:gd name="T23" fmla="*/ 61 h 71"/>
                <a:gd name="T24" fmla="*/ 79 w 89"/>
                <a:gd name="T25" fmla="*/ 61 h 71"/>
                <a:gd name="T26" fmla="*/ 79 w 89"/>
                <a:gd name="T27" fmla="*/ 61 h 71"/>
                <a:gd name="T28" fmla="*/ 79 w 89"/>
                <a:gd name="T29" fmla="*/ 61 h 71"/>
                <a:gd name="T30" fmla="*/ 88 w 89"/>
                <a:gd name="T31" fmla="*/ 44 h 71"/>
                <a:gd name="T32" fmla="*/ 79 w 89"/>
                <a:gd name="T33" fmla="*/ 26 h 71"/>
                <a:gd name="T34" fmla="*/ 79 w 89"/>
                <a:gd name="T35" fmla="*/ 26 h 71"/>
                <a:gd name="T36" fmla="*/ 62 w 89"/>
                <a:gd name="T37" fmla="*/ 8 h 71"/>
                <a:gd name="T38" fmla="*/ 35 w 89"/>
                <a:gd name="T3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9" h="71">
                  <a:moveTo>
                    <a:pt x="35" y="0"/>
                  </a:moveTo>
                  <a:lnTo>
                    <a:pt x="35" y="0"/>
                  </a:lnTo>
                  <a:lnTo>
                    <a:pt x="18" y="8"/>
                  </a:lnTo>
                  <a:lnTo>
                    <a:pt x="0" y="26"/>
                  </a:lnTo>
                  <a:lnTo>
                    <a:pt x="0" y="26"/>
                  </a:lnTo>
                  <a:lnTo>
                    <a:pt x="0" y="44"/>
                  </a:lnTo>
                  <a:lnTo>
                    <a:pt x="9" y="61"/>
                  </a:lnTo>
                  <a:lnTo>
                    <a:pt x="9" y="61"/>
                  </a:lnTo>
                  <a:lnTo>
                    <a:pt x="44" y="70"/>
                  </a:lnTo>
                  <a:lnTo>
                    <a:pt x="44" y="70"/>
                  </a:lnTo>
                  <a:lnTo>
                    <a:pt x="62" y="70"/>
                  </a:lnTo>
                  <a:lnTo>
                    <a:pt x="79" y="61"/>
                  </a:lnTo>
                  <a:lnTo>
                    <a:pt x="79" y="61"/>
                  </a:lnTo>
                  <a:lnTo>
                    <a:pt x="79" y="61"/>
                  </a:lnTo>
                  <a:lnTo>
                    <a:pt x="79" y="61"/>
                  </a:lnTo>
                  <a:lnTo>
                    <a:pt x="88" y="44"/>
                  </a:lnTo>
                  <a:lnTo>
                    <a:pt x="79" y="26"/>
                  </a:lnTo>
                  <a:lnTo>
                    <a:pt x="79" y="26"/>
                  </a:lnTo>
                  <a:lnTo>
                    <a:pt x="62" y="8"/>
                  </a:lnTo>
                  <a:lnTo>
                    <a:pt x="35" y="0"/>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96" name="Freeform 8"/>
            <p:cNvSpPr>
              <a:spLocks noChangeArrowheads="1"/>
            </p:cNvSpPr>
            <p:nvPr/>
          </p:nvSpPr>
          <p:spPr bwMode="auto">
            <a:xfrm>
              <a:off x="2441575" y="1711325"/>
              <a:ext cx="733425" cy="387350"/>
            </a:xfrm>
            <a:custGeom>
              <a:avLst/>
              <a:gdLst>
                <a:gd name="T0" fmla="*/ 185 w 2039"/>
                <a:gd name="T1" fmla="*/ 521 h 1078"/>
                <a:gd name="T2" fmla="*/ 150 w 2039"/>
                <a:gd name="T3" fmla="*/ 574 h 1078"/>
                <a:gd name="T4" fmla="*/ 344 w 2039"/>
                <a:gd name="T5" fmla="*/ 671 h 1078"/>
                <a:gd name="T6" fmla="*/ 503 w 2039"/>
                <a:gd name="T7" fmla="*/ 600 h 1078"/>
                <a:gd name="T8" fmla="*/ 529 w 2039"/>
                <a:gd name="T9" fmla="*/ 671 h 1078"/>
                <a:gd name="T10" fmla="*/ 529 w 2039"/>
                <a:gd name="T11" fmla="*/ 750 h 1078"/>
                <a:gd name="T12" fmla="*/ 397 w 2039"/>
                <a:gd name="T13" fmla="*/ 839 h 1078"/>
                <a:gd name="T14" fmla="*/ 194 w 2039"/>
                <a:gd name="T15" fmla="*/ 803 h 1078"/>
                <a:gd name="T16" fmla="*/ 35 w 2039"/>
                <a:gd name="T17" fmla="*/ 847 h 1078"/>
                <a:gd name="T18" fmla="*/ 256 w 2039"/>
                <a:gd name="T19" fmla="*/ 936 h 1078"/>
                <a:gd name="T20" fmla="*/ 309 w 2039"/>
                <a:gd name="T21" fmla="*/ 1042 h 1078"/>
                <a:gd name="T22" fmla="*/ 459 w 2039"/>
                <a:gd name="T23" fmla="*/ 1042 h 1078"/>
                <a:gd name="T24" fmla="*/ 759 w 2039"/>
                <a:gd name="T25" fmla="*/ 1050 h 1078"/>
                <a:gd name="T26" fmla="*/ 988 w 2039"/>
                <a:gd name="T27" fmla="*/ 989 h 1078"/>
                <a:gd name="T28" fmla="*/ 653 w 2039"/>
                <a:gd name="T29" fmla="*/ 927 h 1078"/>
                <a:gd name="T30" fmla="*/ 450 w 2039"/>
                <a:gd name="T31" fmla="*/ 918 h 1078"/>
                <a:gd name="T32" fmla="*/ 441 w 2039"/>
                <a:gd name="T33" fmla="*/ 865 h 1078"/>
                <a:gd name="T34" fmla="*/ 679 w 2039"/>
                <a:gd name="T35" fmla="*/ 874 h 1078"/>
                <a:gd name="T36" fmla="*/ 882 w 2039"/>
                <a:gd name="T37" fmla="*/ 874 h 1078"/>
                <a:gd name="T38" fmla="*/ 1085 w 2039"/>
                <a:gd name="T39" fmla="*/ 830 h 1078"/>
                <a:gd name="T40" fmla="*/ 997 w 2039"/>
                <a:gd name="T41" fmla="*/ 768 h 1078"/>
                <a:gd name="T42" fmla="*/ 1059 w 2039"/>
                <a:gd name="T43" fmla="*/ 680 h 1078"/>
                <a:gd name="T44" fmla="*/ 1271 w 2039"/>
                <a:gd name="T45" fmla="*/ 565 h 1078"/>
                <a:gd name="T46" fmla="*/ 1306 w 2039"/>
                <a:gd name="T47" fmla="*/ 503 h 1078"/>
                <a:gd name="T48" fmla="*/ 1421 w 2039"/>
                <a:gd name="T49" fmla="*/ 468 h 1078"/>
                <a:gd name="T50" fmla="*/ 1641 w 2039"/>
                <a:gd name="T51" fmla="*/ 335 h 1078"/>
                <a:gd name="T52" fmla="*/ 1818 w 2039"/>
                <a:gd name="T53" fmla="*/ 221 h 1078"/>
                <a:gd name="T54" fmla="*/ 1976 w 2039"/>
                <a:gd name="T55" fmla="*/ 88 h 1078"/>
                <a:gd name="T56" fmla="*/ 1835 w 2039"/>
                <a:gd name="T57" fmla="*/ 44 h 1078"/>
                <a:gd name="T58" fmla="*/ 1729 w 2039"/>
                <a:gd name="T59" fmla="*/ 26 h 1078"/>
                <a:gd name="T60" fmla="*/ 1447 w 2039"/>
                <a:gd name="T61" fmla="*/ 18 h 1078"/>
                <a:gd name="T62" fmla="*/ 1297 w 2039"/>
                <a:gd name="T63" fmla="*/ 26 h 1078"/>
                <a:gd name="T64" fmla="*/ 1094 w 2039"/>
                <a:gd name="T65" fmla="*/ 35 h 1078"/>
                <a:gd name="T66" fmla="*/ 944 w 2039"/>
                <a:gd name="T67" fmla="*/ 53 h 1078"/>
                <a:gd name="T68" fmla="*/ 812 w 2039"/>
                <a:gd name="T69" fmla="*/ 79 h 1078"/>
                <a:gd name="T70" fmla="*/ 715 w 2039"/>
                <a:gd name="T71" fmla="*/ 97 h 1078"/>
                <a:gd name="T72" fmla="*/ 565 w 2039"/>
                <a:gd name="T73" fmla="*/ 124 h 1078"/>
                <a:gd name="T74" fmla="*/ 538 w 2039"/>
                <a:gd name="T75" fmla="*/ 150 h 1078"/>
                <a:gd name="T76" fmla="*/ 291 w 2039"/>
                <a:gd name="T77" fmla="*/ 185 h 1078"/>
                <a:gd name="T78" fmla="*/ 335 w 2039"/>
                <a:gd name="T79" fmla="*/ 238 h 1078"/>
                <a:gd name="T80" fmla="*/ 415 w 2039"/>
                <a:gd name="T81" fmla="*/ 309 h 1078"/>
                <a:gd name="T82" fmla="*/ 574 w 2039"/>
                <a:gd name="T83" fmla="*/ 327 h 1078"/>
                <a:gd name="T84" fmla="*/ 591 w 2039"/>
                <a:gd name="T85" fmla="*/ 371 h 1078"/>
                <a:gd name="T86" fmla="*/ 538 w 2039"/>
                <a:gd name="T87" fmla="*/ 406 h 1078"/>
                <a:gd name="T88" fmla="*/ 468 w 2039"/>
                <a:gd name="T89" fmla="*/ 388 h 1078"/>
                <a:gd name="T90" fmla="*/ 265 w 2039"/>
                <a:gd name="T91" fmla="*/ 265 h 1078"/>
                <a:gd name="T92" fmla="*/ 150 w 2039"/>
                <a:gd name="T93" fmla="*/ 274 h 1078"/>
                <a:gd name="T94" fmla="*/ 53 w 2039"/>
                <a:gd name="T95" fmla="*/ 335 h 1078"/>
                <a:gd name="T96" fmla="*/ 62 w 2039"/>
                <a:gd name="T97" fmla="*/ 406 h 1078"/>
                <a:gd name="T98" fmla="*/ 988 w 2039"/>
                <a:gd name="T99" fmla="*/ 318 h 1078"/>
                <a:gd name="T100" fmla="*/ 856 w 2039"/>
                <a:gd name="T101" fmla="*/ 759 h 1078"/>
                <a:gd name="T102" fmla="*/ 882 w 2039"/>
                <a:gd name="T103" fmla="*/ 759 h 1078"/>
                <a:gd name="T104" fmla="*/ 794 w 2039"/>
                <a:gd name="T105" fmla="*/ 362 h 1078"/>
                <a:gd name="T106" fmla="*/ 812 w 2039"/>
                <a:gd name="T107" fmla="*/ 433 h 1078"/>
                <a:gd name="T108" fmla="*/ 609 w 2039"/>
                <a:gd name="T109" fmla="*/ 547 h 1078"/>
                <a:gd name="T110" fmla="*/ 662 w 2039"/>
                <a:gd name="T111" fmla="*/ 556 h 1078"/>
                <a:gd name="T112" fmla="*/ 635 w 2039"/>
                <a:gd name="T113" fmla="*/ 662 h 1078"/>
                <a:gd name="T114" fmla="*/ 688 w 2039"/>
                <a:gd name="T115" fmla="*/ 741 h 1078"/>
                <a:gd name="T116" fmla="*/ 635 w 2039"/>
                <a:gd name="T117" fmla="*/ 653 h 10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039" h="1078">
                  <a:moveTo>
                    <a:pt x="35" y="459"/>
                  </a:moveTo>
                  <a:lnTo>
                    <a:pt x="35" y="459"/>
                  </a:lnTo>
                  <a:lnTo>
                    <a:pt x="44" y="468"/>
                  </a:lnTo>
                  <a:lnTo>
                    <a:pt x="53" y="485"/>
                  </a:lnTo>
                  <a:lnTo>
                    <a:pt x="53" y="485"/>
                  </a:lnTo>
                  <a:lnTo>
                    <a:pt x="62" y="503"/>
                  </a:lnTo>
                  <a:lnTo>
                    <a:pt x="88" y="521"/>
                  </a:lnTo>
                  <a:lnTo>
                    <a:pt x="88" y="521"/>
                  </a:lnTo>
                  <a:lnTo>
                    <a:pt x="106" y="521"/>
                  </a:lnTo>
                  <a:lnTo>
                    <a:pt x="132" y="521"/>
                  </a:lnTo>
                  <a:lnTo>
                    <a:pt x="185" y="521"/>
                  </a:lnTo>
                  <a:lnTo>
                    <a:pt x="185" y="521"/>
                  </a:lnTo>
                  <a:lnTo>
                    <a:pt x="238" y="512"/>
                  </a:lnTo>
                  <a:lnTo>
                    <a:pt x="238" y="512"/>
                  </a:lnTo>
                  <a:lnTo>
                    <a:pt x="194" y="530"/>
                  </a:lnTo>
                  <a:lnTo>
                    <a:pt x="194" y="530"/>
                  </a:lnTo>
                  <a:lnTo>
                    <a:pt x="159" y="538"/>
                  </a:lnTo>
                  <a:lnTo>
                    <a:pt x="141" y="547"/>
                  </a:lnTo>
                  <a:lnTo>
                    <a:pt x="141" y="547"/>
                  </a:lnTo>
                  <a:lnTo>
                    <a:pt x="150" y="565"/>
                  </a:lnTo>
                  <a:lnTo>
                    <a:pt x="150" y="565"/>
                  </a:lnTo>
                  <a:lnTo>
                    <a:pt x="150" y="574"/>
                  </a:lnTo>
                  <a:lnTo>
                    <a:pt x="150" y="574"/>
                  </a:lnTo>
                  <a:lnTo>
                    <a:pt x="177" y="583"/>
                  </a:lnTo>
                  <a:lnTo>
                    <a:pt x="177" y="583"/>
                  </a:lnTo>
                  <a:lnTo>
                    <a:pt x="221" y="618"/>
                  </a:lnTo>
                  <a:lnTo>
                    <a:pt x="221" y="618"/>
                  </a:lnTo>
                  <a:lnTo>
                    <a:pt x="229" y="627"/>
                  </a:lnTo>
                  <a:lnTo>
                    <a:pt x="238" y="636"/>
                  </a:lnTo>
                  <a:lnTo>
                    <a:pt x="238" y="636"/>
                  </a:lnTo>
                  <a:lnTo>
                    <a:pt x="282" y="653"/>
                  </a:lnTo>
                  <a:lnTo>
                    <a:pt x="344" y="671"/>
                  </a:lnTo>
                  <a:lnTo>
                    <a:pt x="344" y="671"/>
                  </a:lnTo>
                  <a:lnTo>
                    <a:pt x="371" y="662"/>
                  </a:lnTo>
                  <a:lnTo>
                    <a:pt x="379" y="653"/>
                  </a:lnTo>
                  <a:lnTo>
                    <a:pt x="379" y="653"/>
                  </a:lnTo>
                  <a:lnTo>
                    <a:pt x="406" y="653"/>
                  </a:lnTo>
                  <a:lnTo>
                    <a:pt x="450" y="662"/>
                  </a:lnTo>
                  <a:lnTo>
                    <a:pt x="450" y="662"/>
                  </a:lnTo>
                  <a:lnTo>
                    <a:pt x="468" y="662"/>
                  </a:lnTo>
                  <a:lnTo>
                    <a:pt x="476" y="653"/>
                  </a:lnTo>
                  <a:lnTo>
                    <a:pt x="494" y="618"/>
                  </a:lnTo>
                  <a:lnTo>
                    <a:pt x="494" y="618"/>
                  </a:lnTo>
                  <a:lnTo>
                    <a:pt x="503" y="600"/>
                  </a:lnTo>
                  <a:lnTo>
                    <a:pt x="503" y="600"/>
                  </a:lnTo>
                  <a:lnTo>
                    <a:pt x="521" y="600"/>
                  </a:lnTo>
                  <a:lnTo>
                    <a:pt x="521" y="600"/>
                  </a:lnTo>
                  <a:lnTo>
                    <a:pt x="503" y="627"/>
                  </a:lnTo>
                  <a:lnTo>
                    <a:pt x="503" y="627"/>
                  </a:lnTo>
                  <a:lnTo>
                    <a:pt x="512" y="653"/>
                  </a:lnTo>
                  <a:lnTo>
                    <a:pt x="521" y="662"/>
                  </a:lnTo>
                  <a:lnTo>
                    <a:pt x="521" y="662"/>
                  </a:lnTo>
                  <a:lnTo>
                    <a:pt x="538" y="671"/>
                  </a:lnTo>
                  <a:lnTo>
                    <a:pt x="538" y="671"/>
                  </a:lnTo>
                  <a:lnTo>
                    <a:pt x="529" y="671"/>
                  </a:lnTo>
                  <a:lnTo>
                    <a:pt x="529" y="671"/>
                  </a:lnTo>
                  <a:lnTo>
                    <a:pt x="503" y="680"/>
                  </a:lnTo>
                  <a:lnTo>
                    <a:pt x="485" y="689"/>
                  </a:lnTo>
                  <a:lnTo>
                    <a:pt x="476" y="697"/>
                  </a:lnTo>
                  <a:lnTo>
                    <a:pt x="476" y="706"/>
                  </a:lnTo>
                  <a:lnTo>
                    <a:pt x="476" y="706"/>
                  </a:lnTo>
                  <a:lnTo>
                    <a:pt x="476" y="724"/>
                  </a:lnTo>
                  <a:lnTo>
                    <a:pt x="494" y="733"/>
                  </a:lnTo>
                  <a:lnTo>
                    <a:pt x="503" y="741"/>
                  </a:lnTo>
                  <a:lnTo>
                    <a:pt x="529" y="750"/>
                  </a:lnTo>
                  <a:lnTo>
                    <a:pt x="529" y="750"/>
                  </a:lnTo>
                  <a:lnTo>
                    <a:pt x="538" y="750"/>
                  </a:lnTo>
                  <a:lnTo>
                    <a:pt x="538" y="750"/>
                  </a:lnTo>
                  <a:lnTo>
                    <a:pt x="521" y="759"/>
                  </a:lnTo>
                  <a:lnTo>
                    <a:pt x="521" y="759"/>
                  </a:lnTo>
                  <a:lnTo>
                    <a:pt x="494" y="759"/>
                  </a:lnTo>
                  <a:lnTo>
                    <a:pt x="450" y="768"/>
                  </a:lnTo>
                  <a:lnTo>
                    <a:pt x="415" y="786"/>
                  </a:lnTo>
                  <a:lnTo>
                    <a:pt x="388" y="803"/>
                  </a:lnTo>
                  <a:lnTo>
                    <a:pt x="388" y="803"/>
                  </a:lnTo>
                  <a:lnTo>
                    <a:pt x="388" y="821"/>
                  </a:lnTo>
                  <a:lnTo>
                    <a:pt x="397" y="839"/>
                  </a:lnTo>
                  <a:lnTo>
                    <a:pt x="397" y="839"/>
                  </a:lnTo>
                  <a:lnTo>
                    <a:pt x="406" y="839"/>
                  </a:lnTo>
                  <a:lnTo>
                    <a:pt x="406" y="839"/>
                  </a:lnTo>
                  <a:lnTo>
                    <a:pt x="335" y="821"/>
                  </a:lnTo>
                  <a:lnTo>
                    <a:pt x="300" y="821"/>
                  </a:lnTo>
                  <a:lnTo>
                    <a:pt x="274" y="821"/>
                  </a:lnTo>
                  <a:lnTo>
                    <a:pt x="274" y="821"/>
                  </a:lnTo>
                  <a:lnTo>
                    <a:pt x="256" y="821"/>
                  </a:lnTo>
                  <a:lnTo>
                    <a:pt x="229" y="821"/>
                  </a:lnTo>
                  <a:lnTo>
                    <a:pt x="194" y="803"/>
                  </a:lnTo>
                  <a:lnTo>
                    <a:pt x="194" y="803"/>
                  </a:lnTo>
                  <a:lnTo>
                    <a:pt x="168" y="786"/>
                  </a:lnTo>
                  <a:lnTo>
                    <a:pt x="168" y="786"/>
                  </a:lnTo>
                  <a:lnTo>
                    <a:pt x="124" y="777"/>
                  </a:lnTo>
                  <a:lnTo>
                    <a:pt x="79" y="777"/>
                  </a:lnTo>
                  <a:lnTo>
                    <a:pt x="35" y="777"/>
                  </a:lnTo>
                  <a:lnTo>
                    <a:pt x="9" y="794"/>
                  </a:lnTo>
                  <a:lnTo>
                    <a:pt x="9" y="794"/>
                  </a:lnTo>
                  <a:lnTo>
                    <a:pt x="0" y="812"/>
                  </a:lnTo>
                  <a:lnTo>
                    <a:pt x="9" y="821"/>
                  </a:lnTo>
                  <a:lnTo>
                    <a:pt x="9" y="821"/>
                  </a:lnTo>
                  <a:lnTo>
                    <a:pt x="35" y="847"/>
                  </a:lnTo>
                  <a:lnTo>
                    <a:pt x="79" y="865"/>
                  </a:lnTo>
                  <a:lnTo>
                    <a:pt x="132" y="883"/>
                  </a:lnTo>
                  <a:lnTo>
                    <a:pt x="177" y="883"/>
                  </a:lnTo>
                  <a:lnTo>
                    <a:pt x="177" y="883"/>
                  </a:lnTo>
                  <a:lnTo>
                    <a:pt x="177" y="883"/>
                  </a:lnTo>
                  <a:lnTo>
                    <a:pt x="177" y="883"/>
                  </a:lnTo>
                  <a:lnTo>
                    <a:pt x="185" y="883"/>
                  </a:lnTo>
                  <a:lnTo>
                    <a:pt x="203" y="874"/>
                  </a:lnTo>
                  <a:lnTo>
                    <a:pt x="203" y="874"/>
                  </a:lnTo>
                  <a:lnTo>
                    <a:pt x="212" y="883"/>
                  </a:lnTo>
                  <a:lnTo>
                    <a:pt x="256" y="936"/>
                  </a:lnTo>
                  <a:lnTo>
                    <a:pt x="256" y="936"/>
                  </a:lnTo>
                  <a:lnTo>
                    <a:pt x="265" y="936"/>
                  </a:lnTo>
                  <a:lnTo>
                    <a:pt x="256" y="945"/>
                  </a:lnTo>
                  <a:lnTo>
                    <a:pt x="256" y="945"/>
                  </a:lnTo>
                  <a:lnTo>
                    <a:pt x="256" y="971"/>
                  </a:lnTo>
                  <a:lnTo>
                    <a:pt x="256" y="1006"/>
                  </a:lnTo>
                  <a:lnTo>
                    <a:pt x="256" y="1006"/>
                  </a:lnTo>
                  <a:lnTo>
                    <a:pt x="274" y="1033"/>
                  </a:lnTo>
                  <a:lnTo>
                    <a:pt x="282" y="1042"/>
                  </a:lnTo>
                  <a:lnTo>
                    <a:pt x="309" y="1042"/>
                  </a:lnTo>
                  <a:lnTo>
                    <a:pt x="309" y="1042"/>
                  </a:lnTo>
                  <a:lnTo>
                    <a:pt x="326" y="1050"/>
                  </a:lnTo>
                  <a:lnTo>
                    <a:pt x="326" y="1050"/>
                  </a:lnTo>
                  <a:lnTo>
                    <a:pt x="353" y="1059"/>
                  </a:lnTo>
                  <a:lnTo>
                    <a:pt x="379" y="1068"/>
                  </a:lnTo>
                  <a:lnTo>
                    <a:pt x="415" y="1077"/>
                  </a:lnTo>
                  <a:lnTo>
                    <a:pt x="432" y="1059"/>
                  </a:lnTo>
                  <a:lnTo>
                    <a:pt x="432" y="1059"/>
                  </a:lnTo>
                  <a:lnTo>
                    <a:pt x="450" y="1050"/>
                  </a:lnTo>
                  <a:lnTo>
                    <a:pt x="450" y="1050"/>
                  </a:lnTo>
                  <a:lnTo>
                    <a:pt x="459" y="1042"/>
                  </a:lnTo>
                  <a:lnTo>
                    <a:pt x="459" y="1042"/>
                  </a:lnTo>
                  <a:lnTo>
                    <a:pt x="476" y="1059"/>
                  </a:lnTo>
                  <a:lnTo>
                    <a:pt x="521" y="1077"/>
                  </a:lnTo>
                  <a:lnTo>
                    <a:pt x="574" y="1077"/>
                  </a:lnTo>
                  <a:lnTo>
                    <a:pt x="653" y="1077"/>
                  </a:lnTo>
                  <a:lnTo>
                    <a:pt x="653" y="1077"/>
                  </a:lnTo>
                  <a:lnTo>
                    <a:pt x="671" y="1077"/>
                  </a:lnTo>
                  <a:lnTo>
                    <a:pt x="671" y="1077"/>
                  </a:lnTo>
                  <a:lnTo>
                    <a:pt x="706" y="1077"/>
                  </a:lnTo>
                  <a:lnTo>
                    <a:pt x="732" y="1068"/>
                  </a:lnTo>
                  <a:lnTo>
                    <a:pt x="759" y="1050"/>
                  </a:lnTo>
                  <a:lnTo>
                    <a:pt x="759" y="1050"/>
                  </a:lnTo>
                  <a:lnTo>
                    <a:pt x="768" y="1042"/>
                  </a:lnTo>
                  <a:lnTo>
                    <a:pt x="768" y="1042"/>
                  </a:lnTo>
                  <a:lnTo>
                    <a:pt x="768" y="1050"/>
                  </a:lnTo>
                  <a:lnTo>
                    <a:pt x="768" y="1050"/>
                  </a:lnTo>
                  <a:lnTo>
                    <a:pt x="803" y="1059"/>
                  </a:lnTo>
                  <a:lnTo>
                    <a:pt x="847" y="1068"/>
                  </a:lnTo>
                  <a:lnTo>
                    <a:pt x="926" y="1068"/>
                  </a:lnTo>
                  <a:lnTo>
                    <a:pt x="926" y="1068"/>
                  </a:lnTo>
                  <a:lnTo>
                    <a:pt x="953" y="1050"/>
                  </a:lnTo>
                  <a:lnTo>
                    <a:pt x="979" y="1024"/>
                  </a:lnTo>
                  <a:lnTo>
                    <a:pt x="988" y="989"/>
                  </a:lnTo>
                  <a:lnTo>
                    <a:pt x="988" y="962"/>
                  </a:lnTo>
                  <a:lnTo>
                    <a:pt x="988" y="962"/>
                  </a:lnTo>
                  <a:lnTo>
                    <a:pt x="979" y="953"/>
                  </a:lnTo>
                  <a:lnTo>
                    <a:pt x="971" y="945"/>
                  </a:lnTo>
                  <a:lnTo>
                    <a:pt x="971" y="945"/>
                  </a:lnTo>
                  <a:lnTo>
                    <a:pt x="909" y="927"/>
                  </a:lnTo>
                  <a:lnTo>
                    <a:pt x="812" y="918"/>
                  </a:lnTo>
                  <a:lnTo>
                    <a:pt x="715" y="918"/>
                  </a:lnTo>
                  <a:lnTo>
                    <a:pt x="679" y="927"/>
                  </a:lnTo>
                  <a:lnTo>
                    <a:pt x="653" y="927"/>
                  </a:lnTo>
                  <a:lnTo>
                    <a:pt x="653" y="927"/>
                  </a:lnTo>
                  <a:lnTo>
                    <a:pt x="635" y="936"/>
                  </a:lnTo>
                  <a:lnTo>
                    <a:pt x="618" y="936"/>
                  </a:lnTo>
                  <a:lnTo>
                    <a:pt x="574" y="936"/>
                  </a:lnTo>
                  <a:lnTo>
                    <a:pt x="574" y="936"/>
                  </a:lnTo>
                  <a:lnTo>
                    <a:pt x="529" y="936"/>
                  </a:lnTo>
                  <a:lnTo>
                    <a:pt x="494" y="936"/>
                  </a:lnTo>
                  <a:lnTo>
                    <a:pt x="494" y="936"/>
                  </a:lnTo>
                  <a:lnTo>
                    <a:pt x="485" y="945"/>
                  </a:lnTo>
                  <a:lnTo>
                    <a:pt x="476" y="936"/>
                  </a:lnTo>
                  <a:lnTo>
                    <a:pt x="476" y="936"/>
                  </a:lnTo>
                  <a:lnTo>
                    <a:pt x="450" y="918"/>
                  </a:lnTo>
                  <a:lnTo>
                    <a:pt x="415" y="909"/>
                  </a:lnTo>
                  <a:lnTo>
                    <a:pt x="415" y="909"/>
                  </a:lnTo>
                  <a:lnTo>
                    <a:pt x="406" y="909"/>
                  </a:lnTo>
                  <a:lnTo>
                    <a:pt x="406" y="909"/>
                  </a:lnTo>
                  <a:lnTo>
                    <a:pt x="415" y="900"/>
                  </a:lnTo>
                  <a:lnTo>
                    <a:pt x="415" y="900"/>
                  </a:lnTo>
                  <a:lnTo>
                    <a:pt x="432" y="883"/>
                  </a:lnTo>
                  <a:lnTo>
                    <a:pt x="432" y="883"/>
                  </a:lnTo>
                  <a:lnTo>
                    <a:pt x="441" y="874"/>
                  </a:lnTo>
                  <a:lnTo>
                    <a:pt x="441" y="865"/>
                  </a:lnTo>
                  <a:lnTo>
                    <a:pt x="441" y="865"/>
                  </a:lnTo>
                  <a:lnTo>
                    <a:pt x="415" y="847"/>
                  </a:lnTo>
                  <a:lnTo>
                    <a:pt x="415" y="847"/>
                  </a:lnTo>
                  <a:lnTo>
                    <a:pt x="468" y="856"/>
                  </a:lnTo>
                  <a:lnTo>
                    <a:pt x="521" y="856"/>
                  </a:lnTo>
                  <a:lnTo>
                    <a:pt x="521" y="856"/>
                  </a:lnTo>
                  <a:lnTo>
                    <a:pt x="556" y="856"/>
                  </a:lnTo>
                  <a:lnTo>
                    <a:pt x="582" y="856"/>
                  </a:lnTo>
                  <a:lnTo>
                    <a:pt x="582" y="856"/>
                  </a:lnTo>
                  <a:lnTo>
                    <a:pt x="609" y="874"/>
                  </a:lnTo>
                  <a:lnTo>
                    <a:pt x="644" y="874"/>
                  </a:lnTo>
                  <a:lnTo>
                    <a:pt x="679" y="874"/>
                  </a:lnTo>
                  <a:lnTo>
                    <a:pt x="706" y="856"/>
                  </a:lnTo>
                  <a:lnTo>
                    <a:pt x="706" y="856"/>
                  </a:lnTo>
                  <a:lnTo>
                    <a:pt x="715" y="847"/>
                  </a:lnTo>
                  <a:lnTo>
                    <a:pt x="724" y="847"/>
                  </a:lnTo>
                  <a:lnTo>
                    <a:pt x="768" y="847"/>
                  </a:lnTo>
                  <a:lnTo>
                    <a:pt x="768" y="847"/>
                  </a:lnTo>
                  <a:lnTo>
                    <a:pt x="803" y="847"/>
                  </a:lnTo>
                  <a:lnTo>
                    <a:pt x="803" y="847"/>
                  </a:lnTo>
                  <a:lnTo>
                    <a:pt x="856" y="856"/>
                  </a:lnTo>
                  <a:lnTo>
                    <a:pt x="882" y="874"/>
                  </a:lnTo>
                  <a:lnTo>
                    <a:pt x="882" y="874"/>
                  </a:lnTo>
                  <a:lnTo>
                    <a:pt x="900" y="883"/>
                  </a:lnTo>
                  <a:lnTo>
                    <a:pt x="926" y="892"/>
                  </a:lnTo>
                  <a:lnTo>
                    <a:pt x="926" y="892"/>
                  </a:lnTo>
                  <a:lnTo>
                    <a:pt x="953" y="883"/>
                  </a:lnTo>
                  <a:lnTo>
                    <a:pt x="988" y="865"/>
                  </a:lnTo>
                  <a:lnTo>
                    <a:pt x="988" y="865"/>
                  </a:lnTo>
                  <a:lnTo>
                    <a:pt x="1015" y="856"/>
                  </a:lnTo>
                  <a:lnTo>
                    <a:pt x="1041" y="847"/>
                  </a:lnTo>
                  <a:lnTo>
                    <a:pt x="1041" y="847"/>
                  </a:lnTo>
                  <a:lnTo>
                    <a:pt x="1068" y="847"/>
                  </a:lnTo>
                  <a:lnTo>
                    <a:pt x="1085" y="830"/>
                  </a:lnTo>
                  <a:lnTo>
                    <a:pt x="1085" y="830"/>
                  </a:lnTo>
                  <a:lnTo>
                    <a:pt x="1085" y="812"/>
                  </a:lnTo>
                  <a:lnTo>
                    <a:pt x="1076" y="777"/>
                  </a:lnTo>
                  <a:lnTo>
                    <a:pt x="1076" y="777"/>
                  </a:lnTo>
                  <a:lnTo>
                    <a:pt x="1068" y="768"/>
                  </a:lnTo>
                  <a:lnTo>
                    <a:pt x="1050" y="768"/>
                  </a:lnTo>
                  <a:lnTo>
                    <a:pt x="1015" y="777"/>
                  </a:lnTo>
                  <a:lnTo>
                    <a:pt x="1015" y="777"/>
                  </a:lnTo>
                  <a:lnTo>
                    <a:pt x="1006" y="777"/>
                  </a:lnTo>
                  <a:lnTo>
                    <a:pt x="1006" y="777"/>
                  </a:lnTo>
                  <a:lnTo>
                    <a:pt x="997" y="768"/>
                  </a:lnTo>
                  <a:lnTo>
                    <a:pt x="979" y="759"/>
                  </a:lnTo>
                  <a:lnTo>
                    <a:pt x="979" y="759"/>
                  </a:lnTo>
                  <a:lnTo>
                    <a:pt x="1032" y="741"/>
                  </a:lnTo>
                  <a:lnTo>
                    <a:pt x="1032" y="741"/>
                  </a:lnTo>
                  <a:lnTo>
                    <a:pt x="1050" y="741"/>
                  </a:lnTo>
                  <a:lnTo>
                    <a:pt x="1068" y="724"/>
                  </a:lnTo>
                  <a:lnTo>
                    <a:pt x="1068" y="724"/>
                  </a:lnTo>
                  <a:lnTo>
                    <a:pt x="1068" y="706"/>
                  </a:lnTo>
                  <a:lnTo>
                    <a:pt x="1059" y="689"/>
                  </a:lnTo>
                  <a:lnTo>
                    <a:pt x="1059" y="689"/>
                  </a:lnTo>
                  <a:lnTo>
                    <a:pt x="1059" y="680"/>
                  </a:lnTo>
                  <a:lnTo>
                    <a:pt x="1059" y="680"/>
                  </a:lnTo>
                  <a:lnTo>
                    <a:pt x="1103" y="689"/>
                  </a:lnTo>
                  <a:lnTo>
                    <a:pt x="1103" y="689"/>
                  </a:lnTo>
                  <a:lnTo>
                    <a:pt x="1147" y="689"/>
                  </a:lnTo>
                  <a:lnTo>
                    <a:pt x="1147" y="689"/>
                  </a:lnTo>
                  <a:lnTo>
                    <a:pt x="1165" y="680"/>
                  </a:lnTo>
                  <a:lnTo>
                    <a:pt x="1191" y="671"/>
                  </a:lnTo>
                  <a:lnTo>
                    <a:pt x="1226" y="644"/>
                  </a:lnTo>
                  <a:lnTo>
                    <a:pt x="1262" y="600"/>
                  </a:lnTo>
                  <a:lnTo>
                    <a:pt x="1271" y="565"/>
                  </a:lnTo>
                  <a:lnTo>
                    <a:pt x="1271" y="565"/>
                  </a:lnTo>
                  <a:lnTo>
                    <a:pt x="1271" y="547"/>
                  </a:lnTo>
                  <a:lnTo>
                    <a:pt x="1262" y="538"/>
                  </a:lnTo>
                  <a:lnTo>
                    <a:pt x="1262" y="538"/>
                  </a:lnTo>
                  <a:lnTo>
                    <a:pt x="1244" y="530"/>
                  </a:lnTo>
                  <a:lnTo>
                    <a:pt x="1226" y="521"/>
                  </a:lnTo>
                  <a:lnTo>
                    <a:pt x="1182" y="521"/>
                  </a:lnTo>
                  <a:lnTo>
                    <a:pt x="1182" y="521"/>
                  </a:lnTo>
                  <a:lnTo>
                    <a:pt x="1235" y="512"/>
                  </a:lnTo>
                  <a:lnTo>
                    <a:pt x="1235" y="512"/>
                  </a:lnTo>
                  <a:lnTo>
                    <a:pt x="1279" y="512"/>
                  </a:lnTo>
                  <a:lnTo>
                    <a:pt x="1306" y="503"/>
                  </a:lnTo>
                  <a:lnTo>
                    <a:pt x="1306" y="503"/>
                  </a:lnTo>
                  <a:lnTo>
                    <a:pt x="1315" y="485"/>
                  </a:lnTo>
                  <a:lnTo>
                    <a:pt x="1315" y="468"/>
                  </a:lnTo>
                  <a:lnTo>
                    <a:pt x="1315" y="468"/>
                  </a:lnTo>
                  <a:lnTo>
                    <a:pt x="1315" y="459"/>
                  </a:lnTo>
                  <a:lnTo>
                    <a:pt x="1315" y="459"/>
                  </a:lnTo>
                  <a:lnTo>
                    <a:pt x="1341" y="468"/>
                  </a:lnTo>
                  <a:lnTo>
                    <a:pt x="1341" y="468"/>
                  </a:lnTo>
                  <a:lnTo>
                    <a:pt x="1376" y="468"/>
                  </a:lnTo>
                  <a:lnTo>
                    <a:pt x="1421" y="468"/>
                  </a:lnTo>
                  <a:lnTo>
                    <a:pt x="1421" y="468"/>
                  </a:lnTo>
                  <a:lnTo>
                    <a:pt x="1438" y="468"/>
                  </a:lnTo>
                  <a:lnTo>
                    <a:pt x="1447" y="450"/>
                  </a:lnTo>
                  <a:lnTo>
                    <a:pt x="1456" y="433"/>
                  </a:lnTo>
                  <a:lnTo>
                    <a:pt x="1456" y="433"/>
                  </a:lnTo>
                  <a:lnTo>
                    <a:pt x="1456" y="424"/>
                  </a:lnTo>
                  <a:lnTo>
                    <a:pt x="1456" y="424"/>
                  </a:lnTo>
                  <a:lnTo>
                    <a:pt x="1500" y="415"/>
                  </a:lnTo>
                  <a:lnTo>
                    <a:pt x="1571" y="371"/>
                  </a:lnTo>
                  <a:lnTo>
                    <a:pt x="1571" y="371"/>
                  </a:lnTo>
                  <a:lnTo>
                    <a:pt x="1641" y="335"/>
                  </a:lnTo>
                  <a:lnTo>
                    <a:pt x="1641" y="335"/>
                  </a:lnTo>
                  <a:lnTo>
                    <a:pt x="1712" y="300"/>
                  </a:lnTo>
                  <a:lnTo>
                    <a:pt x="1765" y="291"/>
                  </a:lnTo>
                  <a:lnTo>
                    <a:pt x="1765" y="291"/>
                  </a:lnTo>
                  <a:lnTo>
                    <a:pt x="1818" y="274"/>
                  </a:lnTo>
                  <a:lnTo>
                    <a:pt x="1826" y="265"/>
                  </a:lnTo>
                  <a:lnTo>
                    <a:pt x="1835" y="247"/>
                  </a:lnTo>
                  <a:lnTo>
                    <a:pt x="1835" y="247"/>
                  </a:lnTo>
                  <a:lnTo>
                    <a:pt x="1826" y="229"/>
                  </a:lnTo>
                  <a:lnTo>
                    <a:pt x="1826" y="229"/>
                  </a:lnTo>
                  <a:lnTo>
                    <a:pt x="1818" y="221"/>
                  </a:lnTo>
                  <a:lnTo>
                    <a:pt x="1818" y="221"/>
                  </a:lnTo>
                  <a:lnTo>
                    <a:pt x="1879" y="203"/>
                  </a:lnTo>
                  <a:lnTo>
                    <a:pt x="1968" y="168"/>
                  </a:lnTo>
                  <a:lnTo>
                    <a:pt x="1968" y="168"/>
                  </a:lnTo>
                  <a:lnTo>
                    <a:pt x="2021" y="132"/>
                  </a:lnTo>
                  <a:lnTo>
                    <a:pt x="2029" y="124"/>
                  </a:lnTo>
                  <a:lnTo>
                    <a:pt x="2038" y="106"/>
                  </a:lnTo>
                  <a:lnTo>
                    <a:pt x="2038" y="106"/>
                  </a:lnTo>
                  <a:lnTo>
                    <a:pt x="2029" y="97"/>
                  </a:lnTo>
                  <a:lnTo>
                    <a:pt x="2012" y="88"/>
                  </a:lnTo>
                  <a:lnTo>
                    <a:pt x="1976" y="88"/>
                  </a:lnTo>
                  <a:lnTo>
                    <a:pt x="1976" y="88"/>
                  </a:lnTo>
                  <a:lnTo>
                    <a:pt x="1932" y="97"/>
                  </a:lnTo>
                  <a:lnTo>
                    <a:pt x="1906" y="79"/>
                  </a:lnTo>
                  <a:lnTo>
                    <a:pt x="1906" y="79"/>
                  </a:lnTo>
                  <a:lnTo>
                    <a:pt x="1897" y="71"/>
                  </a:lnTo>
                  <a:lnTo>
                    <a:pt x="1897" y="71"/>
                  </a:lnTo>
                  <a:lnTo>
                    <a:pt x="1897" y="53"/>
                  </a:lnTo>
                  <a:lnTo>
                    <a:pt x="1897" y="53"/>
                  </a:lnTo>
                  <a:lnTo>
                    <a:pt x="1879" y="44"/>
                  </a:lnTo>
                  <a:lnTo>
                    <a:pt x="1853" y="44"/>
                  </a:lnTo>
                  <a:lnTo>
                    <a:pt x="1853" y="44"/>
                  </a:lnTo>
                  <a:lnTo>
                    <a:pt x="1835" y="44"/>
                  </a:lnTo>
                  <a:lnTo>
                    <a:pt x="1835" y="44"/>
                  </a:lnTo>
                  <a:lnTo>
                    <a:pt x="1826" y="44"/>
                  </a:lnTo>
                  <a:lnTo>
                    <a:pt x="1826" y="44"/>
                  </a:lnTo>
                  <a:lnTo>
                    <a:pt x="1809" y="35"/>
                  </a:lnTo>
                  <a:lnTo>
                    <a:pt x="1791" y="35"/>
                  </a:lnTo>
                  <a:lnTo>
                    <a:pt x="1729" y="44"/>
                  </a:lnTo>
                  <a:lnTo>
                    <a:pt x="1729" y="44"/>
                  </a:lnTo>
                  <a:lnTo>
                    <a:pt x="1738" y="44"/>
                  </a:lnTo>
                  <a:lnTo>
                    <a:pt x="1738" y="35"/>
                  </a:lnTo>
                  <a:lnTo>
                    <a:pt x="1738" y="35"/>
                  </a:lnTo>
                  <a:lnTo>
                    <a:pt x="1729" y="26"/>
                  </a:lnTo>
                  <a:lnTo>
                    <a:pt x="1721" y="18"/>
                  </a:lnTo>
                  <a:lnTo>
                    <a:pt x="1668" y="18"/>
                  </a:lnTo>
                  <a:lnTo>
                    <a:pt x="1668" y="18"/>
                  </a:lnTo>
                  <a:lnTo>
                    <a:pt x="1588" y="18"/>
                  </a:lnTo>
                  <a:lnTo>
                    <a:pt x="1535" y="9"/>
                  </a:lnTo>
                  <a:lnTo>
                    <a:pt x="1535" y="9"/>
                  </a:lnTo>
                  <a:lnTo>
                    <a:pt x="1518" y="0"/>
                  </a:lnTo>
                  <a:lnTo>
                    <a:pt x="1500" y="0"/>
                  </a:lnTo>
                  <a:lnTo>
                    <a:pt x="1465" y="9"/>
                  </a:lnTo>
                  <a:lnTo>
                    <a:pt x="1465" y="9"/>
                  </a:lnTo>
                  <a:lnTo>
                    <a:pt x="1447" y="18"/>
                  </a:lnTo>
                  <a:lnTo>
                    <a:pt x="1438" y="18"/>
                  </a:lnTo>
                  <a:lnTo>
                    <a:pt x="1438" y="18"/>
                  </a:lnTo>
                  <a:lnTo>
                    <a:pt x="1412" y="0"/>
                  </a:lnTo>
                  <a:lnTo>
                    <a:pt x="1376" y="0"/>
                  </a:lnTo>
                  <a:lnTo>
                    <a:pt x="1350" y="0"/>
                  </a:lnTo>
                  <a:lnTo>
                    <a:pt x="1332" y="9"/>
                  </a:lnTo>
                  <a:lnTo>
                    <a:pt x="1332" y="9"/>
                  </a:lnTo>
                  <a:lnTo>
                    <a:pt x="1315" y="26"/>
                  </a:lnTo>
                  <a:lnTo>
                    <a:pt x="1315" y="35"/>
                  </a:lnTo>
                  <a:lnTo>
                    <a:pt x="1315" y="35"/>
                  </a:lnTo>
                  <a:lnTo>
                    <a:pt x="1297" y="26"/>
                  </a:lnTo>
                  <a:lnTo>
                    <a:pt x="1297" y="26"/>
                  </a:lnTo>
                  <a:lnTo>
                    <a:pt x="1279" y="18"/>
                  </a:lnTo>
                  <a:lnTo>
                    <a:pt x="1253" y="18"/>
                  </a:lnTo>
                  <a:lnTo>
                    <a:pt x="1209" y="18"/>
                  </a:lnTo>
                  <a:lnTo>
                    <a:pt x="1209" y="18"/>
                  </a:lnTo>
                  <a:lnTo>
                    <a:pt x="1182" y="18"/>
                  </a:lnTo>
                  <a:lnTo>
                    <a:pt x="1147" y="18"/>
                  </a:lnTo>
                  <a:lnTo>
                    <a:pt x="1147" y="18"/>
                  </a:lnTo>
                  <a:lnTo>
                    <a:pt x="1129" y="18"/>
                  </a:lnTo>
                  <a:lnTo>
                    <a:pt x="1112" y="26"/>
                  </a:lnTo>
                  <a:lnTo>
                    <a:pt x="1094" y="35"/>
                  </a:lnTo>
                  <a:lnTo>
                    <a:pt x="1094" y="35"/>
                  </a:lnTo>
                  <a:lnTo>
                    <a:pt x="1085" y="44"/>
                  </a:lnTo>
                  <a:lnTo>
                    <a:pt x="1068" y="44"/>
                  </a:lnTo>
                  <a:lnTo>
                    <a:pt x="1068" y="44"/>
                  </a:lnTo>
                  <a:lnTo>
                    <a:pt x="1032" y="26"/>
                  </a:lnTo>
                  <a:lnTo>
                    <a:pt x="988" y="26"/>
                  </a:lnTo>
                  <a:lnTo>
                    <a:pt x="962" y="26"/>
                  </a:lnTo>
                  <a:lnTo>
                    <a:pt x="944" y="35"/>
                  </a:lnTo>
                  <a:lnTo>
                    <a:pt x="944" y="35"/>
                  </a:lnTo>
                  <a:lnTo>
                    <a:pt x="944" y="53"/>
                  </a:lnTo>
                  <a:lnTo>
                    <a:pt x="944" y="53"/>
                  </a:lnTo>
                  <a:lnTo>
                    <a:pt x="935" y="53"/>
                  </a:lnTo>
                  <a:lnTo>
                    <a:pt x="935" y="53"/>
                  </a:lnTo>
                  <a:lnTo>
                    <a:pt x="900" y="44"/>
                  </a:lnTo>
                  <a:lnTo>
                    <a:pt x="882" y="53"/>
                  </a:lnTo>
                  <a:lnTo>
                    <a:pt x="882" y="53"/>
                  </a:lnTo>
                  <a:lnTo>
                    <a:pt x="874" y="62"/>
                  </a:lnTo>
                  <a:lnTo>
                    <a:pt x="882" y="79"/>
                  </a:lnTo>
                  <a:lnTo>
                    <a:pt x="882" y="79"/>
                  </a:lnTo>
                  <a:lnTo>
                    <a:pt x="856" y="79"/>
                  </a:lnTo>
                  <a:lnTo>
                    <a:pt x="856" y="79"/>
                  </a:lnTo>
                  <a:lnTo>
                    <a:pt x="812" y="79"/>
                  </a:lnTo>
                  <a:lnTo>
                    <a:pt x="794" y="88"/>
                  </a:lnTo>
                  <a:lnTo>
                    <a:pt x="794" y="88"/>
                  </a:lnTo>
                  <a:lnTo>
                    <a:pt x="785" y="106"/>
                  </a:lnTo>
                  <a:lnTo>
                    <a:pt x="785" y="106"/>
                  </a:lnTo>
                  <a:lnTo>
                    <a:pt x="785" y="115"/>
                  </a:lnTo>
                  <a:lnTo>
                    <a:pt x="776" y="124"/>
                  </a:lnTo>
                  <a:lnTo>
                    <a:pt x="776" y="124"/>
                  </a:lnTo>
                  <a:lnTo>
                    <a:pt x="759" y="124"/>
                  </a:lnTo>
                  <a:lnTo>
                    <a:pt x="741" y="115"/>
                  </a:lnTo>
                  <a:lnTo>
                    <a:pt x="741" y="115"/>
                  </a:lnTo>
                  <a:lnTo>
                    <a:pt x="715" y="97"/>
                  </a:lnTo>
                  <a:lnTo>
                    <a:pt x="679" y="88"/>
                  </a:lnTo>
                  <a:lnTo>
                    <a:pt x="644" y="88"/>
                  </a:lnTo>
                  <a:lnTo>
                    <a:pt x="626" y="97"/>
                  </a:lnTo>
                  <a:lnTo>
                    <a:pt x="626" y="97"/>
                  </a:lnTo>
                  <a:lnTo>
                    <a:pt x="618" y="106"/>
                  </a:lnTo>
                  <a:lnTo>
                    <a:pt x="618" y="115"/>
                  </a:lnTo>
                  <a:lnTo>
                    <a:pt x="618" y="115"/>
                  </a:lnTo>
                  <a:lnTo>
                    <a:pt x="609" y="115"/>
                  </a:lnTo>
                  <a:lnTo>
                    <a:pt x="609" y="115"/>
                  </a:lnTo>
                  <a:lnTo>
                    <a:pt x="574" y="124"/>
                  </a:lnTo>
                  <a:lnTo>
                    <a:pt x="565" y="124"/>
                  </a:lnTo>
                  <a:lnTo>
                    <a:pt x="565" y="132"/>
                  </a:lnTo>
                  <a:lnTo>
                    <a:pt x="565" y="132"/>
                  </a:lnTo>
                  <a:lnTo>
                    <a:pt x="565" y="141"/>
                  </a:lnTo>
                  <a:lnTo>
                    <a:pt x="574" y="150"/>
                  </a:lnTo>
                  <a:lnTo>
                    <a:pt x="574" y="150"/>
                  </a:lnTo>
                  <a:lnTo>
                    <a:pt x="574" y="159"/>
                  </a:lnTo>
                  <a:lnTo>
                    <a:pt x="574" y="159"/>
                  </a:lnTo>
                  <a:lnTo>
                    <a:pt x="556" y="159"/>
                  </a:lnTo>
                  <a:lnTo>
                    <a:pt x="556" y="159"/>
                  </a:lnTo>
                  <a:lnTo>
                    <a:pt x="538" y="150"/>
                  </a:lnTo>
                  <a:lnTo>
                    <a:pt x="538" y="150"/>
                  </a:lnTo>
                  <a:lnTo>
                    <a:pt x="494" y="132"/>
                  </a:lnTo>
                  <a:lnTo>
                    <a:pt x="468" y="141"/>
                  </a:lnTo>
                  <a:lnTo>
                    <a:pt x="450" y="150"/>
                  </a:lnTo>
                  <a:lnTo>
                    <a:pt x="450" y="150"/>
                  </a:lnTo>
                  <a:lnTo>
                    <a:pt x="424" y="168"/>
                  </a:lnTo>
                  <a:lnTo>
                    <a:pt x="424" y="168"/>
                  </a:lnTo>
                  <a:lnTo>
                    <a:pt x="424" y="177"/>
                  </a:lnTo>
                  <a:lnTo>
                    <a:pt x="424" y="177"/>
                  </a:lnTo>
                  <a:lnTo>
                    <a:pt x="397" y="168"/>
                  </a:lnTo>
                  <a:lnTo>
                    <a:pt x="362" y="168"/>
                  </a:lnTo>
                  <a:lnTo>
                    <a:pt x="291" y="185"/>
                  </a:lnTo>
                  <a:lnTo>
                    <a:pt x="291" y="185"/>
                  </a:lnTo>
                  <a:lnTo>
                    <a:pt x="274" y="194"/>
                  </a:lnTo>
                  <a:lnTo>
                    <a:pt x="265" y="212"/>
                  </a:lnTo>
                  <a:lnTo>
                    <a:pt x="265" y="212"/>
                  </a:lnTo>
                  <a:lnTo>
                    <a:pt x="265" y="221"/>
                  </a:lnTo>
                  <a:lnTo>
                    <a:pt x="274" y="229"/>
                  </a:lnTo>
                  <a:lnTo>
                    <a:pt x="274" y="229"/>
                  </a:lnTo>
                  <a:lnTo>
                    <a:pt x="300" y="238"/>
                  </a:lnTo>
                  <a:lnTo>
                    <a:pt x="335" y="229"/>
                  </a:lnTo>
                  <a:lnTo>
                    <a:pt x="335" y="229"/>
                  </a:lnTo>
                  <a:lnTo>
                    <a:pt x="335" y="238"/>
                  </a:lnTo>
                  <a:lnTo>
                    <a:pt x="335" y="238"/>
                  </a:lnTo>
                  <a:lnTo>
                    <a:pt x="344" y="247"/>
                  </a:lnTo>
                  <a:lnTo>
                    <a:pt x="371" y="256"/>
                  </a:lnTo>
                  <a:lnTo>
                    <a:pt x="371" y="256"/>
                  </a:lnTo>
                  <a:lnTo>
                    <a:pt x="362" y="274"/>
                  </a:lnTo>
                  <a:lnTo>
                    <a:pt x="362" y="274"/>
                  </a:lnTo>
                  <a:lnTo>
                    <a:pt x="362" y="291"/>
                  </a:lnTo>
                  <a:lnTo>
                    <a:pt x="371" y="300"/>
                  </a:lnTo>
                  <a:lnTo>
                    <a:pt x="397" y="309"/>
                  </a:lnTo>
                  <a:lnTo>
                    <a:pt x="397" y="309"/>
                  </a:lnTo>
                  <a:lnTo>
                    <a:pt x="415" y="309"/>
                  </a:lnTo>
                  <a:lnTo>
                    <a:pt x="415" y="309"/>
                  </a:lnTo>
                  <a:lnTo>
                    <a:pt x="415" y="327"/>
                  </a:lnTo>
                  <a:lnTo>
                    <a:pt x="432" y="335"/>
                  </a:lnTo>
                  <a:lnTo>
                    <a:pt x="432" y="335"/>
                  </a:lnTo>
                  <a:lnTo>
                    <a:pt x="468" y="344"/>
                  </a:lnTo>
                  <a:lnTo>
                    <a:pt x="512" y="344"/>
                  </a:lnTo>
                  <a:lnTo>
                    <a:pt x="547" y="344"/>
                  </a:lnTo>
                  <a:lnTo>
                    <a:pt x="574" y="327"/>
                  </a:lnTo>
                  <a:lnTo>
                    <a:pt x="574" y="327"/>
                  </a:lnTo>
                  <a:lnTo>
                    <a:pt x="574" y="327"/>
                  </a:lnTo>
                  <a:lnTo>
                    <a:pt x="574" y="327"/>
                  </a:lnTo>
                  <a:lnTo>
                    <a:pt x="574" y="327"/>
                  </a:lnTo>
                  <a:lnTo>
                    <a:pt x="574" y="327"/>
                  </a:lnTo>
                  <a:lnTo>
                    <a:pt x="574" y="344"/>
                  </a:lnTo>
                  <a:lnTo>
                    <a:pt x="574" y="344"/>
                  </a:lnTo>
                  <a:lnTo>
                    <a:pt x="574" y="353"/>
                  </a:lnTo>
                  <a:lnTo>
                    <a:pt x="600" y="371"/>
                  </a:lnTo>
                  <a:lnTo>
                    <a:pt x="600" y="371"/>
                  </a:lnTo>
                  <a:lnTo>
                    <a:pt x="600" y="371"/>
                  </a:lnTo>
                  <a:lnTo>
                    <a:pt x="600" y="371"/>
                  </a:lnTo>
                  <a:lnTo>
                    <a:pt x="591" y="371"/>
                  </a:lnTo>
                  <a:lnTo>
                    <a:pt x="591" y="371"/>
                  </a:lnTo>
                  <a:lnTo>
                    <a:pt x="582" y="371"/>
                  </a:lnTo>
                  <a:lnTo>
                    <a:pt x="565" y="388"/>
                  </a:lnTo>
                  <a:lnTo>
                    <a:pt x="556" y="406"/>
                  </a:lnTo>
                  <a:lnTo>
                    <a:pt x="556" y="424"/>
                  </a:lnTo>
                  <a:lnTo>
                    <a:pt x="556" y="424"/>
                  </a:lnTo>
                  <a:lnTo>
                    <a:pt x="556" y="424"/>
                  </a:lnTo>
                  <a:lnTo>
                    <a:pt x="556" y="424"/>
                  </a:lnTo>
                  <a:lnTo>
                    <a:pt x="547" y="415"/>
                  </a:lnTo>
                  <a:lnTo>
                    <a:pt x="547" y="415"/>
                  </a:lnTo>
                  <a:lnTo>
                    <a:pt x="538" y="406"/>
                  </a:lnTo>
                  <a:lnTo>
                    <a:pt x="538" y="406"/>
                  </a:lnTo>
                  <a:lnTo>
                    <a:pt x="547" y="397"/>
                  </a:lnTo>
                  <a:lnTo>
                    <a:pt x="538" y="380"/>
                  </a:lnTo>
                  <a:lnTo>
                    <a:pt x="538" y="380"/>
                  </a:lnTo>
                  <a:lnTo>
                    <a:pt x="529" y="371"/>
                  </a:lnTo>
                  <a:lnTo>
                    <a:pt x="512" y="371"/>
                  </a:lnTo>
                  <a:lnTo>
                    <a:pt x="503" y="362"/>
                  </a:lnTo>
                  <a:lnTo>
                    <a:pt x="485" y="371"/>
                  </a:lnTo>
                  <a:lnTo>
                    <a:pt x="485" y="371"/>
                  </a:lnTo>
                  <a:lnTo>
                    <a:pt x="476" y="380"/>
                  </a:lnTo>
                  <a:lnTo>
                    <a:pt x="468" y="388"/>
                  </a:lnTo>
                  <a:lnTo>
                    <a:pt x="468" y="388"/>
                  </a:lnTo>
                  <a:lnTo>
                    <a:pt x="459" y="380"/>
                  </a:lnTo>
                  <a:lnTo>
                    <a:pt x="441" y="362"/>
                  </a:lnTo>
                  <a:lnTo>
                    <a:pt x="441" y="362"/>
                  </a:lnTo>
                  <a:lnTo>
                    <a:pt x="441" y="353"/>
                  </a:lnTo>
                  <a:lnTo>
                    <a:pt x="424" y="344"/>
                  </a:lnTo>
                  <a:lnTo>
                    <a:pt x="379" y="327"/>
                  </a:lnTo>
                  <a:lnTo>
                    <a:pt x="379" y="327"/>
                  </a:lnTo>
                  <a:lnTo>
                    <a:pt x="326" y="300"/>
                  </a:lnTo>
                  <a:lnTo>
                    <a:pt x="291" y="291"/>
                  </a:lnTo>
                  <a:lnTo>
                    <a:pt x="265" y="265"/>
                  </a:lnTo>
                  <a:lnTo>
                    <a:pt x="265" y="265"/>
                  </a:lnTo>
                  <a:lnTo>
                    <a:pt x="229" y="247"/>
                  </a:lnTo>
                  <a:lnTo>
                    <a:pt x="194" y="238"/>
                  </a:lnTo>
                  <a:lnTo>
                    <a:pt x="159" y="238"/>
                  </a:lnTo>
                  <a:lnTo>
                    <a:pt x="141" y="238"/>
                  </a:lnTo>
                  <a:lnTo>
                    <a:pt x="141" y="238"/>
                  </a:lnTo>
                  <a:lnTo>
                    <a:pt x="132" y="256"/>
                  </a:lnTo>
                  <a:lnTo>
                    <a:pt x="132" y="265"/>
                  </a:lnTo>
                  <a:lnTo>
                    <a:pt x="132" y="265"/>
                  </a:lnTo>
                  <a:lnTo>
                    <a:pt x="141" y="265"/>
                  </a:lnTo>
                  <a:lnTo>
                    <a:pt x="150" y="274"/>
                  </a:lnTo>
                  <a:lnTo>
                    <a:pt x="150" y="274"/>
                  </a:lnTo>
                  <a:lnTo>
                    <a:pt x="115" y="274"/>
                  </a:lnTo>
                  <a:lnTo>
                    <a:pt x="106" y="282"/>
                  </a:lnTo>
                  <a:lnTo>
                    <a:pt x="97" y="291"/>
                  </a:lnTo>
                  <a:lnTo>
                    <a:pt x="97" y="291"/>
                  </a:lnTo>
                  <a:lnTo>
                    <a:pt x="97" y="309"/>
                  </a:lnTo>
                  <a:lnTo>
                    <a:pt x="115" y="318"/>
                  </a:lnTo>
                  <a:lnTo>
                    <a:pt x="115" y="318"/>
                  </a:lnTo>
                  <a:lnTo>
                    <a:pt x="79" y="318"/>
                  </a:lnTo>
                  <a:lnTo>
                    <a:pt x="79" y="318"/>
                  </a:lnTo>
                  <a:lnTo>
                    <a:pt x="62" y="327"/>
                  </a:lnTo>
                  <a:lnTo>
                    <a:pt x="53" y="335"/>
                  </a:lnTo>
                  <a:lnTo>
                    <a:pt x="44" y="344"/>
                  </a:lnTo>
                  <a:lnTo>
                    <a:pt x="35" y="362"/>
                  </a:lnTo>
                  <a:lnTo>
                    <a:pt x="35" y="362"/>
                  </a:lnTo>
                  <a:lnTo>
                    <a:pt x="35" y="371"/>
                  </a:lnTo>
                  <a:lnTo>
                    <a:pt x="44" y="388"/>
                  </a:lnTo>
                  <a:lnTo>
                    <a:pt x="62" y="406"/>
                  </a:lnTo>
                  <a:lnTo>
                    <a:pt x="88" y="406"/>
                  </a:lnTo>
                  <a:lnTo>
                    <a:pt x="88" y="406"/>
                  </a:lnTo>
                  <a:lnTo>
                    <a:pt x="88" y="406"/>
                  </a:lnTo>
                  <a:lnTo>
                    <a:pt x="88" y="406"/>
                  </a:lnTo>
                  <a:lnTo>
                    <a:pt x="62" y="406"/>
                  </a:lnTo>
                  <a:lnTo>
                    <a:pt x="62" y="406"/>
                  </a:lnTo>
                  <a:lnTo>
                    <a:pt x="27" y="406"/>
                  </a:lnTo>
                  <a:lnTo>
                    <a:pt x="9" y="415"/>
                  </a:lnTo>
                  <a:lnTo>
                    <a:pt x="9" y="424"/>
                  </a:lnTo>
                  <a:lnTo>
                    <a:pt x="9" y="424"/>
                  </a:lnTo>
                  <a:lnTo>
                    <a:pt x="9" y="441"/>
                  </a:lnTo>
                  <a:lnTo>
                    <a:pt x="18" y="450"/>
                  </a:lnTo>
                  <a:lnTo>
                    <a:pt x="35" y="459"/>
                  </a:lnTo>
                  <a:close/>
                  <a:moveTo>
                    <a:pt x="988" y="309"/>
                  </a:moveTo>
                  <a:lnTo>
                    <a:pt x="988" y="309"/>
                  </a:lnTo>
                  <a:lnTo>
                    <a:pt x="988" y="318"/>
                  </a:lnTo>
                  <a:lnTo>
                    <a:pt x="979" y="327"/>
                  </a:lnTo>
                  <a:lnTo>
                    <a:pt x="979" y="327"/>
                  </a:lnTo>
                  <a:lnTo>
                    <a:pt x="935" y="344"/>
                  </a:lnTo>
                  <a:lnTo>
                    <a:pt x="891" y="353"/>
                  </a:lnTo>
                  <a:lnTo>
                    <a:pt x="891" y="353"/>
                  </a:lnTo>
                  <a:lnTo>
                    <a:pt x="953" y="335"/>
                  </a:lnTo>
                  <a:lnTo>
                    <a:pt x="971" y="318"/>
                  </a:lnTo>
                  <a:lnTo>
                    <a:pt x="988" y="309"/>
                  </a:lnTo>
                  <a:close/>
                  <a:moveTo>
                    <a:pt x="882" y="759"/>
                  </a:moveTo>
                  <a:lnTo>
                    <a:pt x="882" y="759"/>
                  </a:lnTo>
                  <a:lnTo>
                    <a:pt x="856" y="759"/>
                  </a:lnTo>
                  <a:lnTo>
                    <a:pt x="856" y="759"/>
                  </a:lnTo>
                  <a:lnTo>
                    <a:pt x="856" y="759"/>
                  </a:lnTo>
                  <a:lnTo>
                    <a:pt x="856" y="759"/>
                  </a:lnTo>
                  <a:lnTo>
                    <a:pt x="865" y="750"/>
                  </a:lnTo>
                  <a:lnTo>
                    <a:pt x="865" y="750"/>
                  </a:lnTo>
                  <a:lnTo>
                    <a:pt x="865" y="750"/>
                  </a:lnTo>
                  <a:lnTo>
                    <a:pt x="882" y="750"/>
                  </a:lnTo>
                  <a:lnTo>
                    <a:pt x="882" y="750"/>
                  </a:lnTo>
                  <a:lnTo>
                    <a:pt x="900" y="750"/>
                  </a:lnTo>
                  <a:lnTo>
                    <a:pt x="900" y="750"/>
                  </a:lnTo>
                  <a:lnTo>
                    <a:pt x="882" y="759"/>
                  </a:lnTo>
                  <a:close/>
                  <a:moveTo>
                    <a:pt x="759" y="353"/>
                  </a:moveTo>
                  <a:lnTo>
                    <a:pt x="759" y="353"/>
                  </a:lnTo>
                  <a:lnTo>
                    <a:pt x="759" y="353"/>
                  </a:lnTo>
                  <a:lnTo>
                    <a:pt x="759" y="353"/>
                  </a:lnTo>
                  <a:lnTo>
                    <a:pt x="776" y="353"/>
                  </a:lnTo>
                  <a:lnTo>
                    <a:pt x="794" y="362"/>
                  </a:lnTo>
                  <a:lnTo>
                    <a:pt x="803" y="362"/>
                  </a:lnTo>
                  <a:lnTo>
                    <a:pt x="803" y="362"/>
                  </a:lnTo>
                  <a:lnTo>
                    <a:pt x="803" y="362"/>
                  </a:lnTo>
                  <a:lnTo>
                    <a:pt x="803" y="362"/>
                  </a:lnTo>
                  <a:lnTo>
                    <a:pt x="794" y="362"/>
                  </a:lnTo>
                  <a:lnTo>
                    <a:pt x="794" y="362"/>
                  </a:lnTo>
                  <a:lnTo>
                    <a:pt x="785" y="371"/>
                  </a:lnTo>
                  <a:lnTo>
                    <a:pt x="776" y="380"/>
                  </a:lnTo>
                  <a:lnTo>
                    <a:pt x="776" y="380"/>
                  </a:lnTo>
                  <a:lnTo>
                    <a:pt x="776" y="397"/>
                  </a:lnTo>
                  <a:lnTo>
                    <a:pt x="785" y="406"/>
                  </a:lnTo>
                  <a:lnTo>
                    <a:pt x="821" y="433"/>
                  </a:lnTo>
                  <a:lnTo>
                    <a:pt x="821" y="433"/>
                  </a:lnTo>
                  <a:lnTo>
                    <a:pt x="838" y="441"/>
                  </a:lnTo>
                  <a:lnTo>
                    <a:pt x="838" y="441"/>
                  </a:lnTo>
                  <a:lnTo>
                    <a:pt x="812" y="433"/>
                  </a:lnTo>
                  <a:lnTo>
                    <a:pt x="785" y="415"/>
                  </a:lnTo>
                  <a:lnTo>
                    <a:pt x="785" y="415"/>
                  </a:lnTo>
                  <a:lnTo>
                    <a:pt x="750" y="388"/>
                  </a:lnTo>
                  <a:lnTo>
                    <a:pt x="715" y="380"/>
                  </a:lnTo>
                  <a:lnTo>
                    <a:pt x="715" y="380"/>
                  </a:lnTo>
                  <a:lnTo>
                    <a:pt x="741" y="371"/>
                  </a:lnTo>
                  <a:lnTo>
                    <a:pt x="759" y="353"/>
                  </a:lnTo>
                  <a:close/>
                  <a:moveTo>
                    <a:pt x="574" y="556"/>
                  </a:moveTo>
                  <a:lnTo>
                    <a:pt x="574" y="556"/>
                  </a:lnTo>
                  <a:lnTo>
                    <a:pt x="609" y="547"/>
                  </a:lnTo>
                  <a:lnTo>
                    <a:pt x="609" y="547"/>
                  </a:lnTo>
                  <a:lnTo>
                    <a:pt x="653" y="538"/>
                  </a:lnTo>
                  <a:lnTo>
                    <a:pt x="662" y="530"/>
                  </a:lnTo>
                  <a:lnTo>
                    <a:pt x="671" y="512"/>
                  </a:lnTo>
                  <a:lnTo>
                    <a:pt x="671" y="512"/>
                  </a:lnTo>
                  <a:lnTo>
                    <a:pt x="671" y="512"/>
                  </a:lnTo>
                  <a:lnTo>
                    <a:pt x="671" y="512"/>
                  </a:lnTo>
                  <a:lnTo>
                    <a:pt x="697" y="538"/>
                  </a:lnTo>
                  <a:lnTo>
                    <a:pt x="697" y="538"/>
                  </a:lnTo>
                  <a:lnTo>
                    <a:pt x="724" y="574"/>
                  </a:lnTo>
                  <a:lnTo>
                    <a:pt x="724" y="574"/>
                  </a:lnTo>
                  <a:lnTo>
                    <a:pt x="662" y="556"/>
                  </a:lnTo>
                  <a:lnTo>
                    <a:pt x="662" y="556"/>
                  </a:lnTo>
                  <a:lnTo>
                    <a:pt x="635" y="556"/>
                  </a:lnTo>
                  <a:lnTo>
                    <a:pt x="600" y="556"/>
                  </a:lnTo>
                  <a:lnTo>
                    <a:pt x="574" y="565"/>
                  </a:lnTo>
                  <a:lnTo>
                    <a:pt x="538" y="583"/>
                  </a:lnTo>
                  <a:lnTo>
                    <a:pt x="538" y="583"/>
                  </a:lnTo>
                  <a:lnTo>
                    <a:pt x="556" y="565"/>
                  </a:lnTo>
                  <a:lnTo>
                    <a:pt x="574" y="556"/>
                  </a:lnTo>
                  <a:close/>
                  <a:moveTo>
                    <a:pt x="635" y="653"/>
                  </a:moveTo>
                  <a:lnTo>
                    <a:pt x="635" y="653"/>
                  </a:lnTo>
                  <a:lnTo>
                    <a:pt x="635" y="662"/>
                  </a:lnTo>
                  <a:lnTo>
                    <a:pt x="635" y="662"/>
                  </a:lnTo>
                  <a:lnTo>
                    <a:pt x="626" y="671"/>
                  </a:lnTo>
                  <a:lnTo>
                    <a:pt x="626" y="680"/>
                  </a:lnTo>
                  <a:lnTo>
                    <a:pt x="626" y="680"/>
                  </a:lnTo>
                  <a:lnTo>
                    <a:pt x="626" y="689"/>
                  </a:lnTo>
                  <a:lnTo>
                    <a:pt x="635" y="697"/>
                  </a:lnTo>
                  <a:lnTo>
                    <a:pt x="662" y="715"/>
                  </a:lnTo>
                  <a:lnTo>
                    <a:pt x="662" y="715"/>
                  </a:lnTo>
                  <a:lnTo>
                    <a:pt x="679" y="733"/>
                  </a:lnTo>
                  <a:lnTo>
                    <a:pt x="688" y="741"/>
                  </a:lnTo>
                  <a:lnTo>
                    <a:pt x="688" y="741"/>
                  </a:lnTo>
                  <a:lnTo>
                    <a:pt x="679" y="741"/>
                  </a:lnTo>
                  <a:lnTo>
                    <a:pt x="679" y="741"/>
                  </a:lnTo>
                  <a:lnTo>
                    <a:pt x="653" y="741"/>
                  </a:lnTo>
                  <a:lnTo>
                    <a:pt x="644" y="724"/>
                  </a:lnTo>
                  <a:lnTo>
                    <a:pt x="644" y="724"/>
                  </a:lnTo>
                  <a:lnTo>
                    <a:pt x="635" y="706"/>
                  </a:lnTo>
                  <a:lnTo>
                    <a:pt x="618" y="697"/>
                  </a:lnTo>
                  <a:lnTo>
                    <a:pt x="600" y="680"/>
                  </a:lnTo>
                  <a:lnTo>
                    <a:pt x="574" y="671"/>
                  </a:lnTo>
                  <a:lnTo>
                    <a:pt x="574" y="671"/>
                  </a:lnTo>
                  <a:lnTo>
                    <a:pt x="635" y="653"/>
                  </a:lnTo>
                  <a:close/>
                  <a:moveTo>
                    <a:pt x="565" y="459"/>
                  </a:moveTo>
                  <a:lnTo>
                    <a:pt x="565" y="459"/>
                  </a:lnTo>
                  <a:lnTo>
                    <a:pt x="565" y="459"/>
                  </a:lnTo>
                  <a:lnTo>
                    <a:pt x="565" y="459"/>
                  </a:lnTo>
                  <a:lnTo>
                    <a:pt x="582" y="477"/>
                  </a:lnTo>
                  <a:lnTo>
                    <a:pt x="582" y="477"/>
                  </a:lnTo>
                  <a:lnTo>
                    <a:pt x="556" y="468"/>
                  </a:lnTo>
                  <a:lnTo>
                    <a:pt x="556" y="468"/>
                  </a:lnTo>
                  <a:lnTo>
                    <a:pt x="565" y="459"/>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97" name="Freeform 9"/>
            <p:cNvSpPr>
              <a:spLocks noChangeArrowheads="1"/>
            </p:cNvSpPr>
            <p:nvPr/>
          </p:nvSpPr>
          <p:spPr bwMode="auto">
            <a:xfrm>
              <a:off x="2454275" y="1957388"/>
              <a:ext cx="69850" cy="28575"/>
            </a:xfrm>
            <a:custGeom>
              <a:avLst/>
              <a:gdLst>
                <a:gd name="T0" fmla="*/ 62 w 195"/>
                <a:gd name="T1" fmla="*/ 79 h 80"/>
                <a:gd name="T2" fmla="*/ 62 w 195"/>
                <a:gd name="T3" fmla="*/ 79 h 80"/>
                <a:gd name="T4" fmla="*/ 97 w 195"/>
                <a:gd name="T5" fmla="*/ 70 h 80"/>
                <a:gd name="T6" fmla="*/ 124 w 195"/>
                <a:gd name="T7" fmla="*/ 61 h 80"/>
                <a:gd name="T8" fmla="*/ 177 w 195"/>
                <a:gd name="T9" fmla="*/ 44 h 80"/>
                <a:gd name="T10" fmla="*/ 177 w 195"/>
                <a:gd name="T11" fmla="*/ 44 h 80"/>
                <a:gd name="T12" fmla="*/ 186 w 195"/>
                <a:gd name="T13" fmla="*/ 35 h 80"/>
                <a:gd name="T14" fmla="*/ 194 w 195"/>
                <a:gd name="T15" fmla="*/ 26 h 80"/>
                <a:gd name="T16" fmla="*/ 194 w 195"/>
                <a:gd name="T17" fmla="*/ 17 h 80"/>
                <a:gd name="T18" fmla="*/ 194 w 195"/>
                <a:gd name="T19" fmla="*/ 17 h 80"/>
                <a:gd name="T20" fmla="*/ 177 w 195"/>
                <a:gd name="T21" fmla="*/ 0 h 80"/>
                <a:gd name="T22" fmla="*/ 150 w 195"/>
                <a:gd name="T23" fmla="*/ 0 h 80"/>
                <a:gd name="T24" fmla="*/ 150 w 195"/>
                <a:gd name="T25" fmla="*/ 0 h 80"/>
                <a:gd name="T26" fmla="*/ 80 w 195"/>
                <a:gd name="T27" fmla="*/ 9 h 80"/>
                <a:gd name="T28" fmla="*/ 27 w 195"/>
                <a:gd name="T29" fmla="*/ 17 h 80"/>
                <a:gd name="T30" fmla="*/ 9 w 195"/>
                <a:gd name="T31" fmla="*/ 26 h 80"/>
                <a:gd name="T32" fmla="*/ 0 w 195"/>
                <a:gd name="T33" fmla="*/ 35 h 80"/>
                <a:gd name="T34" fmla="*/ 0 w 195"/>
                <a:gd name="T35" fmla="*/ 35 h 80"/>
                <a:gd name="T36" fmla="*/ 0 w 195"/>
                <a:gd name="T37" fmla="*/ 44 h 80"/>
                <a:gd name="T38" fmla="*/ 9 w 195"/>
                <a:gd name="T39" fmla="*/ 61 h 80"/>
                <a:gd name="T40" fmla="*/ 9 w 195"/>
                <a:gd name="T41" fmla="*/ 61 h 80"/>
                <a:gd name="T42" fmla="*/ 36 w 195"/>
                <a:gd name="T43" fmla="*/ 70 h 80"/>
                <a:gd name="T44" fmla="*/ 62 w 195"/>
                <a:gd name="T45" fmla="*/ 79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95" h="80">
                  <a:moveTo>
                    <a:pt x="62" y="79"/>
                  </a:moveTo>
                  <a:lnTo>
                    <a:pt x="62" y="79"/>
                  </a:lnTo>
                  <a:lnTo>
                    <a:pt x="97" y="70"/>
                  </a:lnTo>
                  <a:lnTo>
                    <a:pt x="124" y="61"/>
                  </a:lnTo>
                  <a:lnTo>
                    <a:pt x="177" y="44"/>
                  </a:lnTo>
                  <a:lnTo>
                    <a:pt x="177" y="44"/>
                  </a:lnTo>
                  <a:lnTo>
                    <a:pt x="186" y="35"/>
                  </a:lnTo>
                  <a:lnTo>
                    <a:pt x="194" y="26"/>
                  </a:lnTo>
                  <a:lnTo>
                    <a:pt x="194" y="17"/>
                  </a:lnTo>
                  <a:lnTo>
                    <a:pt x="194" y="17"/>
                  </a:lnTo>
                  <a:lnTo>
                    <a:pt x="177" y="0"/>
                  </a:lnTo>
                  <a:lnTo>
                    <a:pt x="150" y="0"/>
                  </a:lnTo>
                  <a:lnTo>
                    <a:pt x="150" y="0"/>
                  </a:lnTo>
                  <a:lnTo>
                    <a:pt x="80" y="9"/>
                  </a:lnTo>
                  <a:lnTo>
                    <a:pt x="27" y="17"/>
                  </a:lnTo>
                  <a:lnTo>
                    <a:pt x="9" y="26"/>
                  </a:lnTo>
                  <a:lnTo>
                    <a:pt x="0" y="35"/>
                  </a:lnTo>
                  <a:lnTo>
                    <a:pt x="0" y="35"/>
                  </a:lnTo>
                  <a:lnTo>
                    <a:pt x="0" y="44"/>
                  </a:lnTo>
                  <a:lnTo>
                    <a:pt x="9" y="61"/>
                  </a:lnTo>
                  <a:lnTo>
                    <a:pt x="9" y="61"/>
                  </a:lnTo>
                  <a:lnTo>
                    <a:pt x="36" y="70"/>
                  </a:lnTo>
                  <a:lnTo>
                    <a:pt x="62" y="79"/>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98" name="Freeform 10"/>
            <p:cNvSpPr>
              <a:spLocks noChangeArrowheads="1"/>
            </p:cNvSpPr>
            <p:nvPr/>
          </p:nvSpPr>
          <p:spPr bwMode="auto">
            <a:xfrm>
              <a:off x="2254250" y="1957388"/>
              <a:ext cx="41275" cy="38100"/>
            </a:xfrm>
            <a:custGeom>
              <a:avLst/>
              <a:gdLst>
                <a:gd name="T0" fmla="*/ 62 w 116"/>
                <a:gd name="T1" fmla="*/ 106 h 107"/>
                <a:gd name="T2" fmla="*/ 62 w 116"/>
                <a:gd name="T3" fmla="*/ 106 h 107"/>
                <a:gd name="T4" fmla="*/ 89 w 116"/>
                <a:gd name="T5" fmla="*/ 106 h 107"/>
                <a:gd name="T6" fmla="*/ 89 w 116"/>
                <a:gd name="T7" fmla="*/ 106 h 107"/>
                <a:gd name="T8" fmla="*/ 106 w 116"/>
                <a:gd name="T9" fmla="*/ 106 h 107"/>
                <a:gd name="T10" fmla="*/ 115 w 116"/>
                <a:gd name="T11" fmla="*/ 97 h 107"/>
                <a:gd name="T12" fmla="*/ 115 w 116"/>
                <a:gd name="T13" fmla="*/ 97 h 107"/>
                <a:gd name="T14" fmla="*/ 115 w 116"/>
                <a:gd name="T15" fmla="*/ 79 h 107"/>
                <a:gd name="T16" fmla="*/ 115 w 116"/>
                <a:gd name="T17" fmla="*/ 61 h 107"/>
                <a:gd name="T18" fmla="*/ 115 w 116"/>
                <a:gd name="T19" fmla="*/ 61 h 107"/>
                <a:gd name="T20" fmla="*/ 98 w 116"/>
                <a:gd name="T21" fmla="*/ 35 h 107"/>
                <a:gd name="T22" fmla="*/ 71 w 116"/>
                <a:gd name="T23" fmla="*/ 17 h 107"/>
                <a:gd name="T24" fmla="*/ 45 w 116"/>
                <a:gd name="T25" fmla="*/ 9 h 107"/>
                <a:gd name="T26" fmla="*/ 27 w 116"/>
                <a:gd name="T27" fmla="*/ 0 h 107"/>
                <a:gd name="T28" fmla="*/ 27 w 116"/>
                <a:gd name="T29" fmla="*/ 0 h 107"/>
                <a:gd name="T30" fmla="*/ 9 w 116"/>
                <a:gd name="T31" fmla="*/ 9 h 107"/>
                <a:gd name="T32" fmla="*/ 0 w 116"/>
                <a:gd name="T33" fmla="*/ 26 h 107"/>
                <a:gd name="T34" fmla="*/ 0 w 116"/>
                <a:gd name="T35" fmla="*/ 26 h 107"/>
                <a:gd name="T36" fmla="*/ 9 w 116"/>
                <a:gd name="T37" fmla="*/ 44 h 107"/>
                <a:gd name="T38" fmla="*/ 18 w 116"/>
                <a:gd name="T39" fmla="*/ 70 h 107"/>
                <a:gd name="T40" fmla="*/ 45 w 116"/>
                <a:gd name="T41" fmla="*/ 88 h 107"/>
                <a:gd name="T42" fmla="*/ 62 w 116"/>
                <a:gd name="T43" fmla="*/ 106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6" h="107">
                  <a:moveTo>
                    <a:pt x="62" y="106"/>
                  </a:moveTo>
                  <a:lnTo>
                    <a:pt x="62" y="106"/>
                  </a:lnTo>
                  <a:lnTo>
                    <a:pt x="89" y="106"/>
                  </a:lnTo>
                  <a:lnTo>
                    <a:pt x="89" y="106"/>
                  </a:lnTo>
                  <a:lnTo>
                    <a:pt x="106" y="106"/>
                  </a:lnTo>
                  <a:lnTo>
                    <a:pt x="115" y="97"/>
                  </a:lnTo>
                  <a:lnTo>
                    <a:pt x="115" y="97"/>
                  </a:lnTo>
                  <a:lnTo>
                    <a:pt x="115" y="79"/>
                  </a:lnTo>
                  <a:lnTo>
                    <a:pt x="115" y="61"/>
                  </a:lnTo>
                  <a:lnTo>
                    <a:pt x="115" y="61"/>
                  </a:lnTo>
                  <a:lnTo>
                    <a:pt x="98" y="35"/>
                  </a:lnTo>
                  <a:lnTo>
                    <a:pt x="71" y="17"/>
                  </a:lnTo>
                  <a:lnTo>
                    <a:pt x="45" y="9"/>
                  </a:lnTo>
                  <a:lnTo>
                    <a:pt x="27" y="0"/>
                  </a:lnTo>
                  <a:lnTo>
                    <a:pt x="27" y="0"/>
                  </a:lnTo>
                  <a:lnTo>
                    <a:pt x="9" y="9"/>
                  </a:lnTo>
                  <a:lnTo>
                    <a:pt x="0" y="26"/>
                  </a:lnTo>
                  <a:lnTo>
                    <a:pt x="0" y="26"/>
                  </a:lnTo>
                  <a:lnTo>
                    <a:pt x="9" y="44"/>
                  </a:lnTo>
                  <a:lnTo>
                    <a:pt x="18" y="70"/>
                  </a:lnTo>
                  <a:lnTo>
                    <a:pt x="45" y="88"/>
                  </a:lnTo>
                  <a:lnTo>
                    <a:pt x="62" y="106"/>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99" name="Freeform 11"/>
            <p:cNvSpPr>
              <a:spLocks noChangeArrowheads="1"/>
            </p:cNvSpPr>
            <p:nvPr/>
          </p:nvSpPr>
          <p:spPr bwMode="auto">
            <a:xfrm>
              <a:off x="2414588" y="1911350"/>
              <a:ext cx="76200" cy="50800"/>
            </a:xfrm>
            <a:custGeom>
              <a:avLst/>
              <a:gdLst>
                <a:gd name="T0" fmla="*/ 88 w 212"/>
                <a:gd name="T1" fmla="*/ 141 h 142"/>
                <a:gd name="T2" fmla="*/ 88 w 212"/>
                <a:gd name="T3" fmla="*/ 141 h 142"/>
                <a:gd name="T4" fmla="*/ 141 w 212"/>
                <a:gd name="T5" fmla="*/ 141 h 142"/>
                <a:gd name="T6" fmla="*/ 185 w 212"/>
                <a:gd name="T7" fmla="*/ 124 h 142"/>
                <a:gd name="T8" fmla="*/ 185 w 212"/>
                <a:gd name="T9" fmla="*/ 124 h 142"/>
                <a:gd name="T10" fmla="*/ 203 w 212"/>
                <a:gd name="T11" fmla="*/ 124 h 142"/>
                <a:gd name="T12" fmla="*/ 211 w 212"/>
                <a:gd name="T13" fmla="*/ 106 h 142"/>
                <a:gd name="T14" fmla="*/ 211 w 212"/>
                <a:gd name="T15" fmla="*/ 106 h 142"/>
                <a:gd name="T16" fmla="*/ 211 w 212"/>
                <a:gd name="T17" fmla="*/ 97 h 142"/>
                <a:gd name="T18" fmla="*/ 203 w 212"/>
                <a:gd name="T19" fmla="*/ 88 h 142"/>
                <a:gd name="T20" fmla="*/ 203 w 212"/>
                <a:gd name="T21" fmla="*/ 88 h 142"/>
                <a:gd name="T22" fmla="*/ 194 w 212"/>
                <a:gd name="T23" fmla="*/ 88 h 142"/>
                <a:gd name="T24" fmla="*/ 194 w 212"/>
                <a:gd name="T25" fmla="*/ 88 h 142"/>
                <a:gd name="T26" fmla="*/ 203 w 212"/>
                <a:gd name="T27" fmla="*/ 88 h 142"/>
                <a:gd name="T28" fmla="*/ 203 w 212"/>
                <a:gd name="T29" fmla="*/ 88 h 142"/>
                <a:gd name="T30" fmla="*/ 211 w 212"/>
                <a:gd name="T31" fmla="*/ 71 h 142"/>
                <a:gd name="T32" fmla="*/ 203 w 212"/>
                <a:gd name="T33" fmla="*/ 53 h 142"/>
                <a:gd name="T34" fmla="*/ 203 w 212"/>
                <a:gd name="T35" fmla="*/ 53 h 142"/>
                <a:gd name="T36" fmla="*/ 194 w 212"/>
                <a:gd name="T37" fmla="*/ 44 h 142"/>
                <a:gd name="T38" fmla="*/ 185 w 212"/>
                <a:gd name="T39" fmla="*/ 35 h 142"/>
                <a:gd name="T40" fmla="*/ 158 w 212"/>
                <a:gd name="T41" fmla="*/ 35 h 142"/>
                <a:gd name="T42" fmla="*/ 158 w 212"/>
                <a:gd name="T43" fmla="*/ 35 h 142"/>
                <a:gd name="T44" fmla="*/ 123 w 212"/>
                <a:gd name="T45" fmla="*/ 35 h 142"/>
                <a:gd name="T46" fmla="*/ 123 w 212"/>
                <a:gd name="T47" fmla="*/ 35 h 142"/>
                <a:gd name="T48" fmla="*/ 97 w 212"/>
                <a:gd name="T49" fmla="*/ 27 h 142"/>
                <a:gd name="T50" fmla="*/ 97 w 212"/>
                <a:gd name="T51" fmla="*/ 27 h 142"/>
                <a:gd name="T52" fmla="*/ 44 w 212"/>
                <a:gd name="T53" fmla="*/ 0 h 142"/>
                <a:gd name="T54" fmla="*/ 17 w 212"/>
                <a:gd name="T55" fmla="*/ 0 h 142"/>
                <a:gd name="T56" fmla="*/ 8 w 212"/>
                <a:gd name="T57" fmla="*/ 9 h 142"/>
                <a:gd name="T58" fmla="*/ 8 w 212"/>
                <a:gd name="T59" fmla="*/ 9 h 142"/>
                <a:gd name="T60" fmla="*/ 0 w 212"/>
                <a:gd name="T61" fmla="*/ 27 h 142"/>
                <a:gd name="T62" fmla="*/ 0 w 212"/>
                <a:gd name="T63" fmla="*/ 44 h 142"/>
                <a:gd name="T64" fmla="*/ 17 w 212"/>
                <a:gd name="T65" fmla="*/ 80 h 142"/>
                <a:gd name="T66" fmla="*/ 17 w 212"/>
                <a:gd name="T67" fmla="*/ 80 h 142"/>
                <a:gd name="T68" fmla="*/ 44 w 212"/>
                <a:gd name="T69" fmla="*/ 124 h 142"/>
                <a:gd name="T70" fmla="*/ 61 w 212"/>
                <a:gd name="T71" fmla="*/ 141 h 142"/>
                <a:gd name="T72" fmla="*/ 88 w 212"/>
                <a:gd name="T73" fmla="*/ 141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12" h="142">
                  <a:moveTo>
                    <a:pt x="88" y="141"/>
                  </a:moveTo>
                  <a:lnTo>
                    <a:pt x="88" y="141"/>
                  </a:lnTo>
                  <a:lnTo>
                    <a:pt x="141" y="141"/>
                  </a:lnTo>
                  <a:lnTo>
                    <a:pt x="185" y="124"/>
                  </a:lnTo>
                  <a:lnTo>
                    <a:pt x="185" y="124"/>
                  </a:lnTo>
                  <a:lnTo>
                    <a:pt x="203" y="124"/>
                  </a:lnTo>
                  <a:lnTo>
                    <a:pt x="211" y="106"/>
                  </a:lnTo>
                  <a:lnTo>
                    <a:pt x="211" y="106"/>
                  </a:lnTo>
                  <a:lnTo>
                    <a:pt x="211" y="97"/>
                  </a:lnTo>
                  <a:lnTo>
                    <a:pt x="203" y="88"/>
                  </a:lnTo>
                  <a:lnTo>
                    <a:pt x="203" y="88"/>
                  </a:lnTo>
                  <a:lnTo>
                    <a:pt x="194" y="88"/>
                  </a:lnTo>
                  <a:lnTo>
                    <a:pt x="194" y="88"/>
                  </a:lnTo>
                  <a:lnTo>
                    <a:pt x="203" y="88"/>
                  </a:lnTo>
                  <a:lnTo>
                    <a:pt x="203" y="88"/>
                  </a:lnTo>
                  <a:lnTo>
                    <a:pt x="211" y="71"/>
                  </a:lnTo>
                  <a:lnTo>
                    <a:pt x="203" y="53"/>
                  </a:lnTo>
                  <a:lnTo>
                    <a:pt x="203" y="53"/>
                  </a:lnTo>
                  <a:lnTo>
                    <a:pt x="194" y="44"/>
                  </a:lnTo>
                  <a:lnTo>
                    <a:pt x="185" y="35"/>
                  </a:lnTo>
                  <a:lnTo>
                    <a:pt x="158" y="35"/>
                  </a:lnTo>
                  <a:lnTo>
                    <a:pt x="158" y="35"/>
                  </a:lnTo>
                  <a:lnTo>
                    <a:pt x="123" y="35"/>
                  </a:lnTo>
                  <a:lnTo>
                    <a:pt x="123" y="35"/>
                  </a:lnTo>
                  <a:lnTo>
                    <a:pt x="97" y="27"/>
                  </a:lnTo>
                  <a:lnTo>
                    <a:pt x="97" y="27"/>
                  </a:lnTo>
                  <a:lnTo>
                    <a:pt x="44" y="0"/>
                  </a:lnTo>
                  <a:lnTo>
                    <a:pt x="17" y="0"/>
                  </a:lnTo>
                  <a:lnTo>
                    <a:pt x="8" y="9"/>
                  </a:lnTo>
                  <a:lnTo>
                    <a:pt x="8" y="9"/>
                  </a:lnTo>
                  <a:lnTo>
                    <a:pt x="0" y="27"/>
                  </a:lnTo>
                  <a:lnTo>
                    <a:pt x="0" y="44"/>
                  </a:lnTo>
                  <a:lnTo>
                    <a:pt x="17" y="80"/>
                  </a:lnTo>
                  <a:lnTo>
                    <a:pt x="17" y="80"/>
                  </a:lnTo>
                  <a:lnTo>
                    <a:pt x="44" y="124"/>
                  </a:lnTo>
                  <a:lnTo>
                    <a:pt x="61" y="141"/>
                  </a:lnTo>
                  <a:lnTo>
                    <a:pt x="88" y="141"/>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00" name="Freeform 12"/>
            <p:cNvSpPr>
              <a:spLocks noChangeArrowheads="1"/>
            </p:cNvSpPr>
            <p:nvPr/>
          </p:nvSpPr>
          <p:spPr bwMode="auto">
            <a:xfrm>
              <a:off x="2552700" y="1962150"/>
              <a:ext cx="41275" cy="28575"/>
            </a:xfrm>
            <a:custGeom>
              <a:avLst/>
              <a:gdLst>
                <a:gd name="T0" fmla="*/ 53 w 116"/>
                <a:gd name="T1" fmla="*/ 80 h 81"/>
                <a:gd name="T2" fmla="*/ 53 w 116"/>
                <a:gd name="T3" fmla="*/ 80 h 81"/>
                <a:gd name="T4" fmla="*/ 88 w 116"/>
                <a:gd name="T5" fmla="*/ 71 h 81"/>
                <a:gd name="T6" fmla="*/ 106 w 116"/>
                <a:gd name="T7" fmla="*/ 62 h 81"/>
                <a:gd name="T8" fmla="*/ 115 w 116"/>
                <a:gd name="T9" fmla="*/ 53 h 81"/>
                <a:gd name="T10" fmla="*/ 115 w 116"/>
                <a:gd name="T11" fmla="*/ 53 h 81"/>
                <a:gd name="T12" fmla="*/ 115 w 116"/>
                <a:gd name="T13" fmla="*/ 36 h 81"/>
                <a:gd name="T14" fmla="*/ 106 w 116"/>
                <a:gd name="T15" fmla="*/ 27 h 81"/>
                <a:gd name="T16" fmla="*/ 97 w 116"/>
                <a:gd name="T17" fmla="*/ 9 h 81"/>
                <a:gd name="T18" fmla="*/ 97 w 116"/>
                <a:gd name="T19" fmla="*/ 9 h 81"/>
                <a:gd name="T20" fmla="*/ 97 w 116"/>
                <a:gd name="T21" fmla="*/ 9 h 81"/>
                <a:gd name="T22" fmla="*/ 97 w 116"/>
                <a:gd name="T23" fmla="*/ 9 h 81"/>
                <a:gd name="T24" fmla="*/ 62 w 116"/>
                <a:gd name="T25" fmla="*/ 0 h 81"/>
                <a:gd name="T26" fmla="*/ 35 w 116"/>
                <a:gd name="T27" fmla="*/ 9 h 81"/>
                <a:gd name="T28" fmla="*/ 17 w 116"/>
                <a:gd name="T29" fmla="*/ 18 h 81"/>
                <a:gd name="T30" fmla="*/ 9 w 116"/>
                <a:gd name="T31" fmla="*/ 36 h 81"/>
                <a:gd name="T32" fmla="*/ 9 w 116"/>
                <a:gd name="T33" fmla="*/ 36 h 81"/>
                <a:gd name="T34" fmla="*/ 0 w 116"/>
                <a:gd name="T35" fmla="*/ 53 h 81"/>
                <a:gd name="T36" fmla="*/ 9 w 116"/>
                <a:gd name="T37" fmla="*/ 71 h 81"/>
                <a:gd name="T38" fmla="*/ 26 w 116"/>
                <a:gd name="T39" fmla="*/ 80 h 81"/>
                <a:gd name="T40" fmla="*/ 26 w 116"/>
                <a:gd name="T41" fmla="*/ 80 h 81"/>
                <a:gd name="T42" fmla="*/ 53 w 116"/>
                <a:gd name="T43" fmla="*/ 8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6" h="81">
                  <a:moveTo>
                    <a:pt x="53" y="80"/>
                  </a:moveTo>
                  <a:lnTo>
                    <a:pt x="53" y="80"/>
                  </a:lnTo>
                  <a:lnTo>
                    <a:pt x="88" y="71"/>
                  </a:lnTo>
                  <a:lnTo>
                    <a:pt x="106" y="62"/>
                  </a:lnTo>
                  <a:lnTo>
                    <a:pt x="115" y="53"/>
                  </a:lnTo>
                  <a:lnTo>
                    <a:pt x="115" y="53"/>
                  </a:lnTo>
                  <a:lnTo>
                    <a:pt x="115" y="36"/>
                  </a:lnTo>
                  <a:lnTo>
                    <a:pt x="106" y="27"/>
                  </a:lnTo>
                  <a:lnTo>
                    <a:pt x="97" y="9"/>
                  </a:lnTo>
                  <a:lnTo>
                    <a:pt x="97" y="9"/>
                  </a:lnTo>
                  <a:lnTo>
                    <a:pt x="97" y="9"/>
                  </a:lnTo>
                  <a:lnTo>
                    <a:pt x="97" y="9"/>
                  </a:lnTo>
                  <a:lnTo>
                    <a:pt x="62" y="0"/>
                  </a:lnTo>
                  <a:lnTo>
                    <a:pt x="35" y="9"/>
                  </a:lnTo>
                  <a:lnTo>
                    <a:pt x="17" y="18"/>
                  </a:lnTo>
                  <a:lnTo>
                    <a:pt x="9" y="36"/>
                  </a:lnTo>
                  <a:lnTo>
                    <a:pt x="9" y="36"/>
                  </a:lnTo>
                  <a:lnTo>
                    <a:pt x="0" y="53"/>
                  </a:lnTo>
                  <a:lnTo>
                    <a:pt x="9" y="71"/>
                  </a:lnTo>
                  <a:lnTo>
                    <a:pt x="26" y="80"/>
                  </a:lnTo>
                  <a:lnTo>
                    <a:pt x="26" y="80"/>
                  </a:lnTo>
                  <a:lnTo>
                    <a:pt x="53" y="80"/>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01" name="Freeform 13"/>
            <p:cNvSpPr>
              <a:spLocks noChangeArrowheads="1"/>
            </p:cNvSpPr>
            <p:nvPr/>
          </p:nvSpPr>
          <p:spPr bwMode="auto">
            <a:xfrm>
              <a:off x="2263775" y="1885950"/>
              <a:ext cx="139700" cy="79375"/>
            </a:xfrm>
            <a:custGeom>
              <a:avLst/>
              <a:gdLst>
                <a:gd name="T0" fmla="*/ 26 w 389"/>
                <a:gd name="T1" fmla="*/ 89 h 222"/>
                <a:gd name="T2" fmla="*/ 71 w 389"/>
                <a:gd name="T3" fmla="*/ 89 h 222"/>
                <a:gd name="T4" fmla="*/ 88 w 389"/>
                <a:gd name="T5" fmla="*/ 89 h 222"/>
                <a:gd name="T6" fmla="*/ 106 w 389"/>
                <a:gd name="T7" fmla="*/ 89 h 222"/>
                <a:gd name="T8" fmla="*/ 123 w 389"/>
                <a:gd name="T9" fmla="*/ 106 h 222"/>
                <a:gd name="T10" fmla="*/ 79 w 389"/>
                <a:gd name="T11" fmla="*/ 106 h 222"/>
                <a:gd name="T12" fmla="*/ 53 w 389"/>
                <a:gd name="T13" fmla="*/ 106 h 222"/>
                <a:gd name="T14" fmla="*/ 35 w 389"/>
                <a:gd name="T15" fmla="*/ 115 h 222"/>
                <a:gd name="T16" fmla="*/ 35 w 389"/>
                <a:gd name="T17" fmla="*/ 124 h 222"/>
                <a:gd name="T18" fmla="*/ 35 w 389"/>
                <a:gd name="T19" fmla="*/ 142 h 222"/>
                <a:gd name="T20" fmla="*/ 44 w 389"/>
                <a:gd name="T21" fmla="*/ 159 h 222"/>
                <a:gd name="T22" fmla="*/ 115 w 389"/>
                <a:gd name="T23" fmla="*/ 159 h 222"/>
                <a:gd name="T24" fmla="*/ 159 w 389"/>
                <a:gd name="T25" fmla="*/ 151 h 222"/>
                <a:gd name="T26" fmla="*/ 229 w 389"/>
                <a:gd name="T27" fmla="*/ 168 h 222"/>
                <a:gd name="T28" fmla="*/ 256 w 389"/>
                <a:gd name="T29" fmla="*/ 186 h 222"/>
                <a:gd name="T30" fmla="*/ 335 w 389"/>
                <a:gd name="T31" fmla="*/ 221 h 222"/>
                <a:gd name="T32" fmla="*/ 362 w 389"/>
                <a:gd name="T33" fmla="*/ 212 h 222"/>
                <a:gd name="T34" fmla="*/ 379 w 389"/>
                <a:gd name="T35" fmla="*/ 195 h 222"/>
                <a:gd name="T36" fmla="*/ 388 w 389"/>
                <a:gd name="T37" fmla="*/ 168 h 222"/>
                <a:gd name="T38" fmla="*/ 388 w 389"/>
                <a:gd name="T39" fmla="*/ 151 h 222"/>
                <a:gd name="T40" fmla="*/ 371 w 389"/>
                <a:gd name="T41" fmla="*/ 142 h 222"/>
                <a:gd name="T42" fmla="*/ 362 w 389"/>
                <a:gd name="T43" fmla="*/ 133 h 222"/>
                <a:gd name="T44" fmla="*/ 362 w 389"/>
                <a:gd name="T45" fmla="*/ 106 h 222"/>
                <a:gd name="T46" fmla="*/ 344 w 389"/>
                <a:gd name="T47" fmla="*/ 89 h 222"/>
                <a:gd name="T48" fmla="*/ 282 w 389"/>
                <a:gd name="T49" fmla="*/ 80 h 222"/>
                <a:gd name="T50" fmla="*/ 265 w 389"/>
                <a:gd name="T51" fmla="*/ 62 h 222"/>
                <a:gd name="T52" fmla="*/ 247 w 389"/>
                <a:gd name="T53" fmla="*/ 45 h 222"/>
                <a:gd name="T54" fmla="*/ 212 w 389"/>
                <a:gd name="T55" fmla="*/ 36 h 222"/>
                <a:gd name="T56" fmla="*/ 203 w 389"/>
                <a:gd name="T57" fmla="*/ 45 h 222"/>
                <a:gd name="T58" fmla="*/ 203 w 389"/>
                <a:gd name="T59" fmla="*/ 45 h 222"/>
                <a:gd name="T60" fmla="*/ 203 w 389"/>
                <a:gd name="T61" fmla="*/ 45 h 222"/>
                <a:gd name="T62" fmla="*/ 194 w 389"/>
                <a:gd name="T63" fmla="*/ 36 h 222"/>
                <a:gd name="T64" fmla="*/ 185 w 389"/>
                <a:gd name="T65" fmla="*/ 27 h 222"/>
                <a:gd name="T66" fmla="*/ 97 w 389"/>
                <a:gd name="T67" fmla="*/ 0 h 222"/>
                <a:gd name="T68" fmla="*/ 18 w 389"/>
                <a:gd name="T69" fmla="*/ 9 h 222"/>
                <a:gd name="T70" fmla="*/ 0 w 389"/>
                <a:gd name="T71" fmla="*/ 18 h 222"/>
                <a:gd name="T72" fmla="*/ 0 w 389"/>
                <a:gd name="T73" fmla="*/ 36 h 222"/>
                <a:gd name="T74" fmla="*/ 26 w 389"/>
                <a:gd name="T75" fmla="*/ 89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89" h="222">
                  <a:moveTo>
                    <a:pt x="26" y="89"/>
                  </a:moveTo>
                  <a:lnTo>
                    <a:pt x="26" y="89"/>
                  </a:lnTo>
                  <a:lnTo>
                    <a:pt x="44" y="98"/>
                  </a:lnTo>
                  <a:lnTo>
                    <a:pt x="71" y="89"/>
                  </a:lnTo>
                  <a:lnTo>
                    <a:pt x="71" y="89"/>
                  </a:lnTo>
                  <a:lnTo>
                    <a:pt x="88" y="89"/>
                  </a:lnTo>
                  <a:lnTo>
                    <a:pt x="106" y="89"/>
                  </a:lnTo>
                  <a:lnTo>
                    <a:pt x="106" y="89"/>
                  </a:lnTo>
                  <a:lnTo>
                    <a:pt x="123" y="106"/>
                  </a:lnTo>
                  <a:lnTo>
                    <a:pt x="123" y="106"/>
                  </a:lnTo>
                  <a:lnTo>
                    <a:pt x="106" y="115"/>
                  </a:lnTo>
                  <a:lnTo>
                    <a:pt x="79" y="106"/>
                  </a:lnTo>
                  <a:lnTo>
                    <a:pt x="79" y="106"/>
                  </a:lnTo>
                  <a:lnTo>
                    <a:pt x="53" y="106"/>
                  </a:lnTo>
                  <a:lnTo>
                    <a:pt x="35" y="115"/>
                  </a:lnTo>
                  <a:lnTo>
                    <a:pt x="35" y="115"/>
                  </a:lnTo>
                  <a:lnTo>
                    <a:pt x="35" y="124"/>
                  </a:lnTo>
                  <a:lnTo>
                    <a:pt x="35" y="124"/>
                  </a:lnTo>
                  <a:lnTo>
                    <a:pt x="35" y="124"/>
                  </a:lnTo>
                  <a:lnTo>
                    <a:pt x="35" y="142"/>
                  </a:lnTo>
                  <a:lnTo>
                    <a:pt x="44" y="159"/>
                  </a:lnTo>
                  <a:lnTo>
                    <a:pt x="44" y="159"/>
                  </a:lnTo>
                  <a:lnTo>
                    <a:pt x="79" y="168"/>
                  </a:lnTo>
                  <a:lnTo>
                    <a:pt x="115" y="159"/>
                  </a:lnTo>
                  <a:lnTo>
                    <a:pt x="115" y="159"/>
                  </a:lnTo>
                  <a:lnTo>
                    <a:pt x="159" y="151"/>
                  </a:lnTo>
                  <a:lnTo>
                    <a:pt x="194" y="159"/>
                  </a:lnTo>
                  <a:lnTo>
                    <a:pt x="229" y="168"/>
                  </a:lnTo>
                  <a:lnTo>
                    <a:pt x="256" y="186"/>
                  </a:lnTo>
                  <a:lnTo>
                    <a:pt x="256" y="186"/>
                  </a:lnTo>
                  <a:lnTo>
                    <a:pt x="300" y="212"/>
                  </a:lnTo>
                  <a:lnTo>
                    <a:pt x="335" y="221"/>
                  </a:lnTo>
                  <a:lnTo>
                    <a:pt x="335" y="221"/>
                  </a:lnTo>
                  <a:lnTo>
                    <a:pt x="362" y="212"/>
                  </a:lnTo>
                  <a:lnTo>
                    <a:pt x="379" y="195"/>
                  </a:lnTo>
                  <a:lnTo>
                    <a:pt x="379" y="195"/>
                  </a:lnTo>
                  <a:lnTo>
                    <a:pt x="388" y="186"/>
                  </a:lnTo>
                  <a:lnTo>
                    <a:pt x="388" y="168"/>
                  </a:lnTo>
                  <a:lnTo>
                    <a:pt x="388" y="168"/>
                  </a:lnTo>
                  <a:lnTo>
                    <a:pt x="388" y="151"/>
                  </a:lnTo>
                  <a:lnTo>
                    <a:pt x="371" y="142"/>
                  </a:lnTo>
                  <a:lnTo>
                    <a:pt x="371" y="142"/>
                  </a:lnTo>
                  <a:lnTo>
                    <a:pt x="362" y="133"/>
                  </a:lnTo>
                  <a:lnTo>
                    <a:pt x="362" y="133"/>
                  </a:lnTo>
                  <a:lnTo>
                    <a:pt x="362" y="115"/>
                  </a:lnTo>
                  <a:lnTo>
                    <a:pt x="362" y="106"/>
                  </a:lnTo>
                  <a:lnTo>
                    <a:pt x="362" y="106"/>
                  </a:lnTo>
                  <a:lnTo>
                    <a:pt x="344" y="89"/>
                  </a:lnTo>
                  <a:lnTo>
                    <a:pt x="326" y="80"/>
                  </a:lnTo>
                  <a:lnTo>
                    <a:pt x="282" y="80"/>
                  </a:lnTo>
                  <a:lnTo>
                    <a:pt x="282" y="80"/>
                  </a:lnTo>
                  <a:lnTo>
                    <a:pt x="265" y="62"/>
                  </a:lnTo>
                  <a:lnTo>
                    <a:pt x="265" y="62"/>
                  </a:lnTo>
                  <a:lnTo>
                    <a:pt x="247" y="45"/>
                  </a:lnTo>
                  <a:lnTo>
                    <a:pt x="229" y="36"/>
                  </a:lnTo>
                  <a:lnTo>
                    <a:pt x="212" y="36"/>
                  </a:lnTo>
                  <a:lnTo>
                    <a:pt x="212" y="36"/>
                  </a:lnTo>
                  <a:lnTo>
                    <a:pt x="203" y="45"/>
                  </a:lnTo>
                  <a:lnTo>
                    <a:pt x="203" y="45"/>
                  </a:lnTo>
                  <a:lnTo>
                    <a:pt x="203" y="45"/>
                  </a:lnTo>
                  <a:lnTo>
                    <a:pt x="203" y="45"/>
                  </a:lnTo>
                  <a:lnTo>
                    <a:pt x="203" y="45"/>
                  </a:lnTo>
                  <a:lnTo>
                    <a:pt x="203" y="45"/>
                  </a:lnTo>
                  <a:lnTo>
                    <a:pt x="194" y="36"/>
                  </a:lnTo>
                  <a:lnTo>
                    <a:pt x="185" y="27"/>
                  </a:lnTo>
                  <a:lnTo>
                    <a:pt x="185" y="27"/>
                  </a:lnTo>
                  <a:lnTo>
                    <a:pt x="150" y="9"/>
                  </a:lnTo>
                  <a:lnTo>
                    <a:pt x="97" y="0"/>
                  </a:lnTo>
                  <a:lnTo>
                    <a:pt x="53" y="0"/>
                  </a:lnTo>
                  <a:lnTo>
                    <a:pt x="18" y="9"/>
                  </a:lnTo>
                  <a:lnTo>
                    <a:pt x="18" y="9"/>
                  </a:lnTo>
                  <a:lnTo>
                    <a:pt x="0" y="18"/>
                  </a:lnTo>
                  <a:lnTo>
                    <a:pt x="0" y="36"/>
                  </a:lnTo>
                  <a:lnTo>
                    <a:pt x="0" y="36"/>
                  </a:lnTo>
                  <a:lnTo>
                    <a:pt x="9" y="71"/>
                  </a:lnTo>
                  <a:lnTo>
                    <a:pt x="26" y="89"/>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02" name="Freeform 14"/>
            <p:cNvSpPr>
              <a:spLocks noChangeArrowheads="1"/>
            </p:cNvSpPr>
            <p:nvPr/>
          </p:nvSpPr>
          <p:spPr bwMode="auto">
            <a:xfrm>
              <a:off x="2774950" y="2509838"/>
              <a:ext cx="28575" cy="28575"/>
            </a:xfrm>
            <a:custGeom>
              <a:avLst/>
              <a:gdLst>
                <a:gd name="T0" fmla="*/ 45 w 81"/>
                <a:gd name="T1" fmla="*/ 0 h 80"/>
                <a:gd name="T2" fmla="*/ 45 w 81"/>
                <a:gd name="T3" fmla="*/ 0 h 80"/>
                <a:gd name="T4" fmla="*/ 18 w 81"/>
                <a:gd name="T5" fmla="*/ 0 h 80"/>
                <a:gd name="T6" fmla="*/ 0 w 81"/>
                <a:gd name="T7" fmla="*/ 17 h 80"/>
                <a:gd name="T8" fmla="*/ 0 w 81"/>
                <a:gd name="T9" fmla="*/ 17 h 80"/>
                <a:gd name="T10" fmla="*/ 0 w 81"/>
                <a:gd name="T11" fmla="*/ 44 h 80"/>
                <a:gd name="T12" fmla="*/ 9 w 81"/>
                <a:gd name="T13" fmla="*/ 62 h 80"/>
                <a:gd name="T14" fmla="*/ 9 w 81"/>
                <a:gd name="T15" fmla="*/ 62 h 80"/>
                <a:gd name="T16" fmla="*/ 18 w 81"/>
                <a:gd name="T17" fmla="*/ 79 h 80"/>
                <a:gd name="T18" fmla="*/ 36 w 81"/>
                <a:gd name="T19" fmla="*/ 79 h 80"/>
                <a:gd name="T20" fmla="*/ 36 w 81"/>
                <a:gd name="T21" fmla="*/ 79 h 80"/>
                <a:gd name="T22" fmla="*/ 36 w 81"/>
                <a:gd name="T23" fmla="*/ 79 h 80"/>
                <a:gd name="T24" fmla="*/ 36 w 81"/>
                <a:gd name="T25" fmla="*/ 79 h 80"/>
                <a:gd name="T26" fmla="*/ 62 w 81"/>
                <a:gd name="T27" fmla="*/ 70 h 80"/>
                <a:gd name="T28" fmla="*/ 71 w 81"/>
                <a:gd name="T29" fmla="*/ 53 h 80"/>
                <a:gd name="T30" fmla="*/ 71 w 81"/>
                <a:gd name="T31" fmla="*/ 53 h 80"/>
                <a:gd name="T32" fmla="*/ 80 w 81"/>
                <a:gd name="T33" fmla="*/ 26 h 80"/>
                <a:gd name="T34" fmla="*/ 71 w 81"/>
                <a:gd name="T35" fmla="*/ 9 h 80"/>
                <a:gd name="T36" fmla="*/ 71 w 81"/>
                <a:gd name="T37" fmla="*/ 9 h 80"/>
                <a:gd name="T38" fmla="*/ 62 w 81"/>
                <a:gd name="T39" fmla="*/ 0 h 80"/>
                <a:gd name="T40" fmla="*/ 45 w 81"/>
                <a:gd name="T41"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1" h="80">
                  <a:moveTo>
                    <a:pt x="45" y="0"/>
                  </a:moveTo>
                  <a:lnTo>
                    <a:pt x="45" y="0"/>
                  </a:lnTo>
                  <a:lnTo>
                    <a:pt x="18" y="0"/>
                  </a:lnTo>
                  <a:lnTo>
                    <a:pt x="0" y="17"/>
                  </a:lnTo>
                  <a:lnTo>
                    <a:pt x="0" y="17"/>
                  </a:lnTo>
                  <a:lnTo>
                    <a:pt x="0" y="44"/>
                  </a:lnTo>
                  <a:lnTo>
                    <a:pt x="9" y="62"/>
                  </a:lnTo>
                  <a:lnTo>
                    <a:pt x="9" y="62"/>
                  </a:lnTo>
                  <a:lnTo>
                    <a:pt x="18" y="79"/>
                  </a:lnTo>
                  <a:lnTo>
                    <a:pt x="36" y="79"/>
                  </a:lnTo>
                  <a:lnTo>
                    <a:pt x="36" y="79"/>
                  </a:lnTo>
                  <a:lnTo>
                    <a:pt x="36" y="79"/>
                  </a:lnTo>
                  <a:lnTo>
                    <a:pt x="36" y="79"/>
                  </a:lnTo>
                  <a:lnTo>
                    <a:pt x="62" y="70"/>
                  </a:lnTo>
                  <a:lnTo>
                    <a:pt x="71" y="53"/>
                  </a:lnTo>
                  <a:lnTo>
                    <a:pt x="71" y="53"/>
                  </a:lnTo>
                  <a:lnTo>
                    <a:pt x="80" y="26"/>
                  </a:lnTo>
                  <a:lnTo>
                    <a:pt x="71" y="9"/>
                  </a:lnTo>
                  <a:lnTo>
                    <a:pt x="71" y="9"/>
                  </a:lnTo>
                  <a:lnTo>
                    <a:pt x="62" y="0"/>
                  </a:lnTo>
                  <a:lnTo>
                    <a:pt x="45" y="0"/>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03" name="Freeform 15"/>
            <p:cNvSpPr>
              <a:spLocks noChangeArrowheads="1"/>
            </p:cNvSpPr>
            <p:nvPr/>
          </p:nvSpPr>
          <p:spPr bwMode="auto">
            <a:xfrm>
              <a:off x="2073275" y="1949450"/>
              <a:ext cx="38100" cy="22225"/>
            </a:xfrm>
            <a:custGeom>
              <a:avLst/>
              <a:gdLst>
                <a:gd name="T0" fmla="*/ 8 w 106"/>
                <a:gd name="T1" fmla="*/ 27 h 63"/>
                <a:gd name="T2" fmla="*/ 8 w 106"/>
                <a:gd name="T3" fmla="*/ 27 h 63"/>
                <a:gd name="T4" fmla="*/ 35 w 106"/>
                <a:gd name="T5" fmla="*/ 53 h 63"/>
                <a:gd name="T6" fmla="*/ 70 w 106"/>
                <a:gd name="T7" fmla="*/ 62 h 63"/>
                <a:gd name="T8" fmla="*/ 70 w 106"/>
                <a:gd name="T9" fmla="*/ 62 h 63"/>
                <a:gd name="T10" fmla="*/ 79 w 106"/>
                <a:gd name="T11" fmla="*/ 62 h 63"/>
                <a:gd name="T12" fmla="*/ 79 w 106"/>
                <a:gd name="T13" fmla="*/ 62 h 63"/>
                <a:gd name="T14" fmla="*/ 97 w 106"/>
                <a:gd name="T15" fmla="*/ 53 h 63"/>
                <a:gd name="T16" fmla="*/ 105 w 106"/>
                <a:gd name="T17" fmla="*/ 44 h 63"/>
                <a:gd name="T18" fmla="*/ 105 w 106"/>
                <a:gd name="T19" fmla="*/ 44 h 63"/>
                <a:gd name="T20" fmla="*/ 105 w 106"/>
                <a:gd name="T21" fmla="*/ 27 h 63"/>
                <a:gd name="T22" fmla="*/ 97 w 106"/>
                <a:gd name="T23" fmla="*/ 9 h 63"/>
                <a:gd name="T24" fmla="*/ 97 w 106"/>
                <a:gd name="T25" fmla="*/ 9 h 63"/>
                <a:gd name="T26" fmla="*/ 79 w 106"/>
                <a:gd name="T27" fmla="*/ 0 h 63"/>
                <a:gd name="T28" fmla="*/ 52 w 106"/>
                <a:gd name="T29" fmla="*/ 0 h 63"/>
                <a:gd name="T30" fmla="*/ 26 w 106"/>
                <a:gd name="T31" fmla="*/ 0 h 63"/>
                <a:gd name="T32" fmla="*/ 8 w 106"/>
                <a:gd name="T33" fmla="*/ 9 h 63"/>
                <a:gd name="T34" fmla="*/ 8 w 106"/>
                <a:gd name="T35" fmla="*/ 9 h 63"/>
                <a:gd name="T36" fmla="*/ 0 w 106"/>
                <a:gd name="T37" fmla="*/ 18 h 63"/>
                <a:gd name="T38" fmla="*/ 0 w 106"/>
                <a:gd name="T39" fmla="*/ 27 h 63"/>
                <a:gd name="T40" fmla="*/ 0 w 106"/>
                <a:gd name="T41" fmla="*/ 27 h 63"/>
                <a:gd name="T42" fmla="*/ 8 w 106"/>
                <a:gd name="T43" fmla="*/ 2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6" h="63">
                  <a:moveTo>
                    <a:pt x="8" y="27"/>
                  </a:moveTo>
                  <a:lnTo>
                    <a:pt x="8" y="27"/>
                  </a:lnTo>
                  <a:lnTo>
                    <a:pt x="35" y="53"/>
                  </a:lnTo>
                  <a:lnTo>
                    <a:pt x="70" y="62"/>
                  </a:lnTo>
                  <a:lnTo>
                    <a:pt x="70" y="62"/>
                  </a:lnTo>
                  <a:lnTo>
                    <a:pt x="79" y="62"/>
                  </a:lnTo>
                  <a:lnTo>
                    <a:pt x="79" y="62"/>
                  </a:lnTo>
                  <a:lnTo>
                    <a:pt x="97" y="53"/>
                  </a:lnTo>
                  <a:lnTo>
                    <a:pt x="105" y="44"/>
                  </a:lnTo>
                  <a:lnTo>
                    <a:pt x="105" y="44"/>
                  </a:lnTo>
                  <a:lnTo>
                    <a:pt x="105" y="27"/>
                  </a:lnTo>
                  <a:lnTo>
                    <a:pt x="97" y="9"/>
                  </a:lnTo>
                  <a:lnTo>
                    <a:pt x="97" y="9"/>
                  </a:lnTo>
                  <a:lnTo>
                    <a:pt x="79" y="0"/>
                  </a:lnTo>
                  <a:lnTo>
                    <a:pt x="52" y="0"/>
                  </a:lnTo>
                  <a:lnTo>
                    <a:pt x="26" y="0"/>
                  </a:lnTo>
                  <a:lnTo>
                    <a:pt x="8" y="9"/>
                  </a:lnTo>
                  <a:lnTo>
                    <a:pt x="8" y="9"/>
                  </a:lnTo>
                  <a:lnTo>
                    <a:pt x="0" y="18"/>
                  </a:lnTo>
                  <a:lnTo>
                    <a:pt x="0" y="27"/>
                  </a:lnTo>
                  <a:lnTo>
                    <a:pt x="0" y="27"/>
                  </a:lnTo>
                  <a:lnTo>
                    <a:pt x="8" y="27"/>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04" name="Freeform 16"/>
            <p:cNvSpPr>
              <a:spLocks noChangeArrowheads="1"/>
            </p:cNvSpPr>
            <p:nvPr/>
          </p:nvSpPr>
          <p:spPr bwMode="auto">
            <a:xfrm>
              <a:off x="1914525" y="1965325"/>
              <a:ext cx="158750" cy="92075"/>
            </a:xfrm>
            <a:custGeom>
              <a:avLst/>
              <a:gdLst>
                <a:gd name="T0" fmla="*/ 9 w 443"/>
                <a:gd name="T1" fmla="*/ 186 h 257"/>
                <a:gd name="T2" fmla="*/ 9 w 443"/>
                <a:gd name="T3" fmla="*/ 203 h 257"/>
                <a:gd name="T4" fmla="*/ 18 w 443"/>
                <a:gd name="T5" fmla="*/ 221 h 257"/>
                <a:gd name="T6" fmla="*/ 27 w 443"/>
                <a:gd name="T7" fmla="*/ 221 h 257"/>
                <a:gd name="T8" fmla="*/ 53 w 443"/>
                <a:gd name="T9" fmla="*/ 221 h 257"/>
                <a:gd name="T10" fmla="*/ 62 w 443"/>
                <a:gd name="T11" fmla="*/ 212 h 257"/>
                <a:gd name="T12" fmla="*/ 71 w 443"/>
                <a:gd name="T13" fmla="*/ 212 h 257"/>
                <a:gd name="T14" fmla="*/ 106 w 443"/>
                <a:gd name="T15" fmla="*/ 212 h 257"/>
                <a:gd name="T16" fmla="*/ 124 w 443"/>
                <a:gd name="T17" fmla="*/ 194 h 257"/>
                <a:gd name="T18" fmla="*/ 142 w 443"/>
                <a:gd name="T19" fmla="*/ 230 h 257"/>
                <a:gd name="T20" fmla="*/ 159 w 443"/>
                <a:gd name="T21" fmla="*/ 230 h 257"/>
                <a:gd name="T22" fmla="*/ 186 w 443"/>
                <a:gd name="T23" fmla="*/ 221 h 257"/>
                <a:gd name="T24" fmla="*/ 195 w 443"/>
                <a:gd name="T25" fmla="*/ 194 h 257"/>
                <a:gd name="T26" fmla="*/ 203 w 443"/>
                <a:gd name="T27" fmla="*/ 186 h 257"/>
                <a:gd name="T28" fmla="*/ 230 w 443"/>
                <a:gd name="T29" fmla="*/ 194 h 257"/>
                <a:gd name="T30" fmla="*/ 247 w 443"/>
                <a:gd name="T31" fmla="*/ 177 h 257"/>
                <a:gd name="T32" fmla="*/ 256 w 443"/>
                <a:gd name="T33" fmla="*/ 159 h 257"/>
                <a:gd name="T34" fmla="*/ 256 w 443"/>
                <a:gd name="T35" fmla="*/ 141 h 257"/>
                <a:gd name="T36" fmla="*/ 283 w 443"/>
                <a:gd name="T37" fmla="*/ 115 h 257"/>
                <a:gd name="T38" fmla="*/ 274 w 443"/>
                <a:gd name="T39" fmla="*/ 124 h 257"/>
                <a:gd name="T40" fmla="*/ 274 w 443"/>
                <a:gd name="T41" fmla="*/ 141 h 257"/>
                <a:gd name="T42" fmla="*/ 283 w 443"/>
                <a:gd name="T43" fmla="*/ 159 h 257"/>
                <a:gd name="T44" fmla="*/ 300 w 443"/>
                <a:gd name="T45" fmla="*/ 177 h 257"/>
                <a:gd name="T46" fmla="*/ 247 w 443"/>
                <a:gd name="T47" fmla="*/ 203 h 257"/>
                <a:gd name="T48" fmla="*/ 203 w 443"/>
                <a:gd name="T49" fmla="*/ 239 h 257"/>
                <a:gd name="T50" fmla="*/ 212 w 443"/>
                <a:gd name="T51" fmla="*/ 256 h 257"/>
                <a:gd name="T52" fmla="*/ 221 w 443"/>
                <a:gd name="T53" fmla="*/ 256 h 257"/>
                <a:gd name="T54" fmla="*/ 230 w 443"/>
                <a:gd name="T55" fmla="*/ 256 h 257"/>
                <a:gd name="T56" fmla="*/ 274 w 443"/>
                <a:gd name="T57" fmla="*/ 247 h 257"/>
                <a:gd name="T58" fmla="*/ 309 w 443"/>
                <a:gd name="T59" fmla="*/ 221 h 257"/>
                <a:gd name="T60" fmla="*/ 318 w 443"/>
                <a:gd name="T61" fmla="*/ 194 h 257"/>
                <a:gd name="T62" fmla="*/ 318 w 443"/>
                <a:gd name="T63" fmla="*/ 177 h 257"/>
                <a:gd name="T64" fmla="*/ 309 w 443"/>
                <a:gd name="T65" fmla="*/ 177 h 257"/>
                <a:gd name="T66" fmla="*/ 318 w 443"/>
                <a:gd name="T67" fmla="*/ 177 h 257"/>
                <a:gd name="T68" fmla="*/ 345 w 443"/>
                <a:gd name="T69" fmla="*/ 159 h 257"/>
                <a:gd name="T70" fmla="*/ 362 w 443"/>
                <a:gd name="T71" fmla="*/ 141 h 257"/>
                <a:gd name="T72" fmla="*/ 371 w 443"/>
                <a:gd name="T73" fmla="*/ 141 h 257"/>
                <a:gd name="T74" fmla="*/ 406 w 443"/>
                <a:gd name="T75" fmla="*/ 133 h 257"/>
                <a:gd name="T76" fmla="*/ 406 w 443"/>
                <a:gd name="T77" fmla="*/ 115 h 257"/>
                <a:gd name="T78" fmla="*/ 406 w 443"/>
                <a:gd name="T79" fmla="*/ 115 h 257"/>
                <a:gd name="T80" fmla="*/ 406 w 443"/>
                <a:gd name="T81" fmla="*/ 106 h 257"/>
                <a:gd name="T82" fmla="*/ 406 w 443"/>
                <a:gd name="T83" fmla="*/ 71 h 257"/>
                <a:gd name="T84" fmla="*/ 406 w 443"/>
                <a:gd name="T85" fmla="*/ 71 h 257"/>
                <a:gd name="T86" fmla="*/ 433 w 443"/>
                <a:gd name="T87" fmla="*/ 53 h 257"/>
                <a:gd name="T88" fmla="*/ 442 w 443"/>
                <a:gd name="T89" fmla="*/ 44 h 257"/>
                <a:gd name="T90" fmla="*/ 442 w 443"/>
                <a:gd name="T91" fmla="*/ 35 h 257"/>
                <a:gd name="T92" fmla="*/ 424 w 443"/>
                <a:gd name="T93" fmla="*/ 27 h 257"/>
                <a:gd name="T94" fmla="*/ 406 w 443"/>
                <a:gd name="T95" fmla="*/ 18 h 257"/>
                <a:gd name="T96" fmla="*/ 389 w 443"/>
                <a:gd name="T97" fmla="*/ 9 h 257"/>
                <a:gd name="T98" fmla="*/ 353 w 443"/>
                <a:gd name="T99" fmla="*/ 9 h 257"/>
                <a:gd name="T100" fmla="*/ 345 w 443"/>
                <a:gd name="T101" fmla="*/ 18 h 257"/>
                <a:gd name="T102" fmla="*/ 336 w 443"/>
                <a:gd name="T103" fmla="*/ 35 h 257"/>
                <a:gd name="T104" fmla="*/ 274 w 443"/>
                <a:gd name="T105" fmla="*/ 27 h 257"/>
                <a:gd name="T106" fmla="*/ 239 w 443"/>
                <a:gd name="T107" fmla="*/ 27 h 257"/>
                <a:gd name="T108" fmla="*/ 203 w 443"/>
                <a:gd name="T109" fmla="*/ 53 h 257"/>
                <a:gd name="T110" fmla="*/ 168 w 443"/>
                <a:gd name="T111" fmla="*/ 80 h 257"/>
                <a:gd name="T112" fmla="*/ 124 w 443"/>
                <a:gd name="T113" fmla="*/ 106 h 257"/>
                <a:gd name="T114" fmla="*/ 106 w 443"/>
                <a:gd name="T115" fmla="*/ 124 h 257"/>
                <a:gd name="T116" fmla="*/ 89 w 443"/>
                <a:gd name="T117" fmla="*/ 124 h 257"/>
                <a:gd name="T118" fmla="*/ 36 w 443"/>
                <a:gd name="T119" fmla="*/ 141 h 257"/>
                <a:gd name="T120" fmla="*/ 0 w 443"/>
                <a:gd name="T121" fmla="*/ 168 h 257"/>
                <a:gd name="T122" fmla="*/ 0 w 443"/>
                <a:gd name="T123" fmla="*/ 177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43" h="257">
                  <a:moveTo>
                    <a:pt x="9" y="186"/>
                  </a:moveTo>
                  <a:lnTo>
                    <a:pt x="9" y="186"/>
                  </a:lnTo>
                  <a:lnTo>
                    <a:pt x="9" y="203"/>
                  </a:lnTo>
                  <a:lnTo>
                    <a:pt x="9" y="203"/>
                  </a:lnTo>
                  <a:lnTo>
                    <a:pt x="18" y="212"/>
                  </a:lnTo>
                  <a:lnTo>
                    <a:pt x="18" y="221"/>
                  </a:lnTo>
                  <a:lnTo>
                    <a:pt x="18" y="221"/>
                  </a:lnTo>
                  <a:lnTo>
                    <a:pt x="27" y="221"/>
                  </a:lnTo>
                  <a:lnTo>
                    <a:pt x="45" y="221"/>
                  </a:lnTo>
                  <a:lnTo>
                    <a:pt x="53" y="221"/>
                  </a:lnTo>
                  <a:lnTo>
                    <a:pt x="53" y="221"/>
                  </a:lnTo>
                  <a:lnTo>
                    <a:pt x="62" y="212"/>
                  </a:lnTo>
                  <a:lnTo>
                    <a:pt x="71" y="212"/>
                  </a:lnTo>
                  <a:lnTo>
                    <a:pt x="71" y="212"/>
                  </a:lnTo>
                  <a:lnTo>
                    <a:pt x="89" y="212"/>
                  </a:lnTo>
                  <a:lnTo>
                    <a:pt x="106" y="212"/>
                  </a:lnTo>
                  <a:lnTo>
                    <a:pt x="124" y="194"/>
                  </a:lnTo>
                  <a:lnTo>
                    <a:pt x="124" y="194"/>
                  </a:lnTo>
                  <a:lnTo>
                    <a:pt x="133" y="221"/>
                  </a:lnTo>
                  <a:lnTo>
                    <a:pt x="142" y="230"/>
                  </a:lnTo>
                  <a:lnTo>
                    <a:pt x="159" y="230"/>
                  </a:lnTo>
                  <a:lnTo>
                    <a:pt x="159" y="230"/>
                  </a:lnTo>
                  <a:lnTo>
                    <a:pt x="177" y="230"/>
                  </a:lnTo>
                  <a:lnTo>
                    <a:pt x="186" y="221"/>
                  </a:lnTo>
                  <a:lnTo>
                    <a:pt x="195" y="194"/>
                  </a:lnTo>
                  <a:lnTo>
                    <a:pt x="195" y="194"/>
                  </a:lnTo>
                  <a:lnTo>
                    <a:pt x="203" y="186"/>
                  </a:lnTo>
                  <a:lnTo>
                    <a:pt x="203" y="186"/>
                  </a:lnTo>
                  <a:lnTo>
                    <a:pt x="221" y="194"/>
                  </a:lnTo>
                  <a:lnTo>
                    <a:pt x="230" y="194"/>
                  </a:lnTo>
                  <a:lnTo>
                    <a:pt x="230" y="194"/>
                  </a:lnTo>
                  <a:lnTo>
                    <a:pt x="247" y="177"/>
                  </a:lnTo>
                  <a:lnTo>
                    <a:pt x="256" y="159"/>
                  </a:lnTo>
                  <a:lnTo>
                    <a:pt x="256" y="159"/>
                  </a:lnTo>
                  <a:lnTo>
                    <a:pt x="256" y="141"/>
                  </a:lnTo>
                  <a:lnTo>
                    <a:pt x="256" y="141"/>
                  </a:lnTo>
                  <a:lnTo>
                    <a:pt x="265" y="124"/>
                  </a:lnTo>
                  <a:lnTo>
                    <a:pt x="283" y="115"/>
                  </a:lnTo>
                  <a:lnTo>
                    <a:pt x="283" y="115"/>
                  </a:lnTo>
                  <a:lnTo>
                    <a:pt x="274" y="124"/>
                  </a:lnTo>
                  <a:lnTo>
                    <a:pt x="274" y="124"/>
                  </a:lnTo>
                  <a:lnTo>
                    <a:pt x="274" y="141"/>
                  </a:lnTo>
                  <a:lnTo>
                    <a:pt x="283" y="159"/>
                  </a:lnTo>
                  <a:lnTo>
                    <a:pt x="283" y="159"/>
                  </a:lnTo>
                  <a:lnTo>
                    <a:pt x="300" y="177"/>
                  </a:lnTo>
                  <a:lnTo>
                    <a:pt x="300" y="177"/>
                  </a:lnTo>
                  <a:lnTo>
                    <a:pt x="274" y="186"/>
                  </a:lnTo>
                  <a:lnTo>
                    <a:pt x="247" y="203"/>
                  </a:lnTo>
                  <a:lnTo>
                    <a:pt x="221" y="221"/>
                  </a:lnTo>
                  <a:lnTo>
                    <a:pt x="203" y="239"/>
                  </a:lnTo>
                  <a:lnTo>
                    <a:pt x="203" y="239"/>
                  </a:lnTo>
                  <a:lnTo>
                    <a:pt x="212" y="256"/>
                  </a:lnTo>
                  <a:lnTo>
                    <a:pt x="221" y="256"/>
                  </a:lnTo>
                  <a:lnTo>
                    <a:pt x="221" y="256"/>
                  </a:lnTo>
                  <a:lnTo>
                    <a:pt x="230" y="256"/>
                  </a:lnTo>
                  <a:lnTo>
                    <a:pt x="230" y="256"/>
                  </a:lnTo>
                  <a:lnTo>
                    <a:pt x="256" y="256"/>
                  </a:lnTo>
                  <a:lnTo>
                    <a:pt x="274" y="247"/>
                  </a:lnTo>
                  <a:lnTo>
                    <a:pt x="309" y="221"/>
                  </a:lnTo>
                  <a:lnTo>
                    <a:pt x="309" y="221"/>
                  </a:lnTo>
                  <a:lnTo>
                    <a:pt x="318" y="203"/>
                  </a:lnTo>
                  <a:lnTo>
                    <a:pt x="318" y="194"/>
                  </a:lnTo>
                  <a:lnTo>
                    <a:pt x="318" y="194"/>
                  </a:lnTo>
                  <a:lnTo>
                    <a:pt x="318" y="177"/>
                  </a:lnTo>
                  <a:lnTo>
                    <a:pt x="318" y="177"/>
                  </a:lnTo>
                  <a:lnTo>
                    <a:pt x="309" y="177"/>
                  </a:lnTo>
                  <a:lnTo>
                    <a:pt x="309" y="177"/>
                  </a:lnTo>
                  <a:lnTo>
                    <a:pt x="318" y="177"/>
                  </a:lnTo>
                  <a:lnTo>
                    <a:pt x="318" y="177"/>
                  </a:lnTo>
                  <a:lnTo>
                    <a:pt x="345" y="159"/>
                  </a:lnTo>
                  <a:lnTo>
                    <a:pt x="362" y="141"/>
                  </a:lnTo>
                  <a:lnTo>
                    <a:pt x="362" y="141"/>
                  </a:lnTo>
                  <a:lnTo>
                    <a:pt x="371" y="141"/>
                  </a:lnTo>
                  <a:lnTo>
                    <a:pt x="371" y="141"/>
                  </a:lnTo>
                  <a:lnTo>
                    <a:pt x="397" y="133"/>
                  </a:lnTo>
                  <a:lnTo>
                    <a:pt x="406" y="133"/>
                  </a:lnTo>
                  <a:lnTo>
                    <a:pt x="406" y="115"/>
                  </a:lnTo>
                  <a:lnTo>
                    <a:pt x="406" y="115"/>
                  </a:lnTo>
                  <a:lnTo>
                    <a:pt x="406" y="115"/>
                  </a:lnTo>
                  <a:lnTo>
                    <a:pt x="406" y="115"/>
                  </a:lnTo>
                  <a:lnTo>
                    <a:pt x="406" y="106"/>
                  </a:lnTo>
                  <a:lnTo>
                    <a:pt x="406" y="106"/>
                  </a:lnTo>
                  <a:lnTo>
                    <a:pt x="406" y="88"/>
                  </a:lnTo>
                  <a:lnTo>
                    <a:pt x="406" y="71"/>
                  </a:lnTo>
                  <a:lnTo>
                    <a:pt x="406" y="71"/>
                  </a:lnTo>
                  <a:lnTo>
                    <a:pt x="406" y="71"/>
                  </a:lnTo>
                  <a:lnTo>
                    <a:pt x="406" y="71"/>
                  </a:lnTo>
                  <a:lnTo>
                    <a:pt x="433" y="53"/>
                  </a:lnTo>
                  <a:lnTo>
                    <a:pt x="433" y="53"/>
                  </a:lnTo>
                  <a:lnTo>
                    <a:pt x="442" y="44"/>
                  </a:lnTo>
                  <a:lnTo>
                    <a:pt x="442" y="35"/>
                  </a:lnTo>
                  <a:lnTo>
                    <a:pt x="442" y="35"/>
                  </a:lnTo>
                  <a:lnTo>
                    <a:pt x="433" y="27"/>
                  </a:lnTo>
                  <a:lnTo>
                    <a:pt x="424" y="27"/>
                  </a:lnTo>
                  <a:lnTo>
                    <a:pt x="424" y="27"/>
                  </a:lnTo>
                  <a:lnTo>
                    <a:pt x="406" y="18"/>
                  </a:lnTo>
                  <a:lnTo>
                    <a:pt x="389" y="9"/>
                  </a:lnTo>
                  <a:lnTo>
                    <a:pt x="389" y="9"/>
                  </a:lnTo>
                  <a:lnTo>
                    <a:pt x="371" y="0"/>
                  </a:lnTo>
                  <a:lnTo>
                    <a:pt x="353" y="9"/>
                  </a:lnTo>
                  <a:lnTo>
                    <a:pt x="353" y="9"/>
                  </a:lnTo>
                  <a:lnTo>
                    <a:pt x="345" y="18"/>
                  </a:lnTo>
                  <a:lnTo>
                    <a:pt x="336" y="35"/>
                  </a:lnTo>
                  <a:lnTo>
                    <a:pt x="336" y="35"/>
                  </a:lnTo>
                  <a:lnTo>
                    <a:pt x="274" y="27"/>
                  </a:lnTo>
                  <a:lnTo>
                    <a:pt x="274" y="27"/>
                  </a:lnTo>
                  <a:lnTo>
                    <a:pt x="256" y="18"/>
                  </a:lnTo>
                  <a:lnTo>
                    <a:pt x="239" y="27"/>
                  </a:lnTo>
                  <a:lnTo>
                    <a:pt x="203" y="53"/>
                  </a:lnTo>
                  <a:lnTo>
                    <a:pt x="203" y="53"/>
                  </a:lnTo>
                  <a:lnTo>
                    <a:pt x="168" y="80"/>
                  </a:lnTo>
                  <a:lnTo>
                    <a:pt x="168" y="80"/>
                  </a:lnTo>
                  <a:lnTo>
                    <a:pt x="142" y="88"/>
                  </a:lnTo>
                  <a:lnTo>
                    <a:pt x="124" y="106"/>
                  </a:lnTo>
                  <a:lnTo>
                    <a:pt x="124" y="106"/>
                  </a:lnTo>
                  <a:lnTo>
                    <a:pt x="106" y="124"/>
                  </a:lnTo>
                  <a:lnTo>
                    <a:pt x="89" y="124"/>
                  </a:lnTo>
                  <a:lnTo>
                    <a:pt x="89" y="124"/>
                  </a:lnTo>
                  <a:lnTo>
                    <a:pt x="62" y="124"/>
                  </a:lnTo>
                  <a:lnTo>
                    <a:pt x="36" y="141"/>
                  </a:lnTo>
                  <a:lnTo>
                    <a:pt x="9" y="150"/>
                  </a:lnTo>
                  <a:lnTo>
                    <a:pt x="0" y="168"/>
                  </a:lnTo>
                  <a:lnTo>
                    <a:pt x="0" y="168"/>
                  </a:lnTo>
                  <a:lnTo>
                    <a:pt x="0" y="177"/>
                  </a:lnTo>
                  <a:lnTo>
                    <a:pt x="9" y="186"/>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05" name="Freeform 17"/>
            <p:cNvSpPr>
              <a:spLocks noChangeArrowheads="1"/>
            </p:cNvSpPr>
            <p:nvPr/>
          </p:nvSpPr>
          <p:spPr bwMode="auto">
            <a:xfrm>
              <a:off x="2025650" y="1997075"/>
              <a:ext cx="247650" cy="107950"/>
            </a:xfrm>
            <a:custGeom>
              <a:avLst/>
              <a:gdLst>
                <a:gd name="T0" fmla="*/ 406 w 689"/>
                <a:gd name="T1" fmla="*/ 80 h 302"/>
                <a:gd name="T2" fmla="*/ 424 w 689"/>
                <a:gd name="T3" fmla="*/ 89 h 302"/>
                <a:gd name="T4" fmla="*/ 424 w 689"/>
                <a:gd name="T5" fmla="*/ 98 h 302"/>
                <a:gd name="T6" fmla="*/ 415 w 689"/>
                <a:gd name="T7" fmla="*/ 115 h 302"/>
                <a:gd name="T8" fmla="*/ 441 w 689"/>
                <a:gd name="T9" fmla="*/ 142 h 302"/>
                <a:gd name="T10" fmla="*/ 450 w 689"/>
                <a:gd name="T11" fmla="*/ 151 h 302"/>
                <a:gd name="T12" fmla="*/ 362 w 689"/>
                <a:gd name="T13" fmla="*/ 133 h 302"/>
                <a:gd name="T14" fmla="*/ 327 w 689"/>
                <a:gd name="T15" fmla="*/ 89 h 302"/>
                <a:gd name="T16" fmla="*/ 238 w 689"/>
                <a:gd name="T17" fmla="*/ 62 h 302"/>
                <a:gd name="T18" fmla="*/ 203 w 689"/>
                <a:gd name="T19" fmla="*/ 62 h 302"/>
                <a:gd name="T20" fmla="*/ 185 w 689"/>
                <a:gd name="T21" fmla="*/ 36 h 302"/>
                <a:gd name="T22" fmla="*/ 150 w 689"/>
                <a:gd name="T23" fmla="*/ 27 h 302"/>
                <a:gd name="T24" fmla="*/ 115 w 689"/>
                <a:gd name="T25" fmla="*/ 53 h 302"/>
                <a:gd name="T26" fmla="*/ 88 w 689"/>
                <a:gd name="T27" fmla="*/ 62 h 302"/>
                <a:gd name="T28" fmla="*/ 71 w 689"/>
                <a:gd name="T29" fmla="*/ 71 h 302"/>
                <a:gd name="T30" fmla="*/ 53 w 689"/>
                <a:gd name="T31" fmla="*/ 89 h 302"/>
                <a:gd name="T32" fmla="*/ 36 w 689"/>
                <a:gd name="T33" fmla="*/ 124 h 302"/>
                <a:gd name="T34" fmla="*/ 18 w 689"/>
                <a:gd name="T35" fmla="*/ 159 h 302"/>
                <a:gd name="T36" fmla="*/ 9 w 689"/>
                <a:gd name="T37" fmla="*/ 168 h 302"/>
                <a:gd name="T38" fmla="*/ 0 w 689"/>
                <a:gd name="T39" fmla="*/ 195 h 302"/>
                <a:gd name="T40" fmla="*/ 44 w 689"/>
                <a:gd name="T41" fmla="*/ 212 h 302"/>
                <a:gd name="T42" fmla="*/ 80 w 689"/>
                <a:gd name="T43" fmla="*/ 221 h 302"/>
                <a:gd name="T44" fmla="*/ 150 w 689"/>
                <a:gd name="T45" fmla="*/ 230 h 302"/>
                <a:gd name="T46" fmla="*/ 194 w 689"/>
                <a:gd name="T47" fmla="*/ 195 h 302"/>
                <a:gd name="T48" fmla="*/ 194 w 689"/>
                <a:gd name="T49" fmla="*/ 212 h 302"/>
                <a:gd name="T50" fmla="*/ 247 w 689"/>
                <a:gd name="T51" fmla="*/ 212 h 302"/>
                <a:gd name="T52" fmla="*/ 300 w 689"/>
                <a:gd name="T53" fmla="*/ 212 h 302"/>
                <a:gd name="T54" fmla="*/ 230 w 689"/>
                <a:gd name="T55" fmla="*/ 221 h 302"/>
                <a:gd name="T56" fmla="*/ 168 w 689"/>
                <a:gd name="T57" fmla="*/ 248 h 302"/>
                <a:gd name="T58" fmla="*/ 177 w 689"/>
                <a:gd name="T59" fmla="*/ 274 h 302"/>
                <a:gd name="T60" fmla="*/ 221 w 689"/>
                <a:gd name="T61" fmla="*/ 301 h 302"/>
                <a:gd name="T62" fmla="*/ 300 w 689"/>
                <a:gd name="T63" fmla="*/ 292 h 302"/>
                <a:gd name="T64" fmla="*/ 433 w 689"/>
                <a:gd name="T65" fmla="*/ 239 h 302"/>
                <a:gd name="T66" fmla="*/ 468 w 689"/>
                <a:gd name="T67" fmla="*/ 239 h 302"/>
                <a:gd name="T68" fmla="*/ 503 w 689"/>
                <a:gd name="T69" fmla="*/ 239 h 302"/>
                <a:gd name="T70" fmla="*/ 538 w 689"/>
                <a:gd name="T71" fmla="*/ 230 h 302"/>
                <a:gd name="T72" fmla="*/ 600 w 689"/>
                <a:gd name="T73" fmla="*/ 230 h 302"/>
                <a:gd name="T74" fmla="*/ 662 w 689"/>
                <a:gd name="T75" fmla="*/ 221 h 302"/>
                <a:gd name="T76" fmla="*/ 688 w 689"/>
                <a:gd name="T77" fmla="*/ 159 h 302"/>
                <a:gd name="T78" fmla="*/ 680 w 689"/>
                <a:gd name="T79" fmla="*/ 115 h 302"/>
                <a:gd name="T80" fmla="*/ 662 w 689"/>
                <a:gd name="T81" fmla="*/ 89 h 302"/>
                <a:gd name="T82" fmla="*/ 609 w 689"/>
                <a:gd name="T83" fmla="*/ 98 h 302"/>
                <a:gd name="T84" fmla="*/ 583 w 689"/>
                <a:gd name="T85" fmla="*/ 115 h 302"/>
                <a:gd name="T86" fmla="*/ 556 w 689"/>
                <a:gd name="T87" fmla="*/ 89 h 302"/>
                <a:gd name="T88" fmla="*/ 530 w 689"/>
                <a:gd name="T89" fmla="*/ 36 h 302"/>
                <a:gd name="T90" fmla="*/ 503 w 689"/>
                <a:gd name="T91" fmla="*/ 0 h 302"/>
                <a:gd name="T92" fmla="*/ 459 w 689"/>
                <a:gd name="T93" fmla="*/ 9 h 302"/>
                <a:gd name="T94" fmla="*/ 397 w 689"/>
                <a:gd name="T95" fmla="*/ 71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89" h="302">
                  <a:moveTo>
                    <a:pt x="397" y="71"/>
                  </a:moveTo>
                  <a:lnTo>
                    <a:pt x="397" y="71"/>
                  </a:lnTo>
                  <a:lnTo>
                    <a:pt x="406" y="80"/>
                  </a:lnTo>
                  <a:lnTo>
                    <a:pt x="415" y="89"/>
                  </a:lnTo>
                  <a:lnTo>
                    <a:pt x="424" y="89"/>
                  </a:lnTo>
                  <a:lnTo>
                    <a:pt x="424" y="89"/>
                  </a:lnTo>
                  <a:lnTo>
                    <a:pt x="441" y="98"/>
                  </a:lnTo>
                  <a:lnTo>
                    <a:pt x="441" y="98"/>
                  </a:lnTo>
                  <a:lnTo>
                    <a:pt x="424" y="98"/>
                  </a:lnTo>
                  <a:lnTo>
                    <a:pt x="424" y="98"/>
                  </a:lnTo>
                  <a:lnTo>
                    <a:pt x="415" y="106"/>
                  </a:lnTo>
                  <a:lnTo>
                    <a:pt x="415" y="115"/>
                  </a:lnTo>
                  <a:lnTo>
                    <a:pt x="415" y="115"/>
                  </a:lnTo>
                  <a:lnTo>
                    <a:pt x="424" y="133"/>
                  </a:lnTo>
                  <a:lnTo>
                    <a:pt x="441" y="142"/>
                  </a:lnTo>
                  <a:lnTo>
                    <a:pt x="441" y="142"/>
                  </a:lnTo>
                  <a:lnTo>
                    <a:pt x="450" y="151"/>
                  </a:lnTo>
                  <a:lnTo>
                    <a:pt x="450" y="151"/>
                  </a:lnTo>
                  <a:lnTo>
                    <a:pt x="397" y="142"/>
                  </a:lnTo>
                  <a:lnTo>
                    <a:pt x="371" y="133"/>
                  </a:lnTo>
                  <a:lnTo>
                    <a:pt x="362" y="133"/>
                  </a:lnTo>
                  <a:lnTo>
                    <a:pt x="362" y="133"/>
                  </a:lnTo>
                  <a:lnTo>
                    <a:pt x="353" y="115"/>
                  </a:lnTo>
                  <a:lnTo>
                    <a:pt x="327" y="89"/>
                  </a:lnTo>
                  <a:lnTo>
                    <a:pt x="327" y="89"/>
                  </a:lnTo>
                  <a:lnTo>
                    <a:pt x="265" y="62"/>
                  </a:lnTo>
                  <a:lnTo>
                    <a:pt x="238" y="62"/>
                  </a:lnTo>
                  <a:lnTo>
                    <a:pt x="212" y="62"/>
                  </a:lnTo>
                  <a:lnTo>
                    <a:pt x="212" y="62"/>
                  </a:lnTo>
                  <a:lnTo>
                    <a:pt x="203" y="62"/>
                  </a:lnTo>
                  <a:lnTo>
                    <a:pt x="194" y="53"/>
                  </a:lnTo>
                  <a:lnTo>
                    <a:pt x="194" y="53"/>
                  </a:lnTo>
                  <a:lnTo>
                    <a:pt x="185" y="36"/>
                  </a:lnTo>
                  <a:lnTo>
                    <a:pt x="168" y="36"/>
                  </a:lnTo>
                  <a:lnTo>
                    <a:pt x="150" y="27"/>
                  </a:lnTo>
                  <a:lnTo>
                    <a:pt x="150" y="27"/>
                  </a:lnTo>
                  <a:lnTo>
                    <a:pt x="141" y="27"/>
                  </a:lnTo>
                  <a:lnTo>
                    <a:pt x="124" y="36"/>
                  </a:lnTo>
                  <a:lnTo>
                    <a:pt x="115" y="53"/>
                  </a:lnTo>
                  <a:lnTo>
                    <a:pt x="115" y="53"/>
                  </a:lnTo>
                  <a:lnTo>
                    <a:pt x="106" y="62"/>
                  </a:lnTo>
                  <a:lnTo>
                    <a:pt x="88" y="62"/>
                  </a:lnTo>
                  <a:lnTo>
                    <a:pt x="88" y="62"/>
                  </a:lnTo>
                  <a:lnTo>
                    <a:pt x="71" y="71"/>
                  </a:lnTo>
                  <a:lnTo>
                    <a:pt x="71" y="71"/>
                  </a:lnTo>
                  <a:lnTo>
                    <a:pt x="62" y="80"/>
                  </a:lnTo>
                  <a:lnTo>
                    <a:pt x="53" y="89"/>
                  </a:lnTo>
                  <a:lnTo>
                    <a:pt x="53" y="89"/>
                  </a:lnTo>
                  <a:lnTo>
                    <a:pt x="62" y="115"/>
                  </a:lnTo>
                  <a:lnTo>
                    <a:pt x="62" y="115"/>
                  </a:lnTo>
                  <a:lnTo>
                    <a:pt x="36" y="124"/>
                  </a:lnTo>
                  <a:lnTo>
                    <a:pt x="27" y="142"/>
                  </a:lnTo>
                  <a:lnTo>
                    <a:pt x="27" y="142"/>
                  </a:lnTo>
                  <a:lnTo>
                    <a:pt x="18" y="159"/>
                  </a:lnTo>
                  <a:lnTo>
                    <a:pt x="27" y="168"/>
                  </a:lnTo>
                  <a:lnTo>
                    <a:pt x="27" y="168"/>
                  </a:lnTo>
                  <a:lnTo>
                    <a:pt x="9" y="168"/>
                  </a:lnTo>
                  <a:lnTo>
                    <a:pt x="0" y="177"/>
                  </a:lnTo>
                  <a:lnTo>
                    <a:pt x="0" y="177"/>
                  </a:lnTo>
                  <a:lnTo>
                    <a:pt x="0" y="195"/>
                  </a:lnTo>
                  <a:lnTo>
                    <a:pt x="0" y="195"/>
                  </a:lnTo>
                  <a:lnTo>
                    <a:pt x="18" y="203"/>
                  </a:lnTo>
                  <a:lnTo>
                    <a:pt x="44" y="212"/>
                  </a:lnTo>
                  <a:lnTo>
                    <a:pt x="44" y="212"/>
                  </a:lnTo>
                  <a:lnTo>
                    <a:pt x="80" y="221"/>
                  </a:lnTo>
                  <a:lnTo>
                    <a:pt x="80" y="221"/>
                  </a:lnTo>
                  <a:lnTo>
                    <a:pt x="106" y="230"/>
                  </a:lnTo>
                  <a:lnTo>
                    <a:pt x="124" y="239"/>
                  </a:lnTo>
                  <a:lnTo>
                    <a:pt x="150" y="230"/>
                  </a:lnTo>
                  <a:lnTo>
                    <a:pt x="177" y="212"/>
                  </a:lnTo>
                  <a:lnTo>
                    <a:pt x="177" y="212"/>
                  </a:lnTo>
                  <a:lnTo>
                    <a:pt x="194" y="195"/>
                  </a:lnTo>
                  <a:lnTo>
                    <a:pt x="194" y="195"/>
                  </a:lnTo>
                  <a:lnTo>
                    <a:pt x="194" y="212"/>
                  </a:lnTo>
                  <a:lnTo>
                    <a:pt x="194" y="212"/>
                  </a:lnTo>
                  <a:lnTo>
                    <a:pt x="203" y="212"/>
                  </a:lnTo>
                  <a:lnTo>
                    <a:pt x="221" y="221"/>
                  </a:lnTo>
                  <a:lnTo>
                    <a:pt x="247" y="212"/>
                  </a:lnTo>
                  <a:lnTo>
                    <a:pt x="247" y="212"/>
                  </a:lnTo>
                  <a:lnTo>
                    <a:pt x="300" y="212"/>
                  </a:lnTo>
                  <a:lnTo>
                    <a:pt x="300" y="212"/>
                  </a:lnTo>
                  <a:lnTo>
                    <a:pt x="274" y="221"/>
                  </a:lnTo>
                  <a:lnTo>
                    <a:pt x="230" y="221"/>
                  </a:lnTo>
                  <a:lnTo>
                    <a:pt x="230" y="221"/>
                  </a:lnTo>
                  <a:lnTo>
                    <a:pt x="203" y="230"/>
                  </a:lnTo>
                  <a:lnTo>
                    <a:pt x="185" y="239"/>
                  </a:lnTo>
                  <a:lnTo>
                    <a:pt x="168" y="248"/>
                  </a:lnTo>
                  <a:lnTo>
                    <a:pt x="168" y="256"/>
                  </a:lnTo>
                  <a:lnTo>
                    <a:pt x="168" y="256"/>
                  </a:lnTo>
                  <a:lnTo>
                    <a:pt x="177" y="274"/>
                  </a:lnTo>
                  <a:lnTo>
                    <a:pt x="185" y="283"/>
                  </a:lnTo>
                  <a:lnTo>
                    <a:pt x="221" y="301"/>
                  </a:lnTo>
                  <a:lnTo>
                    <a:pt x="221" y="301"/>
                  </a:lnTo>
                  <a:lnTo>
                    <a:pt x="247" y="301"/>
                  </a:lnTo>
                  <a:lnTo>
                    <a:pt x="247" y="301"/>
                  </a:lnTo>
                  <a:lnTo>
                    <a:pt x="300" y="292"/>
                  </a:lnTo>
                  <a:lnTo>
                    <a:pt x="362" y="283"/>
                  </a:lnTo>
                  <a:lnTo>
                    <a:pt x="406" y="256"/>
                  </a:lnTo>
                  <a:lnTo>
                    <a:pt x="433" y="239"/>
                  </a:lnTo>
                  <a:lnTo>
                    <a:pt x="433" y="239"/>
                  </a:lnTo>
                  <a:lnTo>
                    <a:pt x="450" y="230"/>
                  </a:lnTo>
                  <a:lnTo>
                    <a:pt x="468" y="239"/>
                  </a:lnTo>
                  <a:lnTo>
                    <a:pt x="468" y="239"/>
                  </a:lnTo>
                  <a:lnTo>
                    <a:pt x="485" y="239"/>
                  </a:lnTo>
                  <a:lnTo>
                    <a:pt x="503" y="239"/>
                  </a:lnTo>
                  <a:lnTo>
                    <a:pt x="512" y="239"/>
                  </a:lnTo>
                  <a:lnTo>
                    <a:pt x="512" y="239"/>
                  </a:lnTo>
                  <a:lnTo>
                    <a:pt x="538" y="230"/>
                  </a:lnTo>
                  <a:lnTo>
                    <a:pt x="574" y="230"/>
                  </a:lnTo>
                  <a:lnTo>
                    <a:pt x="574" y="230"/>
                  </a:lnTo>
                  <a:lnTo>
                    <a:pt x="600" y="230"/>
                  </a:lnTo>
                  <a:lnTo>
                    <a:pt x="635" y="230"/>
                  </a:lnTo>
                  <a:lnTo>
                    <a:pt x="635" y="230"/>
                  </a:lnTo>
                  <a:lnTo>
                    <a:pt x="662" y="221"/>
                  </a:lnTo>
                  <a:lnTo>
                    <a:pt x="671" y="203"/>
                  </a:lnTo>
                  <a:lnTo>
                    <a:pt x="680" y="177"/>
                  </a:lnTo>
                  <a:lnTo>
                    <a:pt x="688" y="159"/>
                  </a:lnTo>
                  <a:lnTo>
                    <a:pt x="688" y="159"/>
                  </a:lnTo>
                  <a:lnTo>
                    <a:pt x="688" y="133"/>
                  </a:lnTo>
                  <a:lnTo>
                    <a:pt x="680" y="115"/>
                  </a:lnTo>
                  <a:lnTo>
                    <a:pt x="671" y="98"/>
                  </a:lnTo>
                  <a:lnTo>
                    <a:pt x="662" y="89"/>
                  </a:lnTo>
                  <a:lnTo>
                    <a:pt x="662" y="89"/>
                  </a:lnTo>
                  <a:lnTo>
                    <a:pt x="644" y="89"/>
                  </a:lnTo>
                  <a:lnTo>
                    <a:pt x="627" y="89"/>
                  </a:lnTo>
                  <a:lnTo>
                    <a:pt x="609" y="98"/>
                  </a:lnTo>
                  <a:lnTo>
                    <a:pt x="609" y="98"/>
                  </a:lnTo>
                  <a:lnTo>
                    <a:pt x="583" y="115"/>
                  </a:lnTo>
                  <a:lnTo>
                    <a:pt x="583" y="115"/>
                  </a:lnTo>
                  <a:lnTo>
                    <a:pt x="574" y="106"/>
                  </a:lnTo>
                  <a:lnTo>
                    <a:pt x="556" y="89"/>
                  </a:lnTo>
                  <a:lnTo>
                    <a:pt x="556" y="89"/>
                  </a:lnTo>
                  <a:lnTo>
                    <a:pt x="538" y="62"/>
                  </a:lnTo>
                  <a:lnTo>
                    <a:pt x="538" y="62"/>
                  </a:lnTo>
                  <a:lnTo>
                    <a:pt x="530" y="36"/>
                  </a:lnTo>
                  <a:lnTo>
                    <a:pt x="530" y="36"/>
                  </a:lnTo>
                  <a:lnTo>
                    <a:pt x="512" y="9"/>
                  </a:lnTo>
                  <a:lnTo>
                    <a:pt x="503" y="0"/>
                  </a:lnTo>
                  <a:lnTo>
                    <a:pt x="485" y="0"/>
                  </a:lnTo>
                  <a:lnTo>
                    <a:pt x="485" y="0"/>
                  </a:lnTo>
                  <a:lnTo>
                    <a:pt x="459" y="9"/>
                  </a:lnTo>
                  <a:lnTo>
                    <a:pt x="433" y="27"/>
                  </a:lnTo>
                  <a:lnTo>
                    <a:pt x="406" y="45"/>
                  </a:lnTo>
                  <a:lnTo>
                    <a:pt x="397" y="71"/>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06" name="Freeform 18"/>
            <p:cNvSpPr>
              <a:spLocks noChangeArrowheads="1"/>
            </p:cNvSpPr>
            <p:nvPr/>
          </p:nvSpPr>
          <p:spPr bwMode="auto">
            <a:xfrm>
              <a:off x="1708150" y="2747963"/>
              <a:ext cx="41275" cy="53975"/>
            </a:xfrm>
            <a:custGeom>
              <a:avLst/>
              <a:gdLst>
                <a:gd name="T0" fmla="*/ 88 w 116"/>
                <a:gd name="T1" fmla="*/ 53 h 151"/>
                <a:gd name="T2" fmla="*/ 88 w 116"/>
                <a:gd name="T3" fmla="*/ 53 h 151"/>
                <a:gd name="T4" fmla="*/ 88 w 116"/>
                <a:gd name="T5" fmla="*/ 26 h 151"/>
                <a:gd name="T6" fmla="*/ 70 w 116"/>
                <a:gd name="T7" fmla="*/ 0 h 151"/>
                <a:gd name="T8" fmla="*/ 70 w 116"/>
                <a:gd name="T9" fmla="*/ 0 h 151"/>
                <a:gd name="T10" fmla="*/ 44 w 116"/>
                <a:gd name="T11" fmla="*/ 0 h 151"/>
                <a:gd name="T12" fmla="*/ 18 w 116"/>
                <a:gd name="T13" fmla="*/ 0 h 151"/>
                <a:gd name="T14" fmla="*/ 18 w 116"/>
                <a:gd name="T15" fmla="*/ 0 h 151"/>
                <a:gd name="T16" fmla="*/ 18 w 116"/>
                <a:gd name="T17" fmla="*/ 9 h 151"/>
                <a:gd name="T18" fmla="*/ 18 w 116"/>
                <a:gd name="T19" fmla="*/ 9 h 151"/>
                <a:gd name="T20" fmla="*/ 0 w 116"/>
                <a:gd name="T21" fmla="*/ 17 h 151"/>
                <a:gd name="T22" fmla="*/ 0 w 116"/>
                <a:gd name="T23" fmla="*/ 35 h 151"/>
                <a:gd name="T24" fmla="*/ 0 w 116"/>
                <a:gd name="T25" fmla="*/ 35 h 151"/>
                <a:gd name="T26" fmla="*/ 9 w 116"/>
                <a:gd name="T27" fmla="*/ 70 h 151"/>
                <a:gd name="T28" fmla="*/ 26 w 116"/>
                <a:gd name="T29" fmla="*/ 97 h 151"/>
                <a:gd name="T30" fmla="*/ 53 w 116"/>
                <a:gd name="T31" fmla="*/ 132 h 151"/>
                <a:gd name="T32" fmla="*/ 79 w 116"/>
                <a:gd name="T33" fmla="*/ 150 h 151"/>
                <a:gd name="T34" fmla="*/ 79 w 116"/>
                <a:gd name="T35" fmla="*/ 150 h 151"/>
                <a:gd name="T36" fmla="*/ 97 w 116"/>
                <a:gd name="T37" fmla="*/ 150 h 151"/>
                <a:gd name="T38" fmla="*/ 97 w 116"/>
                <a:gd name="T39" fmla="*/ 150 h 151"/>
                <a:gd name="T40" fmla="*/ 106 w 116"/>
                <a:gd name="T41" fmla="*/ 150 h 151"/>
                <a:gd name="T42" fmla="*/ 106 w 116"/>
                <a:gd name="T43" fmla="*/ 150 h 151"/>
                <a:gd name="T44" fmla="*/ 115 w 116"/>
                <a:gd name="T45" fmla="*/ 141 h 151"/>
                <a:gd name="T46" fmla="*/ 115 w 116"/>
                <a:gd name="T47" fmla="*/ 123 h 151"/>
                <a:gd name="T48" fmla="*/ 106 w 116"/>
                <a:gd name="T49" fmla="*/ 97 h 151"/>
                <a:gd name="T50" fmla="*/ 106 w 116"/>
                <a:gd name="T51" fmla="*/ 97 h 151"/>
                <a:gd name="T52" fmla="*/ 97 w 116"/>
                <a:gd name="T53" fmla="*/ 70 h 151"/>
                <a:gd name="T54" fmla="*/ 88 w 116"/>
                <a:gd name="T55" fmla="*/ 53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6" h="151">
                  <a:moveTo>
                    <a:pt x="88" y="53"/>
                  </a:moveTo>
                  <a:lnTo>
                    <a:pt x="88" y="53"/>
                  </a:lnTo>
                  <a:lnTo>
                    <a:pt x="88" y="26"/>
                  </a:lnTo>
                  <a:lnTo>
                    <a:pt x="70" y="0"/>
                  </a:lnTo>
                  <a:lnTo>
                    <a:pt x="70" y="0"/>
                  </a:lnTo>
                  <a:lnTo>
                    <a:pt x="44" y="0"/>
                  </a:lnTo>
                  <a:lnTo>
                    <a:pt x="18" y="0"/>
                  </a:lnTo>
                  <a:lnTo>
                    <a:pt x="18" y="0"/>
                  </a:lnTo>
                  <a:lnTo>
                    <a:pt x="18" y="9"/>
                  </a:lnTo>
                  <a:lnTo>
                    <a:pt x="18" y="9"/>
                  </a:lnTo>
                  <a:lnTo>
                    <a:pt x="0" y="17"/>
                  </a:lnTo>
                  <a:lnTo>
                    <a:pt x="0" y="35"/>
                  </a:lnTo>
                  <a:lnTo>
                    <a:pt x="0" y="35"/>
                  </a:lnTo>
                  <a:lnTo>
                    <a:pt x="9" y="70"/>
                  </a:lnTo>
                  <a:lnTo>
                    <a:pt x="26" y="97"/>
                  </a:lnTo>
                  <a:lnTo>
                    <a:pt x="53" y="132"/>
                  </a:lnTo>
                  <a:lnTo>
                    <a:pt x="79" y="150"/>
                  </a:lnTo>
                  <a:lnTo>
                    <a:pt x="79" y="150"/>
                  </a:lnTo>
                  <a:lnTo>
                    <a:pt x="97" y="150"/>
                  </a:lnTo>
                  <a:lnTo>
                    <a:pt x="97" y="150"/>
                  </a:lnTo>
                  <a:lnTo>
                    <a:pt x="106" y="150"/>
                  </a:lnTo>
                  <a:lnTo>
                    <a:pt x="106" y="150"/>
                  </a:lnTo>
                  <a:lnTo>
                    <a:pt x="115" y="141"/>
                  </a:lnTo>
                  <a:lnTo>
                    <a:pt x="115" y="123"/>
                  </a:lnTo>
                  <a:lnTo>
                    <a:pt x="106" y="97"/>
                  </a:lnTo>
                  <a:lnTo>
                    <a:pt x="106" y="97"/>
                  </a:lnTo>
                  <a:lnTo>
                    <a:pt x="97" y="70"/>
                  </a:lnTo>
                  <a:lnTo>
                    <a:pt x="88" y="53"/>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07" name="Freeform 19"/>
            <p:cNvSpPr>
              <a:spLocks noChangeArrowheads="1"/>
            </p:cNvSpPr>
            <p:nvPr/>
          </p:nvSpPr>
          <p:spPr bwMode="auto">
            <a:xfrm>
              <a:off x="1006475" y="2087563"/>
              <a:ext cx="2338388" cy="1347787"/>
            </a:xfrm>
            <a:custGeom>
              <a:avLst/>
              <a:gdLst>
                <a:gd name="T0" fmla="*/ 6326 w 6495"/>
                <a:gd name="T1" fmla="*/ 1968 h 3744"/>
                <a:gd name="T2" fmla="*/ 5938 w 6495"/>
                <a:gd name="T3" fmla="*/ 1518 h 3744"/>
                <a:gd name="T4" fmla="*/ 5594 w 6495"/>
                <a:gd name="T5" fmla="*/ 1456 h 3744"/>
                <a:gd name="T6" fmla="*/ 5100 w 6495"/>
                <a:gd name="T7" fmla="*/ 1147 h 3744"/>
                <a:gd name="T8" fmla="*/ 4967 w 6495"/>
                <a:gd name="T9" fmla="*/ 1765 h 3744"/>
                <a:gd name="T10" fmla="*/ 4773 w 6495"/>
                <a:gd name="T11" fmla="*/ 1739 h 3744"/>
                <a:gd name="T12" fmla="*/ 4253 w 6495"/>
                <a:gd name="T13" fmla="*/ 1183 h 3744"/>
                <a:gd name="T14" fmla="*/ 4570 w 6495"/>
                <a:gd name="T15" fmla="*/ 1085 h 3744"/>
                <a:gd name="T16" fmla="*/ 4632 w 6495"/>
                <a:gd name="T17" fmla="*/ 847 h 3744"/>
                <a:gd name="T18" fmla="*/ 5012 w 6495"/>
                <a:gd name="T19" fmla="*/ 503 h 3744"/>
                <a:gd name="T20" fmla="*/ 5267 w 6495"/>
                <a:gd name="T21" fmla="*/ 882 h 3744"/>
                <a:gd name="T22" fmla="*/ 5709 w 6495"/>
                <a:gd name="T23" fmla="*/ 1236 h 3744"/>
                <a:gd name="T24" fmla="*/ 5876 w 6495"/>
                <a:gd name="T25" fmla="*/ 909 h 3744"/>
                <a:gd name="T26" fmla="*/ 5611 w 6495"/>
                <a:gd name="T27" fmla="*/ 450 h 3744"/>
                <a:gd name="T28" fmla="*/ 5003 w 6495"/>
                <a:gd name="T29" fmla="*/ 97 h 3744"/>
                <a:gd name="T30" fmla="*/ 4667 w 6495"/>
                <a:gd name="T31" fmla="*/ 123 h 3744"/>
                <a:gd name="T32" fmla="*/ 4570 w 6495"/>
                <a:gd name="T33" fmla="*/ 635 h 3744"/>
                <a:gd name="T34" fmla="*/ 4270 w 6495"/>
                <a:gd name="T35" fmla="*/ 503 h 3744"/>
                <a:gd name="T36" fmla="*/ 4050 w 6495"/>
                <a:gd name="T37" fmla="*/ 88 h 3744"/>
                <a:gd name="T38" fmla="*/ 3847 w 6495"/>
                <a:gd name="T39" fmla="*/ 600 h 3744"/>
                <a:gd name="T40" fmla="*/ 3697 w 6495"/>
                <a:gd name="T41" fmla="*/ 503 h 3744"/>
                <a:gd name="T42" fmla="*/ 3362 w 6495"/>
                <a:gd name="T43" fmla="*/ 238 h 3744"/>
                <a:gd name="T44" fmla="*/ 2762 w 6495"/>
                <a:gd name="T45" fmla="*/ 53 h 3744"/>
                <a:gd name="T46" fmla="*/ 2691 w 6495"/>
                <a:gd name="T47" fmla="*/ 309 h 3744"/>
                <a:gd name="T48" fmla="*/ 3009 w 6495"/>
                <a:gd name="T49" fmla="*/ 565 h 3744"/>
                <a:gd name="T50" fmla="*/ 2991 w 6495"/>
                <a:gd name="T51" fmla="*/ 582 h 3744"/>
                <a:gd name="T52" fmla="*/ 2188 w 6495"/>
                <a:gd name="T53" fmla="*/ 503 h 3744"/>
                <a:gd name="T54" fmla="*/ 1482 w 6495"/>
                <a:gd name="T55" fmla="*/ 512 h 3744"/>
                <a:gd name="T56" fmla="*/ 741 w 6495"/>
                <a:gd name="T57" fmla="*/ 406 h 3744"/>
                <a:gd name="T58" fmla="*/ 415 w 6495"/>
                <a:gd name="T59" fmla="*/ 450 h 3744"/>
                <a:gd name="T60" fmla="*/ 406 w 6495"/>
                <a:gd name="T61" fmla="*/ 838 h 3744"/>
                <a:gd name="T62" fmla="*/ 79 w 6495"/>
                <a:gd name="T63" fmla="*/ 935 h 3744"/>
                <a:gd name="T64" fmla="*/ 388 w 6495"/>
                <a:gd name="T65" fmla="*/ 1059 h 3744"/>
                <a:gd name="T66" fmla="*/ 221 w 6495"/>
                <a:gd name="T67" fmla="*/ 1403 h 3744"/>
                <a:gd name="T68" fmla="*/ 591 w 6495"/>
                <a:gd name="T69" fmla="*/ 1474 h 3744"/>
                <a:gd name="T70" fmla="*/ 450 w 6495"/>
                <a:gd name="T71" fmla="*/ 1730 h 3744"/>
                <a:gd name="T72" fmla="*/ 838 w 6495"/>
                <a:gd name="T73" fmla="*/ 1403 h 3744"/>
                <a:gd name="T74" fmla="*/ 926 w 6495"/>
                <a:gd name="T75" fmla="*/ 1447 h 3744"/>
                <a:gd name="T76" fmla="*/ 1279 w 6495"/>
                <a:gd name="T77" fmla="*/ 1350 h 3744"/>
                <a:gd name="T78" fmla="*/ 1747 w 6495"/>
                <a:gd name="T79" fmla="*/ 1518 h 3744"/>
                <a:gd name="T80" fmla="*/ 1862 w 6495"/>
                <a:gd name="T81" fmla="*/ 1659 h 3744"/>
                <a:gd name="T82" fmla="*/ 1915 w 6495"/>
                <a:gd name="T83" fmla="*/ 1668 h 3744"/>
                <a:gd name="T84" fmla="*/ 1985 w 6495"/>
                <a:gd name="T85" fmla="*/ 1774 h 3744"/>
                <a:gd name="T86" fmla="*/ 2223 w 6495"/>
                <a:gd name="T87" fmla="*/ 1968 h 3744"/>
                <a:gd name="T88" fmla="*/ 2426 w 6495"/>
                <a:gd name="T89" fmla="*/ 2242 h 3744"/>
                <a:gd name="T90" fmla="*/ 2576 w 6495"/>
                <a:gd name="T91" fmla="*/ 3036 h 3744"/>
                <a:gd name="T92" fmla="*/ 3662 w 6495"/>
                <a:gd name="T93" fmla="*/ 3504 h 3744"/>
                <a:gd name="T94" fmla="*/ 4023 w 6495"/>
                <a:gd name="T95" fmla="*/ 3531 h 3744"/>
                <a:gd name="T96" fmla="*/ 4614 w 6495"/>
                <a:gd name="T97" fmla="*/ 3442 h 3744"/>
                <a:gd name="T98" fmla="*/ 4897 w 6495"/>
                <a:gd name="T99" fmla="*/ 3478 h 3744"/>
                <a:gd name="T100" fmla="*/ 5197 w 6495"/>
                <a:gd name="T101" fmla="*/ 2975 h 3744"/>
                <a:gd name="T102" fmla="*/ 5559 w 6495"/>
                <a:gd name="T103" fmla="*/ 2542 h 3744"/>
                <a:gd name="T104" fmla="*/ 6061 w 6495"/>
                <a:gd name="T105" fmla="*/ 2383 h 3744"/>
                <a:gd name="T106" fmla="*/ 5806 w 6495"/>
                <a:gd name="T107" fmla="*/ 2154 h 3744"/>
                <a:gd name="T108" fmla="*/ 6220 w 6495"/>
                <a:gd name="T109" fmla="*/ 2312 h 3744"/>
                <a:gd name="T110" fmla="*/ 2691 w 6495"/>
                <a:gd name="T111" fmla="*/ 847 h 3744"/>
                <a:gd name="T112" fmla="*/ 3070 w 6495"/>
                <a:gd name="T113" fmla="*/ 1244 h 3744"/>
                <a:gd name="T114" fmla="*/ 4085 w 6495"/>
                <a:gd name="T115" fmla="*/ 635 h 3744"/>
                <a:gd name="T116" fmla="*/ 4632 w 6495"/>
                <a:gd name="T117" fmla="*/ 2454 h 3744"/>
                <a:gd name="T118" fmla="*/ 4420 w 6495"/>
                <a:gd name="T119" fmla="*/ 2330 h 3744"/>
                <a:gd name="T120" fmla="*/ 4764 w 6495"/>
                <a:gd name="T121" fmla="*/ 2683 h 3744"/>
                <a:gd name="T122" fmla="*/ 5144 w 6495"/>
                <a:gd name="T123" fmla="*/ 2930 h 3744"/>
                <a:gd name="T124" fmla="*/ 4976 w 6495"/>
                <a:gd name="T125" fmla="*/ 229 h 37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495" h="3744">
                  <a:moveTo>
                    <a:pt x="6467" y="2277"/>
                  </a:moveTo>
                  <a:lnTo>
                    <a:pt x="6467" y="2277"/>
                  </a:lnTo>
                  <a:lnTo>
                    <a:pt x="6450" y="2277"/>
                  </a:lnTo>
                  <a:lnTo>
                    <a:pt x="6450" y="2277"/>
                  </a:lnTo>
                  <a:lnTo>
                    <a:pt x="6450" y="2277"/>
                  </a:lnTo>
                  <a:lnTo>
                    <a:pt x="6450" y="2277"/>
                  </a:lnTo>
                  <a:lnTo>
                    <a:pt x="6459" y="2268"/>
                  </a:lnTo>
                  <a:lnTo>
                    <a:pt x="6467" y="2260"/>
                  </a:lnTo>
                  <a:lnTo>
                    <a:pt x="6467" y="2251"/>
                  </a:lnTo>
                  <a:lnTo>
                    <a:pt x="6467" y="2251"/>
                  </a:lnTo>
                  <a:lnTo>
                    <a:pt x="6459" y="2242"/>
                  </a:lnTo>
                  <a:lnTo>
                    <a:pt x="6450" y="2233"/>
                  </a:lnTo>
                  <a:lnTo>
                    <a:pt x="6423" y="2242"/>
                  </a:lnTo>
                  <a:lnTo>
                    <a:pt x="6423" y="2242"/>
                  </a:lnTo>
                  <a:lnTo>
                    <a:pt x="6423" y="2224"/>
                  </a:lnTo>
                  <a:lnTo>
                    <a:pt x="6432" y="2215"/>
                  </a:lnTo>
                  <a:lnTo>
                    <a:pt x="6432" y="2215"/>
                  </a:lnTo>
                  <a:lnTo>
                    <a:pt x="6441" y="2207"/>
                  </a:lnTo>
                  <a:lnTo>
                    <a:pt x="6441" y="2189"/>
                  </a:lnTo>
                  <a:lnTo>
                    <a:pt x="6441" y="2189"/>
                  </a:lnTo>
                  <a:lnTo>
                    <a:pt x="6432" y="2180"/>
                  </a:lnTo>
                  <a:lnTo>
                    <a:pt x="6414" y="2171"/>
                  </a:lnTo>
                  <a:lnTo>
                    <a:pt x="6388" y="2171"/>
                  </a:lnTo>
                  <a:lnTo>
                    <a:pt x="6388" y="2171"/>
                  </a:lnTo>
                  <a:lnTo>
                    <a:pt x="6370" y="2171"/>
                  </a:lnTo>
                  <a:lnTo>
                    <a:pt x="6370" y="2189"/>
                  </a:lnTo>
                  <a:lnTo>
                    <a:pt x="6370" y="2189"/>
                  </a:lnTo>
                  <a:lnTo>
                    <a:pt x="6353" y="2180"/>
                  </a:lnTo>
                  <a:lnTo>
                    <a:pt x="6353" y="2180"/>
                  </a:lnTo>
                  <a:lnTo>
                    <a:pt x="6344" y="2171"/>
                  </a:lnTo>
                  <a:lnTo>
                    <a:pt x="6344" y="2171"/>
                  </a:lnTo>
                  <a:lnTo>
                    <a:pt x="6335" y="2162"/>
                  </a:lnTo>
                  <a:lnTo>
                    <a:pt x="6326" y="2154"/>
                  </a:lnTo>
                  <a:lnTo>
                    <a:pt x="6326" y="2154"/>
                  </a:lnTo>
                  <a:lnTo>
                    <a:pt x="6317" y="2154"/>
                  </a:lnTo>
                  <a:lnTo>
                    <a:pt x="6317" y="2154"/>
                  </a:lnTo>
                  <a:lnTo>
                    <a:pt x="6317" y="2136"/>
                  </a:lnTo>
                  <a:lnTo>
                    <a:pt x="6317" y="2136"/>
                  </a:lnTo>
                  <a:lnTo>
                    <a:pt x="6300" y="2127"/>
                  </a:lnTo>
                  <a:lnTo>
                    <a:pt x="6282" y="2127"/>
                  </a:lnTo>
                  <a:lnTo>
                    <a:pt x="6282" y="2127"/>
                  </a:lnTo>
                  <a:lnTo>
                    <a:pt x="6273" y="2127"/>
                  </a:lnTo>
                  <a:lnTo>
                    <a:pt x="6273" y="2127"/>
                  </a:lnTo>
                  <a:lnTo>
                    <a:pt x="6273" y="2118"/>
                  </a:lnTo>
                  <a:lnTo>
                    <a:pt x="6273" y="2118"/>
                  </a:lnTo>
                  <a:lnTo>
                    <a:pt x="6291" y="2101"/>
                  </a:lnTo>
                  <a:lnTo>
                    <a:pt x="6300" y="2083"/>
                  </a:lnTo>
                  <a:lnTo>
                    <a:pt x="6300" y="2083"/>
                  </a:lnTo>
                  <a:lnTo>
                    <a:pt x="6317" y="2056"/>
                  </a:lnTo>
                  <a:lnTo>
                    <a:pt x="6317" y="2056"/>
                  </a:lnTo>
                  <a:lnTo>
                    <a:pt x="6326" y="2048"/>
                  </a:lnTo>
                  <a:lnTo>
                    <a:pt x="6335" y="2039"/>
                  </a:lnTo>
                  <a:lnTo>
                    <a:pt x="6335" y="2039"/>
                  </a:lnTo>
                  <a:lnTo>
                    <a:pt x="6326" y="2021"/>
                  </a:lnTo>
                  <a:lnTo>
                    <a:pt x="6326" y="2021"/>
                  </a:lnTo>
                  <a:lnTo>
                    <a:pt x="6309" y="2021"/>
                  </a:lnTo>
                  <a:lnTo>
                    <a:pt x="6291" y="2021"/>
                  </a:lnTo>
                  <a:lnTo>
                    <a:pt x="6291" y="2021"/>
                  </a:lnTo>
                  <a:lnTo>
                    <a:pt x="6291" y="2012"/>
                  </a:lnTo>
                  <a:lnTo>
                    <a:pt x="6291" y="2012"/>
                  </a:lnTo>
                  <a:lnTo>
                    <a:pt x="6309" y="2004"/>
                  </a:lnTo>
                  <a:lnTo>
                    <a:pt x="6309" y="2004"/>
                  </a:lnTo>
                  <a:lnTo>
                    <a:pt x="6317" y="1995"/>
                  </a:lnTo>
                  <a:lnTo>
                    <a:pt x="6326" y="1986"/>
                  </a:lnTo>
                  <a:lnTo>
                    <a:pt x="6326" y="1968"/>
                  </a:lnTo>
                  <a:lnTo>
                    <a:pt x="6326" y="1968"/>
                  </a:lnTo>
                  <a:lnTo>
                    <a:pt x="6317" y="1959"/>
                  </a:lnTo>
                  <a:lnTo>
                    <a:pt x="6309" y="1951"/>
                  </a:lnTo>
                  <a:lnTo>
                    <a:pt x="6309" y="1951"/>
                  </a:lnTo>
                  <a:lnTo>
                    <a:pt x="6326" y="1924"/>
                  </a:lnTo>
                  <a:lnTo>
                    <a:pt x="6326" y="1924"/>
                  </a:lnTo>
                  <a:lnTo>
                    <a:pt x="6326" y="1906"/>
                  </a:lnTo>
                  <a:lnTo>
                    <a:pt x="6326" y="1898"/>
                  </a:lnTo>
                  <a:lnTo>
                    <a:pt x="6309" y="1880"/>
                  </a:lnTo>
                  <a:lnTo>
                    <a:pt x="6309" y="1880"/>
                  </a:lnTo>
                  <a:lnTo>
                    <a:pt x="6291" y="1862"/>
                  </a:lnTo>
                  <a:lnTo>
                    <a:pt x="6291" y="1862"/>
                  </a:lnTo>
                  <a:lnTo>
                    <a:pt x="6273" y="1853"/>
                  </a:lnTo>
                  <a:lnTo>
                    <a:pt x="6264" y="1845"/>
                  </a:lnTo>
                  <a:lnTo>
                    <a:pt x="6238" y="1853"/>
                  </a:lnTo>
                  <a:lnTo>
                    <a:pt x="6238" y="1853"/>
                  </a:lnTo>
                  <a:lnTo>
                    <a:pt x="6238" y="1836"/>
                  </a:lnTo>
                  <a:lnTo>
                    <a:pt x="6220" y="1818"/>
                  </a:lnTo>
                  <a:lnTo>
                    <a:pt x="6220" y="1818"/>
                  </a:lnTo>
                  <a:lnTo>
                    <a:pt x="6220" y="1818"/>
                  </a:lnTo>
                  <a:lnTo>
                    <a:pt x="6220" y="1818"/>
                  </a:lnTo>
                  <a:lnTo>
                    <a:pt x="6220" y="1818"/>
                  </a:lnTo>
                  <a:lnTo>
                    <a:pt x="6220" y="1818"/>
                  </a:lnTo>
                  <a:lnTo>
                    <a:pt x="6229" y="1818"/>
                  </a:lnTo>
                  <a:lnTo>
                    <a:pt x="6229" y="1818"/>
                  </a:lnTo>
                  <a:lnTo>
                    <a:pt x="6229" y="1800"/>
                  </a:lnTo>
                  <a:lnTo>
                    <a:pt x="6220" y="1783"/>
                  </a:lnTo>
                  <a:lnTo>
                    <a:pt x="6220" y="1783"/>
                  </a:lnTo>
                  <a:lnTo>
                    <a:pt x="6194" y="1765"/>
                  </a:lnTo>
                  <a:lnTo>
                    <a:pt x="6159" y="1765"/>
                  </a:lnTo>
                  <a:lnTo>
                    <a:pt x="6159" y="1765"/>
                  </a:lnTo>
                  <a:lnTo>
                    <a:pt x="6159" y="1765"/>
                  </a:lnTo>
                  <a:lnTo>
                    <a:pt x="6159" y="1765"/>
                  </a:lnTo>
                  <a:lnTo>
                    <a:pt x="6141" y="1756"/>
                  </a:lnTo>
                  <a:lnTo>
                    <a:pt x="6141" y="1756"/>
                  </a:lnTo>
                  <a:lnTo>
                    <a:pt x="6123" y="1739"/>
                  </a:lnTo>
                  <a:lnTo>
                    <a:pt x="6114" y="1739"/>
                  </a:lnTo>
                  <a:lnTo>
                    <a:pt x="6097" y="1739"/>
                  </a:lnTo>
                  <a:lnTo>
                    <a:pt x="6097" y="1739"/>
                  </a:lnTo>
                  <a:lnTo>
                    <a:pt x="6088" y="1730"/>
                  </a:lnTo>
                  <a:lnTo>
                    <a:pt x="6061" y="1739"/>
                  </a:lnTo>
                  <a:lnTo>
                    <a:pt x="6061" y="1739"/>
                  </a:lnTo>
                  <a:lnTo>
                    <a:pt x="6061" y="1739"/>
                  </a:lnTo>
                  <a:lnTo>
                    <a:pt x="6061" y="1739"/>
                  </a:lnTo>
                  <a:lnTo>
                    <a:pt x="6044" y="1721"/>
                  </a:lnTo>
                  <a:lnTo>
                    <a:pt x="6044" y="1721"/>
                  </a:lnTo>
                  <a:lnTo>
                    <a:pt x="6017" y="1686"/>
                  </a:lnTo>
                  <a:lnTo>
                    <a:pt x="5982" y="1659"/>
                  </a:lnTo>
                  <a:lnTo>
                    <a:pt x="5982" y="1659"/>
                  </a:lnTo>
                  <a:lnTo>
                    <a:pt x="5991" y="1642"/>
                  </a:lnTo>
                  <a:lnTo>
                    <a:pt x="6000" y="1624"/>
                  </a:lnTo>
                  <a:lnTo>
                    <a:pt x="6000" y="1624"/>
                  </a:lnTo>
                  <a:lnTo>
                    <a:pt x="6009" y="1615"/>
                  </a:lnTo>
                  <a:lnTo>
                    <a:pt x="6009" y="1597"/>
                  </a:lnTo>
                  <a:lnTo>
                    <a:pt x="6009" y="1597"/>
                  </a:lnTo>
                  <a:lnTo>
                    <a:pt x="5991" y="1589"/>
                  </a:lnTo>
                  <a:lnTo>
                    <a:pt x="5973" y="1580"/>
                  </a:lnTo>
                  <a:lnTo>
                    <a:pt x="5973" y="1580"/>
                  </a:lnTo>
                  <a:lnTo>
                    <a:pt x="5973" y="1571"/>
                  </a:lnTo>
                  <a:lnTo>
                    <a:pt x="5973" y="1571"/>
                  </a:lnTo>
                  <a:lnTo>
                    <a:pt x="5973" y="1553"/>
                  </a:lnTo>
                  <a:lnTo>
                    <a:pt x="5964" y="1544"/>
                  </a:lnTo>
                  <a:lnTo>
                    <a:pt x="5947" y="1527"/>
                  </a:lnTo>
                  <a:lnTo>
                    <a:pt x="5947" y="1527"/>
                  </a:lnTo>
                  <a:lnTo>
                    <a:pt x="5938" y="1518"/>
                  </a:lnTo>
                  <a:lnTo>
                    <a:pt x="5938" y="1518"/>
                  </a:lnTo>
                  <a:lnTo>
                    <a:pt x="5929" y="1509"/>
                  </a:lnTo>
                  <a:lnTo>
                    <a:pt x="5920" y="1500"/>
                  </a:lnTo>
                  <a:lnTo>
                    <a:pt x="5920" y="1500"/>
                  </a:lnTo>
                  <a:lnTo>
                    <a:pt x="5920" y="1492"/>
                  </a:lnTo>
                  <a:lnTo>
                    <a:pt x="5920" y="1492"/>
                  </a:lnTo>
                  <a:lnTo>
                    <a:pt x="5920" y="1492"/>
                  </a:lnTo>
                  <a:lnTo>
                    <a:pt x="5920" y="1492"/>
                  </a:lnTo>
                  <a:lnTo>
                    <a:pt x="5911" y="1474"/>
                  </a:lnTo>
                  <a:lnTo>
                    <a:pt x="5903" y="1465"/>
                  </a:lnTo>
                  <a:lnTo>
                    <a:pt x="5903" y="1465"/>
                  </a:lnTo>
                  <a:lnTo>
                    <a:pt x="5894" y="1456"/>
                  </a:lnTo>
                  <a:lnTo>
                    <a:pt x="5894" y="1456"/>
                  </a:lnTo>
                  <a:lnTo>
                    <a:pt x="5894" y="1439"/>
                  </a:lnTo>
                  <a:lnTo>
                    <a:pt x="5876" y="1412"/>
                  </a:lnTo>
                  <a:lnTo>
                    <a:pt x="5876" y="1412"/>
                  </a:lnTo>
                  <a:lnTo>
                    <a:pt x="5859" y="1394"/>
                  </a:lnTo>
                  <a:lnTo>
                    <a:pt x="5859" y="1394"/>
                  </a:lnTo>
                  <a:lnTo>
                    <a:pt x="5859" y="1386"/>
                  </a:lnTo>
                  <a:lnTo>
                    <a:pt x="5859" y="1386"/>
                  </a:lnTo>
                  <a:lnTo>
                    <a:pt x="5841" y="1359"/>
                  </a:lnTo>
                  <a:lnTo>
                    <a:pt x="5841" y="1359"/>
                  </a:lnTo>
                  <a:lnTo>
                    <a:pt x="5832" y="1341"/>
                  </a:lnTo>
                  <a:lnTo>
                    <a:pt x="5832" y="1341"/>
                  </a:lnTo>
                  <a:lnTo>
                    <a:pt x="5832" y="1333"/>
                  </a:lnTo>
                  <a:lnTo>
                    <a:pt x="5832" y="1333"/>
                  </a:lnTo>
                  <a:lnTo>
                    <a:pt x="5814" y="1315"/>
                  </a:lnTo>
                  <a:lnTo>
                    <a:pt x="5797" y="1315"/>
                  </a:lnTo>
                  <a:lnTo>
                    <a:pt x="5797" y="1315"/>
                  </a:lnTo>
                  <a:lnTo>
                    <a:pt x="5788" y="1324"/>
                  </a:lnTo>
                  <a:lnTo>
                    <a:pt x="5779" y="1333"/>
                  </a:lnTo>
                  <a:lnTo>
                    <a:pt x="5770" y="1359"/>
                  </a:lnTo>
                  <a:lnTo>
                    <a:pt x="5770" y="1359"/>
                  </a:lnTo>
                  <a:lnTo>
                    <a:pt x="5753" y="1377"/>
                  </a:lnTo>
                  <a:lnTo>
                    <a:pt x="5753" y="1377"/>
                  </a:lnTo>
                  <a:lnTo>
                    <a:pt x="5753" y="1386"/>
                  </a:lnTo>
                  <a:lnTo>
                    <a:pt x="5744" y="1394"/>
                  </a:lnTo>
                  <a:lnTo>
                    <a:pt x="5744" y="1394"/>
                  </a:lnTo>
                  <a:lnTo>
                    <a:pt x="5753" y="1412"/>
                  </a:lnTo>
                  <a:lnTo>
                    <a:pt x="5753" y="1412"/>
                  </a:lnTo>
                  <a:lnTo>
                    <a:pt x="5735" y="1421"/>
                  </a:lnTo>
                  <a:lnTo>
                    <a:pt x="5735" y="1421"/>
                  </a:lnTo>
                  <a:lnTo>
                    <a:pt x="5735" y="1439"/>
                  </a:lnTo>
                  <a:lnTo>
                    <a:pt x="5735" y="1447"/>
                  </a:lnTo>
                  <a:lnTo>
                    <a:pt x="5735" y="1447"/>
                  </a:lnTo>
                  <a:lnTo>
                    <a:pt x="5717" y="1456"/>
                  </a:lnTo>
                  <a:lnTo>
                    <a:pt x="5717" y="1456"/>
                  </a:lnTo>
                  <a:lnTo>
                    <a:pt x="5700" y="1456"/>
                  </a:lnTo>
                  <a:lnTo>
                    <a:pt x="5700" y="1456"/>
                  </a:lnTo>
                  <a:lnTo>
                    <a:pt x="5682" y="1465"/>
                  </a:lnTo>
                  <a:lnTo>
                    <a:pt x="5673" y="1483"/>
                  </a:lnTo>
                  <a:lnTo>
                    <a:pt x="5673" y="1483"/>
                  </a:lnTo>
                  <a:lnTo>
                    <a:pt x="5656" y="1492"/>
                  </a:lnTo>
                  <a:lnTo>
                    <a:pt x="5638" y="1500"/>
                  </a:lnTo>
                  <a:lnTo>
                    <a:pt x="5638" y="1500"/>
                  </a:lnTo>
                  <a:lnTo>
                    <a:pt x="5638" y="1500"/>
                  </a:lnTo>
                  <a:lnTo>
                    <a:pt x="5638" y="1500"/>
                  </a:lnTo>
                  <a:lnTo>
                    <a:pt x="5638" y="1492"/>
                  </a:lnTo>
                  <a:lnTo>
                    <a:pt x="5638" y="1492"/>
                  </a:lnTo>
                  <a:lnTo>
                    <a:pt x="5629" y="1483"/>
                  </a:lnTo>
                  <a:lnTo>
                    <a:pt x="5620" y="1474"/>
                  </a:lnTo>
                  <a:lnTo>
                    <a:pt x="5620" y="1474"/>
                  </a:lnTo>
                  <a:lnTo>
                    <a:pt x="5603" y="1474"/>
                  </a:lnTo>
                  <a:lnTo>
                    <a:pt x="5603" y="1474"/>
                  </a:lnTo>
                  <a:lnTo>
                    <a:pt x="5594" y="1456"/>
                  </a:lnTo>
                  <a:lnTo>
                    <a:pt x="5567" y="1447"/>
                  </a:lnTo>
                  <a:lnTo>
                    <a:pt x="5567" y="1447"/>
                  </a:lnTo>
                  <a:lnTo>
                    <a:pt x="5559" y="1447"/>
                  </a:lnTo>
                  <a:lnTo>
                    <a:pt x="5559" y="1447"/>
                  </a:lnTo>
                  <a:lnTo>
                    <a:pt x="5559" y="1439"/>
                  </a:lnTo>
                  <a:lnTo>
                    <a:pt x="5559" y="1430"/>
                  </a:lnTo>
                  <a:lnTo>
                    <a:pt x="5541" y="1412"/>
                  </a:lnTo>
                  <a:lnTo>
                    <a:pt x="5541" y="1412"/>
                  </a:lnTo>
                  <a:lnTo>
                    <a:pt x="5541" y="1394"/>
                  </a:lnTo>
                  <a:lnTo>
                    <a:pt x="5541" y="1377"/>
                  </a:lnTo>
                  <a:lnTo>
                    <a:pt x="5541" y="1377"/>
                  </a:lnTo>
                  <a:lnTo>
                    <a:pt x="5532" y="1341"/>
                  </a:lnTo>
                  <a:lnTo>
                    <a:pt x="5532" y="1341"/>
                  </a:lnTo>
                  <a:lnTo>
                    <a:pt x="5532" y="1333"/>
                  </a:lnTo>
                  <a:lnTo>
                    <a:pt x="5541" y="1324"/>
                  </a:lnTo>
                  <a:lnTo>
                    <a:pt x="5541" y="1324"/>
                  </a:lnTo>
                  <a:lnTo>
                    <a:pt x="5541" y="1315"/>
                  </a:lnTo>
                  <a:lnTo>
                    <a:pt x="5550" y="1306"/>
                  </a:lnTo>
                  <a:lnTo>
                    <a:pt x="5550" y="1306"/>
                  </a:lnTo>
                  <a:lnTo>
                    <a:pt x="5541" y="1288"/>
                  </a:lnTo>
                  <a:lnTo>
                    <a:pt x="5532" y="1280"/>
                  </a:lnTo>
                  <a:lnTo>
                    <a:pt x="5532" y="1280"/>
                  </a:lnTo>
                  <a:lnTo>
                    <a:pt x="5514" y="1280"/>
                  </a:lnTo>
                  <a:lnTo>
                    <a:pt x="5497" y="1280"/>
                  </a:lnTo>
                  <a:lnTo>
                    <a:pt x="5497" y="1280"/>
                  </a:lnTo>
                  <a:lnTo>
                    <a:pt x="5488" y="1280"/>
                  </a:lnTo>
                  <a:lnTo>
                    <a:pt x="5470" y="1271"/>
                  </a:lnTo>
                  <a:lnTo>
                    <a:pt x="5470" y="1271"/>
                  </a:lnTo>
                  <a:lnTo>
                    <a:pt x="5435" y="1271"/>
                  </a:lnTo>
                  <a:lnTo>
                    <a:pt x="5426" y="1271"/>
                  </a:lnTo>
                  <a:lnTo>
                    <a:pt x="5426" y="1271"/>
                  </a:lnTo>
                  <a:lnTo>
                    <a:pt x="5426" y="1262"/>
                  </a:lnTo>
                  <a:lnTo>
                    <a:pt x="5426" y="1262"/>
                  </a:lnTo>
                  <a:lnTo>
                    <a:pt x="5409" y="1244"/>
                  </a:lnTo>
                  <a:lnTo>
                    <a:pt x="5400" y="1236"/>
                  </a:lnTo>
                  <a:lnTo>
                    <a:pt x="5400" y="1236"/>
                  </a:lnTo>
                  <a:lnTo>
                    <a:pt x="5391" y="1236"/>
                  </a:lnTo>
                  <a:lnTo>
                    <a:pt x="5391" y="1236"/>
                  </a:lnTo>
                  <a:lnTo>
                    <a:pt x="5382" y="1218"/>
                  </a:lnTo>
                  <a:lnTo>
                    <a:pt x="5364" y="1209"/>
                  </a:lnTo>
                  <a:lnTo>
                    <a:pt x="5364" y="1209"/>
                  </a:lnTo>
                  <a:lnTo>
                    <a:pt x="5356" y="1183"/>
                  </a:lnTo>
                  <a:lnTo>
                    <a:pt x="5329" y="1174"/>
                  </a:lnTo>
                  <a:lnTo>
                    <a:pt x="5329" y="1174"/>
                  </a:lnTo>
                  <a:lnTo>
                    <a:pt x="5320" y="1174"/>
                  </a:lnTo>
                  <a:lnTo>
                    <a:pt x="5320" y="1174"/>
                  </a:lnTo>
                  <a:lnTo>
                    <a:pt x="5294" y="1156"/>
                  </a:lnTo>
                  <a:lnTo>
                    <a:pt x="5294" y="1156"/>
                  </a:lnTo>
                  <a:lnTo>
                    <a:pt x="5285" y="1156"/>
                  </a:lnTo>
                  <a:lnTo>
                    <a:pt x="5285" y="1156"/>
                  </a:lnTo>
                  <a:lnTo>
                    <a:pt x="5259" y="1165"/>
                  </a:lnTo>
                  <a:lnTo>
                    <a:pt x="5232" y="1174"/>
                  </a:lnTo>
                  <a:lnTo>
                    <a:pt x="5232" y="1174"/>
                  </a:lnTo>
                  <a:lnTo>
                    <a:pt x="5232" y="1174"/>
                  </a:lnTo>
                  <a:lnTo>
                    <a:pt x="5223" y="1174"/>
                  </a:lnTo>
                  <a:lnTo>
                    <a:pt x="5223" y="1174"/>
                  </a:lnTo>
                  <a:lnTo>
                    <a:pt x="5197" y="1165"/>
                  </a:lnTo>
                  <a:lnTo>
                    <a:pt x="5188" y="1165"/>
                  </a:lnTo>
                  <a:lnTo>
                    <a:pt x="5179" y="1174"/>
                  </a:lnTo>
                  <a:lnTo>
                    <a:pt x="5179" y="1174"/>
                  </a:lnTo>
                  <a:lnTo>
                    <a:pt x="5170" y="1165"/>
                  </a:lnTo>
                  <a:lnTo>
                    <a:pt x="5170" y="1165"/>
                  </a:lnTo>
                  <a:lnTo>
                    <a:pt x="5144" y="1156"/>
                  </a:lnTo>
                  <a:lnTo>
                    <a:pt x="5144" y="1156"/>
                  </a:lnTo>
                  <a:lnTo>
                    <a:pt x="5100" y="1147"/>
                  </a:lnTo>
                  <a:lnTo>
                    <a:pt x="5073" y="1147"/>
                  </a:lnTo>
                  <a:lnTo>
                    <a:pt x="5056" y="1156"/>
                  </a:lnTo>
                  <a:lnTo>
                    <a:pt x="5056" y="1156"/>
                  </a:lnTo>
                  <a:lnTo>
                    <a:pt x="5047" y="1165"/>
                  </a:lnTo>
                  <a:lnTo>
                    <a:pt x="5047" y="1165"/>
                  </a:lnTo>
                  <a:lnTo>
                    <a:pt x="5047" y="1165"/>
                  </a:lnTo>
                  <a:lnTo>
                    <a:pt x="5047" y="1165"/>
                  </a:lnTo>
                  <a:lnTo>
                    <a:pt x="5029" y="1183"/>
                  </a:lnTo>
                  <a:lnTo>
                    <a:pt x="5020" y="1191"/>
                  </a:lnTo>
                  <a:lnTo>
                    <a:pt x="5020" y="1209"/>
                  </a:lnTo>
                  <a:lnTo>
                    <a:pt x="5020" y="1209"/>
                  </a:lnTo>
                  <a:lnTo>
                    <a:pt x="5029" y="1227"/>
                  </a:lnTo>
                  <a:lnTo>
                    <a:pt x="5038" y="1236"/>
                  </a:lnTo>
                  <a:lnTo>
                    <a:pt x="5056" y="1253"/>
                  </a:lnTo>
                  <a:lnTo>
                    <a:pt x="5056" y="1253"/>
                  </a:lnTo>
                  <a:lnTo>
                    <a:pt x="5056" y="1253"/>
                  </a:lnTo>
                  <a:lnTo>
                    <a:pt x="5056" y="1253"/>
                  </a:lnTo>
                  <a:lnTo>
                    <a:pt x="5047" y="1271"/>
                  </a:lnTo>
                  <a:lnTo>
                    <a:pt x="5047" y="1271"/>
                  </a:lnTo>
                  <a:lnTo>
                    <a:pt x="5038" y="1280"/>
                  </a:lnTo>
                  <a:lnTo>
                    <a:pt x="5038" y="1280"/>
                  </a:lnTo>
                  <a:lnTo>
                    <a:pt x="5029" y="1288"/>
                  </a:lnTo>
                  <a:lnTo>
                    <a:pt x="5029" y="1297"/>
                  </a:lnTo>
                  <a:lnTo>
                    <a:pt x="5029" y="1297"/>
                  </a:lnTo>
                  <a:lnTo>
                    <a:pt x="5029" y="1315"/>
                  </a:lnTo>
                  <a:lnTo>
                    <a:pt x="5038" y="1324"/>
                  </a:lnTo>
                  <a:lnTo>
                    <a:pt x="5038" y="1324"/>
                  </a:lnTo>
                  <a:lnTo>
                    <a:pt x="5047" y="1333"/>
                  </a:lnTo>
                  <a:lnTo>
                    <a:pt x="5047" y="1333"/>
                  </a:lnTo>
                  <a:lnTo>
                    <a:pt x="5056" y="1359"/>
                  </a:lnTo>
                  <a:lnTo>
                    <a:pt x="5056" y="1359"/>
                  </a:lnTo>
                  <a:lnTo>
                    <a:pt x="5064" y="1377"/>
                  </a:lnTo>
                  <a:lnTo>
                    <a:pt x="5064" y="1377"/>
                  </a:lnTo>
                  <a:lnTo>
                    <a:pt x="5064" y="1386"/>
                  </a:lnTo>
                  <a:lnTo>
                    <a:pt x="5064" y="1386"/>
                  </a:lnTo>
                  <a:lnTo>
                    <a:pt x="5064" y="1386"/>
                  </a:lnTo>
                  <a:lnTo>
                    <a:pt x="5064" y="1386"/>
                  </a:lnTo>
                  <a:lnTo>
                    <a:pt x="5056" y="1386"/>
                  </a:lnTo>
                  <a:lnTo>
                    <a:pt x="5056" y="1386"/>
                  </a:lnTo>
                  <a:lnTo>
                    <a:pt x="5038" y="1403"/>
                  </a:lnTo>
                  <a:lnTo>
                    <a:pt x="5038" y="1421"/>
                  </a:lnTo>
                  <a:lnTo>
                    <a:pt x="5038" y="1421"/>
                  </a:lnTo>
                  <a:lnTo>
                    <a:pt x="5038" y="1421"/>
                  </a:lnTo>
                  <a:lnTo>
                    <a:pt x="5029" y="1430"/>
                  </a:lnTo>
                  <a:lnTo>
                    <a:pt x="5029" y="1430"/>
                  </a:lnTo>
                  <a:lnTo>
                    <a:pt x="5012" y="1474"/>
                  </a:lnTo>
                  <a:lnTo>
                    <a:pt x="5003" y="1492"/>
                  </a:lnTo>
                  <a:lnTo>
                    <a:pt x="5012" y="1509"/>
                  </a:lnTo>
                  <a:lnTo>
                    <a:pt x="5012" y="1509"/>
                  </a:lnTo>
                  <a:lnTo>
                    <a:pt x="5038" y="1527"/>
                  </a:lnTo>
                  <a:lnTo>
                    <a:pt x="5038" y="1527"/>
                  </a:lnTo>
                  <a:lnTo>
                    <a:pt x="5073" y="1544"/>
                  </a:lnTo>
                  <a:lnTo>
                    <a:pt x="5091" y="1571"/>
                  </a:lnTo>
                  <a:lnTo>
                    <a:pt x="5091" y="1571"/>
                  </a:lnTo>
                  <a:lnTo>
                    <a:pt x="5109" y="1615"/>
                  </a:lnTo>
                  <a:lnTo>
                    <a:pt x="5109" y="1677"/>
                  </a:lnTo>
                  <a:lnTo>
                    <a:pt x="5109" y="1677"/>
                  </a:lnTo>
                  <a:lnTo>
                    <a:pt x="5100" y="1695"/>
                  </a:lnTo>
                  <a:lnTo>
                    <a:pt x="5073" y="1712"/>
                  </a:lnTo>
                  <a:lnTo>
                    <a:pt x="5073" y="1712"/>
                  </a:lnTo>
                  <a:lnTo>
                    <a:pt x="5029" y="1739"/>
                  </a:lnTo>
                  <a:lnTo>
                    <a:pt x="5029" y="1739"/>
                  </a:lnTo>
                  <a:lnTo>
                    <a:pt x="5012" y="1756"/>
                  </a:lnTo>
                  <a:lnTo>
                    <a:pt x="5003" y="1756"/>
                  </a:lnTo>
                  <a:lnTo>
                    <a:pt x="4967" y="1765"/>
                  </a:lnTo>
                  <a:lnTo>
                    <a:pt x="4967" y="1765"/>
                  </a:lnTo>
                  <a:lnTo>
                    <a:pt x="4967" y="1765"/>
                  </a:lnTo>
                  <a:lnTo>
                    <a:pt x="4950" y="1765"/>
                  </a:lnTo>
                  <a:lnTo>
                    <a:pt x="4941" y="1774"/>
                  </a:lnTo>
                  <a:lnTo>
                    <a:pt x="4941" y="1774"/>
                  </a:lnTo>
                  <a:lnTo>
                    <a:pt x="4941" y="1792"/>
                  </a:lnTo>
                  <a:lnTo>
                    <a:pt x="4950" y="1818"/>
                  </a:lnTo>
                  <a:lnTo>
                    <a:pt x="4967" y="1845"/>
                  </a:lnTo>
                  <a:lnTo>
                    <a:pt x="4967" y="1845"/>
                  </a:lnTo>
                  <a:lnTo>
                    <a:pt x="4976" y="1853"/>
                  </a:lnTo>
                  <a:lnTo>
                    <a:pt x="4976" y="1862"/>
                  </a:lnTo>
                  <a:lnTo>
                    <a:pt x="4976" y="1862"/>
                  </a:lnTo>
                  <a:lnTo>
                    <a:pt x="4976" y="1889"/>
                  </a:lnTo>
                  <a:lnTo>
                    <a:pt x="4976" y="1889"/>
                  </a:lnTo>
                  <a:lnTo>
                    <a:pt x="4985" y="1915"/>
                  </a:lnTo>
                  <a:lnTo>
                    <a:pt x="4985" y="1915"/>
                  </a:lnTo>
                  <a:lnTo>
                    <a:pt x="4985" y="1933"/>
                  </a:lnTo>
                  <a:lnTo>
                    <a:pt x="4994" y="1959"/>
                  </a:lnTo>
                  <a:lnTo>
                    <a:pt x="4994" y="1959"/>
                  </a:lnTo>
                  <a:lnTo>
                    <a:pt x="5003" y="1968"/>
                  </a:lnTo>
                  <a:lnTo>
                    <a:pt x="5003" y="1968"/>
                  </a:lnTo>
                  <a:lnTo>
                    <a:pt x="5003" y="1968"/>
                  </a:lnTo>
                  <a:lnTo>
                    <a:pt x="5003" y="1968"/>
                  </a:lnTo>
                  <a:lnTo>
                    <a:pt x="4985" y="1986"/>
                  </a:lnTo>
                  <a:lnTo>
                    <a:pt x="4985" y="1986"/>
                  </a:lnTo>
                  <a:lnTo>
                    <a:pt x="4985" y="1995"/>
                  </a:lnTo>
                  <a:lnTo>
                    <a:pt x="4976" y="2004"/>
                  </a:lnTo>
                  <a:lnTo>
                    <a:pt x="4976" y="2004"/>
                  </a:lnTo>
                  <a:lnTo>
                    <a:pt x="4959" y="2004"/>
                  </a:lnTo>
                  <a:lnTo>
                    <a:pt x="4959" y="2004"/>
                  </a:lnTo>
                  <a:lnTo>
                    <a:pt x="4950" y="2021"/>
                  </a:lnTo>
                  <a:lnTo>
                    <a:pt x="4941" y="2039"/>
                  </a:lnTo>
                  <a:lnTo>
                    <a:pt x="4941" y="2039"/>
                  </a:lnTo>
                  <a:lnTo>
                    <a:pt x="4941" y="2039"/>
                  </a:lnTo>
                  <a:lnTo>
                    <a:pt x="4941" y="2039"/>
                  </a:lnTo>
                  <a:lnTo>
                    <a:pt x="4914" y="2021"/>
                  </a:lnTo>
                  <a:lnTo>
                    <a:pt x="4914" y="2021"/>
                  </a:lnTo>
                  <a:lnTo>
                    <a:pt x="4914" y="2004"/>
                  </a:lnTo>
                  <a:lnTo>
                    <a:pt x="4897" y="1986"/>
                  </a:lnTo>
                  <a:lnTo>
                    <a:pt x="4897" y="1986"/>
                  </a:lnTo>
                  <a:lnTo>
                    <a:pt x="4897" y="1986"/>
                  </a:lnTo>
                  <a:lnTo>
                    <a:pt x="4897" y="1986"/>
                  </a:lnTo>
                  <a:lnTo>
                    <a:pt x="4879" y="1977"/>
                  </a:lnTo>
                  <a:lnTo>
                    <a:pt x="4879" y="1977"/>
                  </a:lnTo>
                  <a:lnTo>
                    <a:pt x="4862" y="1968"/>
                  </a:lnTo>
                  <a:lnTo>
                    <a:pt x="4862" y="1968"/>
                  </a:lnTo>
                  <a:lnTo>
                    <a:pt x="4853" y="1942"/>
                  </a:lnTo>
                  <a:lnTo>
                    <a:pt x="4835" y="1933"/>
                  </a:lnTo>
                  <a:lnTo>
                    <a:pt x="4835" y="1933"/>
                  </a:lnTo>
                  <a:lnTo>
                    <a:pt x="4826" y="1915"/>
                  </a:lnTo>
                  <a:lnTo>
                    <a:pt x="4826" y="1915"/>
                  </a:lnTo>
                  <a:lnTo>
                    <a:pt x="4826" y="1906"/>
                  </a:lnTo>
                  <a:lnTo>
                    <a:pt x="4826" y="1906"/>
                  </a:lnTo>
                  <a:lnTo>
                    <a:pt x="4826" y="1853"/>
                  </a:lnTo>
                  <a:lnTo>
                    <a:pt x="4817" y="1827"/>
                  </a:lnTo>
                  <a:lnTo>
                    <a:pt x="4817" y="1827"/>
                  </a:lnTo>
                  <a:lnTo>
                    <a:pt x="4817" y="1818"/>
                  </a:lnTo>
                  <a:lnTo>
                    <a:pt x="4826" y="1800"/>
                  </a:lnTo>
                  <a:lnTo>
                    <a:pt x="4826" y="1800"/>
                  </a:lnTo>
                  <a:lnTo>
                    <a:pt x="4835" y="1783"/>
                  </a:lnTo>
                  <a:lnTo>
                    <a:pt x="4826" y="1765"/>
                  </a:lnTo>
                  <a:lnTo>
                    <a:pt x="4826" y="1765"/>
                  </a:lnTo>
                  <a:lnTo>
                    <a:pt x="4809" y="1748"/>
                  </a:lnTo>
                  <a:lnTo>
                    <a:pt x="4773" y="1739"/>
                  </a:lnTo>
                  <a:lnTo>
                    <a:pt x="4773" y="1739"/>
                  </a:lnTo>
                  <a:lnTo>
                    <a:pt x="4747" y="1739"/>
                  </a:lnTo>
                  <a:lnTo>
                    <a:pt x="4747" y="1739"/>
                  </a:lnTo>
                  <a:lnTo>
                    <a:pt x="4694" y="1730"/>
                  </a:lnTo>
                  <a:lnTo>
                    <a:pt x="4694" y="1730"/>
                  </a:lnTo>
                  <a:lnTo>
                    <a:pt x="4659" y="1730"/>
                  </a:lnTo>
                  <a:lnTo>
                    <a:pt x="4650" y="1730"/>
                  </a:lnTo>
                  <a:lnTo>
                    <a:pt x="4650" y="1730"/>
                  </a:lnTo>
                  <a:lnTo>
                    <a:pt x="4614" y="1712"/>
                  </a:lnTo>
                  <a:lnTo>
                    <a:pt x="4562" y="1695"/>
                  </a:lnTo>
                  <a:lnTo>
                    <a:pt x="4562" y="1695"/>
                  </a:lnTo>
                  <a:lnTo>
                    <a:pt x="4526" y="1677"/>
                  </a:lnTo>
                  <a:lnTo>
                    <a:pt x="4517" y="1659"/>
                  </a:lnTo>
                  <a:lnTo>
                    <a:pt x="4517" y="1659"/>
                  </a:lnTo>
                  <a:lnTo>
                    <a:pt x="4500" y="1642"/>
                  </a:lnTo>
                  <a:lnTo>
                    <a:pt x="4482" y="1633"/>
                  </a:lnTo>
                  <a:lnTo>
                    <a:pt x="4482" y="1633"/>
                  </a:lnTo>
                  <a:lnTo>
                    <a:pt x="4464" y="1624"/>
                  </a:lnTo>
                  <a:lnTo>
                    <a:pt x="4464" y="1624"/>
                  </a:lnTo>
                  <a:lnTo>
                    <a:pt x="4447" y="1615"/>
                  </a:lnTo>
                  <a:lnTo>
                    <a:pt x="4420" y="1606"/>
                  </a:lnTo>
                  <a:lnTo>
                    <a:pt x="4385" y="1606"/>
                  </a:lnTo>
                  <a:lnTo>
                    <a:pt x="4385" y="1606"/>
                  </a:lnTo>
                  <a:lnTo>
                    <a:pt x="4359" y="1589"/>
                  </a:lnTo>
                  <a:lnTo>
                    <a:pt x="4359" y="1589"/>
                  </a:lnTo>
                  <a:lnTo>
                    <a:pt x="4341" y="1580"/>
                  </a:lnTo>
                  <a:lnTo>
                    <a:pt x="4314" y="1571"/>
                  </a:lnTo>
                  <a:lnTo>
                    <a:pt x="4314" y="1571"/>
                  </a:lnTo>
                  <a:lnTo>
                    <a:pt x="4288" y="1580"/>
                  </a:lnTo>
                  <a:lnTo>
                    <a:pt x="4262" y="1589"/>
                  </a:lnTo>
                  <a:lnTo>
                    <a:pt x="4262" y="1589"/>
                  </a:lnTo>
                  <a:lnTo>
                    <a:pt x="4253" y="1562"/>
                  </a:lnTo>
                  <a:lnTo>
                    <a:pt x="4235" y="1536"/>
                  </a:lnTo>
                  <a:lnTo>
                    <a:pt x="4235" y="1536"/>
                  </a:lnTo>
                  <a:lnTo>
                    <a:pt x="4226" y="1518"/>
                  </a:lnTo>
                  <a:lnTo>
                    <a:pt x="4226" y="1518"/>
                  </a:lnTo>
                  <a:lnTo>
                    <a:pt x="4217" y="1483"/>
                  </a:lnTo>
                  <a:lnTo>
                    <a:pt x="4200" y="1465"/>
                  </a:lnTo>
                  <a:lnTo>
                    <a:pt x="4182" y="1456"/>
                  </a:lnTo>
                  <a:lnTo>
                    <a:pt x="4173" y="1456"/>
                  </a:lnTo>
                  <a:lnTo>
                    <a:pt x="4173" y="1456"/>
                  </a:lnTo>
                  <a:lnTo>
                    <a:pt x="4147" y="1456"/>
                  </a:lnTo>
                  <a:lnTo>
                    <a:pt x="4129" y="1447"/>
                  </a:lnTo>
                  <a:lnTo>
                    <a:pt x="4129" y="1447"/>
                  </a:lnTo>
                  <a:lnTo>
                    <a:pt x="4120" y="1412"/>
                  </a:lnTo>
                  <a:lnTo>
                    <a:pt x="4129" y="1359"/>
                  </a:lnTo>
                  <a:lnTo>
                    <a:pt x="4129" y="1359"/>
                  </a:lnTo>
                  <a:lnTo>
                    <a:pt x="4147" y="1315"/>
                  </a:lnTo>
                  <a:lnTo>
                    <a:pt x="4147" y="1315"/>
                  </a:lnTo>
                  <a:lnTo>
                    <a:pt x="4165" y="1288"/>
                  </a:lnTo>
                  <a:lnTo>
                    <a:pt x="4165" y="1271"/>
                  </a:lnTo>
                  <a:lnTo>
                    <a:pt x="4165" y="1271"/>
                  </a:lnTo>
                  <a:lnTo>
                    <a:pt x="4173" y="1262"/>
                  </a:lnTo>
                  <a:lnTo>
                    <a:pt x="4191" y="1253"/>
                  </a:lnTo>
                  <a:lnTo>
                    <a:pt x="4191" y="1253"/>
                  </a:lnTo>
                  <a:lnTo>
                    <a:pt x="4209" y="1244"/>
                  </a:lnTo>
                  <a:lnTo>
                    <a:pt x="4217" y="1236"/>
                  </a:lnTo>
                  <a:lnTo>
                    <a:pt x="4217" y="1218"/>
                  </a:lnTo>
                  <a:lnTo>
                    <a:pt x="4217" y="1218"/>
                  </a:lnTo>
                  <a:lnTo>
                    <a:pt x="4217" y="1209"/>
                  </a:lnTo>
                  <a:lnTo>
                    <a:pt x="4217" y="1209"/>
                  </a:lnTo>
                  <a:lnTo>
                    <a:pt x="4235" y="1209"/>
                  </a:lnTo>
                  <a:lnTo>
                    <a:pt x="4244" y="1200"/>
                  </a:lnTo>
                  <a:lnTo>
                    <a:pt x="4244" y="1183"/>
                  </a:lnTo>
                  <a:lnTo>
                    <a:pt x="4253" y="1183"/>
                  </a:lnTo>
                  <a:lnTo>
                    <a:pt x="4253" y="1183"/>
                  </a:lnTo>
                  <a:lnTo>
                    <a:pt x="4253" y="1183"/>
                  </a:lnTo>
                  <a:lnTo>
                    <a:pt x="4253" y="1183"/>
                  </a:lnTo>
                  <a:lnTo>
                    <a:pt x="4262" y="1174"/>
                  </a:lnTo>
                  <a:lnTo>
                    <a:pt x="4270" y="1165"/>
                  </a:lnTo>
                  <a:lnTo>
                    <a:pt x="4270" y="1165"/>
                  </a:lnTo>
                  <a:lnTo>
                    <a:pt x="4270" y="1156"/>
                  </a:lnTo>
                  <a:lnTo>
                    <a:pt x="4270" y="1156"/>
                  </a:lnTo>
                  <a:lnTo>
                    <a:pt x="4270" y="1156"/>
                  </a:lnTo>
                  <a:lnTo>
                    <a:pt x="4270" y="1156"/>
                  </a:lnTo>
                  <a:lnTo>
                    <a:pt x="4306" y="1156"/>
                  </a:lnTo>
                  <a:lnTo>
                    <a:pt x="4323" y="1147"/>
                  </a:lnTo>
                  <a:lnTo>
                    <a:pt x="4341" y="1138"/>
                  </a:lnTo>
                  <a:lnTo>
                    <a:pt x="4341" y="1138"/>
                  </a:lnTo>
                  <a:lnTo>
                    <a:pt x="4350" y="1121"/>
                  </a:lnTo>
                  <a:lnTo>
                    <a:pt x="4350" y="1103"/>
                  </a:lnTo>
                  <a:lnTo>
                    <a:pt x="4350" y="1103"/>
                  </a:lnTo>
                  <a:lnTo>
                    <a:pt x="4350" y="1085"/>
                  </a:lnTo>
                  <a:lnTo>
                    <a:pt x="4350" y="1085"/>
                  </a:lnTo>
                  <a:lnTo>
                    <a:pt x="4359" y="1085"/>
                  </a:lnTo>
                  <a:lnTo>
                    <a:pt x="4359" y="1085"/>
                  </a:lnTo>
                  <a:lnTo>
                    <a:pt x="4376" y="1077"/>
                  </a:lnTo>
                  <a:lnTo>
                    <a:pt x="4385" y="1077"/>
                  </a:lnTo>
                  <a:lnTo>
                    <a:pt x="4385" y="1077"/>
                  </a:lnTo>
                  <a:lnTo>
                    <a:pt x="4394" y="1059"/>
                  </a:lnTo>
                  <a:lnTo>
                    <a:pt x="4394" y="1041"/>
                  </a:lnTo>
                  <a:lnTo>
                    <a:pt x="4394" y="1041"/>
                  </a:lnTo>
                  <a:lnTo>
                    <a:pt x="4403" y="1041"/>
                  </a:lnTo>
                  <a:lnTo>
                    <a:pt x="4403" y="1041"/>
                  </a:lnTo>
                  <a:lnTo>
                    <a:pt x="4429" y="1050"/>
                  </a:lnTo>
                  <a:lnTo>
                    <a:pt x="4464" y="1050"/>
                  </a:lnTo>
                  <a:lnTo>
                    <a:pt x="4464" y="1050"/>
                  </a:lnTo>
                  <a:lnTo>
                    <a:pt x="4491" y="1032"/>
                  </a:lnTo>
                  <a:lnTo>
                    <a:pt x="4517" y="1006"/>
                  </a:lnTo>
                  <a:lnTo>
                    <a:pt x="4517" y="1006"/>
                  </a:lnTo>
                  <a:lnTo>
                    <a:pt x="4553" y="971"/>
                  </a:lnTo>
                  <a:lnTo>
                    <a:pt x="4553" y="971"/>
                  </a:lnTo>
                  <a:lnTo>
                    <a:pt x="4562" y="953"/>
                  </a:lnTo>
                  <a:lnTo>
                    <a:pt x="4562" y="935"/>
                  </a:lnTo>
                  <a:lnTo>
                    <a:pt x="4562" y="935"/>
                  </a:lnTo>
                  <a:lnTo>
                    <a:pt x="4553" y="918"/>
                  </a:lnTo>
                  <a:lnTo>
                    <a:pt x="4553" y="918"/>
                  </a:lnTo>
                  <a:lnTo>
                    <a:pt x="4588" y="891"/>
                  </a:lnTo>
                  <a:lnTo>
                    <a:pt x="4588" y="891"/>
                  </a:lnTo>
                  <a:lnTo>
                    <a:pt x="4597" y="891"/>
                  </a:lnTo>
                  <a:lnTo>
                    <a:pt x="4597" y="891"/>
                  </a:lnTo>
                  <a:lnTo>
                    <a:pt x="4588" y="900"/>
                  </a:lnTo>
                  <a:lnTo>
                    <a:pt x="4588" y="918"/>
                  </a:lnTo>
                  <a:lnTo>
                    <a:pt x="4588" y="918"/>
                  </a:lnTo>
                  <a:lnTo>
                    <a:pt x="4570" y="944"/>
                  </a:lnTo>
                  <a:lnTo>
                    <a:pt x="4570" y="944"/>
                  </a:lnTo>
                  <a:lnTo>
                    <a:pt x="4562" y="971"/>
                  </a:lnTo>
                  <a:lnTo>
                    <a:pt x="4570" y="997"/>
                  </a:lnTo>
                  <a:lnTo>
                    <a:pt x="4570" y="997"/>
                  </a:lnTo>
                  <a:lnTo>
                    <a:pt x="4562" y="1015"/>
                  </a:lnTo>
                  <a:lnTo>
                    <a:pt x="4544" y="1032"/>
                  </a:lnTo>
                  <a:lnTo>
                    <a:pt x="4544" y="1032"/>
                  </a:lnTo>
                  <a:lnTo>
                    <a:pt x="4526" y="1050"/>
                  </a:lnTo>
                  <a:lnTo>
                    <a:pt x="4517" y="1059"/>
                  </a:lnTo>
                  <a:lnTo>
                    <a:pt x="4517" y="1077"/>
                  </a:lnTo>
                  <a:lnTo>
                    <a:pt x="4517" y="1077"/>
                  </a:lnTo>
                  <a:lnTo>
                    <a:pt x="4517" y="1077"/>
                  </a:lnTo>
                  <a:lnTo>
                    <a:pt x="4517" y="1077"/>
                  </a:lnTo>
                  <a:lnTo>
                    <a:pt x="4535" y="1085"/>
                  </a:lnTo>
                  <a:lnTo>
                    <a:pt x="4544" y="1094"/>
                  </a:lnTo>
                  <a:lnTo>
                    <a:pt x="4570" y="1085"/>
                  </a:lnTo>
                  <a:lnTo>
                    <a:pt x="4570" y="1085"/>
                  </a:lnTo>
                  <a:lnTo>
                    <a:pt x="4606" y="1077"/>
                  </a:lnTo>
                  <a:lnTo>
                    <a:pt x="4606" y="1077"/>
                  </a:lnTo>
                  <a:lnTo>
                    <a:pt x="4606" y="1085"/>
                  </a:lnTo>
                  <a:lnTo>
                    <a:pt x="4606" y="1085"/>
                  </a:lnTo>
                  <a:lnTo>
                    <a:pt x="4606" y="1103"/>
                  </a:lnTo>
                  <a:lnTo>
                    <a:pt x="4606" y="1112"/>
                  </a:lnTo>
                  <a:lnTo>
                    <a:pt x="4606" y="1112"/>
                  </a:lnTo>
                  <a:lnTo>
                    <a:pt x="4632" y="1121"/>
                  </a:lnTo>
                  <a:lnTo>
                    <a:pt x="4632" y="1121"/>
                  </a:lnTo>
                  <a:lnTo>
                    <a:pt x="4641" y="1121"/>
                  </a:lnTo>
                  <a:lnTo>
                    <a:pt x="4641" y="1121"/>
                  </a:lnTo>
                  <a:lnTo>
                    <a:pt x="4667" y="1121"/>
                  </a:lnTo>
                  <a:lnTo>
                    <a:pt x="4694" y="1103"/>
                  </a:lnTo>
                  <a:lnTo>
                    <a:pt x="4720" y="1085"/>
                  </a:lnTo>
                  <a:lnTo>
                    <a:pt x="4738" y="1068"/>
                  </a:lnTo>
                  <a:lnTo>
                    <a:pt x="4738" y="1068"/>
                  </a:lnTo>
                  <a:lnTo>
                    <a:pt x="4747" y="1059"/>
                  </a:lnTo>
                  <a:lnTo>
                    <a:pt x="4756" y="1059"/>
                  </a:lnTo>
                  <a:lnTo>
                    <a:pt x="4773" y="1059"/>
                  </a:lnTo>
                  <a:lnTo>
                    <a:pt x="4791" y="1068"/>
                  </a:lnTo>
                  <a:lnTo>
                    <a:pt x="4791" y="1068"/>
                  </a:lnTo>
                  <a:lnTo>
                    <a:pt x="4817" y="1077"/>
                  </a:lnTo>
                  <a:lnTo>
                    <a:pt x="4853" y="1085"/>
                  </a:lnTo>
                  <a:lnTo>
                    <a:pt x="4879" y="1094"/>
                  </a:lnTo>
                  <a:lnTo>
                    <a:pt x="4906" y="1085"/>
                  </a:lnTo>
                  <a:lnTo>
                    <a:pt x="4906" y="1085"/>
                  </a:lnTo>
                  <a:lnTo>
                    <a:pt x="4923" y="1077"/>
                  </a:lnTo>
                  <a:lnTo>
                    <a:pt x="4923" y="1068"/>
                  </a:lnTo>
                  <a:lnTo>
                    <a:pt x="4923" y="1068"/>
                  </a:lnTo>
                  <a:lnTo>
                    <a:pt x="4923" y="1068"/>
                  </a:lnTo>
                  <a:lnTo>
                    <a:pt x="4923" y="1068"/>
                  </a:lnTo>
                  <a:lnTo>
                    <a:pt x="4923" y="1050"/>
                  </a:lnTo>
                  <a:lnTo>
                    <a:pt x="4914" y="1041"/>
                  </a:lnTo>
                  <a:lnTo>
                    <a:pt x="4879" y="1024"/>
                  </a:lnTo>
                  <a:lnTo>
                    <a:pt x="4879" y="1024"/>
                  </a:lnTo>
                  <a:lnTo>
                    <a:pt x="4862" y="1015"/>
                  </a:lnTo>
                  <a:lnTo>
                    <a:pt x="4844" y="997"/>
                  </a:lnTo>
                  <a:lnTo>
                    <a:pt x="4844" y="997"/>
                  </a:lnTo>
                  <a:lnTo>
                    <a:pt x="4844" y="980"/>
                  </a:lnTo>
                  <a:lnTo>
                    <a:pt x="4826" y="962"/>
                  </a:lnTo>
                  <a:lnTo>
                    <a:pt x="4756" y="935"/>
                  </a:lnTo>
                  <a:lnTo>
                    <a:pt x="4756" y="935"/>
                  </a:lnTo>
                  <a:lnTo>
                    <a:pt x="4729" y="927"/>
                  </a:lnTo>
                  <a:lnTo>
                    <a:pt x="4729" y="927"/>
                  </a:lnTo>
                  <a:lnTo>
                    <a:pt x="4703" y="909"/>
                  </a:lnTo>
                  <a:lnTo>
                    <a:pt x="4703" y="909"/>
                  </a:lnTo>
                  <a:lnTo>
                    <a:pt x="4676" y="900"/>
                  </a:lnTo>
                  <a:lnTo>
                    <a:pt x="4667" y="882"/>
                  </a:lnTo>
                  <a:lnTo>
                    <a:pt x="4667" y="882"/>
                  </a:lnTo>
                  <a:lnTo>
                    <a:pt x="4659" y="865"/>
                  </a:lnTo>
                  <a:lnTo>
                    <a:pt x="4659" y="865"/>
                  </a:lnTo>
                  <a:lnTo>
                    <a:pt x="4641" y="856"/>
                  </a:lnTo>
                  <a:lnTo>
                    <a:pt x="4614" y="865"/>
                  </a:lnTo>
                  <a:lnTo>
                    <a:pt x="4614" y="865"/>
                  </a:lnTo>
                  <a:lnTo>
                    <a:pt x="4623" y="847"/>
                  </a:lnTo>
                  <a:lnTo>
                    <a:pt x="4623" y="847"/>
                  </a:lnTo>
                  <a:lnTo>
                    <a:pt x="4614" y="838"/>
                  </a:lnTo>
                  <a:lnTo>
                    <a:pt x="4606" y="829"/>
                  </a:lnTo>
                  <a:lnTo>
                    <a:pt x="4606" y="829"/>
                  </a:lnTo>
                  <a:lnTo>
                    <a:pt x="4614" y="829"/>
                  </a:lnTo>
                  <a:lnTo>
                    <a:pt x="4623" y="838"/>
                  </a:lnTo>
                  <a:lnTo>
                    <a:pt x="4623" y="838"/>
                  </a:lnTo>
                  <a:lnTo>
                    <a:pt x="4632" y="847"/>
                  </a:lnTo>
                  <a:lnTo>
                    <a:pt x="4632" y="847"/>
                  </a:lnTo>
                  <a:lnTo>
                    <a:pt x="4641" y="856"/>
                  </a:lnTo>
                  <a:lnTo>
                    <a:pt x="4659" y="856"/>
                  </a:lnTo>
                  <a:lnTo>
                    <a:pt x="4685" y="847"/>
                  </a:lnTo>
                  <a:lnTo>
                    <a:pt x="4685" y="847"/>
                  </a:lnTo>
                  <a:lnTo>
                    <a:pt x="4703" y="847"/>
                  </a:lnTo>
                  <a:lnTo>
                    <a:pt x="4703" y="847"/>
                  </a:lnTo>
                  <a:lnTo>
                    <a:pt x="4712" y="847"/>
                  </a:lnTo>
                  <a:lnTo>
                    <a:pt x="4720" y="838"/>
                  </a:lnTo>
                  <a:lnTo>
                    <a:pt x="4720" y="838"/>
                  </a:lnTo>
                  <a:lnTo>
                    <a:pt x="4729" y="847"/>
                  </a:lnTo>
                  <a:lnTo>
                    <a:pt x="4729" y="847"/>
                  </a:lnTo>
                  <a:lnTo>
                    <a:pt x="4747" y="838"/>
                  </a:lnTo>
                  <a:lnTo>
                    <a:pt x="4756" y="838"/>
                  </a:lnTo>
                  <a:lnTo>
                    <a:pt x="4756" y="838"/>
                  </a:lnTo>
                  <a:lnTo>
                    <a:pt x="4773" y="829"/>
                  </a:lnTo>
                  <a:lnTo>
                    <a:pt x="4773" y="829"/>
                  </a:lnTo>
                  <a:lnTo>
                    <a:pt x="4809" y="812"/>
                  </a:lnTo>
                  <a:lnTo>
                    <a:pt x="4835" y="785"/>
                  </a:lnTo>
                  <a:lnTo>
                    <a:pt x="4835" y="785"/>
                  </a:lnTo>
                  <a:lnTo>
                    <a:pt x="4835" y="785"/>
                  </a:lnTo>
                  <a:lnTo>
                    <a:pt x="4835" y="785"/>
                  </a:lnTo>
                  <a:lnTo>
                    <a:pt x="4853" y="776"/>
                  </a:lnTo>
                  <a:lnTo>
                    <a:pt x="4870" y="759"/>
                  </a:lnTo>
                  <a:lnTo>
                    <a:pt x="4870" y="759"/>
                  </a:lnTo>
                  <a:lnTo>
                    <a:pt x="4870" y="741"/>
                  </a:lnTo>
                  <a:lnTo>
                    <a:pt x="4870" y="724"/>
                  </a:lnTo>
                  <a:lnTo>
                    <a:pt x="4862" y="706"/>
                  </a:lnTo>
                  <a:lnTo>
                    <a:pt x="4835" y="679"/>
                  </a:lnTo>
                  <a:lnTo>
                    <a:pt x="4835" y="679"/>
                  </a:lnTo>
                  <a:lnTo>
                    <a:pt x="4835" y="679"/>
                  </a:lnTo>
                  <a:lnTo>
                    <a:pt x="4835" y="679"/>
                  </a:lnTo>
                  <a:lnTo>
                    <a:pt x="4835" y="662"/>
                  </a:lnTo>
                  <a:lnTo>
                    <a:pt x="4826" y="653"/>
                  </a:lnTo>
                  <a:lnTo>
                    <a:pt x="4826" y="653"/>
                  </a:lnTo>
                  <a:lnTo>
                    <a:pt x="4862" y="644"/>
                  </a:lnTo>
                  <a:lnTo>
                    <a:pt x="4879" y="626"/>
                  </a:lnTo>
                  <a:lnTo>
                    <a:pt x="4879" y="626"/>
                  </a:lnTo>
                  <a:lnTo>
                    <a:pt x="4879" y="618"/>
                  </a:lnTo>
                  <a:lnTo>
                    <a:pt x="4879" y="609"/>
                  </a:lnTo>
                  <a:lnTo>
                    <a:pt x="4879" y="609"/>
                  </a:lnTo>
                  <a:lnTo>
                    <a:pt x="4879" y="591"/>
                  </a:lnTo>
                  <a:lnTo>
                    <a:pt x="4870" y="591"/>
                  </a:lnTo>
                  <a:lnTo>
                    <a:pt x="4870" y="591"/>
                  </a:lnTo>
                  <a:lnTo>
                    <a:pt x="4879" y="573"/>
                  </a:lnTo>
                  <a:lnTo>
                    <a:pt x="4879" y="565"/>
                  </a:lnTo>
                  <a:lnTo>
                    <a:pt x="4879" y="565"/>
                  </a:lnTo>
                  <a:lnTo>
                    <a:pt x="4870" y="556"/>
                  </a:lnTo>
                  <a:lnTo>
                    <a:pt x="4862" y="547"/>
                  </a:lnTo>
                  <a:lnTo>
                    <a:pt x="4835" y="538"/>
                  </a:lnTo>
                  <a:lnTo>
                    <a:pt x="4835" y="538"/>
                  </a:lnTo>
                  <a:lnTo>
                    <a:pt x="4817" y="538"/>
                  </a:lnTo>
                  <a:lnTo>
                    <a:pt x="4809" y="529"/>
                  </a:lnTo>
                  <a:lnTo>
                    <a:pt x="4809" y="529"/>
                  </a:lnTo>
                  <a:lnTo>
                    <a:pt x="4800" y="512"/>
                  </a:lnTo>
                  <a:lnTo>
                    <a:pt x="4809" y="512"/>
                  </a:lnTo>
                  <a:lnTo>
                    <a:pt x="4809" y="512"/>
                  </a:lnTo>
                  <a:lnTo>
                    <a:pt x="4853" y="503"/>
                  </a:lnTo>
                  <a:lnTo>
                    <a:pt x="4879" y="485"/>
                  </a:lnTo>
                  <a:lnTo>
                    <a:pt x="4879" y="485"/>
                  </a:lnTo>
                  <a:lnTo>
                    <a:pt x="4923" y="494"/>
                  </a:lnTo>
                  <a:lnTo>
                    <a:pt x="4923" y="494"/>
                  </a:lnTo>
                  <a:lnTo>
                    <a:pt x="4967" y="503"/>
                  </a:lnTo>
                  <a:lnTo>
                    <a:pt x="4994" y="503"/>
                  </a:lnTo>
                  <a:lnTo>
                    <a:pt x="4994" y="503"/>
                  </a:lnTo>
                  <a:lnTo>
                    <a:pt x="5012" y="503"/>
                  </a:lnTo>
                  <a:lnTo>
                    <a:pt x="5020" y="485"/>
                  </a:lnTo>
                  <a:lnTo>
                    <a:pt x="5020" y="485"/>
                  </a:lnTo>
                  <a:lnTo>
                    <a:pt x="5020" y="476"/>
                  </a:lnTo>
                  <a:lnTo>
                    <a:pt x="5012" y="467"/>
                  </a:lnTo>
                  <a:lnTo>
                    <a:pt x="4994" y="450"/>
                  </a:lnTo>
                  <a:lnTo>
                    <a:pt x="5003" y="450"/>
                  </a:lnTo>
                  <a:lnTo>
                    <a:pt x="5003" y="450"/>
                  </a:lnTo>
                  <a:lnTo>
                    <a:pt x="5038" y="459"/>
                  </a:lnTo>
                  <a:lnTo>
                    <a:pt x="5056" y="476"/>
                  </a:lnTo>
                  <a:lnTo>
                    <a:pt x="5056" y="476"/>
                  </a:lnTo>
                  <a:lnTo>
                    <a:pt x="5064" y="494"/>
                  </a:lnTo>
                  <a:lnTo>
                    <a:pt x="5073" y="503"/>
                  </a:lnTo>
                  <a:lnTo>
                    <a:pt x="5073" y="503"/>
                  </a:lnTo>
                  <a:lnTo>
                    <a:pt x="5082" y="503"/>
                  </a:lnTo>
                  <a:lnTo>
                    <a:pt x="5082" y="503"/>
                  </a:lnTo>
                  <a:lnTo>
                    <a:pt x="5091" y="512"/>
                  </a:lnTo>
                  <a:lnTo>
                    <a:pt x="5100" y="520"/>
                  </a:lnTo>
                  <a:lnTo>
                    <a:pt x="5126" y="538"/>
                  </a:lnTo>
                  <a:lnTo>
                    <a:pt x="5126" y="538"/>
                  </a:lnTo>
                  <a:lnTo>
                    <a:pt x="5162" y="556"/>
                  </a:lnTo>
                  <a:lnTo>
                    <a:pt x="5162" y="556"/>
                  </a:lnTo>
                  <a:lnTo>
                    <a:pt x="5144" y="565"/>
                  </a:lnTo>
                  <a:lnTo>
                    <a:pt x="5144" y="565"/>
                  </a:lnTo>
                  <a:lnTo>
                    <a:pt x="5117" y="573"/>
                  </a:lnTo>
                  <a:lnTo>
                    <a:pt x="5109" y="591"/>
                  </a:lnTo>
                  <a:lnTo>
                    <a:pt x="5109" y="591"/>
                  </a:lnTo>
                  <a:lnTo>
                    <a:pt x="5109" y="600"/>
                  </a:lnTo>
                  <a:lnTo>
                    <a:pt x="5117" y="609"/>
                  </a:lnTo>
                  <a:lnTo>
                    <a:pt x="5117" y="609"/>
                  </a:lnTo>
                  <a:lnTo>
                    <a:pt x="5135" y="618"/>
                  </a:lnTo>
                  <a:lnTo>
                    <a:pt x="5144" y="618"/>
                  </a:lnTo>
                  <a:lnTo>
                    <a:pt x="5179" y="600"/>
                  </a:lnTo>
                  <a:lnTo>
                    <a:pt x="5179" y="600"/>
                  </a:lnTo>
                  <a:lnTo>
                    <a:pt x="5197" y="591"/>
                  </a:lnTo>
                  <a:lnTo>
                    <a:pt x="5214" y="591"/>
                  </a:lnTo>
                  <a:lnTo>
                    <a:pt x="5214" y="591"/>
                  </a:lnTo>
                  <a:lnTo>
                    <a:pt x="5223" y="600"/>
                  </a:lnTo>
                  <a:lnTo>
                    <a:pt x="5223" y="609"/>
                  </a:lnTo>
                  <a:lnTo>
                    <a:pt x="5223" y="609"/>
                  </a:lnTo>
                  <a:lnTo>
                    <a:pt x="5241" y="635"/>
                  </a:lnTo>
                  <a:lnTo>
                    <a:pt x="5250" y="644"/>
                  </a:lnTo>
                  <a:lnTo>
                    <a:pt x="5267" y="644"/>
                  </a:lnTo>
                  <a:lnTo>
                    <a:pt x="5267" y="644"/>
                  </a:lnTo>
                  <a:lnTo>
                    <a:pt x="5285" y="644"/>
                  </a:lnTo>
                  <a:lnTo>
                    <a:pt x="5294" y="644"/>
                  </a:lnTo>
                  <a:lnTo>
                    <a:pt x="5312" y="662"/>
                  </a:lnTo>
                  <a:lnTo>
                    <a:pt x="5338" y="688"/>
                  </a:lnTo>
                  <a:lnTo>
                    <a:pt x="5338" y="688"/>
                  </a:lnTo>
                  <a:lnTo>
                    <a:pt x="5347" y="706"/>
                  </a:lnTo>
                  <a:lnTo>
                    <a:pt x="5347" y="724"/>
                  </a:lnTo>
                  <a:lnTo>
                    <a:pt x="5338" y="750"/>
                  </a:lnTo>
                  <a:lnTo>
                    <a:pt x="5338" y="750"/>
                  </a:lnTo>
                  <a:lnTo>
                    <a:pt x="5338" y="776"/>
                  </a:lnTo>
                  <a:lnTo>
                    <a:pt x="5338" y="776"/>
                  </a:lnTo>
                  <a:lnTo>
                    <a:pt x="5338" y="776"/>
                  </a:lnTo>
                  <a:lnTo>
                    <a:pt x="5338" y="776"/>
                  </a:lnTo>
                  <a:lnTo>
                    <a:pt x="5303" y="785"/>
                  </a:lnTo>
                  <a:lnTo>
                    <a:pt x="5303" y="785"/>
                  </a:lnTo>
                  <a:lnTo>
                    <a:pt x="5267" y="803"/>
                  </a:lnTo>
                  <a:lnTo>
                    <a:pt x="5250" y="821"/>
                  </a:lnTo>
                  <a:lnTo>
                    <a:pt x="5250" y="821"/>
                  </a:lnTo>
                  <a:lnTo>
                    <a:pt x="5250" y="838"/>
                  </a:lnTo>
                  <a:lnTo>
                    <a:pt x="5250" y="856"/>
                  </a:lnTo>
                  <a:lnTo>
                    <a:pt x="5267" y="882"/>
                  </a:lnTo>
                  <a:lnTo>
                    <a:pt x="5267" y="882"/>
                  </a:lnTo>
                  <a:lnTo>
                    <a:pt x="5276" y="891"/>
                  </a:lnTo>
                  <a:lnTo>
                    <a:pt x="5276" y="891"/>
                  </a:lnTo>
                  <a:lnTo>
                    <a:pt x="5267" y="900"/>
                  </a:lnTo>
                  <a:lnTo>
                    <a:pt x="5267" y="900"/>
                  </a:lnTo>
                  <a:lnTo>
                    <a:pt x="5250" y="909"/>
                  </a:lnTo>
                  <a:lnTo>
                    <a:pt x="5223" y="909"/>
                  </a:lnTo>
                  <a:lnTo>
                    <a:pt x="5188" y="909"/>
                  </a:lnTo>
                  <a:lnTo>
                    <a:pt x="5162" y="900"/>
                  </a:lnTo>
                  <a:lnTo>
                    <a:pt x="5162" y="900"/>
                  </a:lnTo>
                  <a:lnTo>
                    <a:pt x="5117" y="891"/>
                  </a:lnTo>
                  <a:lnTo>
                    <a:pt x="5100" y="900"/>
                  </a:lnTo>
                  <a:lnTo>
                    <a:pt x="5091" y="909"/>
                  </a:lnTo>
                  <a:lnTo>
                    <a:pt x="5091" y="909"/>
                  </a:lnTo>
                  <a:lnTo>
                    <a:pt x="5082" y="918"/>
                  </a:lnTo>
                  <a:lnTo>
                    <a:pt x="5082" y="918"/>
                  </a:lnTo>
                  <a:lnTo>
                    <a:pt x="5064" y="918"/>
                  </a:lnTo>
                  <a:lnTo>
                    <a:pt x="5056" y="927"/>
                  </a:lnTo>
                  <a:lnTo>
                    <a:pt x="5029" y="953"/>
                  </a:lnTo>
                  <a:lnTo>
                    <a:pt x="5029" y="953"/>
                  </a:lnTo>
                  <a:lnTo>
                    <a:pt x="5029" y="980"/>
                  </a:lnTo>
                  <a:lnTo>
                    <a:pt x="5038" y="1006"/>
                  </a:lnTo>
                  <a:lnTo>
                    <a:pt x="5038" y="1006"/>
                  </a:lnTo>
                  <a:lnTo>
                    <a:pt x="5056" y="1015"/>
                  </a:lnTo>
                  <a:lnTo>
                    <a:pt x="5082" y="1024"/>
                  </a:lnTo>
                  <a:lnTo>
                    <a:pt x="5135" y="1015"/>
                  </a:lnTo>
                  <a:lnTo>
                    <a:pt x="5135" y="1015"/>
                  </a:lnTo>
                  <a:lnTo>
                    <a:pt x="5170" y="1015"/>
                  </a:lnTo>
                  <a:lnTo>
                    <a:pt x="5170" y="1015"/>
                  </a:lnTo>
                  <a:lnTo>
                    <a:pt x="5197" y="1015"/>
                  </a:lnTo>
                  <a:lnTo>
                    <a:pt x="5197" y="1015"/>
                  </a:lnTo>
                  <a:lnTo>
                    <a:pt x="5223" y="1015"/>
                  </a:lnTo>
                  <a:lnTo>
                    <a:pt x="5232" y="1006"/>
                  </a:lnTo>
                  <a:lnTo>
                    <a:pt x="5241" y="997"/>
                  </a:lnTo>
                  <a:lnTo>
                    <a:pt x="5241" y="997"/>
                  </a:lnTo>
                  <a:lnTo>
                    <a:pt x="5259" y="988"/>
                  </a:lnTo>
                  <a:lnTo>
                    <a:pt x="5294" y="997"/>
                  </a:lnTo>
                  <a:lnTo>
                    <a:pt x="5294" y="997"/>
                  </a:lnTo>
                  <a:lnTo>
                    <a:pt x="5312" y="997"/>
                  </a:lnTo>
                  <a:lnTo>
                    <a:pt x="5312" y="997"/>
                  </a:lnTo>
                  <a:lnTo>
                    <a:pt x="5320" y="1006"/>
                  </a:lnTo>
                  <a:lnTo>
                    <a:pt x="5329" y="1015"/>
                  </a:lnTo>
                  <a:lnTo>
                    <a:pt x="5329" y="1015"/>
                  </a:lnTo>
                  <a:lnTo>
                    <a:pt x="5347" y="1041"/>
                  </a:lnTo>
                  <a:lnTo>
                    <a:pt x="5356" y="1050"/>
                  </a:lnTo>
                  <a:lnTo>
                    <a:pt x="5373" y="1059"/>
                  </a:lnTo>
                  <a:lnTo>
                    <a:pt x="5373" y="1059"/>
                  </a:lnTo>
                  <a:lnTo>
                    <a:pt x="5382" y="1059"/>
                  </a:lnTo>
                  <a:lnTo>
                    <a:pt x="5382" y="1077"/>
                  </a:lnTo>
                  <a:lnTo>
                    <a:pt x="5382" y="1077"/>
                  </a:lnTo>
                  <a:lnTo>
                    <a:pt x="5382" y="1094"/>
                  </a:lnTo>
                  <a:lnTo>
                    <a:pt x="5400" y="1121"/>
                  </a:lnTo>
                  <a:lnTo>
                    <a:pt x="5400" y="1121"/>
                  </a:lnTo>
                  <a:lnTo>
                    <a:pt x="5409" y="1130"/>
                  </a:lnTo>
                  <a:lnTo>
                    <a:pt x="5426" y="1138"/>
                  </a:lnTo>
                  <a:lnTo>
                    <a:pt x="5470" y="1147"/>
                  </a:lnTo>
                  <a:lnTo>
                    <a:pt x="5470" y="1147"/>
                  </a:lnTo>
                  <a:lnTo>
                    <a:pt x="5506" y="1147"/>
                  </a:lnTo>
                  <a:lnTo>
                    <a:pt x="5532" y="1165"/>
                  </a:lnTo>
                  <a:lnTo>
                    <a:pt x="5532" y="1165"/>
                  </a:lnTo>
                  <a:lnTo>
                    <a:pt x="5567" y="1183"/>
                  </a:lnTo>
                  <a:lnTo>
                    <a:pt x="5611" y="1209"/>
                  </a:lnTo>
                  <a:lnTo>
                    <a:pt x="5656" y="1227"/>
                  </a:lnTo>
                  <a:lnTo>
                    <a:pt x="5700" y="1236"/>
                  </a:lnTo>
                  <a:lnTo>
                    <a:pt x="5700" y="1236"/>
                  </a:lnTo>
                  <a:lnTo>
                    <a:pt x="5709" y="1236"/>
                  </a:lnTo>
                  <a:lnTo>
                    <a:pt x="5709" y="1236"/>
                  </a:lnTo>
                  <a:lnTo>
                    <a:pt x="5717" y="1227"/>
                  </a:lnTo>
                  <a:lnTo>
                    <a:pt x="5726" y="1227"/>
                  </a:lnTo>
                  <a:lnTo>
                    <a:pt x="5726" y="1227"/>
                  </a:lnTo>
                  <a:lnTo>
                    <a:pt x="5726" y="1218"/>
                  </a:lnTo>
                  <a:lnTo>
                    <a:pt x="5726" y="1200"/>
                  </a:lnTo>
                  <a:lnTo>
                    <a:pt x="5726" y="1200"/>
                  </a:lnTo>
                  <a:lnTo>
                    <a:pt x="5717" y="1174"/>
                  </a:lnTo>
                  <a:lnTo>
                    <a:pt x="5682" y="1138"/>
                  </a:lnTo>
                  <a:lnTo>
                    <a:pt x="5620" y="1085"/>
                  </a:lnTo>
                  <a:lnTo>
                    <a:pt x="5620" y="1085"/>
                  </a:lnTo>
                  <a:lnTo>
                    <a:pt x="5647" y="1094"/>
                  </a:lnTo>
                  <a:lnTo>
                    <a:pt x="5647" y="1094"/>
                  </a:lnTo>
                  <a:lnTo>
                    <a:pt x="5673" y="1112"/>
                  </a:lnTo>
                  <a:lnTo>
                    <a:pt x="5700" y="1130"/>
                  </a:lnTo>
                  <a:lnTo>
                    <a:pt x="5726" y="1138"/>
                  </a:lnTo>
                  <a:lnTo>
                    <a:pt x="5753" y="1138"/>
                  </a:lnTo>
                  <a:lnTo>
                    <a:pt x="5753" y="1138"/>
                  </a:lnTo>
                  <a:lnTo>
                    <a:pt x="5788" y="1130"/>
                  </a:lnTo>
                  <a:lnTo>
                    <a:pt x="5814" y="1103"/>
                  </a:lnTo>
                  <a:lnTo>
                    <a:pt x="5814" y="1103"/>
                  </a:lnTo>
                  <a:lnTo>
                    <a:pt x="5823" y="1085"/>
                  </a:lnTo>
                  <a:lnTo>
                    <a:pt x="5823" y="1068"/>
                  </a:lnTo>
                  <a:lnTo>
                    <a:pt x="5823" y="1068"/>
                  </a:lnTo>
                  <a:lnTo>
                    <a:pt x="5814" y="1059"/>
                  </a:lnTo>
                  <a:lnTo>
                    <a:pt x="5806" y="1050"/>
                  </a:lnTo>
                  <a:lnTo>
                    <a:pt x="5806" y="1050"/>
                  </a:lnTo>
                  <a:lnTo>
                    <a:pt x="5788" y="1041"/>
                  </a:lnTo>
                  <a:lnTo>
                    <a:pt x="5788" y="1032"/>
                  </a:lnTo>
                  <a:lnTo>
                    <a:pt x="5788" y="1032"/>
                  </a:lnTo>
                  <a:lnTo>
                    <a:pt x="5788" y="1006"/>
                  </a:lnTo>
                  <a:lnTo>
                    <a:pt x="5770" y="980"/>
                  </a:lnTo>
                  <a:lnTo>
                    <a:pt x="5753" y="953"/>
                  </a:lnTo>
                  <a:lnTo>
                    <a:pt x="5717" y="944"/>
                  </a:lnTo>
                  <a:lnTo>
                    <a:pt x="5717" y="944"/>
                  </a:lnTo>
                  <a:lnTo>
                    <a:pt x="5700" y="944"/>
                  </a:lnTo>
                  <a:lnTo>
                    <a:pt x="5673" y="927"/>
                  </a:lnTo>
                  <a:lnTo>
                    <a:pt x="5638" y="891"/>
                  </a:lnTo>
                  <a:lnTo>
                    <a:pt x="5638" y="891"/>
                  </a:lnTo>
                  <a:lnTo>
                    <a:pt x="5647" y="882"/>
                  </a:lnTo>
                  <a:lnTo>
                    <a:pt x="5656" y="865"/>
                  </a:lnTo>
                  <a:lnTo>
                    <a:pt x="5647" y="847"/>
                  </a:lnTo>
                  <a:lnTo>
                    <a:pt x="5647" y="847"/>
                  </a:lnTo>
                  <a:lnTo>
                    <a:pt x="5647" y="838"/>
                  </a:lnTo>
                  <a:lnTo>
                    <a:pt x="5647" y="829"/>
                  </a:lnTo>
                  <a:lnTo>
                    <a:pt x="5647" y="829"/>
                  </a:lnTo>
                  <a:lnTo>
                    <a:pt x="5656" y="821"/>
                  </a:lnTo>
                  <a:lnTo>
                    <a:pt x="5682" y="838"/>
                  </a:lnTo>
                  <a:lnTo>
                    <a:pt x="5682" y="838"/>
                  </a:lnTo>
                  <a:lnTo>
                    <a:pt x="5700" y="847"/>
                  </a:lnTo>
                  <a:lnTo>
                    <a:pt x="5717" y="856"/>
                  </a:lnTo>
                  <a:lnTo>
                    <a:pt x="5717" y="856"/>
                  </a:lnTo>
                  <a:lnTo>
                    <a:pt x="5735" y="865"/>
                  </a:lnTo>
                  <a:lnTo>
                    <a:pt x="5744" y="882"/>
                  </a:lnTo>
                  <a:lnTo>
                    <a:pt x="5744" y="882"/>
                  </a:lnTo>
                  <a:lnTo>
                    <a:pt x="5770" y="909"/>
                  </a:lnTo>
                  <a:lnTo>
                    <a:pt x="5797" y="935"/>
                  </a:lnTo>
                  <a:lnTo>
                    <a:pt x="5797" y="935"/>
                  </a:lnTo>
                  <a:lnTo>
                    <a:pt x="5823" y="953"/>
                  </a:lnTo>
                  <a:lnTo>
                    <a:pt x="5850" y="953"/>
                  </a:lnTo>
                  <a:lnTo>
                    <a:pt x="5850" y="953"/>
                  </a:lnTo>
                  <a:lnTo>
                    <a:pt x="5867" y="944"/>
                  </a:lnTo>
                  <a:lnTo>
                    <a:pt x="5876" y="918"/>
                  </a:lnTo>
                  <a:lnTo>
                    <a:pt x="5876" y="909"/>
                  </a:lnTo>
                  <a:lnTo>
                    <a:pt x="5876" y="909"/>
                  </a:lnTo>
                  <a:lnTo>
                    <a:pt x="5894" y="909"/>
                  </a:lnTo>
                  <a:lnTo>
                    <a:pt x="5894" y="909"/>
                  </a:lnTo>
                  <a:lnTo>
                    <a:pt x="5911" y="900"/>
                  </a:lnTo>
                  <a:lnTo>
                    <a:pt x="5929" y="891"/>
                  </a:lnTo>
                  <a:lnTo>
                    <a:pt x="5929" y="891"/>
                  </a:lnTo>
                  <a:lnTo>
                    <a:pt x="5929" y="874"/>
                  </a:lnTo>
                  <a:lnTo>
                    <a:pt x="5929" y="874"/>
                  </a:lnTo>
                  <a:lnTo>
                    <a:pt x="5938" y="865"/>
                  </a:lnTo>
                  <a:lnTo>
                    <a:pt x="5956" y="847"/>
                  </a:lnTo>
                  <a:lnTo>
                    <a:pt x="6000" y="821"/>
                  </a:lnTo>
                  <a:lnTo>
                    <a:pt x="6000" y="821"/>
                  </a:lnTo>
                  <a:lnTo>
                    <a:pt x="6017" y="803"/>
                  </a:lnTo>
                  <a:lnTo>
                    <a:pt x="6017" y="794"/>
                  </a:lnTo>
                  <a:lnTo>
                    <a:pt x="6017" y="794"/>
                  </a:lnTo>
                  <a:lnTo>
                    <a:pt x="6000" y="776"/>
                  </a:lnTo>
                  <a:lnTo>
                    <a:pt x="5982" y="768"/>
                  </a:lnTo>
                  <a:lnTo>
                    <a:pt x="5956" y="759"/>
                  </a:lnTo>
                  <a:lnTo>
                    <a:pt x="5929" y="759"/>
                  </a:lnTo>
                  <a:lnTo>
                    <a:pt x="5929" y="759"/>
                  </a:lnTo>
                  <a:lnTo>
                    <a:pt x="5903" y="750"/>
                  </a:lnTo>
                  <a:lnTo>
                    <a:pt x="5894" y="741"/>
                  </a:lnTo>
                  <a:lnTo>
                    <a:pt x="5894" y="724"/>
                  </a:lnTo>
                  <a:lnTo>
                    <a:pt x="5894" y="724"/>
                  </a:lnTo>
                  <a:lnTo>
                    <a:pt x="5885" y="715"/>
                  </a:lnTo>
                  <a:lnTo>
                    <a:pt x="5867" y="697"/>
                  </a:lnTo>
                  <a:lnTo>
                    <a:pt x="5867" y="697"/>
                  </a:lnTo>
                  <a:lnTo>
                    <a:pt x="5823" y="671"/>
                  </a:lnTo>
                  <a:lnTo>
                    <a:pt x="5797" y="662"/>
                  </a:lnTo>
                  <a:lnTo>
                    <a:pt x="5779" y="662"/>
                  </a:lnTo>
                  <a:lnTo>
                    <a:pt x="5779" y="662"/>
                  </a:lnTo>
                  <a:lnTo>
                    <a:pt x="5761" y="662"/>
                  </a:lnTo>
                  <a:lnTo>
                    <a:pt x="5744" y="653"/>
                  </a:lnTo>
                  <a:lnTo>
                    <a:pt x="5744" y="653"/>
                  </a:lnTo>
                  <a:lnTo>
                    <a:pt x="5709" y="635"/>
                  </a:lnTo>
                  <a:lnTo>
                    <a:pt x="5682" y="635"/>
                  </a:lnTo>
                  <a:lnTo>
                    <a:pt x="5682" y="635"/>
                  </a:lnTo>
                  <a:lnTo>
                    <a:pt x="5638" y="618"/>
                  </a:lnTo>
                  <a:lnTo>
                    <a:pt x="5620" y="600"/>
                  </a:lnTo>
                  <a:lnTo>
                    <a:pt x="5620" y="582"/>
                  </a:lnTo>
                  <a:lnTo>
                    <a:pt x="5620" y="582"/>
                  </a:lnTo>
                  <a:lnTo>
                    <a:pt x="5647" y="582"/>
                  </a:lnTo>
                  <a:lnTo>
                    <a:pt x="5647" y="582"/>
                  </a:lnTo>
                  <a:lnTo>
                    <a:pt x="5673" y="591"/>
                  </a:lnTo>
                  <a:lnTo>
                    <a:pt x="5691" y="582"/>
                  </a:lnTo>
                  <a:lnTo>
                    <a:pt x="5700" y="573"/>
                  </a:lnTo>
                  <a:lnTo>
                    <a:pt x="5700" y="573"/>
                  </a:lnTo>
                  <a:lnTo>
                    <a:pt x="5700" y="556"/>
                  </a:lnTo>
                  <a:lnTo>
                    <a:pt x="5700" y="547"/>
                  </a:lnTo>
                  <a:lnTo>
                    <a:pt x="5700" y="547"/>
                  </a:lnTo>
                  <a:lnTo>
                    <a:pt x="5682" y="538"/>
                  </a:lnTo>
                  <a:lnTo>
                    <a:pt x="5656" y="538"/>
                  </a:lnTo>
                  <a:lnTo>
                    <a:pt x="5656" y="538"/>
                  </a:lnTo>
                  <a:lnTo>
                    <a:pt x="5638" y="529"/>
                  </a:lnTo>
                  <a:lnTo>
                    <a:pt x="5638" y="529"/>
                  </a:lnTo>
                  <a:lnTo>
                    <a:pt x="5656" y="520"/>
                  </a:lnTo>
                  <a:lnTo>
                    <a:pt x="5656" y="520"/>
                  </a:lnTo>
                  <a:lnTo>
                    <a:pt x="5664" y="512"/>
                  </a:lnTo>
                  <a:lnTo>
                    <a:pt x="5664" y="503"/>
                  </a:lnTo>
                  <a:lnTo>
                    <a:pt x="5664" y="503"/>
                  </a:lnTo>
                  <a:lnTo>
                    <a:pt x="5664" y="485"/>
                  </a:lnTo>
                  <a:lnTo>
                    <a:pt x="5656" y="476"/>
                  </a:lnTo>
                  <a:lnTo>
                    <a:pt x="5629" y="459"/>
                  </a:lnTo>
                  <a:lnTo>
                    <a:pt x="5629" y="459"/>
                  </a:lnTo>
                  <a:lnTo>
                    <a:pt x="5620" y="450"/>
                  </a:lnTo>
                  <a:lnTo>
                    <a:pt x="5611" y="450"/>
                  </a:lnTo>
                  <a:lnTo>
                    <a:pt x="5594" y="459"/>
                  </a:lnTo>
                  <a:lnTo>
                    <a:pt x="5594" y="459"/>
                  </a:lnTo>
                  <a:lnTo>
                    <a:pt x="5603" y="450"/>
                  </a:lnTo>
                  <a:lnTo>
                    <a:pt x="5603" y="450"/>
                  </a:lnTo>
                  <a:lnTo>
                    <a:pt x="5603" y="441"/>
                  </a:lnTo>
                  <a:lnTo>
                    <a:pt x="5603" y="423"/>
                  </a:lnTo>
                  <a:lnTo>
                    <a:pt x="5603" y="423"/>
                  </a:lnTo>
                  <a:lnTo>
                    <a:pt x="5585" y="415"/>
                  </a:lnTo>
                  <a:lnTo>
                    <a:pt x="5559" y="406"/>
                  </a:lnTo>
                  <a:lnTo>
                    <a:pt x="5532" y="397"/>
                  </a:lnTo>
                  <a:lnTo>
                    <a:pt x="5506" y="406"/>
                  </a:lnTo>
                  <a:lnTo>
                    <a:pt x="5506" y="406"/>
                  </a:lnTo>
                  <a:lnTo>
                    <a:pt x="5488" y="406"/>
                  </a:lnTo>
                  <a:lnTo>
                    <a:pt x="5488" y="406"/>
                  </a:lnTo>
                  <a:lnTo>
                    <a:pt x="5479" y="388"/>
                  </a:lnTo>
                  <a:lnTo>
                    <a:pt x="5479" y="388"/>
                  </a:lnTo>
                  <a:lnTo>
                    <a:pt x="5479" y="379"/>
                  </a:lnTo>
                  <a:lnTo>
                    <a:pt x="5470" y="370"/>
                  </a:lnTo>
                  <a:lnTo>
                    <a:pt x="5470" y="370"/>
                  </a:lnTo>
                  <a:lnTo>
                    <a:pt x="5453" y="370"/>
                  </a:lnTo>
                  <a:lnTo>
                    <a:pt x="5426" y="370"/>
                  </a:lnTo>
                  <a:lnTo>
                    <a:pt x="5426" y="370"/>
                  </a:lnTo>
                  <a:lnTo>
                    <a:pt x="5426" y="370"/>
                  </a:lnTo>
                  <a:lnTo>
                    <a:pt x="5435" y="362"/>
                  </a:lnTo>
                  <a:lnTo>
                    <a:pt x="5435" y="344"/>
                  </a:lnTo>
                  <a:lnTo>
                    <a:pt x="5435" y="344"/>
                  </a:lnTo>
                  <a:lnTo>
                    <a:pt x="5435" y="335"/>
                  </a:lnTo>
                  <a:lnTo>
                    <a:pt x="5435" y="335"/>
                  </a:lnTo>
                  <a:lnTo>
                    <a:pt x="5426" y="326"/>
                  </a:lnTo>
                  <a:lnTo>
                    <a:pt x="5409" y="317"/>
                  </a:lnTo>
                  <a:lnTo>
                    <a:pt x="5373" y="317"/>
                  </a:lnTo>
                  <a:lnTo>
                    <a:pt x="5373" y="317"/>
                  </a:lnTo>
                  <a:lnTo>
                    <a:pt x="5347" y="326"/>
                  </a:lnTo>
                  <a:lnTo>
                    <a:pt x="5329" y="344"/>
                  </a:lnTo>
                  <a:lnTo>
                    <a:pt x="5329" y="344"/>
                  </a:lnTo>
                  <a:lnTo>
                    <a:pt x="5312" y="335"/>
                  </a:lnTo>
                  <a:lnTo>
                    <a:pt x="5312" y="335"/>
                  </a:lnTo>
                  <a:lnTo>
                    <a:pt x="5294" y="309"/>
                  </a:lnTo>
                  <a:lnTo>
                    <a:pt x="5285" y="291"/>
                  </a:lnTo>
                  <a:lnTo>
                    <a:pt x="5285" y="291"/>
                  </a:lnTo>
                  <a:lnTo>
                    <a:pt x="5285" y="282"/>
                  </a:lnTo>
                  <a:lnTo>
                    <a:pt x="5276" y="273"/>
                  </a:lnTo>
                  <a:lnTo>
                    <a:pt x="5250" y="273"/>
                  </a:lnTo>
                  <a:lnTo>
                    <a:pt x="5250" y="273"/>
                  </a:lnTo>
                  <a:lnTo>
                    <a:pt x="5214" y="264"/>
                  </a:lnTo>
                  <a:lnTo>
                    <a:pt x="5214" y="264"/>
                  </a:lnTo>
                  <a:lnTo>
                    <a:pt x="5214" y="256"/>
                  </a:lnTo>
                  <a:lnTo>
                    <a:pt x="5214" y="256"/>
                  </a:lnTo>
                  <a:lnTo>
                    <a:pt x="5214" y="247"/>
                  </a:lnTo>
                  <a:lnTo>
                    <a:pt x="5214" y="238"/>
                  </a:lnTo>
                  <a:lnTo>
                    <a:pt x="5214" y="238"/>
                  </a:lnTo>
                  <a:lnTo>
                    <a:pt x="5197" y="220"/>
                  </a:lnTo>
                  <a:lnTo>
                    <a:pt x="5179" y="211"/>
                  </a:lnTo>
                  <a:lnTo>
                    <a:pt x="5135" y="203"/>
                  </a:lnTo>
                  <a:lnTo>
                    <a:pt x="5135" y="203"/>
                  </a:lnTo>
                  <a:lnTo>
                    <a:pt x="5144" y="194"/>
                  </a:lnTo>
                  <a:lnTo>
                    <a:pt x="5144" y="194"/>
                  </a:lnTo>
                  <a:lnTo>
                    <a:pt x="5153" y="176"/>
                  </a:lnTo>
                  <a:lnTo>
                    <a:pt x="5153" y="176"/>
                  </a:lnTo>
                  <a:lnTo>
                    <a:pt x="5144" y="159"/>
                  </a:lnTo>
                  <a:lnTo>
                    <a:pt x="5126" y="141"/>
                  </a:lnTo>
                  <a:lnTo>
                    <a:pt x="5126" y="141"/>
                  </a:lnTo>
                  <a:lnTo>
                    <a:pt x="5064" y="106"/>
                  </a:lnTo>
                  <a:lnTo>
                    <a:pt x="5029" y="97"/>
                  </a:lnTo>
                  <a:lnTo>
                    <a:pt x="5003" y="97"/>
                  </a:lnTo>
                  <a:lnTo>
                    <a:pt x="5003" y="97"/>
                  </a:lnTo>
                  <a:lnTo>
                    <a:pt x="4976" y="97"/>
                  </a:lnTo>
                  <a:lnTo>
                    <a:pt x="4959" y="88"/>
                  </a:lnTo>
                  <a:lnTo>
                    <a:pt x="4959" y="88"/>
                  </a:lnTo>
                  <a:lnTo>
                    <a:pt x="4914" y="79"/>
                  </a:lnTo>
                  <a:lnTo>
                    <a:pt x="4888" y="88"/>
                  </a:lnTo>
                  <a:lnTo>
                    <a:pt x="4879" y="106"/>
                  </a:lnTo>
                  <a:lnTo>
                    <a:pt x="4879" y="106"/>
                  </a:lnTo>
                  <a:lnTo>
                    <a:pt x="4870" y="114"/>
                  </a:lnTo>
                  <a:lnTo>
                    <a:pt x="4879" y="123"/>
                  </a:lnTo>
                  <a:lnTo>
                    <a:pt x="4879" y="123"/>
                  </a:lnTo>
                  <a:lnTo>
                    <a:pt x="4870" y="114"/>
                  </a:lnTo>
                  <a:lnTo>
                    <a:pt x="4870" y="114"/>
                  </a:lnTo>
                  <a:lnTo>
                    <a:pt x="4862" y="97"/>
                  </a:lnTo>
                  <a:lnTo>
                    <a:pt x="4835" y="88"/>
                  </a:lnTo>
                  <a:lnTo>
                    <a:pt x="4835" y="88"/>
                  </a:lnTo>
                  <a:lnTo>
                    <a:pt x="4809" y="88"/>
                  </a:lnTo>
                  <a:lnTo>
                    <a:pt x="4782" y="88"/>
                  </a:lnTo>
                  <a:lnTo>
                    <a:pt x="4756" y="97"/>
                  </a:lnTo>
                  <a:lnTo>
                    <a:pt x="4738" y="106"/>
                  </a:lnTo>
                  <a:lnTo>
                    <a:pt x="4738" y="106"/>
                  </a:lnTo>
                  <a:lnTo>
                    <a:pt x="4720" y="114"/>
                  </a:lnTo>
                  <a:lnTo>
                    <a:pt x="4694" y="123"/>
                  </a:lnTo>
                  <a:lnTo>
                    <a:pt x="4694" y="123"/>
                  </a:lnTo>
                  <a:lnTo>
                    <a:pt x="4659" y="132"/>
                  </a:lnTo>
                  <a:lnTo>
                    <a:pt x="4623" y="159"/>
                  </a:lnTo>
                  <a:lnTo>
                    <a:pt x="4623" y="159"/>
                  </a:lnTo>
                  <a:lnTo>
                    <a:pt x="4606" y="176"/>
                  </a:lnTo>
                  <a:lnTo>
                    <a:pt x="4606" y="194"/>
                  </a:lnTo>
                  <a:lnTo>
                    <a:pt x="4606" y="194"/>
                  </a:lnTo>
                  <a:lnTo>
                    <a:pt x="4614" y="229"/>
                  </a:lnTo>
                  <a:lnTo>
                    <a:pt x="4632" y="247"/>
                  </a:lnTo>
                  <a:lnTo>
                    <a:pt x="4632" y="247"/>
                  </a:lnTo>
                  <a:lnTo>
                    <a:pt x="4623" y="256"/>
                  </a:lnTo>
                  <a:lnTo>
                    <a:pt x="4623" y="256"/>
                  </a:lnTo>
                  <a:lnTo>
                    <a:pt x="4606" y="264"/>
                  </a:lnTo>
                  <a:lnTo>
                    <a:pt x="4597" y="282"/>
                  </a:lnTo>
                  <a:lnTo>
                    <a:pt x="4597" y="282"/>
                  </a:lnTo>
                  <a:lnTo>
                    <a:pt x="4606" y="291"/>
                  </a:lnTo>
                  <a:lnTo>
                    <a:pt x="4614" y="300"/>
                  </a:lnTo>
                  <a:lnTo>
                    <a:pt x="4614" y="300"/>
                  </a:lnTo>
                  <a:lnTo>
                    <a:pt x="4623" y="317"/>
                  </a:lnTo>
                  <a:lnTo>
                    <a:pt x="4641" y="317"/>
                  </a:lnTo>
                  <a:lnTo>
                    <a:pt x="4641" y="317"/>
                  </a:lnTo>
                  <a:lnTo>
                    <a:pt x="4659" y="326"/>
                  </a:lnTo>
                  <a:lnTo>
                    <a:pt x="4667" y="335"/>
                  </a:lnTo>
                  <a:lnTo>
                    <a:pt x="4667" y="335"/>
                  </a:lnTo>
                  <a:lnTo>
                    <a:pt x="4641" y="326"/>
                  </a:lnTo>
                  <a:lnTo>
                    <a:pt x="4641" y="326"/>
                  </a:lnTo>
                  <a:lnTo>
                    <a:pt x="4614" y="309"/>
                  </a:lnTo>
                  <a:lnTo>
                    <a:pt x="4597" y="291"/>
                  </a:lnTo>
                  <a:lnTo>
                    <a:pt x="4597" y="291"/>
                  </a:lnTo>
                  <a:lnTo>
                    <a:pt x="4588" y="282"/>
                  </a:lnTo>
                  <a:lnTo>
                    <a:pt x="4588" y="264"/>
                  </a:lnTo>
                  <a:lnTo>
                    <a:pt x="4588" y="264"/>
                  </a:lnTo>
                  <a:lnTo>
                    <a:pt x="4588" y="238"/>
                  </a:lnTo>
                  <a:lnTo>
                    <a:pt x="4579" y="220"/>
                  </a:lnTo>
                  <a:lnTo>
                    <a:pt x="4579" y="220"/>
                  </a:lnTo>
                  <a:lnTo>
                    <a:pt x="4579" y="211"/>
                  </a:lnTo>
                  <a:lnTo>
                    <a:pt x="4579" y="203"/>
                  </a:lnTo>
                  <a:lnTo>
                    <a:pt x="4606" y="159"/>
                  </a:lnTo>
                  <a:lnTo>
                    <a:pt x="4606" y="159"/>
                  </a:lnTo>
                  <a:lnTo>
                    <a:pt x="4650" y="132"/>
                  </a:lnTo>
                  <a:lnTo>
                    <a:pt x="4650" y="132"/>
                  </a:lnTo>
                  <a:lnTo>
                    <a:pt x="4667" y="123"/>
                  </a:lnTo>
                  <a:lnTo>
                    <a:pt x="4676" y="106"/>
                  </a:lnTo>
                  <a:lnTo>
                    <a:pt x="4676" y="106"/>
                  </a:lnTo>
                  <a:lnTo>
                    <a:pt x="4667" y="97"/>
                  </a:lnTo>
                  <a:lnTo>
                    <a:pt x="4659" y="88"/>
                  </a:lnTo>
                  <a:lnTo>
                    <a:pt x="4659" y="88"/>
                  </a:lnTo>
                  <a:lnTo>
                    <a:pt x="4623" y="79"/>
                  </a:lnTo>
                  <a:lnTo>
                    <a:pt x="4562" y="88"/>
                  </a:lnTo>
                  <a:lnTo>
                    <a:pt x="4491" y="106"/>
                  </a:lnTo>
                  <a:lnTo>
                    <a:pt x="4456" y="123"/>
                  </a:lnTo>
                  <a:lnTo>
                    <a:pt x="4429" y="150"/>
                  </a:lnTo>
                  <a:lnTo>
                    <a:pt x="4429" y="150"/>
                  </a:lnTo>
                  <a:lnTo>
                    <a:pt x="4394" y="185"/>
                  </a:lnTo>
                  <a:lnTo>
                    <a:pt x="4376" y="238"/>
                  </a:lnTo>
                  <a:lnTo>
                    <a:pt x="4367" y="291"/>
                  </a:lnTo>
                  <a:lnTo>
                    <a:pt x="4376" y="344"/>
                  </a:lnTo>
                  <a:lnTo>
                    <a:pt x="4376" y="344"/>
                  </a:lnTo>
                  <a:lnTo>
                    <a:pt x="4385" y="362"/>
                  </a:lnTo>
                  <a:lnTo>
                    <a:pt x="4394" y="362"/>
                  </a:lnTo>
                  <a:lnTo>
                    <a:pt x="4438" y="370"/>
                  </a:lnTo>
                  <a:lnTo>
                    <a:pt x="4438" y="370"/>
                  </a:lnTo>
                  <a:lnTo>
                    <a:pt x="4500" y="379"/>
                  </a:lnTo>
                  <a:lnTo>
                    <a:pt x="4500" y="379"/>
                  </a:lnTo>
                  <a:lnTo>
                    <a:pt x="4491" y="379"/>
                  </a:lnTo>
                  <a:lnTo>
                    <a:pt x="4491" y="379"/>
                  </a:lnTo>
                  <a:lnTo>
                    <a:pt x="4491" y="379"/>
                  </a:lnTo>
                  <a:lnTo>
                    <a:pt x="4438" y="370"/>
                  </a:lnTo>
                  <a:lnTo>
                    <a:pt x="4412" y="370"/>
                  </a:lnTo>
                  <a:lnTo>
                    <a:pt x="4403" y="379"/>
                  </a:lnTo>
                  <a:lnTo>
                    <a:pt x="4403" y="379"/>
                  </a:lnTo>
                  <a:lnTo>
                    <a:pt x="4394" y="388"/>
                  </a:lnTo>
                  <a:lnTo>
                    <a:pt x="4394" y="397"/>
                  </a:lnTo>
                  <a:lnTo>
                    <a:pt x="4394" y="397"/>
                  </a:lnTo>
                  <a:lnTo>
                    <a:pt x="4412" y="423"/>
                  </a:lnTo>
                  <a:lnTo>
                    <a:pt x="4429" y="441"/>
                  </a:lnTo>
                  <a:lnTo>
                    <a:pt x="4429" y="441"/>
                  </a:lnTo>
                  <a:lnTo>
                    <a:pt x="4473" y="459"/>
                  </a:lnTo>
                  <a:lnTo>
                    <a:pt x="4500" y="459"/>
                  </a:lnTo>
                  <a:lnTo>
                    <a:pt x="4517" y="459"/>
                  </a:lnTo>
                  <a:lnTo>
                    <a:pt x="4517" y="459"/>
                  </a:lnTo>
                  <a:lnTo>
                    <a:pt x="4544" y="459"/>
                  </a:lnTo>
                  <a:lnTo>
                    <a:pt x="4562" y="467"/>
                  </a:lnTo>
                  <a:lnTo>
                    <a:pt x="4562" y="467"/>
                  </a:lnTo>
                  <a:lnTo>
                    <a:pt x="4579" y="476"/>
                  </a:lnTo>
                  <a:lnTo>
                    <a:pt x="4588" y="485"/>
                  </a:lnTo>
                  <a:lnTo>
                    <a:pt x="4632" y="494"/>
                  </a:lnTo>
                  <a:lnTo>
                    <a:pt x="4632" y="494"/>
                  </a:lnTo>
                  <a:lnTo>
                    <a:pt x="4614" y="512"/>
                  </a:lnTo>
                  <a:lnTo>
                    <a:pt x="4614" y="538"/>
                  </a:lnTo>
                  <a:lnTo>
                    <a:pt x="4614" y="538"/>
                  </a:lnTo>
                  <a:lnTo>
                    <a:pt x="4614" y="556"/>
                  </a:lnTo>
                  <a:lnTo>
                    <a:pt x="4623" y="565"/>
                  </a:lnTo>
                  <a:lnTo>
                    <a:pt x="4641" y="573"/>
                  </a:lnTo>
                  <a:lnTo>
                    <a:pt x="4641" y="573"/>
                  </a:lnTo>
                  <a:lnTo>
                    <a:pt x="4632" y="591"/>
                  </a:lnTo>
                  <a:lnTo>
                    <a:pt x="4632" y="591"/>
                  </a:lnTo>
                  <a:lnTo>
                    <a:pt x="4623" y="591"/>
                  </a:lnTo>
                  <a:lnTo>
                    <a:pt x="4623" y="591"/>
                  </a:lnTo>
                  <a:lnTo>
                    <a:pt x="4606" y="609"/>
                  </a:lnTo>
                  <a:lnTo>
                    <a:pt x="4597" y="635"/>
                  </a:lnTo>
                  <a:lnTo>
                    <a:pt x="4597" y="635"/>
                  </a:lnTo>
                  <a:lnTo>
                    <a:pt x="4597" y="635"/>
                  </a:lnTo>
                  <a:lnTo>
                    <a:pt x="4588" y="662"/>
                  </a:lnTo>
                  <a:lnTo>
                    <a:pt x="4588" y="662"/>
                  </a:lnTo>
                  <a:lnTo>
                    <a:pt x="4579" y="644"/>
                  </a:lnTo>
                  <a:lnTo>
                    <a:pt x="4570" y="635"/>
                  </a:lnTo>
                  <a:lnTo>
                    <a:pt x="4562" y="635"/>
                  </a:lnTo>
                  <a:lnTo>
                    <a:pt x="4562" y="635"/>
                  </a:lnTo>
                  <a:lnTo>
                    <a:pt x="4535" y="644"/>
                  </a:lnTo>
                  <a:lnTo>
                    <a:pt x="4526" y="671"/>
                  </a:lnTo>
                  <a:lnTo>
                    <a:pt x="4526" y="671"/>
                  </a:lnTo>
                  <a:lnTo>
                    <a:pt x="4526" y="697"/>
                  </a:lnTo>
                  <a:lnTo>
                    <a:pt x="4535" y="706"/>
                  </a:lnTo>
                  <a:lnTo>
                    <a:pt x="4553" y="715"/>
                  </a:lnTo>
                  <a:lnTo>
                    <a:pt x="4553" y="715"/>
                  </a:lnTo>
                  <a:lnTo>
                    <a:pt x="4553" y="715"/>
                  </a:lnTo>
                  <a:lnTo>
                    <a:pt x="4553" y="715"/>
                  </a:lnTo>
                  <a:lnTo>
                    <a:pt x="4553" y="724"/>
                  </a:lnTo>
                  <a:lnTo>
                    <a:pt x="4553" y="724"/>
                  </a:lnTo>
                  <a:lnTo>
                    <a:pt x="4526" y="732"/>
                  </a:lnTo>
                  <a:lnTo>
                    <a:pt x="4526" y="732"/>
                  </a:lnTo>
                  <a:lnTo>
                    <a:pt x="4517" y="715"/>
                  </a:lnTo>
                  <a:lnTo>
                    <a:pt x="4517" y="715"/>
                  </a:lnTo>
                  <a:lnTo>
                    <a:pt x="4491" y="697"/>
                  </a:lnTo>
                  <a:lnTo>
                    <a:pt x="4482" y="671"/>
                  </a:lnTo>
                  <a:lnTo>
                    <a:pt x="4482" y="671"/>
                  </a:lnTo>
                  <a:lnTo>
                    <a:pt x="4491" y="662"/>
                  </a:lnTo>
                  <a:lnTo>
                    <a:pt x="4491" y="662"/>
                  </a:lnTo>
                  <a:lnTo>
                    <a:pt x="4509" y="662"/>
                  </a:lnTo>
                  <a:lnTo>
                    <a:pt x="4509" y="653"/>
                  </a:lnTo>
                  <a:lnTo>
                    <a:pt x="4509" y="653"/>
                  </a:lnTo>
                  <a:lnTo>
                    <a:pt x="4517" y="644"/>
                  </a:lnTo>
                  <a:lnTo>
                    <a:pt x="4509" y="626"/>
                  </a:lnTo>
                  <a:lnTo>
                    <a:pt x="4509" y="626"/>
                  </a:lnTo>
                  <a:lnTo>
                    <a:pt x="4509" y="618"/>
                  </a:lnTo>
                  <a:lnTo>
                    <a:pt x="4509" y="618"/>
                  </a:lnTo>
                  <a:lnTo>
                    <a:pt x="4509" y="600"/>
                  </a:lnTo>
                  <a:lnTo>
                    <a:pt x="4500" y="591"/>
                  </a:lnTo>
                  <a:lnTo>
                    <a:pt x="4482" y="582"/>
                  </a:lnTo>
                  <a:lnTo>
                    <a:pt x="4482" y="582"/>
                  </a:lnTo>
                  <a:lnTo>
                    <a:pt x="4464" y="565"/>
                  </a:lnTo>
                  <a:lnTo>
                    <a:pt x="4464" y="565"/>
                  </a:lnTo>
                  <a:lnTo>
                    <a:pt x="4438" y="547"/>
                  </a:lnTo>
                  <a:lnTo>
                    <a:pt x="4420" y="538"/>
                  </a:lnTo>
                  <a:lnTo>
                    <a:pt x="4420" y="538"/>
                  </a:lnTo>
                  <a:lnTo>
                    <a:pt x="4403" y="547"/>
                  </a:lnTo>
                  <a:lnTo>
                    <a:pt x="4385" y="556"/>
                  </a:lnTo>
                  <a:lnTo>
                    <a:pt x="4385" y="556"/>
                  </a:lnTo>
                  <a:lnTo>
                    <a:pt x="4376" y="565"/>
                  </a:lnTo>
                  <a:lnTo>
                    <a:pt x="4376" y="582"/>
                  </a:lnTo>
                  <a:lnTo>
                    <a:pt x="4376" y="582"/>
                  </a:lnTo>
                  <a:lnTo>
                    <a:pt x="4376" y="591"/>
                  </a:lnTo>
                  <a:lnTo>
                    <a:pt x="4376" y="591"/>
                  </a:lnTo>
                  <a:lnTo>
                    <a:pt x="4359" y="600"/>
                  </a:lnTo>
                  <a:lnTo>
                    <a:pt x="4359" y="600"/>
                  </a:lnTo>
                  <a:lnTo>
                    <a:pt x="4350" y="573"/>
                  </a:lnTo>
                  <a:lnTo>
                    <a:pt x="4350" y="573"/>
                  </a:lnTo>
                  <a:lnTo>
                    <a:pt x="4376" y="565"/>
                  </a:lnTo>
                  <a:lnTo>
                    <a:pt x="4385" y="547"/>
                  </a:lnTo>
                  <a:lnTo>
                    <a:pt x="4385" y="547"/>
                  </a:lnTo>
                  <a:lnTo>
                    <a:pt x="4376" y="529"/>
                  </a:lnTo>
                  <a:lnTo>
                    <a:pt x="4376" y="529"/>
                  </a:lnTo>
                  <a:lnTo>
                    <a:pt x="4359" y="520"/>
                  </a:lnTo>
                  <a:lnTo>
                    <a:pt x="4359" y="520"/>
                  </a:lnTo>
                  <a:lnTo>
                    <a:pt x="4323" y="503"/>
                  </a:lnTo>
                  <a:lnTo>
                    <a:pt x="4323" y="503"/>
                  </a:lnTo>
                  <a:lnTo>
                    <a:pt x="4306" y="494"/>
                  </a:lnTo>
                  <a:lnTo>
                    <a:pt x="4306" y="494"/>
                  </a:lnTo>
                  <a:lnTo>
                    <a:pt x="4288" y="494"/>
                  </a:lnTo>
                  <a:lnTo>
                    <a:pt x="4270" y="503"/>
                  </a:lnTo>
                  <a:lnTo>
                    <a:pt x="4270" y="503"/>
                  </a:lnTo>
                  <a:lnTo>
                    <a:pt x="4270" y="503"/>
                  </a:lnTo>
                  <a:lnTo>
                    <a:pt x="4270" y="503"/>
                  </a:lnTo>
                  <a:lnTo>
                    <a:pt x="4279" y="503"/>
                  </a:lnTo>
                  <a:lnTo>
                    <a:pt x="4279" y="503"/>
                  </a:lnTo>
                  <a:lnTo>
                    <a:pt x="4279" y="494"/>
                  </a:lnTo>
                  <a:lnTo>
                    <a:pt x="4279" y="494"/>
                  </a:lnTo>
                  <a:lnTo>
                    <a:pt x="4288" y="494"/>
                  </a:lnTo>
                  <a:lnTo>
                    <a:pt x="4306" y="485"/>
                  </a:lnTo>
                  <a:lnTo>
                    <a:pt x="4306" y="485"/>
                  </a:lnTo>
                  <a:lnTo>
                    <a:pt x="4314" y="467"/>
                  </a:lnTo>
                  <a:lnTo>
                    <a:pt x="4314" y="459"/>
                  </a:lnTo>
                  <a:lnTo>
                    <a:pt x="4314" y="459"/>
                  </a:lnTo>
                  <a:lnTo>
                    <a:pt x="4297" y="441"/>
                  </a:lnTo>
                  <a:lnTo>
                    <a:pt x="4288" y="432"/>
                  </a:lnTo>
                  <a:lnTo>
                    <a:pt x="4288" y="432"/>
                  </a:lnTo>
                  <a:lnTo>
                    <a:pt x="4279" y="432"/>
                  </a:lnTo>
                  <a:lnTo>
                    <a:pt x="4279" y="432"/>
                  </a:lnTo>
                  <a:lnTo>
                    <a:pt x="4270" y="415"/>
                  </a:lnTo>
                  <a:lnTo>
                    <a:pt x="4262" y="406"/>
                  </a:lnTo>
                  <a:lnTo>
                    <a:pt x="4235" y="397"/>
                  </a:lnTo>
                  <a:lnTo>
                    <a:pt x="4235" y="397"/>
                  </a:lnTo>
                  <a:lnTo>
                    <a:pt x="4226" y="388"/>
                  </a:lnTo>
                  <a:lnTo>
                    <a:pt x="4226" y="388"/>
                  </a:lnTo>
                  <a:lnTo>
                    <a:pt x="4226" y="388"/>
                  </a:lnTo>
                  <a:lnTo>
                    <a:pt x="4226" y="388"/>
                  </a:lnTo>
                  <a:lnTo>
                    <a:pt x="4226" y="370"/>
                  </a:lnTo>
                  <a:lnTo>
                    <a:pt x="4226" y="344"/>
                  </a:lnTo>
                  <a:lnTo>
                    <a:pt x="4226" y="344"/>
                  </a:lnTo>
                  <a:lnTo>
                    <a:pt x="4200" y="317"/>
                  </a:lnTo>
                  <a:lnTo>
                    <a:pt x="4156" y="291"/>
                  </a:lnTo>
                  <a:lnTo>
                    <a:pt x="4156" y="291"/>
                  </a:lnTo>
                  <a:lnTo>
                    <a:pt x="4182" y="264"/>
                  </a:lnTo>
                  <a:lnTo>
                    <a:pt x="4182" y="264"/>
                  </a:lnTo>
                  <a:lnTo>
                    <a:pt x="4200" y="247"/>
                  </a:lnTo>
                  <a:lnTo>
                    <a:pt x="4200" y="229"/>
                  </a:lnTo>
                  <a:lnTo>
                    <a:pt x="4200" y="229"/>
                  </a:lnTo>
                  <a:lnTo>
                    <a:pt x="4244" y="229"/>
                  </a:lnTo>
                  <a:lnTo>
                    <a:pt x="4262" y="229"/>
                  </a:lnTo>
                  <a:lnTo>
                    <a:pt x="4279" y="229"/>
                  </a:lnTo>
                  <a:lnTo>
                    <a:pt x="4279" y="229"/>
                  </a:lnTo>
                  <a:lnTo>
                    <a:pt x="4297" y="203"/>
                  </a:lnTo>
                  <a:lnTo>
                    <a:pt x="4332" y="159"/>
                  </a:lnTo>
                  <a:lnTo>
                    <a:pt x="4332" y="159"/>
                  </a:lnTo>
                  <a:lnTo>
                    <a:pt x="4359" y="114"/>
                  </a:lnTo>
                  <a:lnTo>
                    <a:pt x="4359" y="114"/>
                  </a:lnTo>
                  <a:lnTo>
                    <a:pt x="4367" y="97"/>
                  </a:lnTo>
                  <a:lnTo>
                    <a:pt x="4367" y="79"/>
                  </a:lnTo>
                  <a:lnTo>
                    <a:pt x="4367" y="79"/>
                  </a:lnTo>
                  <a:lnTo>
                    <a:pt x="4359" y="70"/>
                  </a:lnTo>
                  <a:lnTo>
                    <a:pt x="4341" y="61"/>
                  </a:lnTo>
                  <a:lnTo>
                    <a:pt x="4288" y="61"/>
                  </a:lnTo>
                  <a:lnTo>
                    <a:pt x="4288" y="61"/>
                  </a:lnTo>
                  <a:lnTo>
                    <a:pt x="4262" y="61"/>
                  </a:lnTo>
                  <a:lnTo>
                    <a:pt x="4244" y="53"/>
                  </a:lnTo>
                  <a:lnTo>
                    <a:pt x="4244" y="53"/>
                  </a:lnTo>
                  <a:lnTo>
                    <a:pt x="4226" y="53"/>
                  </a:lnTo>
                  <a:lnTo>
                    <a:pt x="4200" y="44"/>
                  </a:lnTo>
                  <a:lnTo>
                    <a:pt x="4200" y="44"/>
                  </a:lnTo>
                  <a:lnTo>
                    <a:pt x="4129" y="44"/>
                  </a:lnTo>
                  <a:lnTo>
                    <a:pt x="4085" y="53"/>
                  </a:lnTo>
                  <a:lnTo>
                    <a:pt x="4067" y="70"/>
                  </a:lnTo>
                  <a:lnTo>
                    <a:pt x="4067" y="70"/>
                  </a:lnTo>
                  <a:lnTo>
                    <a:pt x="4059" y="88"/>
                  </a:lnTo>
                  <a:lnTo>
                    <a:pt x="4059" y="88"/>
                  </a:lnTo>
                  <a:lnTo>
                    <a:pt x="4050" y="88"/>
                  </a:lnTo>
                  <a:lnTo>
                    <a:pt x="4050" y="88"/>
                  </a:lnTo>
                  <a:lnTo>
                    <a:pt x="4041" y="97"/>
                  </a:lnTo>
                  <a:lnTo>
                    <a:pt x="4041" y="106"/>
                  </a:lnTo>
                  <a:lnTo>
                    <a:pt x="4041" y="123"/>
                  </a:lnTo>
                  <a:lnTo>
                    <a:pt x="4041" y="123"/>
                  </a:lnTo>
                  <a:lnTo>
                    <a:pt x="4041" y="167"/>
                  </a:lnTo>
                  <a:lnTo>
                    <a:pt x="4041" y="167"/>
                  </a:lnTo>
                  <a:lnTo>
                    <a:pt x="4041" y="211"/>
                  </a:lnTo>
                  <a:lnTo>
                    <a:pt x="4059" y="238"/>
                  </a:lnTo>
                  <a:lnTo>
                    <a:pt x="4059" y="238"/>
                  </a:lnTo>
                  <a:lnTo>
                    <a:pt x="4067" y="247"/>
                  </a:lnTo>
                  <a:lnTo>
                    <a:pt x="4067" y="247"/>
                  </a:lnTo>
                  <a:lnTo>
                    <a:pt x="4067" y="256"/>
                  </a:lnTo>
                  <a:lnTo>
                    <a:pt x="4067" y="273"/>
                  </a:lnTo>
                  <a:lnTo>
                    <a:pt x="4067" y="273"/>
                  </a:lnTo>
                  <a:lnTo>
                    <a:pt x="4067" y="291"/>
                  </a:lnTo>
                  <a:lnTo>
                    <a:pt x="4067" y="291"/>
                  </a:lnTo>
                  <a:lnTo>
                    <a:pt x="4067" y="300"/>
                  </a:lnTo>
                  <a:lnTo>
                    <a:pt x="4059" y="300"/>
                  </a:lnTo>
                  <a:lnTo>
                    <a:pt x="4059" y="300"/>
                  </a:lnTo>
                  <a:lnTo>
                    <a:pt x="4050" y="309"/>
                  </a:lnTo>
                  <a:lnTo>
                    <a:pt x="4050" y="309"/>
                  </a:lnTo>
                  <a:lnTo>
                    <a:pt x="4041" y="317"/>
                  </a:lnTo>
                  <a:lnTo>
                    <a:pt x="4041" y="317"/>
                  </a:lnTo>
                  <a:lnTo>
                    <a:pt x="4041" y="335"/>
                  </a:lnTo>
                  <a:lnTo>
                    <a:pt x="4041" y="335"/>
                  </a:lnTo>
                  <a:lnTo>
                    <a:pt x="4023" y="335"/>
                  </a:lnTo>
                  <a:lnTo>
                    <a:pt x="4023" y="335"/>
                  </a:lnTo>
                  <a:lnTo>
                    <a:pt x="4015" y="344"/>
                  </a:lnTo>
                  <a:lnTo>
                    <a:pt x="3997" y="353"/>
                  </a:lnTo>
                  <a:lnTo>
                    <a:pt x="3988" y="388"/>
                  </a:lnTo>
                  <a:lnTo>
                    <a:pt x="3988" y="388"/>
                  </a:lnTo>
                  <a:lnTo>
                    <a:pt x="3997" y="415"/>
                  </a:lnTo>
                  <a:lnTo>
                    <a:pt x="4006" y="423"/>
                  </a:lnTo>
                  <a:lnTo>
                    <a:pt x="4015" y="423"/>
                  </a:lnTo>
                  <a:lnTo>
                    <a:pt x="4015" y="423"/>
                  </a:lnTo>
                  <a:lnTo>
                    <a:pt x="4006" y="423"/>
                  </a:lnTo>
                  <a:lnTo>
                    <a:pt x="4006" y="423"/>
                  </a:lnTo>
                  <a:lnTo>
                    <a:pt x="3997" y="450"/>
                  </a:lnTo>
                  <a:lnTo>
                    <a:pt x="3997" y="476"/>
                  </a:lnTo>
                  <a:lnTo>
                    <a:pt x="4006" y="494"/>
                  </a:lnTo>
                  <a:lnTo>
                    <a:pt x="4023" y="512"/>
                  </a:lnTo>
                  <a:lnTo>
                    <a:pt x="4023" y="512"/>
                  </a:lnTo>
                  <a:lnTo>
                    <a:pt x="4023" y="512"/>
                  </a:lnTo>
                  <a:lnTo>
                    <a:pt x="4023" y="512"/>
                  </a:lnTo>
                  <a:lnTo>
                    <a:pt x="4006" y="520"/>
                  </a:lnTo>
                  <a:lnTo>
                    <a:pt x="3988" y="512"/>
                  </a:lnTo>
                  <a:lnTo>
                    <a:pt x="3988" y="512"/>
                  </a:lnTo>
                  <a:lnTo>
                    <a:pt x="3962" y="485"/>
                  </a:lnTo>
                  <a:lnTo>
                    <a:pt x="3926" y="485"/>
                  </a:lnTo>
                  <a:lnTo>
                    <a:pt x="3926" y="485"/>
                  </a:lnTo>
                  <a:lnTo>
                    <a:pt x="3909" y="494"/>
                  </a:lnTo>
                  <a:lnTo>
                    <a:pt x="3900" y="512"/>
                  </a:lnTo>
                  <a:lnTo>
                    <a:pt x="3891" y="529"/>
                  </a:lnTo>
                  <a:lnTo>
                    <a:pt x="3891" y="529"/>
                  </a:lnTo>
                  <a:lnTo>
                    <a:pt x="3891" y="538"/>
                  </a:lnTo>
                  <a:lnTo>
                    <a:pt x="3873" y="547"/>
                  </a:lnTo>
                  <a:lnTo>
                    <a:pt x="3873" y="547"/>
                  </a:lnTo>
                  <a:lnTo>
                    <a:pt x="3865" y="547"/>
                  </a:lnTo>
                  <a:lnTo>
                    <a:pt x="3838" y="556"/>
                  </a:lnTo>
                  <a:lnTo>
                    <a:pt x="3838" y="556"/>
                  </a:lnTo>
                  <a:lnTo>
                    <a:pt x="3838" y="573"/>
                  </a:lnTo>
                  <a:lnTo>
                    <a:pt x="3838" y="591"/>
                  </a:lnTo>
                  <a:lnTo>
                    <a:pt x="3838" y="591"/>
                  </a:lnTo>
                  <a:lnTo>
                    <a:pt x="3847" y="600"/>
                  </a:lnTo>
                  <a:lnTo>
                    <a:pt x="3865" y="609"/>
                  </a:lnTo>
                  <a:lnTo>
                    <a:pt x="3909" y="618"/>
                  </a:lnTo>
                  <a:lnTo>
                    <a:pt x="3909" y="618"/>
                  </a:lnTo>
                  <a:lnTo>
                    <a:pt x="3926" y="618"/>
                  </a:lnTo>
                  <a:lnTo>
                    <a:pt x="3926" y="618"/>
                  </a:lnTo>
                  <a:lnTo>
                    <a:pt x="3917" y="626"/>
                  </a:lnTo>
                  <a:lnTo>
                    <a:pt x="3917" y="626"/>
                  </a:lnTo>
                  <a:lnTo>
                    <a:pt x="3900" y="626"/>
                  </a:lnTo>
                  <a:lnTo>
                    <a:pt x="3882" y="635"/>
                  </a:lnTo>
                  <a:lnTo>
                    <a:pt x="3882" y="635"/>
                  </a:lnTo>
                  <a:lnTo>
                    <a:pt x="3873" y="653"/>
                  </a:lnTo>
                  <a:lnTo>
                    <a:pt x="3882" y="671"/>
                  </a:lnTo>
                  <a:lnTo>
                    <a:pt x="3882" y="671"/>
                  </a:lnTo>
                  <a:lnTo>
                    <a:pt x="3882" y="671"/>
                  </a:lnTo>
                  <a:lnTo>
                    <a:pt x="3882" y="679"/>
                  </a:lnTo>
                  <a:lnTo>
                    <a:pt x="3882" y="679"/>
                  </a:lnTo>
                  <a:lnTo>
                    <a:pt x="3873" y="679"/>
                  </a:lnTo>
                  <a:lnTo>
                    <a:pt x="3873" y="679"/>
                  </a:lnTo>
                  <a:lnTo>
                    <a:pt x="3847" y="671"/>
                  </a:lnTo>
                  <a:lnTo>
                    <a:pt x="3847" y="671"/>
                  </a:lnTo>
                  <a:lnTo>
                    <a:pt x="3803" y="671"/>
                  </a:lnTo>
                  <a:lnTo>
                    <a:pt x="3750" y="679"/>
                  </a:lnTo>
                  <a:lnTo>
                    <a:pt x="3723" y="688"/>
                  </a:lnTo>
                  <a:lnTo>
                    <a:pt x="3723" y="688"/>
                  </a:lnTo>
                  <a:lnTo>
                    <a:pt x="3706" y="688"/>
                  </a:lnTo>
                  <a:lnTo>
                    <a:pt x="3688" y="679"/>
                  </a:lnTo>
                  <a:lnTo>
                    <a:pt x="3662" y="671"/>
                  </a:lnTo>
                  <a:lnTo>
                    <a:pt x="3662" y="671"/>
                  </a:lnTo>
                  <a:lnTo>
                    <a:pt x="3644" y="662"/>
                  </a:lnTo>
                  <a:lnTo>
                    <a:pt x="3626" y="653"/>
                  </a:lnTo>
                  <a:lnTo>
                    <a:pt x="3591" y="653"/>
                  </a:lnTo>
                  <a:lnTo>
                    <a:pt x="3591" y="653"/>
                  </a:lnTo>
                  <a:lnTo>
                    <a:pt x="3573" y="644"/>
                  </a:lnTo>
                  <a:lnTo>
                    <a:pt x="3573" y="644"/>
                  </a:lnTo>
                  <a:lnTo>
                    <a:pt x="3565" y="635"/>
                  </a:lnTo>
                  <a:lnTo>
                    <a:pt x="3538" y="626"/>
                  </a:lnTo>
                  <a:lnTo>
                    <a:pt x="3538" y="626"/>
                  </a:lnTo>
                  <a:lnTo>
                    <a:pt x="3529" y="626"/>
                  </a:lnTo>
                  <a:lnTo>
                    <a:pt x="3529" y="626"/>
                  </a:lnTo>
                  <a:lnTo>
                    <a:pt x="3529" y="618"/>
                  </a:lnTo>
                  <a:lnTo>
                    <a:pt x="3529" y="618"/>
                  </a:lnTo>
                  <a:lnTo>
                    <a:pt x="3529" y="591"/>
                  </a:lnTo>
                  <a:lnTo>
                    <a:pt x="3529" y="591"/>
                  </a:lnTo>
                  <a:lnTo>
                    <a:pt x="3520" y="591"/>
                  </a:lnTo>
                  <a:lnTo>
                    <a:pt x="3520" y="591"/>
                  </a:lnTo>
                  <a:lnTo>
                    <a:pt x="3529" y="591"/>
                  </a:lnTo>
                  <a:lnTo>
                    <a:pt x="3529" y="591"/>
                  </a:lnTo>
                  <a:lnTo>
                    <a:pt x="3529" y="591"/>
                  </a:lnTo>
                  <a:lnTo>
                    <a:pt x="3529" y="591"/>
                  </a:lnTo>
                  <a:lnTo>
                    <a:pt x="3547" y="600"/>
                  </a:lnTo>
                  <a:lnTo>
                    <a:pt x="3573" y="609"/>
                  </a:lnTo>
                  <a:lnTo>
                    <a:pt x="3626" y="618"/>
                  </a:lnTo>
                  <a:lnTo>
                    <a:pt x="3679" y="609"/>
                  </a:lnTo>
                  <a:lnTo>
                    <a:pt x="3723" y="591"/>
                  </a:lnTo>
                  <a:lnTo>
                    <a:pt x="3723" y="591"/>
                  </a:lnTo>
                  <a:lnTo>
                    <a:pt x="3741" y="582"/>
                  </a:lnTo>
                  <a:lnTo>
                    <a:pt x="3741" y="565"/>
                  </a:lnTo>
                  <a:lnTo>
                    <a:pt x="3741" y="565"/>
                  </a:lnTo>
                  <a:lnTo>
                    <a:pt x="3741" y="547"/>
                  </a:lnTo>
                  <a:lnTo>
                    <a:pt x="3732" y="538"/>
                  </a:lnTo>
                  <a:lnTo>
                    <a:pt x="3706" y="520"/>
                  </a:lnTo>
                  <a:lnTo>
                    <a:pt x="3706" y="520"/>
                  </a:lnTo>
                  <a:lnTo>
                    <a:pt x="3688" y="512"/>
                  </a:lnTo>
                  <a:lnTo>
                    <a:pt x="3688" y="512"/>
                  </a:lnTo>
                  <a:lnTo>
                    <a:pt x="3697" y="503"/>
                  </a:lnTo>
                  <a:lnTo>
                    <a:pt x="3697" y="503"/>
                  </a:lnTo>
                  <a:lnTo>
                    <a:pt x="3697" y="503"/>
                  </a:lnTo>
                  <a:lnTo>
                    <a:pt x="3697" y="503"/>
                  </a:lnTo>
                  <a:lnTo>
                    <a:pt x="3723" y="512"/>
                  </a:lnTo>
                  <a:lnTo>
                    <a:pt x="3723" y="512"/>
                  </a:lnTo>
                  <a:lnTo>
                    <a:pt x="3750" y="520"/>
                  </a:lnTo>
                  <a:lnTo>
                    <a:pt x="3767" y="520"/>
                  </a:lnTo>
                  <a:lnTo>
                    <a:pt x="3767" y="520"/>
                  </a:lnTo>
                  <a:lnTo>
                    <a:pt x="3776" y="512"/>
                  </a:lnTo>
                  <a:lnTo>
                    <a:pt x="3785" y="494"/>
                  </a:lnTo>
                  <a:lnTo>
                    <a:pt x="3785" y="494"/>
                  </a:lnTo>
                  <a:lnTo>
                    <a:pt x="3776" y="476"/>
                  </a:lnTo>
                  <a:lnTo>
                    <a:pt x="3759" y="459"/>
                  </a:lnTo>
                  <a:lnTo>
                    <a:pt x="3706" y="432"/>
                  </a:lnTo>
                  <a:lnTo>
                    <a:pt x="3706" y="432"/>
                  </a:lnTo>
                  <a:lnTo>
                    <a:pt x="3679" y="415"/>
                  </a:lnTo>
                  <a:lnTo>
                    <a:pt x="3679" y="415"/>
                  </a:lnTo>
                  <a:lnTo>
                    <a:pt x="3644" y="397"/>
                  </a:lnTo>
                  <a:lnTo>
                    <a:pt x="3644" y="397"/>
                  </a:lnTo>
                  <a:lnTo>
                    <a:pt x="3617" y="388"/>
                  </a:lnTo>
                  <a:lnTo>
                    <a:pt x="3591" y="370"/>
                  </a:lnTo>
                  <a:lnTo>
                    <a:pt x="3591" y="370"/>
                  </a:lnTo>
                  <a:lnTo>
                    <a:pt x="3573" y="353"/>
                  </a:lnTo>
                  <a:lnTo>
                    <a:pt x="3573" y="344"/>
                  </a:lnTo>
                  <a:lnTo>
                    <a:pt x="3573" y="344"/>
                  </a:lnTo>
                  <a:lnTo>
                    <a:pt x="3582" y="317"/>
                  </a:lnTo>
                  <a:lnTo>
                    <a:pt x="3573" y="309"/>
                  </a:lnTo>
                  <a:lnTo>
                    <a:pt x="3565" y="291"/>
                  </a:lnTo>
                  <a:lnTo>
                    <a:pt x="3565" y="291"/>
                  </a:lnTo>
                  <a:lnTo>
                    <a:pt x="3547" y="264"/>
                  </a:lnTo>
                  <a:lnTo>
                    <a:pt x="3538" y="229"/>
                  </a:lnTo>
                  <a:lnTo>
                    <a:pt x="3538" y="229"/>
                  </a:lnTo>
                  <a:lnTo>
                    <a:pt x="3538" y="203"/>
                  </a:lnTo>
                  <a:lnTo>
                    <a:pt x="3547" y="185"/>
                  </a:lnTo>
                  <a:lnTo>
                    <a:pt x="3547" y="185"/>
                  </a:lnTo>
                  <a:lnTo>
                    <a:pt x="3573" y="159"/>
                  </a:lnTo>
                  <a:lnTo>
                    <a:pt x="3582" y="141"/>
                  </a:lnTo>
                  <a:lnTo>
                    <a:pt x="3582" y="123"/>
                  </a:lnTo>
                  <a:lnTo>
                    <a:pt x="3582" y="123"/>
                  </a:lnTo>
                  <a:lnTo>
                    <a:pt x="3565" y="106"/>
                  </a:lnTo>
                  <a:lnTo>
                    <a:pt x="3547" y="88"/>
                  </a:lnTo>
                  <a:lnTo>
                    <a:pt x="3547" y="88"/>
                  </a:lnTo>
                  <a:lnTo>
                    <a:pt x="3512" y="88"/>
                  </a:lnTo>
                  <a:lnTo>
                    <a:pt x="3476" y="88"/>
                  </a:lnTo>
                  <a:lnTo>
                    <a:pt x="3441" y="106"/>
                  </a:lnTo>
                  <a:lnTo>
                    <a:pt x="3423" y="114"/>
                  </a:lnTo>
                  <a:lnTo>
                    <a:pt x="3423" y="114"/>
                  </a:lnTo>
                  <a:lnTo>
                    <a:pt x="3415" y="123"/>
                  </a:lnTo>
                  <a:lnTo>
                    <a:pt x="3423" y="132"/>
                  </a:lnTo>
                  <a:lnTo>
                    <a:pt x="3423" y="132"/>
                  </a:lnTo>
                  <a:lnTo>
                    <a:pt x="3423" y="141"/>
                  </a:lnTo>
                  <a:lnTo>
                    <a:pt x="3423" y="141"/>
                  </a:lnTo>
                  <a:lnTo>
                    <a:pt x="3432" y="141"/>
                  </a:lnTo>
                  <a:lnTo>
                    <a:pt x="3432" y="141"/>
                  </a:lnTo>
                  <a:lnTo>
                    <a:pt x="3423" y="141"/>
                  </a:lnTo>
                  <a:lnTo>
                    <a:pt x="3423" y="141"/>
                  </a:lnTo>
                  <a:lnTo>
                    <a:pt x="3406" y="141"/>
                  </a:lnTo>
                  <a:lnTo>
                    <a:pt x="3406" y="141"/>
                  </a:lnTo>
                  <a:lnTo>
                    <a:pt x="3379" y="132"/>
                  </a:lnTo>
                  <a:lnTo>
                    <a:pt x="3370" y="141"/>
                  </a:lnTo>
                  <a:lnTo>
                    <a:pt x="3362" y="150"/>
                  </a:lnTo>
                  <a:lnTo>
                    <a:pt x="3362" y="150"/>
                  </a:lnTo>
                  <a:lnTo>
                    <a:pt x="3353" y="167"/>
                  </a:lnTo>
                  <a:lnTo>
                    <a:pt x="3353" y="185"/>
                  </a:lnTo>
                  <a:lnTo>
                    <a:pt x="3362" y="238"/>
                  </a:lnTo>
                  <a:lnTo>
                    <a:pt x="3388" y="300"/>
                  </a:lnTo>
                  <a:lnTo>
                    <a:pt x="3388" y="300"/>
                  </a:lnTo>
                  <a:lnTo>
                    <a:pt x="3397" y="300"/>
                  </a:lnTo>
                  <a:lnTo>
                    <a:pt x="3397" y="300"/>
                  </a:lnTo>
                  <a:lnTo>
                    <a:pt x="3379" y="300"/>
                  </a:lnTo>
                  <a:lnTo>
                    <a:pt x="3379" y="300"/>
                  </a:lnTo>
                  <a:lnTo>
                    <a:pt x="3370" y="309"/>
                  </a:lnTo>
                  <a:lnTo>
                    <a:pt x="3370" y="309"/>
                  </a:lnTo>
                  <a:lnTo>
                    <a:pt x="3362" y="273"/>
                  </a:lnTo>
                  <a:lnTo>
                    <a:pt x="3362" y="273"/>
                  </a:lnTo>
                  <a:lnTo>
                    <a:pt x="3353" y="238"/>
                  </a:lnTo>
                  <a:lnTo>
                    <a:pt x="3335" y="211"/>
                  </a:lnTo>
                  <a:lnTo>
                    <a:pt x="3335" y="211"/>
                  </a:lnTo>
                  <a:lnTo>
                    <a:pt x="3317" y="194"/>
                  </a:lnTo>
                  <a:lnTo>
                    <a:pt x="3282" y="176"/>
                  </a:lnTo>
                  <a:lnTo>
                    <a:pt x="3256" y="167"/>
                  </a:lnTo>
                  <a:lnTo>
                    <a:pt x="3229" y="167"/>
                  </a:lnTo>
                  <a:lnTo>
                    <a:pt x="3229" y="167"/>
                  </a:lnTo>
                  <a:lnTo>
                    <a:pt x="3220" y="176"/>
                  </a:lnTo>
                  <a:lnTo>
                    <a:pt x="3212" y="185"/>
                  </a:lnTo>
                  <a:lnTo>
                    <a:pt x="3212" y="185"/>
                  </a:lnTo>
                  <a:lnTo>
                    <a:pt x="3212" y="194"/>
                  </a:lnTo>
                  <a:lnTo>
                    <a:pt x="3220" y="203"/>
                  </a:lnTo>
                  <a:lnTo>
                    <a:pt x="3238" y="211"/>
                  </a:lnTo>
                  <a:lnTo>
                    <a:pt x="3238" y="211"/>
                  </a:lnTo>
                  <a:lnTo>
                    <a:pt x="3247" y="229"/>
                  </a:lnTo>
                  <a:lnTo>
                    <a:pt x="3247" y="229"/>
                  </a:lnTo>
                  <a:lnTo>
                    <a:pt x="3247" y="220"/>
                  </a:lnTo>
                  <a:lnTo>
                    <a:pt x="3247" y="220"/>
                  </a:lnTo>
                  <a:lnTo>
                    <a:pt x="3229" y="220"/>
                  </a:lnTo>
                  <a:lnTo>
                    <a:pt x="3212" y="220"/>
                  </a:lnTo>
                  <a:lnTo>
                    <a:pt x="3194" y="220"/>
                  </a:lnTo>
                  <a:lnTo>
                    <a:pt x="3194" y="220"/>
                  </a:lnTo>
                  <a:lnTo>
                    <a:pt x="3194" y="211"/>
                  </a:lnTo>
                  <a:lnTo>
                    <a:pt x="3185" y="194"/>
                  </a:lnTo>
                  <a:lnTo>
                    <a:pt x="3185" y="194"/>
                  </a:lnTo>
                  <a:lnTo>
                    <a:pt x="3167" y="185"/>
                  </a:lnTo>
                  <a:lnTo>
                    <a:pt x="3150" y="176"/>
                  </a:lnTo>
                  <a:lnTo>
                    <a:pt x="3097" y="167"/>
                  </a:lnTo>
                  <a:lnTo>
                    <a:pt x="3097" y="167"/>
                  </a:lnTo>
                  <a:lnTo>
                    <a:pt x="3070" y="176"/>
                  </a:lnTo>
                  <a:lnTo>
                    <a:pt x="3053" y="185"/>
                  </a:lnTo>
                  <a:lnTo>
                    <a:pt x="3053" y="185"/>
                  </a:lnTo>
                  <a:lnTo>
                    <a:pt x="3044" y="159"/>
                  </a:lnTo>
                  <a:lnTo>
                    <a:pt x="3035" y="141"/>
                  </a:lnTo>
                  <a:lnTo>
                    <a:pt x="3035" y="141"/>
                  </a:lnTo>
                  <a:lnTo>
                    <a:pt x="3017" y="132"/>
                  </a:lnTo>
                  <a:lnTo>
                    <a:pt x="3009" y="132"/>
                  </a:lnTo>
                  <a:lnTo>
                    <a:pt x="2965" y="141"/>
                  </a:lnTo>
                  <a:lnTo>
                    <a:pt x="2965" y="141"/>
                  </a:lnTo>
                  <a:lnTo>
                    <a:pt x="2965" y="123"/>
                  </a:lnTo>
                  <a:lnTo>
                    <a:pt x="2965" y="123"/>
                  </a:lnTo>
                  <a:lnTo>
                    <a:pt x="2965" y="114"/>
                  </a:lnTo>
                  <a:lnTo>
                    <a:pt x="2956" y="97"/>
                  </a:lnTo>
                  <a:lnTo>
                    <a:pt x="2920" y="79"/>
                  </a:lnTo>
                  <a:lnTo>
                    <a:pt x="2920" y="79"/>
                  </a:lnTo>
                  <a:lnTo>
                    <a:pt x="2885" y="61"/>
                  </a:lnTo>
                  <a:lnTo>
                    <a:pt x="2885" y="61"/>
                  </a:lnTo>
                  <a:lnTo>
                    <a:pt x="2850" y="44"/>
                  </a:lnTo>
                  <a:lnTo>
                    <a:pt x="2823" y="35"/>
                  </a:lnTo>
                  <a:lnTo>
                    <a:pt x="2788" y="35"/>
                  </a:lnTo>
                  <a:lnTo>
                    <a:pt x="2762" y="53"/>
                  </a:lnTo>
                  <a:lnTo>
                    <a:pt x="2762" y="53"/>
                  </a:lnTo>
                  <a:lnTo>
                    <a:pt x="2762" y="53"/>
                  </a:lnTo>
                  <a:lnTo>
                    <a:pt x="2762" y="53"/>
                  </a:lnTo>
                  <a:lnTo>
                    <a:pt x="2753" y="44"/>
                  </a:lnTo>
                  <a:lnTo>
                    <a:pt x="2753" y="35"/>
                  </a:lnTo>
                  <a:lnTo>
                    <a:pt x="2753" y="35"/>
                  </a:lnTo>
                  <a:lnTo>
                    <a:pt x="2726" y="35"/>
                  </a:lnTo>
                  <a:lnTo>
                    <a:pt x="2726" y="35"/>
                  </a:lnTo>
                  <a:lnTo>
                    <a:pt x="2700" y="35"/>
                  </a:lnTo>
                  <a:lnTo>
                    <a:pt x="2673" y="26"/>
                  </a:lnTo>
                  <a:lnTo>
                    <a:pt x="2629" y="8"/>
                  </a:lnTo>
                  <a:lnTo>
                    <a:pt x="2629" y="8"/>
                  </a:lnTo>
                  <a:lnTo>
                    <a:pt x="2620" y="0"/>
                  </a:lnTo>
                  <a:lnTo>
                    <a:pt x="2603" y="0"/>
                  </a:lnTo>
                  <a:lnTo>
                    <a:pt x="2515" y="17"/>
                  </a:lnTo>
                  <a:lnTo>
                    <a:pt x="2515" y="17"/>
                  </a:lnTo>
                  <a:lnTo>
                    <a:pt x="2444" y="26"/>
                  </a:lnTo>
                  <a:lnTo>
                    <a:pt x="2444" y="26"/>
                  </a:lnTo>
                  <a:lnTo>
                    <a:pt x="2426" y="35"/>
                  </a:lnTo>
                  <a:lnTo>
                    <a:pt x="2418" y="44"/>
                  </a:lnTo>
                  <a:lnTo>
                    <a:pt x="2418" y="44"/>
                  </a:lnTo>
                  <a:lnTo>
                    <a:pt x="2418" y="61"/>
                  </a:lnTo>
                  <a:lnTo>
                    <a:pt x="2435" y="79"/>
                  </a:lnTo>
                  <a:lnTo>
                    <a:pt x="2462" y="106"/>
                  </a:lnTo>
                  <a:lnTo>
                    <a:pt x="2462" y="106"/>
                  </a:lnTo>
                  <a:lnTo>
                    <a:pt x="2444" y="132"/>
                  </a:lnTo>
                  <a:lnTo>
                    <a:pt x="2444" y="132"/>
                  </a:lnTo>
                  <a:lnTo>
                    <a:pt x="2418" y="159"/>
                  </a:lnTo>
                  <a:lnTo>
                    <a:pt x="2418" y="167"/>
                  </a:lnTo>
                  <a:lnTo>
                    <a:pt x="2426" y="185"/>
                  </a:lnTo>
                  <a:lnTo>
                    <a:pt x="2426" y="185"/>
                  </a:lnTo>
                  <a:lnTo>
                    <a:pt x="2400" y="211"/>
                  </a:lnTo>
                  <a:lnTo>
                    <a:pt x="2373" y="247"/>
                  </a:lnTo>
                  <a:lnTo>
                    <a:pt x="2373" y="247"/>
                  </a:lnTo>
                  <a:lnTo>
                    <a:pt x="2365" y="264"/>
                  </a:lnTo>
                  <a:lnTo>
                    <a:pt x="2356" y="273"/>
                  </a:lnTo>
                  <a:lnTo>
                    <a:pt x="2356" y="282"/>
                  </a:lnTo>
                  <a:lnTo>
                    <a:pt x="2356" y="282"/>
                  </a:lnTo>
                  <a:lnTo>
                    <a:pt x="2365" y="291"/>
                  </a:lnTo>
                  <a:lnTo>
                    <a:pt x="2382" y="300"/>
                  </a:lnTo>
                  <a:lnTo>
                    <a:pt x="2418" y="309"/>
                  </a:lnTo>
                  <a:lnTo>
                    <a:pt x="2418" y="309"/>
                  </a:lnTo>
                  <a:lnTo>
                    <a:pt x="2453" y="309"/>
                  </a:lnTo>
                  <a:lnTo>
                    <a:pt x="2453" y="309"/>
                  </a:lnTo>
                  <a:lnTo>
                    <a:pt x="2462" y="317"/>
                  </a:lnTo>
                  <a:lnTo>
                    <a:pt x="2470" y="326"/>
                  </a:lnTo>
                  <a:lnTo>
                    <a:pt x="2488" y="353"/>
                  </a:lnTo>
                  <a:lnTo>
                    <a:pt x="2488" y="353"/>
                  </a:lnTo>
                  <a:lnTo>
                    <a:pt x="2506" y="388"/>
                  </a:lnTo>
                  <a:lnTo>
                    <a:pt x="2515" y="397"/>
                  </a:lnTo>
                  <a:lnTo>
                    <a:pt x="2532" y="397"/>
                  </a:lnTo>
                  <a:lnTo>
                    <a:pt x="2532" y="397"/>
                  </a:lnTo>
                  <a:lnTo>
                    <a:pt x="2550" y="388"/>
                  </a:lnTo>
                  <a:lnTo>
                    <a:pt x="2559" y="379"/>
                  </a:lnTo>
                  <a:lnTo>
                    <a:pt x="2559" y="379"/>
                  </a:lnTo>
                  <a:lnTo>
                    <a:pt x="2559" y="379"/>
                  </a:lnTo>
                  <a:lnTo>
                    <a:pt x="2568" y="370"/>
                  </a:lnTo>
                  <a:lnTo>
                    <a:pt x="2568" y="370"/>
                  </a:lnTo>
                  <a:lnTo>
                    <a:pt x="2585" y="370"/>
                  </a:lnTo>
                  <a:lnTo>
                    <a:pt x="2603" y="362"/>
                  </a:lnTo>
                  <a:lnTo>
                    <a:pt x="2603" y="362"/>
                  </a:lnTo>
                  <a:lnTo>
                    <a:pt x="2620" y="362"/>
                  </a:lnTo>
                  <a:lnTo>
                    <a:pt x="2620" y="362"/>
                  </a:lnTo>
                  <a:lnTo>
                    <a:pt x="2647" y="362"/>
                  </a:lnTo>
                  <a:lnTo>
                    <a:pt x="2673" y="353"/>
                  </a:lnTo>
                  <a:lnTo>
                    <a:pt x="2673" y="353"/>
                  </a:lnTo>
                  <a:lnTo>
                    <a:pt x="2682" y="335"/>
                  </a:lnTo>
                  <a:lnTo>
                    <a:pt x="2691" y="309"/>
                  </a:lnTo>
                  <a:lnTo>
                    <a:pt x="2691" y="309"/>
                  </a:lnTo>
                  <a:lnTo>
                    <a:pt x="2691" y="300"/>
                  </a:lnTo>
                  <a:lnTo>
                    <a:pt x="2691" y="282"/>
                  </a:lnTo>
                  <a:lnTo>
                    <a:pt x="2709" y="273"/>
                  </a:lnTo>
                  <a:lnTo>
                    <a:pt x="2735" y="264"/>
                  </a:lnTo>
                  <a:lnTo>
                    <a:pt x="2735" y="264"/>
                  </a:lnTo>
                  <a:lnTo>
                    <a:pt x="2744" y="264"/>
                  </a:lnTo>
                  <a:lnTo>
                    <a:pt x="2753" y="256"/>
                  </a:lnTo>
                  <a:lnTo>
                    <a:pt x="2762" y="238"/>
                  </a:lnTo>
                  <a:lnTo>
                    <a:pt x="2762" y="238"/>
                  </a:lnTo>
                  <a:lnTo>
                    <a:pt x="2762" y="220"/>
                  </a:lnTo>
                  <a:lnTo>
                    <a:pt x="2779" y="220"/>
                  </a:lnTo>
                  <a:lnTo>
                    <a:pt x="2779" y="220"/>
                  </a:lnTo>
                  <a:lnTo>
                    <a:pt x="2788" y="211"/>
                  </a:lnTo>
                  <a:lnTo>
                    <a:pt x="2788" y="211"/>
                  </a:lnTo>
                  <a:lnTo>
                    <a:pt x="2770" y="229"/>
                  </a:lnTo>
                  <a:lnTo>
                    <a:pt x="2770" y="238"/>
                  </a:lnTo>
                  <a:lnTo>
                    <a:pt x="2770" y="238"/>
                  </a:lnTo>
                  <a:lnTo>
                    <a:pt x="2770" y="256"/>
                  </a:lnTo>
                  <a:lnTo>
                    <a:pt x="2770" y="256"/>
                  </a:lnTo>
                  <a:lnTo>
                    <a:pt x="2753" y="273"/>
                  </a:lnTo>
                  <a:lnTo>
                    <a:pt x="2753" y="273"/>
                  </a:lnTo>
                  <a:lnTo>
                    <a:pt x="2735" y="291"/>
                  </a:lnTo>
                  <a:lnTo>
                    <a:pt x="2735" y="309"/>
                  </a:lnTo>
                  <a:lnTo>
                    <a:pt x="2735" y="309"/>
                  </a:lnTo>
                  <a:lnTo>
                    <a:pt x="2744" y="317"/>
                  </a:lnTo>
                  <a:lnTo>
                    <a:pt x="2762" y="326"/>
                  </a:lnTo>
                  <a:lnTo>
                    <a:pt x="2788" y="335"/>
                  </a:lnTo>
                  <a:lnTo>
                    <a:pt x="2788" y="335"/>
                  </a:lnTo>
                  <a:lnTo>
                    <a:pt x="2788" y="335"/>
                  </a:lnTo>
                  <a:lnTo>
                    <a:pt x="2788" y="335"/>
                  </a:lnTo>
                  <a:lnTo>
                    <a:pt x="2797" y="353"/>
                  </a:lnTo>
                  <a:lnTo>
                    <a:pt x="2806" y="362"/>
                  </a:lnTo>
                  <a:lnTo>
                    <a:pt x="2806" y="362"/>
                  </a:lnTo>
                  <a:lnTo>
                    <a:pt x="2788" y="379"/>
                  </a:lnTo>
                  <a:lnTo>
                    <a:pt x="2779" y="388"/>
                  </a:lnTo>
                  <a:lnTo>
                    <a:pt x="2779" y="388"/>
                  </a:lnTo>
                  <a:lnTo>
                    <a:pt x="2788" y="406"/>
                  </a:lnTo>
                  <a:lnTo>
                    <a:pt x="2797" y="415"/>
                  </a:lnTo>
                  <a:lnTo>
                    <a:pt x="2797" y="415"/>
                  </a:lnTo>
                  <a:lnTo>
                    <a:pt x="2823" y="432"/>
                  </a:lnTo>
                  <a:lnTo>
                    <a:pt x="2868" y="441"/>
                  </a:lnTo>
                  <a:lnTo>
                    <a:pt x="2912" y="441"/>
                  </a:lnTo>
                  <a:lnTo>
                    <a:pt x="2965" y="441"/>
                  </a:lnTo>
                  <a:lnTo>
                    <a:pt x="2965" y="441"/>
                  </a:lnTo>
                  <a:lnTo>
                    <a:pt x="3009" y="432"/>
                  </a:lnTo>
                  <a:lnTo>
                    <a:pt x="3053" y="432"/>
                  </a:lnTo>
                  <a:lnTo>
                    <a:pt x="3123" y="450"/>
                  </a:lnTo>
                  <a:lnTo>
                    <a:pt x="3123" y="450"/>
                  </a:lnTo>
                  <a:lnTo>
                    <a:pt x="3009" y="441"/>
                  </a:lnTo>
                  <a:lnTo>
                    <a:pt x="3009" y="441"/>
                  </a:lnTo>
                  <a:lnTo>
                    <a:pt x="2912" y="459"/>
                  </a:lnTo>
                  <a:lnTo>
                    <a:pt x="2868" y="467"/>
                  </a:lnTo>
                  <a:lnTo>
                    <a:pt x="2841" y="485"/>
                  </a:lnTo>
                  <a:lnTo>
                    <a:pt x="2841" y="485"/>
                  </a:lnTo>
                  <a:lnTo>
                    <a:pt x="2832" y="503"/>
                  </a:lnTo>
                  <a:lnTo>
                    <a:pt x="2832" y="503"/>
                  </a:lnTo>
                  <a:lnTo>
                    <a:pt x="2841" y="512"/>
                  </a:lnTo>
                  <a:lnTo>
                    <a:pt x="2850" y="529"/>
                  </a:lnTo>
                  <a:lnTo>
                    <a:pt x="2894" y="547"/>
                  </a:lnTo>
                  <a:lnTo>
                    <a:pt x="2912" y="556"/>
                  </a:lnTo>
                  <a:lnTo>
                    <a:pt x="2912" y="556"/>
                  </a:lnTo>
                  <a:lnTo>
                    <a:pt x="2965" y="565"/>
                  </a:lnTo>
                  <a:lnTo>
                    <a:pt x="3009" y="565"/>
                  </a:lnTo>
                  <a:lnTo>
                    <a:pt x="3009" y="565"/>
                  </a:lnTo>
                  <a:lnTo>
                    <a:pt x="3035" y="565"/>
                  </a:lnTo>
                  <a:lnTo>
                    <a:pt x="3035" y="565"/>
                  </a:lnTo>
                  <a:lnTo>
                    <a:pt x="3035" y="573"/>
                  </a:lnTo>
                  <a:lnTo>
                    <a:pt x="3035" y="573"/>
                  </a:lnTo>
                  <a:lnTo>
                    <a:pt x="3035" y="591"/>
                  </a:lnTo>
                  <a:lnTo>
                    <a:pt x="3044" y="609"/>
                  </a:lnTo>
                  <a:lnTo>
                    <a:pt x="3070" y="626"/>
                  </a:lnTo>
                  <a:lnTo>
                    <a:pt x="3115" y="635"/>
                  </a:lnTo>
                  <a:lnTo>
                    <a:pt x="3176" y="644"/>
                  </a:lnTo>
                  <a:lnTo>
                    <a:pt x="3176" y="644"/>
                  </a:lnTo>
                  <a:lnTo>
                    <a:pt x="3238" y="635"/>
                  </a:lnTo>
                  <a:lnTo>
                    <a:pt x="3291" y="618"/>
                  </a:lnTo>
                  <a:lnTo>
                    <a:pt x="3291" y="618"/>
                  </a:lnTo>
                  <a:lnTo>
                    <a:pt x="3317" y="609"/>
                  </a:lnTo>
                  <a:lnTo>
                    <a:pt x="3344" y="600"/>
                  </a:lnTo>
                  <a:lnTo>
                    <a:pt x="3344" y="600"/>
                  </a:lnTo>
                  <a:lnTo>
                    <a:pt x="3362" y="600"/>
                  </a:lnTo>
                  <a:lnTo>
                    <a:pt x="3362" y="600"/>
                  </a:lnTo>
                  <a:lnTo>
                    <a:pt x="3335" y="609"/>
                  </a:lnTo>
                  <a:lnTo>
                    <a:pt x="3317" y="626"/>
                  </a:lnTo>
                  <a:lnTo>
                    <a:pt x="3317" y="626"/>
                  </a:lnTo>
                  <a:lnTo>
                    <a:pt x="3317" y="644"/>
                  </a:lnTo>
                  <a:lnTo>
                    <a:pt x="3317" y="671"/>
                  </a:lnTo>
                  <a:lnTo>
                    <a:pt x="3317" y="671"/>
                  </a:lnTo>
                  <a:lnTo>
                    <a:pt x="3335" y="679"/>
                  </a:lnTo>
                  <a:lnTo>
                    <a:pt x="3353" y="679"/>
                  </a:lnTo>
                  <a:lnTo>
                    <a:pt x="3353" y="679"/>
                  </a:lnTo>
                  <a:lnTo>
                    <a:pt x="3353" y="679"/>
                  </a:lnTo>
                  <a:lnTo>
                    <a:pt x="3353" y="697"/>
                  </a:lnTo>
                  <a:lnTo>
                    <a:pt x="3362" y="724"/>
                  </a:lnTo>
                  <a:lnTo>
                    <a:pt x="3362" y="724"/>
                  </a:lnTo>
                  <a:lnTo>
                    <a:pt x="3353" y="715"/>
                  </a:lnTo>
                  <a:lnTo>
                    <a:pt x="3353" y="715"/>
                  </a:lnTo>
                  <a:lnTo>
                    <a:pt x="3335" y="706"/>
                  </a:lnTo>
                  <a:lnTo>
                    <a:pt x="3335" y="706"/>
                  </a:lnTo>
                  <a:lnTo>
                    <a:pt x="3326" y="697"/>
                  </a:lnTo>
                  <a:lnTo>
                    <a:pt x="3326" y="697"/>
                  </a:lnTo>
                  <a:lnTo>
                    <a:pt x="3317" y="688"/>
                  </a:lnTo>
                  <a:lnTo>
                    <a:pt x="3300" y="688"/>
                  </a:lnTo>
                  <a:lnTo>
                    <a:pt x="3300" y="688"/>
                  </a:lnTo>
                  <a:lnTo>
                    <a:pt x="3291" y="688"/>
                  </a:lnTo>
                  <a:lnTo>
                    <a:pt x="3282" y="679"/>
                  </a:lnTo>
                  <a:lnTo>
                    <a:pt x="3282" y="679"/>
                  </a:lnTo>
                  <a:lnTo>
                    <a:pt x="3256" y="671"/>
                  </a:lnTo>
                  <a:lnTo>
                    <a:pt x="3247" y="671"/>
                  </a:lnTo>
                  <a:lnTo>
                    <a:pt x="3229" y="671"/>
                  </a:lnTo>
                  <a:lnTo>
                    <a:pt x="3229" y="671"/>
                  </a:lnTo>
                  <a:lnTo>
                    <a:pt x="3185" y="679"/>
                  </a:lnTo>
                  <a:lnTo>
                    <a:pt x="3185" y="679"/>
                  </a:lnTo>
                  <a:lnTo>
                    <a:pt x="3123" y="688"/>
                  </a:lnTo>
                  <a:lnTo>
                    <a:pt x="3123" y="688"/>
                  </a:lnTo>
                  <a:lnTo>
                    <a:pt x="3044" y="697"/>
                  </a:lnTo>
                  <a:lnTo>
                    <a:pt x="2982" y="688"/>
                  </a:lnTo>
                  <a:lnTo>
                    <a:pt x="2982" y="688"/>
                  </a:lnTo>
                  <a:lnTo>
                    <a:pt x="3000" y="671"/>
                  </a:lnTo>
                  <a:lnTo>
                    <a:pt x="3026" y="671"/>
                  </a:lnTo>
                  <a:lnTo>
                    <a:pt x="3026" y="671"/>
                  </a:lnTo>
                  <a:lnTo>
                    <a:pt x="3044" y="671"/>
                  </a:lnTo>
                  <a:lnTo>
                    <a:pt x="3053" y="662"/>
                  </a:lnTo>
                  <a:lnTo>
                    <a:pt x="3053" y="662"/>
                  </a:lnTo>
                  <a:lnTo>
                    <a:pt x="3053" y="644"/>
                  </a:lnTo>
                  <a:lnTo>
                    <a:pt x="3044" y="626"/>
                  </a:lnTo>
                  <a:lnTo>
                    <a:pt x="3017" y="600"/>
                  </a:lnTo>
                  <a:lnTo>
                    <a:pt x="3017" y="600"/>
                  </a:lnTo>
                  <a:lnTo>
                    <a:pt x="2991" y="582"/>
                  </a:lnTo>
                  <a:lnTo>
                    <a:pt x="2965" y="573"/>
                  </a:lnTo>
                  <a:lnTo>
                    <a:pt x="2929" y="565"/>
                  </a:lnTo>
                  <a:lnTo>
                    <a:pt x="2912" y="573"/>
                  </a:lnTo>
                  <a:lnTo>
                    <a:pt x="2912" y="573"/>
                  </a:lnTo>
                  <a:lnTo>
                    <a:pt x="2903" y="582"/>
                  </a:lnTo>
                  <a:lnTo>
                    <a:pt x="2903" y="582"/>
                  </a:lnTo>
                  <a:lnTo>
                    <a:pt x="2876" y="573"/>
                  </a:lnTo>
                  <a:lnTo>
                    <a:pt x="2876" y="573"/>
                  </a:lnTo>
                  <a:lnTo>
                    <a:pt x="2841" y="565"/>
                  </a:lnTo>
                  <a:lnTo>
                    <a:pt x="2841" y="565"/>
                  </a:lnTo>
                  <a:lnTo>
                    <a:pt x="2788" y="556"/>
                  </a:lnTo>
                  <a:lnTo>
                    <a:pt x="2788" y="556"/>
                  </a:lnTo>
                  <a:lnTo>
                    <a:pt x="2753" y="538"/>
                  </a:lnTo>
                  <a:lnTo>
                    <a:pt x="2753" y="538"/>
                  </a:lnTo>
                  <a:lnTo>
                    <a:pt x="2700" y="529"/>
                  </a:lnTo>
                  <a:lnTo>
                    <a:pt x="2656" y="512"/>
                  </a:lnTo>
                  <a:lnTo>
                    <a:pt x="2656" y="512"/>
                  </a:lnTo>
                  <a:lnTo>
                    <a:pt x="2629" y="494"/>
                  </a:lnTo>
                  <a:lnTo>
                    <a:pt x="2603" y="485"/>
                  </a:lnTo>
                  <a:lnTo>
                    <a:pt x="2568" y="485"/>
                  </a:lnTo>
                  <a:lnTo>
                    <a:pt x="2541" y="494"/>
                  </a:lnTo>
                  <a:lnTo>
                    <a:pt x="2541" y="494"/>
                  </a:lnTo>
                  <a:lnTo>
                    <a:pt x="2523" y="503"/>
                  </a:lnTo>
                  <a:lnTo>
                    <a:pt x="2506" y="520"/>
                  </a:lnTo>
                  <a:lnTo>
                    <a:pt x="2506" y="520"/>
                  </a:lnTo>
                  <a:lnTo>
                    <a:pt x="2488" y="529"/>
                  </a:lnTo>
                  <a:lnTo>
                    <a:pt x="2470" y="538"/>
                  </a:lnTo>
                  <a:lnTo>
                    <a:pt x="2470" y="538"/>
                  </a:lnTo>
                  <a:lnTo>
                    <a:pt x="2470" y="520"/>
                  </a:lnTo>
                  <a:lnTo>
                    <a:pt x="2470" y="512"/>
                  </a:lnTo>
                  <a:lnTo>
                    <a:pt x="2470" y="512"/>
                  </a:lnTo>
                  <a:lnTo>
                    <a:pt x="2470" y="503"/>
                  </a:lnTo>
                  <a:lnTo>
                    <a:pt x="2470" y="503"/>
                  </a:lnTo>
                  <a:lnTo>
                    <a:pt x="2462" y="494"/>
                  </a:lnTo>
                  <a:lnTo>
                    <a:pt x="2462" y="494"/>
                  </a:lnTo>
                  <a:lnTo>
                    <a:pt x="2462" y="476"/>
                  </a:lnTo>
                  <a:lnTo>
                    <a:pt x="2453" y="467"/>
                  </a:lnTo>
                  <a:lnTo>
                    <a:pt x="2435" y="459"/>
                  </a:lnTo>
                  <a:lnTo>
                    <a:pt x="2435" y="459"/>
                  </a:lnTo>
                  <a:lnTo>
                    <a:pt x="2426" y="459"/>
                  </a:lnTo>
                  <a:lnTo>
                    <a:pt x="2409" y="467"/>
                  </a:lnTo>
                  <a:lnTo>
                    <a:pt x="2391" y="494"/>
                  </a:lnTo>
                  <a:lnTo>
                    <a:pt x="2391" y="494"/>
                  </a:lnTo>
                  <a:lnTo>
                    <a:pt x="2373" y="520"/>
                  </a:lnTo>
                  <a:lnTo>
                    <a:pt x="2365" y="538"/>
                  </a:lnTo>
                  <a:lnTo>
                    <a:pt x="2365" y="538"/>
                  </a:lnTo>
                  <a:lnTo>
                    <a:pt x="2347" y="520"/>
                  </a:lnTo>
                  <a:lnTo>
                    <a:pt x="2329" y="485"/>
                  </a:lnTo>
                  <a:lnTo>
                    <a:pt x="2329" y="485"/>
                  </a:lnTo>
                  <a:lnTo>
                    <a:pt x="2303" y="450"/>
                  </a:lnTo>
                  <a:lnTo>
                    <a:pt x="2285" y="423"/>
                  </a:lnTo>
                  <a:lnTo>
                    <a:pt x="2285" y="423"/>
                  </a:lnTo>
                  <a:lnTo>
                    <a:pt x="2250" y="415"/>
                  </a:lnTo>
                  <a:lnTo>
                    <a:pt x="2232" y="406"/>
                  </a:lnTo>
                  <a:lnTo>
                    <a:pt x="2223" y="415"/>
                  </a:lnTo>
                  <a:lnTo>
                    <a:pt x="2223" y="415"/>
                  </a:lnTo>
                  <a:lnTo>
                    <a:pt x="2215" y="423"/>
                  </a:lnTo>
                  <a:lnTo>
                    <a:pt x="2215" y="441"/>
                  </a:lnTo>
                  <a:lnTo>
                    <a:pt x="2223" y="459"/>
                  </a:lnTo>
                  <a:lnTo>
                    <a:pt x="2223" y="459"/>
                  </a:lnTo>
                  <a:lnTo>
                    <a:pt x="2206" y="467"/>
                  </a:lnTo>
                  <a:lnTo>
                    <a:pt x="2206" y="485"/>
                  </a:lnTo>
                  <a:lnTo>
                    <a:pt x="2206" y="485"/>
                  </a:lnTo>
                  <a:lnTo>
                    <a:pt x="2188" y="503"/>
                  </a:lnTo>
                  <a:lnTo>
                    <a:pt x="2188" y="503"/>
                  </a:lnTo>
                  <a:lnTo>
                    <a:pt x="2179" y="494"/>
                  </a:lnTo>
                  <a:lnTo>
                    <a:pt x="2179" y="494"/>
                  </a:lnTo>
                  <a:lnTo>
                    <a:pt x="2179" y="494"/>
                  </a:lnTo>
                  <a:lnTo>
                    <a:pt x="2179" y="494"/>
                  </a:lnTo>
                  <a:lnTo>
                    <a:pt x="2179" y="485"/>
                  </a:lnTo>
                  <a:lnTo>
                    <a:pt x="2179" y="485"/>
                  </a:lnTo>
                  <a:lnTo>
                    <a:pt x="2179" y="476"/>
                  </a:lnTo>
                  <a:lnTo>
                    <a:pt x="2179" y="476"/>
                  </a:lnTo>
                  <a:lnTo>
                    <a:pt x="2170" y="467"/>
                  </a:lnTo>
                  <a:lnTo>
                    <a:pt x="2170" y="467"/>
                  </a:lnTo>
                  <a:lnTo>
                    <a:pt x="2162" y="459"/>
                  </a:lnTo>
                  <a:lnTo>
                    <a:pt x="2135" y="459"/>
                  </a:lnTo>
                  <a:lnTo>
                    <a:pt x="2135" y="459"/>
                  </a:lnTo>
                  <a:lnTo>
                    <a:pt x="2118" y="459"/>
                  </a:lnTo>
                  <a:lnTo>
                    <a:pt x="2118" y="459"/>
                  </a:lnTo>
                  <a:lnTo>
                    <a:pt x="2082" y="459"/>
                  </a:lnTo>
                  <a:lnTo>
                    <a:pt x="2047" y="476"/>
                  </a:lnTo>
                  <a:lnTo>
                    <a:pt x="2047" y="476"/>
                  </a:lnTo>
                  <a:lnTo>
                    <a:pt x="2012" y="494"/>
                  </a:lnTo>
                  <a:lnTo>
                    <a:pt x="2012" y="494"/>
                  </a:lnTo>
                  <a:lnTo>
                    <a:pt x="1985" y="503"/>
                  </a:lnTo>
                  <a:lnTo>
                    <a:pt x="1985" y="503"/>
                  </a:lnTo>
                  <a:lnTo>
                    <a:pt x="1959" y="512"/>
                  </a:lnTo>
                  <a:lnTo>
                    <a:pt x="1950" y="520"/>
                  </a:lnTo>
                  <a:lnTo>
                    <a:pt x="1950" y="520"/>
                  </a:lnTo>
                  <a:lnTo>
                    <a:pt x="1941" y="529"/>
                  </a:lnTo>
                  <a:lnTo>
                    <a:pt x="1941" y="529"/>
                  </a:lnTo>
                  <a:lnTo>
                    <a:pt x="1923" y="529"/>
                  </a:lnTo>
                  <a:lnTo>
                    <a:pt x="1923" y="529"/>
                  </a:lnTo>
                  <a:lnTo>
                    <a:pt x="1915" y="520"/>
                  </a:lnTo>
                  <a:lnTo>
                    <a:pt x="1906" y="512"/>
                  </a:lnTo>
                  <a:lnTo>
                    <a:pt x="1879" y="512"/>
                  </a:lnTo>
                  <a:lnTo>
                    <a:pt x="1879" y="512"/>
                  </a:lnTo>
                  <a:lnTo>
                    <a:pt x="1870" y="512"/>
                  </a:lnTo>
                  <a:lnTo>
                    <a:pt x="1862" y="529"/>
                  </a:lnTo>
                  <a:lnTo>
                    <a:pt x="1862" y="529"/>
                  </a:lnTo>
                  <a:lnTo>
                    <a:pt x="1844" y="529"/>
                  </a:lnTo>
                  <a:lnTo>
                    <a:pt x="1844" y="529"/>
                  </a:lnTo>
                  <a:lnTo>
                    <a:pt x="1809" y="538"/>
                  </a:lnTo>
                  <a:lnTo>
                    <a:pt x="1791" y="547"/>
                  </a:lnTo>
                  <a:lnTo>
                    <a:pt x="1782" y="565"/>
                  </a:lnTo>
                  <a:lnTo>
                    <a:pt x="1782" y="565"/>
                  </a:lnTo>
                  <a:lnTo>
                    <a:pt x="1782" y="582"/>
                  </a:lnTo>
                  <a:lnTo>
                    <a:pt x="1782" y="582"/>
                  </a:lnTo>
                  <a:lnTo>
                    <a:pt x="1765" y="573"/>
                  </a:lnTo>
                  <a:lnTo>
                    <a:pt x="1738" y="573"/>
                  </a:lnTo>
                  <a:lnTo>
                    <a:pt x="1738" y="573"/>
                  </a:lnTo>
                  <a:lnTo>
                    <a:pt x="1712" y="573"/>
                  </a:lnTo>
                  <a:lnTo>
                    <a:pt x="1676" y="556"/>
                  </a:lnTo>
                  <a:lnTo>
                    <a:pt x="1632" y="529"/>
                  </a:lnTo>
                  <a:lnTo>
                    <a:pt x="1632" y="529"/>
                  </a:lnTo>
                  <a:lnTo>
                    <a:pt x="1623" y="520"/>
                  </a:lnTo>
                  <a:lnTo>
                    <a:pt x="1606" y="512"/>
                  </a:lnTo>
                  <a:lnTo>
                    <a:pt x="1571" y="512"/>
                  </a:lnTo>
                  <a:lnTo>
                    <a:pt x="1571" y="512"/>
                  </a:lnTo>
                  <a:lnTo>
                    <a:pt x="1518" y="503"/>
                  </a:lnTo>
                  <a:lnTo>
                    <a:pt x="1518" y="503"/>
                  </a:lnTo>
                  <a:lnTo>
                    <a:pt x="1509" y="512"/>
                  </a:lnTo>
                  <a:lnTo>
                    <a:pt x="1509" y="512"/>
                  </a:lnTo>
                  <a:lnTo>
                    <a:pt x="1500" y="520"/>
                  </a:lnTo>
                  <a:lnTo>
                    <a:pt x="1500" y="520"/>
                  </a:lnTo>
                  <a:lnTo>
                    <a:pt x="1491" y="520"/>
                  </a:lnTo>
                  <a:lnTo>
                    <a:pt x="1491" y="520"/>
                  </a:lnTo>
                  <a:lnTo>
                    <a:pt x="1482" y="512"/>
                  </a:lnTo>
                  <a:lnTo>
                    <a:pt x="1482" y="512"/>
                  </a:lnTo>
                  <a:lnTo>
                    <a:pt x="1473" y="512"/>
                  </a:lnTo>
                  <a:lnTo>
                    <a:pt x="1473" y="512"/>
                  </a:lnTo>
                  <a:lnTo>
                    <a:pt x="1465" y="503"/>
                  </a:lnTo>
                  <a:lnTo>
                    <a:pt x="1456" y="503"/>
                  </a:lnTo>
                  <a:lnTo>
                    <a:pt x="1456" y="503"/>
                  </a:lnTo>
                  <a:lnTo>
                    <a:pt x="1421" y="485"/>
                  </a:lnTo>
                  <a:lnTo>
                    <a:pt x="1376" y="485"/>
                  </a:lnTo>
                  <a:lnTo>
                    <a:pt x="1376" y="485"/>
                  </a:lnTo>
                  <a:lnTo>
                    <a:pt x="1368" y="485"/>
                  </a:lnTo>
                  <a:lnTo>
                    <a:pt x="1368" y="485"/>
                  </a:lnTo>
                  <a:lnTo>
                    <a:pt x="1368" y="485"/>
                  </a:lnTo>
                  <a:lnTo>
                    <a:pt x="1341" y="485"/>
                  </a:lnTo>
                  <a:lnTo>
                    <a:pt x="1341" y="485"/>
                  </a:lnTo>
                  <a:lnTo>
                    <a:pt x="1288" y="494"/>
                  </a:lnTo>
                  <a:lnTo>
                    <a:pt x="1288" y="494"/>
                  </a:lnTo>
                  <a:lnTo>
                    <a:pt x="1262" y="485"/>
                  </a:lnTo>
                  <a:lnTo>
                    <a:pt x="1262" y="485"/>
                  </a:lnTo>
                  <a:lnTo>
                    <a:pt x="1235" y="476"/>
                  </a:lnTo>
                  <a:lnTo>
                    <a:pt x="1200" y="467"/>
                  </a:lnTo>
                  <a:lnTo>
                    <a:pt x="1200" y="467"/>
                  </a:lnTo>
                  <a:lnTo>
                    <a:pt x="1182" y="476"/>
                  </a:lnTo>
                  <a:lnTo>
                    <a:pt x="1182" y="476"/>
                  </a:lnTo>
                  <a:lnTo>
                    <a:pt x="1173" y="476"/>
                  </a:lnTo>
                  <a:lnTo>
                    <a:pt x="1173" y="476"/>
                  </a:lnTo>
                  <a:lnTo>
                    <a:pt x="1147" y="476"/>
                  </a:lnTo>
                  <a:lnTo>
                    <a:pt x="1112" y="467"/>
                  </a:lnTo>
                  <a:lnTo>
                    <a:pt x="1112" y="467"/>
                  </a:lnTo>
                  <a:lnTo>
                    <a:pt x="1112" y="467"/>
                  </a:lnTo>
                  <a:lnTo>
                    <a:pt x="1085" y="450"/>
                  </a:lnTo>
                  <a:lnTo>
                    <a:pt x="1059" y="441"/>
                  </a:lnTo>
                  <a:lnTo>
                    <a:pt x="1059" y="441"/>
                  </a:lnTo>
                  <a:lnTo>
                    <a:pt x="1032" y="441"/>
                  </a:lnTo>
                  <a:lnTo>
                    <a:pt x="1006" y="441"/>
                  </a:lnTo>
                  <a:lnTo>
                    <a:pt x="1006" y="441"/>
                  </a:lnTo>
                  <a:lnTo>
                    <a:pt x="953" y="441"/>
                  </a:lnTo>
                  <a:lnTo>
                    <a:pt x="909" y="450"/>
                  </a:lnTo>
                  <a:lnTo>
                    <a:pt x="909" y="450"/>
                  </a:lnTo>
                  <a:lnTo>
                    <a:pt x="900" y="450"/>
                  </a:lnTo>
                  <a:lnTo>
                    <a:pt x="900" y="450"/>
                  </a:lnTo>
                  <a:lnTo>
                    <a:pt x="900" y="450"/>
                  </a:lnTo>
                  <a:lnTo>
                    <a:pt x="891" y="441"/>
                  </a:lnTo>
                  <a:lnTo>
                    <a:pt x="882" y="441"/>
                  </a:lnTo>
                  <a:lnTo>
                    <a:pt x="873" y="441"/>
                  </a:lnTo>
                  <a:lnTo>
                    <a:pt x="873" y="441"/>
                  </a:lnTo>
                  <a:lnTo>
                    <a:pt x="865" y="441"/>
                  </a:lnTo>
                  <a:lnTo>
                    <a:pt x="865" y="432"/>
                  </a:lnTo>
                  <a:lnTo>
                    <a:pt x="865" y="432"/>
                  </a:lnTo>
                  <a:lnTo>
                    <a:pt x="865" y="423"/>
                  </a:lnTo>
                  <a:lnTo>
                    <a:pt x="856" y="406"/>
                  </a:lnTo>
                  <a:lnTo>
                    <a:pt x="856" y="406"/>
                  </a:lnTo>
                  <a:lnTo>
                    <a:pt x="847" y="406"/>
                  </a:lnTo>
                  <a:lnTo>
                    <a:pt x="829" y="397"/>
                  </a:lnTo>
                  <a:lnTo>
                    <a:pt x="829" y="397"/>
                  </a:lnTo>
                  <a:lnTo>
                    <a:pt x="803" y="406"/>
                  </a:lnTo>
                  <a:lnTo>
                    <a:pt x="803" y="406"/>
                  </a:lnTo>
                  <a:lnTo>
                    <a:pt x="776" y="406"/>
                  </a:lnTo>
                  <a:lnTo>
                    <a:pt x="776" y="406"/>
                  </a:lnTo>
                  <a:lnTo>
                    <a:pt x="768" y="406"/>
                  </a:lnTo>
                  <a:lnTo>
                    <a:pt x="768" y="406"/>
                  </a:lnTo>
                  <a:lnTo>
                    <a:pt x="759" y="406"/>
                  </a:lnTo>
                  <a:lnTo>
                    <a:pt x="759" y="406"/>
                  </a:lnTo>
                  <a:lnTo>
                    <a:pt x="759" y="415"/>
                  </a:lnTo>
                  <a:lnTo>
                    <a:pt x="759" y="415"/>
                  </a:lnTo>
                  <a:lnTo>
                    <a:pt x="750" y="406"/>
                  </a:lnTo>
                  <a:lnTo>
                    <a:pt x="741" y="406"/>
                  </a:lnTo>
                  <a:lnTo>
                    <a:pt x="741" y="406"/>
                  </a:lnTo>
                  <a:lnTo>
                    <a:pt x="741" y="397"/>
                  </a:lnTo>
                  <a:lnTo>
                    <a:pt x="741" y="397"/>
                  </a:lnTo>
                  <a:lnTo>
                    <a:pt x="732" y="388"/>
                  </a:lnTo>
                  <a:lnTo>
                    <a:pt x="723" y="388"/>
                  </a:lnTo>
                  <a:lnTo>
                    <a:pt x="723" y="388"/>
                  </a:lnTo>
                  <a:lnTo>
                    <a:pt x="715" y="388"/>
                  </a:lnTo>
                  <a:lnTo>
                    <a:pt x="706" y="397"/>
                  </a:lnTo>
                  <a:lnTo>
                    <a:pt x="706" y="397"/>
                  </a:lnTo>
                  <a:lnTo>
                    <a:pt x="688" y="406"/>
                  </a:lnTo>
                  <a:lnTo>
                    <a:pt x="679" y="406"/>
                  </a:lnTo>
                  <a:lnTo>
                    <a:pt x="679" y="406"/>
                  </a:lnTo>
                  <a:lnTo>
                    <a:pt x="662" y="406"/>
                  </a:lnTo>
                  <a:lnTo>
                    <a:pt x="662" y="406"/>
                  </a:lnTo>
                  <a:lnTo>
                    <a:pt x="662" y="406"/>
                  </a:lnTo>
                  <a:lnTo>
                    <a:pt x="662" y="406"/>
                  </a:lnTo>
                  <a:lnTo>
                    <a:pt x="671" y="397"/>
                  </a:lnTo>
                  <a:lnTo>
                    <a:pt x="671" y="397"/>
                  </a:lnTo>
                  <a:lnTo>
                    <a:pt x="671" y="397"/>
                  </a:lnTo>
                  <a:lnTo>
                    <a:pt x="671" y="397"/>
                  </a:lnTo>
                  <a:lnTo>
                    <a:pt x="671" y="397"/>
                  </a:lnTo>
                  <a:lnTo>
                    <a:pt x="679" y="388"/>
                  </a:lnTo>
                  <a:lnTo>
                    <a:pt x="679" y="388"/>
                  </a:lnTo>
                  <a:lnTo>
                    <a:pt x="679" y="379"/>
                  </a:lnTo>
                  <a:lnTo>
                    <a:pt x="679" y="379"/>
                  </a:lnTo>
                  <a:lnTo>
                    <a:pt x="653" y="362"/>
                  </a:lnTo>
                  <a:lnTo>
                    <a:pt x="653" y="362"/>
                  </a:lnTo>
                  <a:lnTo>
                    <a:pt x="635" y="353"/>
                  </a:lnTo>
                  <a:lnTo>
                    <a:pt x="635" y="353"/>
                  </a:lnTo>
                  <a:lnTo>
                    <a:pt x="618" y="362"/>
                  </a:lnTo>
                  <a:lnTo>
                    <a:pt x="600" y="379"/>
                  </a:lnTo>
                  <a:lnTo>
                    <a:pt x="600" y="379"/>
                  </a:lnTo>
                  <a:lnTo>
                    <a:pt x="582" y="397"/>
                  </a:lnTo>
                  <a:lnTo>
                    <a:pt x="582" y="397"/>
                  </a:lnTo>
                  <a:lnTo>
                    <a:pt x="556" y="406"/>
                  </a:lnTo>
                  <a:lnTo>
                    <a:pt x="521" y="415"/>
                  </a:lnTo>
                  <a:lnTo>
                    <a:pt x="521" y="415"/>
                  </a:lnTo>
                  <a:lnTo>
                    <a:pt x="503" y="415"/>
                  </a:lnTo>
                  <a:lnTo>
                    <a:pt x="503" y="415"/>
                  </a:lnTo>
                  <a:lnTo>
                    <a:pt x="494" y="406"/>
                  </a:lnTo>
                  <a:lnTo>
                    <a:pt x="485" y="406"/>
                  </a:lnTo>
                  <a:lnTo>
                    <a:pt x="485" y="406"/>
                  </a:lnTo>
                  <a:lnTo>
                    <a:pt x="459" y="415"/>
                  </a:lnTo>
                  <a:lnTo>
                    <a:pt x="450" y="415"/>
                  </a:lnTo>
                  <a:lnTo>
                    <a:pt x="441" y="432"/>
                  </a:lnTo>
                  <a:lnTo>
                    <a:pt x="441" y="432"/>
                  </a:lnTo>
                  <a:lnTo>
                    <a:pt x="441" y="441"/>
                  </a:lnTo>
                  <a:lnTo>
                    <a:pt x="450" y="450"/>
                  </a:lnTo>
                  <a:lnTo>
                    <a:pt x="450" y="450"/>
                  </a:lnTo>
                  <a:lnTo>
                    <a:pt x="459" y="450"/>
                  </a:lnTo>
                  <a:lnTo>
                    <a:pt x="459" y="450"/>
                  </a:lnTo>
                  <a:lnTo>
                    <a:pt x="450" y="459"/>
                  </a:lnTo>
                  <a:lnTo>
                    <a:pt x="450" y="459"/>
                  </a:lnTo>
                  <a:lnTo>
                    <a:pt x="450" y="459"/>
                  </a:lnTo>
                  <a:lnTo>
                    <a:pt x="450" y="459"/>
                  </a:lnTo>
                  <a:lnTo>
                    <a:pt x="450" y="459"/>
                  </a:lnTo>
                  <a:lnTo>
                    <a:pt x="450" y="459"/>
                  </a:lnTo>
                  <a:lnTo>
                    <a:pt x="441" y="459"/>
                  </a:lnTo>
                  <a:lnTo>
                    <a:pt x="441" y="459"/>
                  </a:lnTo>
                  <a:lnTo>
                    <a:pt x="432" y="450"/>
                  </a:lnTo>
                  <a:lnTo>
                    <a:pt x="432" y="450"/>
                  </a:lnTo>
                  <a:lnTo>
                    <a:pt x="432" y="450"/>
                  </a:lnTo>
                  <a:lnTo>
                    <a:pt x="424" y="450"/>
                  </a:lnTo>
                  <a:lnTo>
                    <a:pt x="415" y="450"/>
                  </a:lnTo>
                  <a:lnTo>
                    <a:pt x="415" y="450"/>
                  </a:lnTo>
                  <a:lnTo>
                    <a:pt x="406" y="450"/>
                  </a:lnTo>
                  <a:lnTo>
                    <a:pt x="406" y="450"/>
                  </a:lnTo>
                  <a:lnTo>
                    <a:pt x="379" y="459"/>
                  </a:lnTo>
                  <a:lnTo>
                    <a:pt x="353" y="467"/>
                  </a:lnTo>
                  <a:lnTo>
                    <a:pt x="326" y="467"/>
                  </a:lnTo>
                  <a:lnTo>
                    <a:pt x="326" y="467"/>
                  </a:lnTo>
                  <a:lnTo>
                    <a:pt x="309" y="476"/>
                  </a:lnTo>
                  <a:lnTo>
                    <a:pt x="274" y="512"/>
                  </a:lnTo>
                  <a:lnTo>
                    <a:pt x="265" y="512"/>
                  </a:lnTo>
                  <a:lnTo>
                    <a:pt x="265" y="512"/>
                  </a:lnTo>
                  <a:lnTo>
                    <a:pt x="256" y="529"/>
                  </a:lnTo>
                  <a:lnTo>
                    <a:pt x="256" y="538"/>
                  </a:lnTo>
                  <a:lnTo>
                    <a:pt x="256" y="538"/>
                  </a:lnTo>
                  <a:lnTo>
                    <a:pt x="256" y="556"/>
                  </a:lnTo>
                  <a:lnTo>
                    <a:pt x="238" y="573"/>
                  </a:lnTo>
                  <a:lnTo>
                    <a:pt x="238" y="573"/>
                  </a:lnTo>
                  <a:lnTo>
                    <a:pt x="221" y="591"/>
                  </a:lnTo>
                  <a:lnTo>
                    <a:pt x="194" y="600"/>
                  </a:lnTo>
                  <a:lnTo>
                    <a:pt x="132" y="609"/>
                  </a:lnTo>
                  <a:lnTo>
                    <a:pt x="132" y="609"/>
                  </a:lnTo>
                  <a:lnTo>
                    <a:pt x="124" y="600"/>
                  </a:lnTo>
                  <a:lnTo>
                    <a:pt x="124" y="600"/>
                  </a:lnTo>
                  <a:lnTo>
                    <a:pt x="115" y="600"/>
                  </a:lnTo>
                  <a:lnTo>
                    <a:pt x="97" y="600"/>
                  </a:lnTo>
                  <a:lnTo>
                    <a:pt x="97" y="600"/>
                  </a:lnTo>
                  <a:lnTo>
                    <a:pt x="88" y="609"/>
                  </a:lnTo>
                  <a:lnTo>
                    <a:pt x="88" y="618"/>
                  </a:lnTo>
                  <a:lnTo>
                    <a:pt x="88" y="626"/>
                  </a:lnTo>
                  <a:lnTo>
                    <a:pt x="88" y="626"/>
                  </a:lnTo>
                  <a:lnTo>
                    <a:pt x="88" y="635"/>
                  </a:lnTo>
                  <a:lnTo>
                    <a:pt x="88" y="635"/>
                  </a:lnTo>
                  <a:lnTo>
                    <a:pt x="79" y="644"/>
                  </a:lnTo>
                  <a:lnTo>
                    <a:pt x="79" y="644"/>
                  </a:lnTo>
                  <a:lnTo>
                    <a:pt x="79" y="653"/>
                  </a:lnTo>
                  <a:lnTo>
                    <a:pt x="88" y="662"/>
                  </a:lnTo>
                  <a:lnTo>
                    <a:pt x="150" y="679"/>
                  </a:lnTo>
                  <a:lnTo>
                    <a:pt x="150" y="679"/>
                  </a:lnTo>
                  <a:lnTo>
                    <a:pt x="176" y="697"/>
                  </a:lnTo>
                  <a:lnTo>
                    <a:pt x="203" y="724"/>
                  </a:lnTo>
                  <a:lnTo>
                    <a:pt x="229" y="768"/>
                  </a:lnTo>
                  <a:lnTo>
                    <a:pt x="229" y="768"/>
                  </a:lnTo>
                  <a:lnTo>
                    <a:pt x="238" y="776"/>
                  </a:lnTo>
                  <a:lnTo>
                    <a:pt x="238" y="776"/>
                  </a:lnTo>
                  <a:lnTo>
                    <a:pt x="247" y="776"/>
                  </a:lnTo>
                  <a:lnTo>
                    <a:pt x="291" y="776"/>
                  </a:lnTo>
                  <a:lnTo>
                    <a:pt x="291" y="776"/>
                  </a:lnTo>
                  <a:lnTo>
                    <a:pt x="300" y="776"/>
                  </a:lnTo>
                  <a:lnTo>
                    <a:pt x="300" y="776"/>
                  </a:lnTo>
                  <a:lnTo>
                    <a:pt x="335" y="776"/>
                  </a:lnTo>
                  <a:lnTo>
                    <a:pt x="335" y="776"/>
                  </a:lnTo>
                  <a:lnTo>
                    <a:pt x="344" y="776"/>
                  </a:lnTo>
                  <a:lnTo>
                    <a:pt x="344" y="794"/>
                  </a:lnTo>
                  <a:lnTo>
                    <a:pt x="344" y="794"/>
                  </a:lnTo>
                  <a:lnTo>
                    <a:pt x="344" y="794"/>
                  </a:lnTo>
                  <a:lnTo>
                    <a:pt x="344" y="812"/>
                  </a:lnTo>
                  <a:lnTo>
                    <a:pt x="344" y="821"/>
                  </a:lnTo>
                  <a:lnTo>
                    <a:pt x="353" y="821"/>
                  </a:lnTo>
                  <a:lnTo>
                    <a:pt x="353" y="821"/>
                  </a:lnTo>
                  <a:lnTo>
                    <a:pt x="371" y="829"/>
                  </a:lnTo>
                  <a:lnTo>
                    <a:pt x="379" y="829"/>
                  </a:lnTo>
                  <a:lnTo>
                    <a:pt x="397" y="829"/>
                  </a:lnTo>
                  <a:lnTo>
                    <a:pt x="397" y="829"/>
                  </a:lnTo>
                  <a:lnTo>
                    <a:pt x="406" y="838"/>
                  </a:lnTo>
                  <a:lnTo>
                    <a:pt x="406" y="838"/>
                  </a:lnTo>
                  <a:lnTo>
                    <a:pt x="406" y="838"/>
                  </a:lnTo>
                  <a:lnTo>
                    <a:pt x="406" y="838"/>
                  </a:lnTo>
                  <a:lnTo>
                    <a:pt x="388" y="838"/>
                  </a:lnTo>
                  <a:lnTo>
                    <a:pt x="388" y="838"/>
                  </a:lnTo>
                  <a:lnTo>
                    <a:pt x="344" y="847"/>
                  </a:lnTo>
                  <a:lnTo>
                    <a:pt x="344" y="847"/>
                  </a:lnTo>
                  <a:lnTo>
                    <a:pt x="344" y="847"/>
                  </a:lnTo>
                  <a:lnTo>
                    <a:pt x="344" y="847"/>
                  </a:lnTo>
                  <a:lnTo>
                    <a:pt x="318" y="865"/>
                  </a:lnTo>
                  <a:lnTo>
                    <a:pt x="309" y="874"/>
                  </a:lnTo>
                  <a:lnTo>
                    <a:pt x="309" y="874"/>
                  </a:lnTo>
                  <a:lnTo>
                    <a:pt x="300" y="865"/>
                  </a:lnTo>
                  <a:lnTo>
                    <a:pt x="300" y="865"/>
                  </a:lnTo>
                  <a:lnTo>
                    <a:pt x="291" y="856"/>
                  </a:lnTo>
                  <a:lnTo>
                    <a:pt x="238" y="856"/>
                  </a:lnTo>
                  <a:lnTo>
                    <a:pt x="238" y="856"/>
                  </a:lnTo>
                  <a:lnTo>
                    <a:pt x="221" y="856"/>
                  </a:lnTo>
                  <a:lnTo>
                    <a:pt x="221" y="856"/>
                  </a:lnTo>
                  <a:lnTo>
                    <a:pt x="221" y="856"/>
                  </a:lnTo>
                  <a:lnTo>
                    <a:pt x="221" y="856"/>
                  </a:lnTo>
                  <a:lnTo>
                    <a:pt x="221" y="856"/>
                  </a:lnTo>
                  <a:lnTo>
                    <a:pt x="221" y="856"/>
                  </a:lnTo>
                  <a:lnTo>
                    <a:pt x="221" y="847"/>
                  </a:lnTo>
                  <a:lnTo>
                    <a:pt x="221" y="847"/>
                  </a:lnTo>
                  <a:lnTo>
                    <a:pt x="221" y="838"/>
                  </a:lnTo>
                  <a:lnTo>
                    <a:pt x="221" y="838"/>
                  </a:lnTo>
                  <a:lnTo>
                    <a:pt x="229" y="829"/>
                  </a:lnTo>
                  <a:lnTo>
                    <a:pt x="229" y="829"/>
                  </a:lnTo>
                  <a:lnTo>
                    <a:pt x="221" y="812"/>
                  </a:lnTo>
                  <a:lnTo>
                    <a:pt x="221" y="812"/>
                  </a:lnTo>
                  <a:lnTo>
                    <a:pt x="221" y="812"/>
                  </a:lnTo>
                  <a:lnTo>
                    <a:pt x="203" y="803"/>
                  </a:lnTo>
                  <a:lnTo>
                    <a:pt x="203" y="803"/>
                  </a:lnTo>
                  <a:lnTo>
                    <a:pt x="185" y="812"/>
                  </a:lnTo>
                  <a:lnTo>
                    <a:pt x="159" y="821"/>
                  </a:lnTo>
                  <a:lnTo>
                    <a:pt x="159" y="821"/>
                  </a:lnTo>
                  <a:lnTo>
                    <a:pt x="150" y="829"/>
                  </a:lnTo>
                  <a:lnTo>
                    <a:pt x="150" y="829"/>
                  </a:lnTo>
                  <a:lnTo>
                    <a:pt x="132" y="838"/>
                  </a:lnTo>
                  <a:lnTo>
                    <a:pt x="132" y="838"/>
                  </a:lnTo>
                  <a:lnTo>
                    <a:pt x="124" y="838"/>
                  </a:lnTo>
                  <a:lnTo>
                    <a:pt x="124" y="847"/>
                  </a:lnTo>
                  <a:lnTo>
                    <a:pt x="124" y="856"/>
                  </a:lnTo>
                  <a:lnTo>
                    <a:pt x="124" y="856"/>
                  </a:lnTo>
                  <a:lnTo>
                    <a:pt x="124" y="856"/>
                  </a:lnTo>
                  <a:lnTo>
                    <a:pt x="106" y="856"/>
                  </a:lnTo>
                  <a:lnTo>
                    <a:pt x="106" y="856"/>
                  </a:lnTo>
                  <a:lnTo>
                    <a:pt x="97" y="856"/>
                  </a:lnTo>
                  <a:lnTo>
                    <a:pt x="79" y="865"/>
                  </a:lnTo>
                  <a:lnTo>
                    <a:pt x="79" y="865"/>
                  </a:lnTo>
                  <a:lnTo>
                    <a:pt x="44" y="874"/>
                  </a:lnTo>
                  <a:lnTo>
                    <a:pt x="44" y="874"/>
                  </a:lnTo>
                  <a:lnTo>
                    <a:pt x="35" y="874"/>
                  </a:lnTo>
                  <a:lnTo>
                    <a:pt x="35" y="874"/>
                  </a:lnTo>
                  <a:lnTo>
                    <a:pt x="18" y="882"/>
                  </a:lnTo>
                  <a:lnTo>
                    <a:pt x="18" y="882"/>
                  </a:lnTo>
                  <a:lnTo>
                    <a:pt x="0" y="900"/>
                  </a:lnTo>
                  <a:lnTo>
                    <a:pt x="0" y="900"/>
                  </a:lnTo>
                  <a:lnTo>
                    <a:pt x="0" y="909"/>
                  </a:lnTo>
                  <a:lnTo>
                    <a:pt x="0" y="909"/>
                  </a:lnTo>
                  <a:lnTo>
                    <a:pt x="0" y="918"/>
                  </a:lnTo>
                  <a:lnTo>
                    <a:pt x="0" y="918"/>
                  </a:lnTo>
                  <a:lnTo>
                    <a:pt x="26" y="927"/>
                  </a:lnTo>
                  <a:lnTo>
                    <a:pt x="79" y="935"/>
                  </a:lnTo>
                  <a:lnTo>
                    <a:pt x="79" y="935"/>
                  </a:lnTo>
                  <a:lnTo>
                    <a:pt x="79" y="935"/>
                  </a:lnTo>
                  <a:lnTo>
                    <a:pt x="79" y="944"/>
                  </a:lnTo>
                  <a:lnTo>
                    <a:pt x="79" y="944"/>
                  </a:lnTo>
                  <a:lnTo>
                    <a:pt x="79" y="944"/>
                  </a:lnTo>
                  <a:lnTo>
                    <a:pt x="79" y="944"/>
                  </a:lnTo>
                  <a:lnTo>
                    <a:pt x="79" y="944"/>
                  </a:lnTo>
                  <a:lnTo>
                    <a:pt x="79" y="944"/>
                  </a:lnTo>
                  <a:lnTo>
                    <a:pt x="79" y="953"/>
                  </a:lnTo>
                  <a:lnTo>
                    <a:pt x="79" y="953"/>
                  </a:lnTo>
                  <a:lnTo>
                    <a:pt x="71" y="962"/>
                  </a:lnTo>
                  <a:lnTo>
                    <a:pt x="71" y="962"/>
                  </a:lnTo>
                  <a:lnTo>
                    <a:pt x="79" y="971"/>
                  </a:lnTo>
                  <a:lnTo>
                    <a:pt x="79" y="971"/>
                  </a:lnTo>
                  <a:lnTo>
                    <a:pt x="79" y="971"/>
                  </a:lnTo>
                  <a:lnTo>
                    <a:pt x="79" y="971"/>
                  </a:lnTo>
                  <a:lnTo>
                    <a:pt x="88" y="980"/>
                  </a:lnTo>
                  <a:lnTo>
                    <a:pt x="88" y="980"/>
                  </a:lnTo>
                  <a:lnTo>
                    <a:pt x="88" y="988"/>
                  </a:lnTo>
                  <a:lnTo>
                    <a:pt x="88" y="988"/>
                  </a:lnTo>
                  <a:lnTo>
                    <a:pt x="97" y="997"/>
                  </a:lnTo>
                  <a:lnTo>
                    <a:pt x="115" y="1006"/>
                  </a:lnTo>
                  <a:lnTo>
                    <a:pt x="115" y="1006"/>
                  </a:lnTo>
                  <a:lnTo>
                    <a:pt x="132" y="1015"/>
                  </a:lnTo>
                  <a:lnTo>
                    <a:pt x="159" y="1015"/>
                  </a:lnTo>
                  <a:lnTo>
                    <a:pt x="159" y="1015"/>
                  </a:lnTo>
                  <a:lnTo>
                    <a:pt x="185" y="1015"/>
                  </a:lnTo>
                  <a:lnTo>
                    <a:pt x="185" y="1015"/>
                  </a:lnTo>
                  <a:lnTo>
                    <a:pt x="212" y="1015"/>
                  </a:lnTo>
                  <a:lnTo>
                    <a:pt x="212" y="1015"/>
                  </a:lnTo>
                  <a:lnTo>
                    <a:pt x="212" y="1006"/>
                  </a:lnTo>
                  <a:lnTo>
                    <a:pt x="212" y="1006"/>
                  </a:lnTo>
                  <a:lnTo>
                    <a:pt x="238" y="1006"/>
                  </a:lnTo>
                  <a:lnTo>
                    <a:pt x="238" y="1006"/>
                  </a:lnTo>
                  <a:lnTo>
                    <a:pt x="247" y="1006"/>
                  </a:lnTo>
                  <a:lnTo>
                    <a:pt x="247" y="1006"/>
                  </a:lnTo>
                  <a:lnTo>
                    <a:pt x="256" y="1015"/>
                  </a:lnTo>
                  <a:lnTo>
                    <a:pt x="256" y="1015"/>
                  </a:lnTo>
                  <a:lnTo>
                    <a:pt x="265" y="1015"/>
                  </a:lnTo>
                  <a:lnTo>
                    <a:pt x="265" y="1015"/>
                  </a:lnTo>
                  <a:lnTo>
                    <a:pt x="274" y="1024"/>
                  </a:lnTo>
                  <a:lnTo>
                    <a:pt x="274" y="1024"/>
                  </a:lnTo>
                  <a:lnTo>
                    <a:pt x="282" y="1015"/>
                  </a:lnTo>
                  <a:lnTo>
                    <a:pt x="291" y="1006"/>
                  </a:lnTo>
                  <a:lnTo>
                    <a:pt x="291" y="1006"/>
                  </a:lnTo>
                  <a:lnTo>
                    <a:pt x="318" y="988"/>
                  </a:lnTo>
                  <a:lnTo>
                    <a:pt x="344" y="980"/>
                  </a:lnTo>
                  <a:lnTo>
                    <a:pt x="362" y="971"/>
                  </a:lnTo>
                  <a:lnTo>
                    <a:pt x="362" y="971"/>
                  </a:lnTo>
                  <a:lnTo>
                    <a:pt x="379" y="980"/>
                  </a:lnTo>
                  <a:lnTo>
                    <a:pt x="379" y="980"/>
                  </a:lnTo>
                  <a:lnTo>
                    <a:pt x="379" y="980"/>
                  </a:lnTo>
                  <a:lnTo>
                    <a:pt x="379" y="980"/>
                  </a:lnTo>
                  <a:lnTo>
                    <a:pt x="388" y="980"/>
                  </a:lnTo>
                  <a:lnTo>
                    <a:pt x="388" y="980"/>
                  </a:lnTo>
                  <a:lnTo>
                    <a:pt x="388" y="988"/>
                  </a:lnTo>
                  <a:lnTo>
                    <a:pt x="388" y="988"/>
                  </a:lnTo>
                  <a:lnTo>
                    <a:pt x="388" y="988"/>
                  </a:lnTo>
                  <a:lnTo>
                    <a:pt x="379" y="997"/>
                  </a:lnTo>
                  <a:lnTo>
                    <a:pt x="379" y="997"/>
                  </a:lnTo>
                  <a:lnTo>
                    <a:pt x="371" y="997"/>
                  </a:lnTo>
                  <a:lnTo>
                    <a:pt x="371" y="997"/>
                  </a:lnTo>
                  <a:lnTo>
                    <a:pt x="371" y="1015"/>
                  </a:lnTo>
                  <a:lnTo>
                    <a:pt x="371" y="1015"/>
                  </a:lnTo>
                  <a:lnTo>
                    <a:pt x="379" y="1041"/>
                  </a:lnTo>
                  <a:lnTo>
                    <a:pt x="388" y="1059"/>
                  </a:lnTo>
                  <a:lnTo>
                    <a:pt x="388" y="1059"/>
                  </a:lnTo>
                  <a:lnTo>
                    <a:pt x="371" y="1085"/>
                  </a:lnTo>
                  <a:lnTo>
                    <a:pt x="371" y="1085"/>
                  </a:lnTo>
                  <a:lnTo>
                    <a:pt x="335" y="1085"/>
                  </a:lnTo>
                  <a:lnTo>
                    <a:pt x="318" y="1085"/>
                  </a:lnTo>
                  <a:lnTo>
                    <a:pt x="318" y="1085"/>
                  </a:lnTo>
                  <a:lnTo>
                    <a:pt x="300" y="1085"/>
                  </a:lnTo>
                  <a:lnTo>
                    <a:pt x="300" y="1085"/>
                  </a:lnTo>
                  <a:lnTo>
                    <a:pt x="291" y="1085"/>
                  </a:lnTo>
                  <a:lnTo>
                    <a:pt x="291" y="1094"/>
                  </a:lnTo>
                  <a:lnTo>
                    <a:pt x="291" y="1103"/>
                  </a:lnTo>
                  <a:lnTo>
                    <a:pt x="291" y="1103"/>
                  </a:lnTo>
                  <a:lnTo>
                    <a:pt x="291" y="1103"/>
                  </a:lnTo>
                  <a:lnTo>
                    <a:pt x="282" y="1121"/>
                  </a:lnTo>
                  <a:lnTo>
                    <a:pt x="274" y="1130"/>
                  </a:lnTo>
                  <a:lnTo>
                    <a:pt x="274" y="1130"/>
                  </a:lnTo>
                  <a:lnTo>
                    <a:pt x="256" y="1130"/>
                  </a:lnTo>
                  <a:lnTo>
                    <a:pt x="256" y="1130"/>
                  </a:lnTo>
                  <a:lnTo>
                    <a:pt x="238" y="1130"/>
                  </a:lnTo>
                  <a:lnTo>
                    <a:pt x="238" y="1130"/>
                  </a:lnTo>
                  <a:lnTo>
                    <a:pt x="221" y="1112"/>
                  </a:lnTo>
                  <a:lnTo>
                    <a:pt x="203" y="1112"/>
                  </a:lnTo>
                  <a:lnTo>
                    <a:pt x="203" y="1112"/>
                  </a:lnTo>
                  <a:lnTo>
                    <a:pt x="194" y="1112"/>
                  </a:lnTo>
                  <a:lnTo>
                    <a:pt x="185" y="1121"/>
                  </a:lnTo>
                  <a:lnTo>
                    <a:pt x="185" y="1121"/>
                  </a:lnTo>
                  <a:lnTo>
                    <a:pt x="176" y="1138"/>
                  </a:lnTo>
                  <a:lnTo>
                    <a:pt x="176" y="1165"/>
                  </a:lnTo>
                  <a:lnTo>
                    <a:pt x="176" y="1174"/>
                  </a:lnTo>
                  <a:lnTo>
                    <a:pt x="176" y="1174"/>
                  </a:lnTo>
                  <a:lnTo>
                    <a:pt x="168" y="1174"/>
                  </a:lnTo>
                  <a:lnTo>
                    <a:pt x="168" y="1174"/>
                  </a:lnTo>
                  <a:lnTo>
                    <a:pt x="150" y="1183"/>
                  </a:lnTo>
                  <a:lnTo>
                    <a:pt x="132" y="1191"/>
                  </a:lnTo>
                  <a:lnTo>
                    <a:pt x="124" y="1209"/>
                  </a:lnTo>
                  <a:lnTo>
                    <a:pt x="124" y="1209"/>
                  </a:lnTo>
                  <a:lnTo>
                    <a:pt x="115" y="1227"/>
                  </a:lnTo>
                  <a:lnTo>
                    <a:pt x="97" y="1227"/>
                  </a:lnTo>
                  <a:lnTo>
                    <a:pt x="97" y="1227"/>
                  </a:lnTo>
                  <a:lnTo>
                    <a:pt x="88" y="1236"/>
                  </a:lnTo>
                  <a:lnTo>
                    <a:pt x="88" y="1244"/>
                  </a:lnTo>
                  <a:lnTo>
                    <a:pt x="88" y="1244"/>
                  </a:lnTo>
                  <a:lnTo>
                    <a:pt x="97" y="1253"/>
                  </a:lnTo>
                  <a:lnTo>
                    <a:pt x="97" y="1253"/>
                  </a:lnTo>
                  <a:lnTo>
                    <a:pt x="97" y="1262"/>
                  </a:lnTo>
                  <a:lnTo>
                    <a:pt x="97" y="1262"/>
                  </a:lnTo>
                  <a:lnTo>
                    <a:pt x="115" y="1280"/>
                  </a:lnTo>
                  <a:lnTo>
                    <a:pt x="132" y="1288"/>
                  </a:lnTo>
                  <a:lnTo>
                    <a:pt x="132" y="1288"/>
                  </a:lnTo>
                  <a:lnTo>
                    <a:pt x="150" y="1288"/>
                  </a:lnTo>
                  <a:lnTo>
                    <a:pt x="150" y="1288"/>
                  </a:lnTo>
                  <a:lnTo>
                    <a:pt x="150" y="1297"/>
                  </a:lnTo>
                  <a:lnTo>
                    <a:pt x="141" y="1324"/>
                  </a:lnTo>
                  <a:lnTo>
                    <a:pt x="141" y="1324"/>
                  </a:lnTo>
                  <a:lnTo>
                    <a:pt x="141" y="1324"/>
                  </a:lnTo>
                  <a:lnTo>
                    <a:pt x="141" y="1333"/>
                  </a:lnTo>
                  <a:lnTo>
                    <a:pt x="141" y="1333"/>
                  </a:lnTo>
                  <a:lnTo>
                    <a:pt x="150" y="1341"/>
                  </a:lnTo>
                  <a:lnTo>
                    <a:pt x="150" y="1341"/>
                  </a:lnTo>
                  <a:lnTo>
                    <a:pt x="168" y="1359"/>
                  </a:lnTo>
                  <a:lnTo>
                    <a:pt x="194" y="1386"/>
                  </a:lnTo>
                  <a:lnTo>
                    <a:pt x="194" y="1386"/>
                  </a:lnTo>
                  <a:lnTo>
                    <a:pt x="203" y="1394"/>
                  </a:lnTo>
                  <a:lnTo>
                    <a:pt x="203" y="1394"/>
                  </a:lnTo>
                  <a:lnTo>
                    <a:pt x="221" y="1403"/>
                  </a:lnTo>
                  <a:lnTo>
                    <a:pt x="221" y="1403"/>
                  </a:lnTo>
                  <a:lnTo>
                    <a:pt x="229" y="1412"/>
                  </a:lnTo>
                  <a:lnTo>
                    <a:pt x="238" y="1412"/>
                  </a:lnTo>
                  <a:lnTo>
                    <a:pt x="256" y="1403"/>
                  </a:lnTo>
                  <a:lnTo>
                    <a:pt x="256" y="1403"/>
                  </a:lnTo>
                  <a:lnTo>
                    <a:pt x="282" y="1394"/>
                  </a:lnTo>
                  <a:lnTo>
                    <a:pt x="282" y="1394"/>
                  </a:lnTo>
                  <a:lnTo>
                    <a:pt x="300" y="1394"/>
                  </a:lnTo>
                  <a:lnTo>
                    <a:pt x="300" y="1386"/>
                  </a:lnTo>
                  <a:lnTo>
                    <a:pt x="300" y="1386"/>
                  </a:lnTo>
                  <a:lnTo>
                    <a:pt x="300" y="1386"/>
                  </a:lnTo>
                  <a:lnTo>
                    <a:pt x="300" y="1386"/>
                  </a:lnTo>
                  <a:lnTo>
                    <a:pt x="309" y="1377"/>
                  </a:lnTo>
                  <a:lnTo>
                    <a:pt x="309" y="1377"/>
                  </a:lnTo>
                  <a:lnTo>
                    <a:pt x="309" y="1377"/>
                  </a:lnTo>
                  <a:lnTo>
                    <a:pt x="309" y="1377"/>
                  </a:lnTo>
                  <a:lnTo>
                    <a:pt x="309" y="1377"/>
                  </a:lnTo>
                  <a:lnTo>
                    <a:pt x="309" y="1377"/>
                  </a:lnTo>
                  <a:lnTo>
                    <a:pt x="326" y="1394"/>
                  </a:lnTo>
                  <a:lnTo>
                    <a:pt x="335" y="1421"/>
                  </a:lnTo>
                  <a:lnTo>
                    <a:pt x="335" y="1421"/>
                  </a:lnTo>
                  <a:lnTo>
                    <a:pt x="335" y="1430"/>
                  </a:lnTo>
                  <a:lnTo>
                    <a:pt x="335" y="1430"/>
                  </a:lnTo>
                  <a:lnTo>
                    <a:pt x="326" y="1439"/>
                  </a:lnTo>
                  <a:lnTo>
                    <a:pt x="326" y="1439"/>
                  </a:lnTo>
                  <a:lnTo>
                    <a:pt x="326" y="1447"/>
                  </a:lnTo>
                  <a:lnTo>
                    <a:pt x="326" y="1456"/>
                  </a:lnTo>
                  <a:lnTo>
                    <a:pt x="326" y="1456"/>
                  </a:lnTo>
                  <a:lnTo>
                    <a:pt x="326" y="1465"/>
                  </a:lnTo>
                  <a:lnTo>
                    <a:pt x="326" y="1483"/>
                  </a:lnTo>
                  <a:lnTo>
                    <a:pt x="326" y="1483"/>
                  </a:lnTo>
                  <a:lnTo>
                    <a:pt x="326" y="1492"/>
                  </a:lnTo>
                  <a:lnTo>
                    <a:pt x="335" y="1500"/>
                  </a:lnTo>
                  <a:lnTo>
                    <a:pt x="353" y="1500"/>
                  </a:lnTo>
                  <a:lnTo>
                    <a:pt x="353" y="1500"/>
                  </a:lnTo>
                  <a:lnTo>
                    <a:pt x="371" y="1492"/>
                  </a:lnTo>
                  <a:lnTo>
                    <a:pt x="388" y="1492"/>
                  </a:lnTo>
                  <a:lnTo>
                    <a:pt x="388" y="1483"/>
                  </a:lnTo>
                  <a:lnTo>
                    <a:pt x="388" y="1483"/>
                  </a:lnTo>
                  <a:lnTo>
                    <a:pt x="397" y="1474"/>
                  </a:lnTo>
                  <a:lnTo>
                    <a:pt x="415" y="1474"/>
                  </a:lnTo>
                  <a:lnTo>
                    <a:pt x="415" y="1474"/>
                  </a:lnTo>
                  <a:lnTo>
                    <a:pt x="441" y="1474"/>
                  </a:lnTo>
                  <a:lnTo>
                    <a:pt x="468" y="1492"/>
                  </a:lnTo>
                  <a:lnTo>
                    <a:pt x="468" y="1492"/>
                  </a:lnTo>
                  <a:lnTo>
                    <a:pt x="468" y="1492"/>
                  </a:lnTo>
                  <a:lnTo>
                    <a:pt x="468" y="1492"/>
                  </a:lnTo>
                  <a:lnTo>
                    <a:pt x="476" y="1500"/>
                  </a:lnTo>
                  <a:lnTo>
                    <a:pt x="476" y="1500"/>
                  </a:lnTo>
                  <a:lnTo>
                    <a:pt x="485" y="1509"/>
                  </a:lnTo>
                  <a:lnTo>
                    <a:pt x="494" y="1509"/>
                  </a:lnTo>
                  <a:lnTo>
                    <a:pt x="494" y="1509"/>
                  </a:lnTo>
                  <a:lnTo>
                    <a:pt x="503" y="1509"/>
                  </a:lnTo>
                  <a:lnTo>
                    <a:pt x="503" y="1492"/>
                  </a:lnTo>
                  <a:lnTo>
                    <a:pt x="503" y="1492"/>
                  </a:lnTo>
                  <a:lnTo>
                    <a:pt x="512" y="1483"/>
                  </a:lnTo>
                  <a:lnTo>
                    <a:pt x="521" y="1465"/>
                  </a:lnTo>
                  <a:lnTo>
                    <a:pt x="521" y="1465"/>
                  </a:lnTo>
                  <a:lnTo>
                    <a:pt x="529" y="1483"/>
                  </a:lnTo>
                  <a:lnTo>
                    <a:pt x="547" y="1492"/>
                  </a:lnTo>
                  <a:lnTo>
                    <a:pt x="547" y="1492"/>
                  </a:lnTo>
                  <a:lnTo>
                    <a:pt x="565" y="1483"/>
                  </a:lnTo>
                  <a:lnTo>
                    <a:pt x="565" y="1483"/>
                  </a:lnTo>
                  <a:lnTo>
                    <a:pt x="582" y="1483"/>
                  </a:lnTo>
                  <a:lnTo>
                    <a:pt x="582" y="1483"/>
                  </a:lnTo>
                  <a:lnTo>
                    <a:pt x="591" y="1474"/>
                  </a:lnTo>
                  <a:lnTo>
                    <a:pt x="591" y="1474"/>
                  </a:lnTo>
                  <a:lnTo>
                    <a:pt x="600" y="1474"/>
                  </a:lnTo>
                  <a:lnTo>
                    <a:pt x="600" y="1474"/>
                  </a:lnTo>
                  <a:lnTo>
                    <a:pt x="609" y="1474"/>
                  </a:lnTo>
                  <a:lnTo>
                    <a:pt x="609" y="1474"/>
                  </a:lnTo>
                  <a:lnTo>
                    <a:pt x="591" y="1492"/>
                  </a:lnTo>
                  <a:lnTo>
                    <a:pt x="582" y="1500"/>
                  </a:lnTo>
                  <a:lnTo>
                    <a:pt x="582" y="1500"/>
                  </a:lnTo>
                  <a:lnTo>
                    <a:pt x="574" y="1527"/>
                  </a:lnTo>
                  <a:lnTo>
                    <a:pt x="565" y="1553"/>
                  </a:lnTo>
                  <a:lnTo>
                    <a:pt x="565" y="1553"/>
                  </a:lnTo>
                  <a:lnTo>
                    <a:pt x="574" y="1562"/>
                  </a:lnTo>
                  <a:lnTo>
                    <a:pt x="574" y="1562"/>
                  </a:lnTo>
                  <a:lnTo>
                    <a:pt x="574" y="1580"/>
                  </a:lnTo>
                  <a:lnTo>
                    <a:pt x="574" y="1580"/>
                  </a:lnTo>
                  <a:lnTo>
                    <a:pt x="565" y="1580"/>
                  </a:lnTo>
                  <a:lnTo>
                    <a:pt x="565" y="1580"/>
                  </a:lnTo>
                  <a:lnTo>
                    <a:pt x="556" y="1589"/>
                  </a:lnTo>
                  <a:lnTo>
                    <a:pt x="538" y="1606"/>
                  </a:lnTo>
                  <a:lnTo>
                    <a:pt x="538" y="1615"/>
                  </a:lnTo>
                  <a:lnTo>
                    <a:pt x="538" y="1615"/>
                  </a:lnTo>
                  <a:lnTo>
                    <a:pt x="521" y="1633"/>
                  </a:lnTo>
                  <a:lnTo>
                    <a:pt x="494" y="1642"/>
                  </a:lnTo>
                  <a:lnTo>
                    <a:pt x="494" y="1642"/>
                  </a:lnTo>
                  <a:lnTo>
                    <a:pt x="468" y="1650"/>
                  </a:lnTo>
                  <a:lnTo>
                    <a:pt x="432" y="1677"/>
                  </a:lnTo>
                  <a:lnTo>
                    <a:pt x="406" y="1712"/>
                  </a:lnTo>
                  <a:lnTo>
                    <a:pt x="406" y="1712"/>
                  </a:lnTo>
                  <a:lnTo>
                    <a:pt x="406" y="1712"/>
                  </a:lnTo>
                  <a:lnTo>
                    <a:pt x="406" y="1712"/>
                  </a:lnTo>
                  <a:lnTo>
                    <a:pt x="397" y="1712"/>
                  </a:lnTo>
                  <a:lnTo>
                    <a:pt x="371" y="1712"/>
                  </a:lnTo>
                  <a:lnTo>
                    <a:pt x="371" y="1712"/>
                  </a:lnTo>
                  <a:lnTo>
                    <a:pt x="344" y="1712"/>
                  </a:lnTo>
                  <a:lnTo>
                    <a:pt x="344" y="1712"/>
                  </a:lnTo>
                  <a:lnTo>
                    <a:pt x="318" y="1712"/>
                  </a:lnTo>
                  <a:lnTo>
                    <a:pt x="318" y="1721"/>
                  </a:lnTo>
                  <a:lnTo>
                    <a:pt x="318" y="1721"/>
                  </a:lnTo>
                  <a:lnTo>
                    <a:pt x="291" y="1756"/>
                  </a:lnTo>
                  <a:lnTo>
                    <a:pt x="274" y="1765"/>
                  </a:lnTo>
                  <a:lnTo>
                    <a:pt x="274" y="1765"/>
                  </a:lnTo>
                  <a:lnTo>
                    <a:pt x="274" y="1774"/>
                  </a:lnTo>
                  <a:lnTo>
                    <a:pt x="274" y="1783"/>
                  </a:lnTo>
                  <a:lnTo>
                    <a:pt x="274" y="1783"/>
                  </a:lnTo>
                  <a:lnTo>
                    <a:pt x="282" y="1792"/>
                  </a:lnTo>
                  <a:lnTo>
                    <a:pt x="282" y="1792"/>
                  </a:lnTo>
                  <a:lnTo>
                    <a:pt x="291" y="1792"/>
                  </a:lnTo>
                  <a:lnTo>
                    <a:pt x="291" y="1792"/>
                  </a:lnTo>
                  <a:lnTo>
                    <a:pt x="318" y="1774"/>
                  </a:lnTo>
                  <a:lnTo>
                    <a:pt x="344" y="1756"/>
                  </a:lnTo>
                  <a:lnTo>
                    <a:pt x="344" y="1756"/>
                  </a:lnTo>
                  <a:lnTo>
                    <a:pt x="344" y="1748"/>
                  </a:lnTo>
                  <a:lnTo>
                    <a:pt x="344" y="1748"/>
                  </a:lnTo>
                  <a:lnTo>
                    <a:pt x="353" y="1748"/>
                  </a:lnTo>
                  <a:lnTo>
                    <a:pt x="353" y="1748"/>
                  </a:lnTo>
                  <a:lnTo>
                    <a:pt x="362" y="1756"/>
                  </a:lnTo>
                  <a:lnTo>
                    <a:pt x="362" y="1756"/>
                  </a:lnTo>
                  <a:lnTo>
                    <a:pt x="388" y="1748"/>
                  </a:lnTo>
                  <a:lnTo>
                    <a:pt x="406" y="1730"/>
                  </a:lnTo>
                  <a:lnTo>
                    <a:pt x="406" y="1730"/>
                  </a:lnTo>
                  <a:lnTo>
                    <a:pt x="406" y="1730"/>
                  </a:lnTo>
                  <a:lnTo>
                    <a:pt x="406" y="1730"/>
                  </a:lnTo>
                  <a:lnTo>
                    <a:pt x="424" y="1730"/>
                  </a:lnTo>
                  <a:lnTo>
                    <a:pt x="424" y="1730"/>
                  </a:lnTo>
                  <a:lnTo>
                    <a:pt x="450" y="1730"/>
                  </a:lnTo>
                  <a:lnTo>
                    <a:pt x="459" y="1730"/>
                  </a:lnTo>
                  <a:lnTo>
                    <a:pt x="459" y="1730"/>
                  </a:lnTo>
                  <a:lnTo>
                    <a:pt x="468" y="1730"/>
                  </a:lnTo>
                  <a:lnTo>
                    <a:pt x="468" y="1730"/>
                  </a:lnTo>
                  <a:lnTo>
                    <a:pt x="476" y="1721"/>
                  </a:lnTo>
                  <a:lnTo>
                    <a:pt x="476" y="1721"/>
                  </a:lnTo>
                  <a:lnTo>
                    <a:pt x="494" y="1712"/>
                  </a:lnTo>
                  <a:lnTo>
                    <a:pt x="494" y="1712"/>
                  </a:lnTo>
                  <a:lnTo>
                    <a:pt x="521" y="1703"/>
                  </a:lnTo>
                  <a:lnTo>
                    <a:pt x="538" y="1686"/>
                  </a:lnTo>
                  <a:lnTo>
                    <a:pt x="538" y="1686"/>
                  </a:lnTo>
                  <a:lnTo>
                    <a:pt x="538" y="1686"/>
                  </a:lnTo>
                  <a:lnTo>
                    <a:pt x="538" y="1677"/>
                  </a:lnTo>
                  <a:lnTo>
                    <a:pt x="538" y="1677"/>
                  </a:lnTo>
                  <a:lnTo>
                    <a:pt x="556" y="1659"/>
                  </a:lnTo>
                  <a:lnTo>
                    <a:pt x="582" y="1650"/>
                  </a:lnTo>
                  <a:lnTo>
                    <a:pt x="635" y="1624"/>
                  </a:lnTo>
                  <a:lnTo>
                    <a:pt x="635" y="1624"/>
                  </a:lnTo>
                  <a:lnTo>
                    <a:pt x="644" y="1624"/>
                  </a:lnTo>
                  <a:lnTo>
                    <a:pt x="644" y="1624"/>
                  </a:lnTo>
                  <a:lnTo>
                    <a:pt x="644" y="1615"/>
                  </a:lnTo>
                  <a:lnTo>
                    <a:pt x="653" y="1597"/>
                  </a:lnTo>
                  <a:lnTo>
                    <a:pt x="653" y="1597"/>
                  </a:lnTo>
                  <a:lnTo>
                    <a:pt x="653" y="1597"/>
                  </a:lnTo>
                  <a:lnTo>
                    <a:pt x="653" y="1597"/>
                  </a:lnTo>
                  <a:lnTo>
                    <a:pt x="653" y="1597"/>
                  </a:lnTo>
                  <a:lnTo>
                    <a:pt x="679" y="1589"/>
                  </a:lnTo>
                  <a:lnTo>
                    <a:pt x="706" y="1571"/>
                  </a:lnTo>
                  <a:lnTo>
                    <a:pt x="706" y="1571"/>
                  </a:lnTo>
                  <a:lnTo>
                    <a:pt x="715" y="1562"/>
                  </a:lnTo>
                  <a:lnTo>
                    <a:pt x="715" y="1562"/>
                  </a:lnTo>
                  <a:lnTo>
                    <a:pt x="732" y="1544"/>
                  </a:lnTo>
                  <a:lnTo>
                    <a:pt x="750" y="1544"/>
                  </a:lnTo>
                  <a:lnTo>
                    <a:pt x="750" y="1544"/>
                  </a:lnTo>
                  <a:lnTo>
                    <a:pt x="759" y="1544"/>
                  </a:lnTo>
                  <a:lnTo>
                    <a:pt x="759" y="1544"/>
                  </a:lnTo>
                  <a:lnTo>
                    <a:pt x="768" y="1536"/>
                  </a:lnTo>
                  <a:lnTo>
                    <a:pt x="776" y="1518"/>
                  </a:lnTo>
                  <a:lnTo>
                    <a:pt x="776" y="1518"/>
                  </a:lnTo>
                  <a:lnTo>
                    <a:pt x="776" y="1509"/>
                  </a:lnTo>
                  <a:lnTo>
                    <a:pt x="776" y="1500"/>
                  </a:lnTo>
                  <a:lnTo>
                    <a:pt x="776" y="1500"/>
                  </a:lnTo>
                  <a:lnTo>
                    <a:pt x="785" y="1500"/>
                  </a:lnTo>
                  <a:lnTo>
                    <a:pt x="785" y="1500"/>
                  </a:lnTo>
                  <a:lnTo>
                    <a:pt x="803" y="1492"/>
                  </a:lnTo>
                  <a:lnTo>
                    <a:pt x="812" y="1483"/>
                  </a:lnTo>
                  <a:lnTo>
                    <a:pt x="812" y="1474"/>
                  </a:lnTo>
                  <a:lnTo>
                    <a:pt x="812" y="1474"/>
                  </a:lnTo>
                  <a:lnTo>
                    <a:pt x="812" y="1465"/>
                  </a:lnTo>
                  <a:lnTo>
                    <a:pt x="803" y="1456"/>
                  </a:lnTo>
                  <a:lnTo>
                    <a:pt x="803" y="1456"/>
                  </a:lnTo>
                  <a:lnTo>
                    <a:pt x="794" y="1456"/>
                  </a:lnTo>
                  <a:lnTo>
                    <a:pt x="794" y="1456"/>
                  </a:lnTo>
                  <a:lnTo>
                    <a:pt x="785" y="1456"/>
                  </a:lnTo>
                  <a:lnTo>
                    <a:pt x="785" y="1456"/>
                  </a:lnTo>
                  <a:lnTo>
                    <a:pt x="776" y="1447"/>
                  </a:lnTo>
                  <a:lnTo>
                    <a:pt x="776" y="1447"/>
                  </a:lnTo>
                  <a:lnTo>
                    <a:pt x="768" y="1447"/>
                  </a:lnTo>
                  <a:lnTo>
                    <a:pt x="768" y="1447"/>
                  </a:lnTo>
                  <a:lnTo>
                    <a:pt x="776" y="1439"/>
                  </a:lnTo>
                  <a:lnTo>
                    <a:pt x="776" y="1439"/>
                  </a:lnTo>
                  <a:lnTo>
                    <a:pt x="794" y="1421"/>
                  </a:lnTo>
                  <a:lnTo>
                    <a:pt x="812" y="1412"/>
                  </a:lnTo>
                  <a:lnTo>
                    <a:pt x="812" y="1412"/>
                  </a:lnTo>
                  <a:lnTo>
                    <a:pt x="838" y="1403"/>
                  </a:lnTo>
                  <a:lnTo>
                    <a:pt x="856" y="1386"/>
                  </a:lnTo>
                  <a:lnTo>
                    <a:pt x="856" y="1386"/>
                  </a:lnTo>
                  <a:lnTo>
                    <a:pt x="856" y="1377"/>
                  </a:lnTo>
                  <a:lnTo>
                    <a:pt x="856" y="1377"/>
                  </a:lnTo>
                  <a:lnTo>
                    <a:pt x="856" y="1368"/>
                  </a:lnTo>
                  <a:lnTo>
                    <a:pt x="865" y="1359"/>
                  </a:lnTo>
                  <a:lnTo>
                    <a:pt x="865" y="1359"/>
                  </a:lnTo>
                  <a:lnTo>
                    <a:pt x="891" y="1341"/>
                  </a:lnTo>
                  <a:lnTo>
                    <a:pt x="891" y="1341"/>
                  </a:lnTo>
                  <a:lnTo>
                    <a:pt x="900" y="1333"/>
                  </a:lnTo>
                  <a:lnTo>
                    <a:pt x="900" y="1333"/>
                  </a:lnTo>
                  <a:lnTo>
                    <a:pt x="900" y="1324"/>
                  </a:lnTo>
                  <a:lnTo>
                    <a:pt x="900" y="1324"/>
                  </a:lnTo>
                  <a:lnTo>
                    <a:pt x="900" y="1324"/>
                  </a:lnTo>
                  <a:lnTo>
                    <a:pt x="900" y="1324"/>
                  </a:lnTo>
                  <a:lnTo>
                    <a:pt x="909" y="1315"/>
                  </a:lnTo>
                  <a:lnTo>
                    <a:pt x="918" y="1315"/>
                  </a:lnTo>
                  <a:lnTo>
                    <a:pt x="918" y="1315"/>
                  </a:lnTo>
                  <a:lnTo>
                    <a:pt x="926" y="1306"/>
                  </a:lnTo>
                  <a:lnTo>
                    <a:pt x="944" y="1297"/>
                  </a:lnTo>
                  <a:lnTo>
                    <a:pt x="944" y="1297"/>
                  </a:lnTo>
                  <a:lnTo>
                    <a:pt x="962" y="1280"/>
                  </a:lnTo>
                  <a:lnTo>
                    <a:pt x="962" y="1280"/>
                  </a:lnTo>
                  <a:lnTo>
                    <a:pt x="962" y="1280"/>
                  </a:lnTo>
                  <a:lnTo>
                    <a:pt x="962" y="1280"/>
                  </a:lnTo>
                  <a:lnTo>
                    <a:pt x="971" y="1280"/>
                  </a:lnTo>
                  <a:lnTo>
                    <a:pt x="971" y="1280"/>
                  </a:lnTo>
                  <a:lnTo>
                    <a:pt x="971" y="1280"/>
                  </a:lnTo>
                  <a:lnTo>
                    <a:pt x="971" y="1280"/>
                  </a:lnTo>
                  <a:lnTo>
                    <a:pt x="979" y="1288"/>
                  </a:lnTo>
                  <a:lnTo>
                    <a:pt x="997" y="1297"/>
                  </a:lnTo>
                  <a:lnTo>
                    <a:pt x="997" y="1297"/>
                  </a:lnTo>
                  <a:lnTo>
                    <a:pt x="1015" y="1297"/>
                  </a:lnTo>
                  <a:lnTo>
                    <a:pt x="1015" y="1306"/>
                  </a:lnTo>
                  <a:lnTo>
                    <a:pt x="1015" y="1306"/>
                  </a:lnTo>
                  <a:lnTo>
                    <a:pt x="997" y="1306"/>
                  </a:lnTo>
                  <a:lnTo>
                    <a:pt x="997" y="1306"/>
                  </a:lnTo>
                  <a:lnTo>
                    <a:pt x="971" y="1297"/>
                  </a:lnTo>
                  <a:lnTo>
                    <a:pt x="971" y="1297"/>
                  </a:lnTo>
                  <a:lnTo>
                    <a:pt x="953" y="1306"/>
                  </a:lnTo>
                  <a:lnTo>
                    <a:pt x="935" y="1315"/>
                  </a:lnTo>
                  <a:lnTo>
                    <a:pt x="935" y="1315"/>
                  </a:lnTo>
                  <a:lnTo>
                    <a:pt x="926" y="1333"/>
                  </a:lnTo>
                  <a:lnTo>
                    <a:pt x="918" y="1350"/>
                  </a:lnTo>
                  <a:lnTo>
                    <a:pt x="918" y="1350"/>
                  </a:lnTo>
                  <a:lnTo>
                    <a:pt x="918" y="1368"/>
                  </a:lnTo>
                  <a:lnTo>
                    <a:pt x="918" y="1368"/>
                  </a:lnTo>
                  <a:lnTo>
                    <a:pt x="900" y="1377"/>
                  </a:lnTo>
                  <a:lnTo>
                    <a:pt x="900" y="1394"/>
                  </a:lnTo>
                  <a:lnTo>
                    <a:pt x="900" y="1394"/>
                  </a:lnTo>
                  <a:lnTo>
                    <a:pt x="900" y="1394"/>
                  </a:lnTo>
                  <a:lnTo>
                    <a:pt x="900" y="1394"/>
                  </a:lnTo>
                  <a:lnTo>
                    <a:pt x="909" y="1412"/>
                  </a:lnTo>
                  <a:lnTo>
                    <a:pt x="918" y="1412"/>
                  </a:lnTo>
                  <a:lnTo>
                    <a:pt x="918" y="1412"/>
                  </a:lnTo>
                  <a:lnTo>
                    <a:pt x="926" y="1412"/>
                  </a:lnTo>
                  <a:lnTo>
                    <a:pt x="926" y="1412"/>
                  </a:lnTo>
                  <a:lnTo>
                    <a:pt x="900" y="1430"/>
                  </a:lnTo>
                  <a:lnTo>
                    <a:pt x="900" y="1430"/>
                  </a:lnTo>
                  <a:lnTo>
                    <a:pt x="900" y="1430"/>
                  </a:lnTo>
                  <a:lnTo>
                    <a:pt x="900" y="1439"/>
                  </a:lnTo>
                  <a:lnTo>
                    <a:pt x="900" y="1439"/>
                  </a:lnTo>
                  <a:lnTo>
                    <a:pt x="900" y="1447"/>
                  </a:lnTo>
                  <a:lnTo>
                    <a:pt x="909" y="1447"/>
                  </a:lnTo>
                  <a:lnTo>
                    <a:pt x="926" y="1447"/>
                  </a:lnTo>
                  <a:lnTo>
                    <a:pt x="926" y="1447"/>
                  </a:lnTo>
                  <a:lnTo>
                    <a:pt x="944" y="1447"/>
                  </a:lnTo>
                  <a:lnTo>
                    <a:pt x="979" y="1430"/>
                  </a:lnTo>
                  <a:lnTo>
                    <a:pt x="1032" y="1394"/>
                  </a:lnTo>
                  <a:lnTo>
                    <a:pt x="1041" y="1394"/>
                  </a:lnTo>
                  <a:lnTo>
                    <a:pt x="1041" y="1394"/>
                  </a:lnTo>
                  <a:lnTo>
                    <a:pt x="1068" y="1386"/>
                  </a:lnTo>
                  <a:lnTo>
                    <a:pt x="1068" y="1386"/>
                  </a:lnTo>
                  <a:lnTo>
                    <a:pt x="1085" y="1386"/>
                  </a:lnTo>
                  <a:lnTo>
                    <a:pt x="1085" y="1386"/>
                  </a:lnTo>
                  <a:lnTo>
                    <a:pt x="1094" y="1386"/>
                  </a:lnTo>
                  <a:lnTo>
                    <a:pt x="1103" y="1386"/>
                  </a:lnTo>
                  <a:lnTo>
                    <a:pt x="1103" y="1386"/>
                  </a:lnTo>
                  <a:lnTo>
                    <a:pt x="1112" y="1386"/>
                  </a:lnTo>
                  <a:lnTo>
                    <a:pt x="1121" y="1377"/>
                  </a:lnTo>
                  <a:lnTo>
                    <a:pt x="1121" y="1377"/>
                  </a:lnTo>
                  <a:lnTo>
                    <a:pt x="1112" y="1368"/>
                  </a:lnTo>
                  <a:lnTo>
                    <a:pt x="1112" y="1368"/>
                  </a:lnTo>
                  <a:lnTo>
                    <a:pt x="1121" y="1359"/>
                  </a:lnTo>
                  <a:lnTo>
                    <a:pt x="1121" y="1359"/>
                  </a:lnTo>
                  <a:lnTo>
                    <a:pt x="1121" y="1359"/>
                  </a:lnTo>
                  <a:lnTo>
                    <a:pt x="1112" y="1350"/>
                  </a:lnTo>
                  <a:lnTo>
                    <a:pt x="1112" y="1350"/>
                  </a:lnTo>
                  <a:lnTo>
                    <a:pt x="1094" y="1324"/>
                  </a:lnTo>
                  <a:lnTo>
                    <a:pt x="1094" y="1324"/>
                  </a:lnTo>
                  <a:lnTo>
                    <a:pt x="1094" y="1315"/>
                  </a:lnTo>
                  <a:lnTo>
                    <a:pt x="1094" y="1315"/>
                  </a:lnTo>
                  <a:lnTo>
                    <a:pt x="1094" y="1315"/>
                  </a:lnTo>
                  <a:lnTo>
                    <a:pt x="1094" y="1315"/>
                  </a:lnTo>
                  <a:lnTo>
                    <a:pt x="1103" y="1315"/>
                  </a:lnTo>
                  <a:lnTo>
                    <a:pt x="1112" y="1306"/>
                  </a:lnTo>
                  <a:lnTo>
                    <a:pt x="1112" y="1306"/>
                  </a:lnTo>
                  <a:lnTo>
                    <a:pt x="1121" y="1297"/>
                  </a:lnTo>
                  <a:lnTo>
                    <a:pt x="1121" y="1297"/>
                  </a:lnTo>
                  <a:lnTo>
                    <a:pt x="1138" y="1297"/>
                  </a:lnTo>
                  <a:lnTo>
                    <a:pt x="1138" y="1297"/>
                  </a:lnTo>
                  <a:lnTo>
                    <a:pt x="1147" y="1306"/>
                  </a:lnTo>
                  <a:lnTo>
                    <a:pt x="1165" y="1306"/>
                  </a:lnTo>
                  <a:lnTo>
                    <a:pt x="1165" y="1306"/>
                  </a:lnTo>
                  <a:lnTo>
                    <a:pt x="1173" y="1315"/>
                  </a:lnTo>
                  <a:lnTo>
                    <a:pt x="1173" y="1315"/>
                  </a:lnTo>
                  <a:lnTo>
                    <a:pt x="1182" y="1315"/>
                  </a:lnTo>
                  <a:lnTo>
                    <a:pt x="1182" y="1324"/>
                  </a:lnTo>
                  <a:lnTo>
                    <a:pt x="1182" y="1324"/>
                  </a:lnTo>
                  <a:lnTo>
                    <a:pt x="1191" y="1324"/>
                  </a:lnTo>
                  <a:lnTo>
                    <a:pt x="1200" y="1324"/>
                  </a:lnTo>
                  <a:lnTo>
                    <a:pt x="1200" y="1324"/>
                  </a:lnTo>
                  <a:lnTo>
                    <a:pt x="1200" y="1324"/>
                  </a:lnTo>
                  <a:lnTo>
                    <a:pt x="1200" y="1324"/>
                  </a:lnTo>
                  <a:lnTo>
                    <a:pt x="1226" y="1324"/>
                  </a:lnTo>
                  <a:lnTo>
                    <a:pt x="1226" y="1324"/>
                  </a:lnTo>
                  <a:lnTo>
                    <a:pt x="1226" y="1333"/>
                  </a:lnTo>
                  <a:lnTo>
                    <a:pt x="1226" y="1333"/>
                  </a:lnTo>
                  <a:lnTo>
                    <a:pt x="1226" y="1333"/>
                  </a:lnTo>
                  <a:lnTo>
                    <a:pt x="1226" y="1341"/>
                  </a:lnTo>
                  <a:lnTo>
                    <a:pt x="1226" y="1341"/>
                  </a:lnTo>
                  <a:lnTo>
                    <a:pt x="1235" y="1350"/>
                  </a:lnTo>
                  <a:lnTo>
                    <a:pt x="1244" y="1350"/>
                  </a:lnTo>
                  <a:lnTo>
                    <a:pt x="1244" y="1350"/>
                  </a:lnTo>
                  <a:lnTo>
                    <a:pt x="1253" y="1359"/>
                  </a:lnTo>
                  <a:lnTo>
                    <a:pt x="1253" y="1359"/>
                  </a:lnTo>
                  <a:lnTo>
                    <a:pt x="1271" y="1359"/>
                  </a:lnTo>
                  <a:lnTo>
                    <a:pt x="1271" y="1359"/>
                  </a:lnTo>
                  <a:lnTo>
                    <a:pt x="1279" y="1359"/>
                  </a:lnTo>
                  <a:lnTo>
                    <a:pt x="1279" y="1350"/>
                  </a:lnTo>
                  <a:lnTo>
                    <a:pt x="1279" y="1350"/>
                  </a:lnTo>
                  <a:lnTo>
                    <a:pt x="1288" y="1341"/>
                  </a:lnTo>
                  <a:lnTo>
                    <a:pt x="1288" y="1341"/>
                  </a:lnTo>
                  <a:lnTo>
                    <a:pt x="1297" y="1350"/>
                  </a:lnTo>
                  <a:lnTo>
                    <a:pt x="1297" y="1359"/>
                  </a:lnTo>
                  <a:lnTo>
                    <a:pt x="1297" y="1359"/>
                  </a:lnTo>
                  <a:lnTo>
                    <a:pt x="1297" y="1368"/>
                  </a:lnTo>
                  <a:lnTo>
                    <a:pt x="1297" y="1368"/>
                  </a:lnTo>
                  <a:lnTo>
                    <a:pt x="1306" y="1368"/>
                  </a:lnTo>
                  <a:lnTo>
                    <a:pt x="1332" y="1377"/>
                  </a:lnTo>
                  <a:lnTo>
                    <a:pt x="1332" y="1377"/>
                  </a:lnTo>
                  <a:lnTo>
                    <a:pt x="1359" y="1377"/>
                  </a:lnTo>
                  <a:lnTo>
                    <a:pt x="1359" y="1377"/>
                  </a:lnTo>
                  <a:lnTo>
                    <a:pt x="1359" y="1377"/>
                  </a:lnTo>
                  <a:lnTo>
                    <a:pt x="1438" y="1377"/>
                  </a:lnTo>
                  <a:lnTo>
                    <a:pt x="1438" y="1377"/>
                  </a:lnTo>
                  <a:lnTo>
                    <a:pt x="1465" y="1377"/>
                  </a:lnTo>
                  <a:lnTo>
                    <a:pt x="1482" y="1377"/>
                  </a:lnTo>
                  <a:lnTo>
                    <a:pt x="1482" y="1377"/>
                  </a:lnTo>
                  <a:lnTo>
                    <a:pt x="1491" y="1386"/>
                  </a:lnTo>
                  <a:lnTo>
                    <a:pt x="1491" y="1386"/>
                  </a:lnTo>
                  <a:lnTo>
                    <a:pt x="1491" y="1386"/>
                  </a:lnTo>
                  <a:lnTo>
                    <a:pt x="1491" y="1386"/>
                  </a:lnTo>
                  <a:lnTo>
                    <a:pt x="1509" y="1394"/>
                  </a:lnTo>
                  <a:lnTo>
                    <a:pt x="1526" y="1403"/>
                  </a:lnTo>
                  <a:lnTo>
                    <a:pt x="1526" y="1403"/>
                  </a:lnTo>
                  <a:lnTo>
                    <a:pt x="1553" y="1403"/>
                  </a:lnTo>
                  <a:lnTo>
                    <a:pt x="1571" y="1394"/>
                  </a:lnTo>
                  <a:lnTo>
                    <a:pt x="1571" y="1394"/>
                  </a:lnTo>
                  <a:lnTo>
                    <a:pt x="1579" y="1386"/>
                  </a:lnTo>
                  <a:lnTo>
                    <a:pt x="1579" y="1386"/>
                  </a:lnTo>
                  <a:lnTo>
                    <a:pt x="1588" y="1386"/>
                  </a:lnTo>
                  <a:lnTo>
                    <a:pt x="1597" y="1386"/>
                  </a:lnTo>
                  <a:lnTo>
                    <a:pt x="1597" y="1386"/>
                  </a:lnTo>
                  <a:lnTo>
                    <a:pt x="1597" y="1386"/>
                  </a:lnTo>
                  <a:lnTo>
                    <a:pt x="1597" y="1386"/>
                  </a:lnTo>
                  <a:lnTo>
                    <a:pt x="1606" y="1394"/>
                  </a:lnTo>
                  <a:lnTo>
                    <a:pt x="1606" y="1394"/>
                  </a:lnTo>
                  <a:lnTo>
                    <a:pt x="1606" y="1403"/>
                  </a:lnTo>
                  <a:lnTo>
                    <a:pt x="1606" y="1403"/>
                  </a:lnTo>
                  <a:lnTo>
                    <a:pt x="1597" y="1403"/>
                  </a:lnTo>
                  <a:lnTo>
                    <a:pt x="1597" y="1403"/>
                  </a:lnTo>
                  <a:lnTo>
                    <a:pt x="1588" y="1412"/>
                  </a:lnTo>
                  <a:lnTo>
                    <a:pt x="1588" y="1421"/>
                  </a:lnTo>
                  <a:lnTo>
                    <a:pt x="1588" y="1421"/>
                  </a:lnTo>
                  <a:lnTo>
                    <a:pt x="1588" y="1430"/>
                  </a:lnTo>
                  <a:lnTo>
                    <a:pt x="1606" y="1439"/>
                  </a:lnTo>
                  <a:lnTo>
                    <a:pt x="1606" y="1439"/>
                  </a:lnTo>
                  <a:lnTo>
                    <a:pt x="1606" y="1439"/>
                  </a:lnTo>
                  <a:lnTo>
                    <a:pt x="1606" y="1439"/>
                  </a:lnTo>
                  <a:lnTo>
                    <a:pt x="1615" y="1439"/>
                  </a:lnTo>
                  <a:lnTo>
                    <a:pt x="1615" y="1439"/>
                  </a:lnTo>
                  <a:lnTo>
                    <a:pt x="1623" y="1439"/>
                  </a:lnTo>
                  <a:lnTo>
                    <a:pt x="1623" y="1439"/>
                  </a:lnTo>
                  <a:lnTo>
                    <a:pt x="1623" y="1447"/>
                  </a:lnTo>
                  <a:lnTo>
                    <a:pt x="1623" y="1447"/>
                  </a:lnTo>
                  <a:lnTo>
                    <a:pt x="1659" y="1456"/>
                  </a:lnTo>
                  <a:lnTo>
                    <a:pt x="1676" y="1474"/>
                  </a:lnTo>
                  <a:lnTo>
                    <a:pt x="1676" y="1474"/>
                  </a:lnTo>
                  <a:lnTo>
                    <a:pt x="1685" y="1474"/>
                  </a:lnTo>
                  <a:lnTo>
                    <a:pt x="1685" y="1474"/>
                  </a:lnTo>
                  <a:lnTo>
                    <a:pt x="1685" y="1483"/>
                  </a:lnTo>
                  <a:lnTo>
                    <a:pt x="1685" y="1483"/>
                  </a:lnTo>
                  <a:lnTo>
                    <a:pt x="1712" y="1500"/>
                  </a:lnTo>
                  <a:lnTo>
                    <a:pt x="1747" y="1518"/>
                  </a:lnTo>
                  <a:lnTo>
                    <a:pt x="1747" y="1527"/>
                  </a:lnTo>
                  <a:lnTo>
                    <a:pt x="1747" y="1527"/>
                  </a:lnTo>
                  <a:lnTo>
                    <a:pt x="1765" y="1527"/>
                  </a:lnTo>
                  <a:lnTo>
                    <a:pt x="1765" y="1527"/>
                  </a:lnTo>
                  <a:lnTo>
                    <a:pt x="1773" y="1518"/>
                  </a:lnTo>
                  <a:lnTo>
                    <a:pt x="1773" y="1509"/>
                  </a:lnTo>
                  <a:lnTo>
                    <a:pt x="1773" y="1509"/>
                  </a:lnTo>
                  <a:lnTo>
                    <a:pt x="1773" y="1500"/>
                  </a:lnTo>
                  <a:lnTo>
                    <a:pt x="1773" y="1500"/>
                  </a:lnTo>
                  <a:lnTo>
                    <a:pt x="1765" y="1492"/>
                  </a:lnTo>
                  <a:lnTo>
                    <a:pt x="1765" y="1492"/>
                  </a:lnTo>
                  <a:lnTo>
                    <a:pt x="1773" y="1500"/>
                  </a:lnTo>
                  <a:lnTo>
                    <a:pt x="1773" y="1500"/>
                  </a:lnTo>
                  <a:lnTo>
                    <a:pt x="1800" y="1509"/>
                  </a:lnTo>
                  <a:lnTo>
                    <a:pt x="1800" y="1509"/>
                  </a:lnTo>
                  <a:lnTo>
                    <a:pt x="1818" y="1518"/>
                  </a:lnTo>
                  <a:lnTo>
                    <a:pt x="1818" y="1518"/>
                  </a:lnTo>
                  <a:lnTo>
                    <a:pt x="1835" y="1518"/>
                  </a:lnTo>
                  <a:lnTo>
                    <a:pt x="1835" y="1518"/>
                  </a:lnTo>
                  <a:lnTo>
                    <a:pt x="1844" y="1509"/>
                  </a:lnTo>
                  <a:lnTo>
                    <a:pt x="1844" y="1509"/>
                  </a:lnTo>
                  <a:lnTo>
                    <a:pt x="1826" y="1465"/>
                  </a:lnTo>
                  <a:lnTo>
                    <a:pt x="1826" y="1465"/>
                  </a:lnTo>
                  <a:lnTo>
                    <a:pt x="1826" y="1456"/>
                  </a:lnTo>
                  <a:lnTo>
                    <a:pt x="1826" y="1456"/>
                  </a:lnTo>
                  <a:lnTo>
                    <a:pt x="1826" y="1456"/>
                  </a:lnTo>
                  <a:lnTo>
                    <a:pt x="1835" y="1465"/>
                  </a:lnTo>
                  <a:lnTo>
                    <a:pt x="1844" y="1474"/>
                  </a:lnTo>
                  <a:lnTo>
                    <a:pt x="1844" y="1474"/>
                  </a:lnTo>
                  <a:lnTo>
                    <a:pt x="1844" y="1483"/>
                  </a:lnTo>
                  <a:lnTo>
                    <a:pt x="1844" y="1483"/>
                  </a:lnTo>
                  <a:lnTo>
                    <a:pt x="1853" y="1509"/>
                  </a:lnTo>
                  <a:lnTo>
                    <a:pt x="1853" y="1544"/>
                  </a:lnTo>
                  <a:lnTo>
                    <a:pt x="1853" y="1544"/>
                  </a:lnTo>
                  <a:lnTo>
                    <a:pt x="1853" y="1544"/>
                  </a:lnTo>
                  <a:lnTo>
                    <a:pt x="1853" y="1544"/>
                  </a:lnTo>
                  <a:lnTo>
                    <a:pt x="1835" y="1553"/>
                  </a:lnTo>
                  <a:lnTo>
                    <a:pt x="1835" y="1553"/>
                  </a:lnTo>
                  <a:lnTo>
                    <a:pt x="1818" y="1544"/>
                  </a:lnTo>
                  <a:lnTo>
                    <a:pt x="1818" y="1544"/>
                  </a:lnTo>
                  <a:lnTo>
                    <a:pt x="1818" y="1536"/>
                  </a:lnTo>
                  <a:lnTo>
                    <a:pt x="1818" y="1536"/>
                  </a:lnTo>
                  <a:lnTo>
                    <a:pt x="1809" y="1527"/>
                  </a:lnTo>
                  <a:lnTo>
                    <a:pt x="1800" y="1527"/>
                  </a:lnTo>
                  <a:lnTo>
                    <a:pt x="1800" y="1527"/>
                  </a:lnTo>
                  <a:lnTo>
                    <a:pt x="1782" y="1536"/>
                  </a:lnTo>
                  <a:lnTo>
                    <a:pt x="1773" y="1536"/>
                  </a:lnTo>
                  <a:lnTo>
                    <a:pt x="1773" y="1544"/>
                  </a:lnTo>
                  <a:lnTo>
                    <a:pt x="1773" y="1544"/>
                  </a:lnTo>
                  <a:lnTo>
                    <a:pt x="1773" y="1562"/>
                  </a:lnTo>
                  <a:lnTo>
                    <a:pt x="1791" y="1580"/>
                  </a:lnTo>
                  <a:lnTo>
                    <a:pt x="1818" y="1606"/>
                  </a:lnTo>
                  <a:lnTo>
                    <a:pt x="1818" y="1606"/>
                  </a:lnTo>
                  <a:lnTo>
                    <a:pt x="1826" y="1606"/>
                  </a:lnTo>
                  <a:lnTo>
                    <a:pt x="1826" y="1624"/>
                  </a:lnTo>
                  <a:lnTo>
                    <a:pt x="1826" y="1633"/>
                  </a:lnTo>
                  <a:lnTo>
                    <a:pt x="1826" y="1633"/>
                  </a:lnTo>
                  <a:lnTo>
                    <a:pt x="1835" y="1642"/>
                  </a:lnTo>
                  <a:lnTo>
                    <a:pt x="1844" y="1642"/>
                  </a:lnTo>
                  <a:lnTo>
                    <a:pt x="1844" y="1642"/>
                  </a:lnTo>
                  <a:lnTo>
                    <a:pt x="1844" y="1650"/>
                  </a:lnTo>
                  <a:lnTo>
                    <a:pt x="1844" y="1650"/>
                  </a:lnTo>
                  <a:lnTo>
                    <a:pt x="1853" y="1650"/>
                  </a:lnTo>
                  <a:lnTo>
                    <a:pt x="1853" y="1650"/>
                  </a:lnTo>
                  <a:lnTo>
                    <a:pt x="1862" y="1659"/>
                  </a:lnTo>
                  <a:lnTo>
                    <a:pt x="1870" y="1650"/>
                  </a:lnTo>
                  <a:lnTo>
                    <a:pt x="1870" y="1650"/>
                  </a:lnTo>
                  <a:lnTo>
                    <a:pt x="1879" y="1650"/>
                  </a:lnTo>
                  <a:lnTo>
                    <a:pt x="1870" y="1642"/>
                  </a:lnTo>
                  <a:lnTo>
                    <a:pt x="1870" y="1642"/>
                  </a:lnTo>
                  <a:lnTo>
                    <a:pt x="1870" y="1624"/>
                  </a:lnTo>
                  <a:lnTo>
                    <a:pt x="1870" y="1624"/>
                  </a:lnTo>
                  <a:lnTo>
                    <a:pt x="1862" y="1606"/>
                  </a:lnTo>
                  <a:lnTo>
                    <a:pt x="1862" y="1606"/>
                  </a:lnTo>
                  <a:lnTo>
                    <a:pt x="1862" y="1597"/>
                  </a:lnTo>
                  <a:lnTo>
                    <a:pt x="1862" y="1580"/>
                  </a:lnTo>
                  <a:lnTo>
                    <a:pt x="1862" y="1580"/>
                  </a:lnTo>
                  <a:lnTo>
                    <a:pt x="1870" y="1580"/>
                  </a:lnTo>
                  <a:lnTo>
                    <a:pt x="1870" y="1580"/>
                  </a:lnTo>
                  <a:lnTo>
                    <a:pt x="1870" y="1580"/>
                  </a:lnTo>
                  <a:lnTo>
                    <a:pt x="1870" y="1580"/>
                  </a:lnTo>
                  <a:lnTo>
                    <a:pt x="1870" y="1589"/>
                  </a:lnTo>
                  <a:lnTo>
                    <a:pt x="1870" y="1589"/>
                  </a:lnTo>
                  <a:lnTo>
                    <a:pt x="1870" y="1597"/>
                  </a:lnTo>
                  <a:lnTo>
                    <a:pt x="1870" y="1597"/>
                  </a:lnTo>
                  <a:lnTo>
                    <a:pt x="1870" y="1597"/>
                  </a:lnTo>
                  <a:lnTo>
                    <a:pt x="1870" y="1606"/>
                  </a:lnTo>
                  <a:lnTo>
                    <a:pt x="1879" y="1615"/>
                  </a:lnTo>
                  <a:lnTo>
                    <a:pt x="1888" y="1615"/>
                  </a:lnTo>
                  <a:lnTo>
                    <a:pt x="1888" y="1615"/>
                  </a:lnTo>
                  <a:lnTo>
                    <a:pt x="1897" y="1606"/>
                  </a:lnTo>
                  <a:lnTo>
                    <a:pt x="1915" y="1597"/>
                  </a:lnTo>
                  <a:lnTo>
                    <a:pt x="1915" y="1597"/>
                  </a:lnTo>
                  <a:lnTo>
                    <a:pt x="1915" y="1589"/>
                  </a:lnTo>
                  <a:lnTo>
                    <a:pt x="1915" y="1580"/>
                  </a:lnTo>
                  <a:lnTo>
                    <a:pt x="1915" y="1562"/>
                  </a:lnTo>
                  <a:lnTo>
                    <a:pt x="1915" y="1562"/>
                  </a:lnTo>
                  <a:lnTo>
                    <a:pt x="1906" y="1544"/>
                  </a:lnTo>
                  <a:lnTo>
                    <a:pt x="1906" y="1544"/>
                  </a:lnTo>
                  <a:lnTo>
                    <a:pt x="1915" y="1544"/>
                  </a:lnTo>
                  <a:lnTo>
                    <a:pt x="1915" y="1544"/>
                  </a:lnTo>
                  <a:lnTo>
                    <a:pt x="1923" y="1553"/>
                  </a:lnTo>
                  <a:lnTo>
                    <a:pt x="1941" y="1580"/>
                  </a:lnTo>
                  <a:lnTo>
                    <a:pt x="1941" y="1580"/>
                  </a:lnTo>
                  <a:lnTo>
                    <a:pt x="1941" y="1589"/>
                  </a:lnTo>
                  <a:lnTo>
                    <a:pt x="1932" y="1597"/>
                  </a:lnTo>
                  <a:lnTo>
                    <a:pt x="1932" y="1597"/>
                  </a:lnTo>
                  <a:lnTo>
                    <a:pt x="1923" y="1597"/>
                  </a:lnTo>
                  <a:lnTo>
                    <a:pt x="1923" y="1597"/>
                  </a:lnTo>
                  <a:lnTo>
                    <a:pt x="1923" y="1606"/>
                  </a:lnTo>
                  <a:lnTo>
                    <a:pt x="1923" y="1606"/>
                  </a:lnTo>
                  <a:lnTo>
                    <a:pt x="1915" y="1615"/>
                  </a:lnTo>
                  <a:lnTo>
                    <a:pt x="1915" y="1615"/>
                  </a:lnTo>
                  <a:lnTo>
                    <a:pt x="1915" y="1624"/>
                  </a:lnTo>
                  <a:lnTo>
                    <a:pt x="1906" y="1624"/>
                  </a:lnTo>
                  <a:lnTo>
                    <a:pt x="1906" y="1624"/>
                  </a:lnTo>
                  <a:lnTo>
                    <a:pt x="1897" y="1624"/>
                  </a:lnTo>
                  <a:lnTo>
                    <a:pt x="1888" y="1633"/>
                  </a:lnTo>
                  <a:lnTo>
                    <a:pt x="1888" y="1633"/>
                  </a:lnTo>
                  <a:lnTo>
                    <a:pt x="1879" y="1642"/>
                  </a:lnTo>
                  <a:lnTo>
                    <a:pt x="1879" y="1668"/>
                  </a:lnTo>
                  <a:lnTo>
                    <a:pt x="1879" y="1668"/>
                  </a:lnTo>
                  <a:lnTo>
                    <a:pt x="1888" y="1677"/>
                  </a:lnTo>
                  <a:lnTo>
                    <a:pt x="1897" y="1677"/>
                  </a:lnTo>
                  <a:lnTo>
                    <a:pt x="1906" y="1677"/>
                  </a:lnTo>
                  <a:lnTo>
                    <a:pt x="1906" y="1677"/>
                  </a:lnTo>
                  <a:lnTo>
                    <a:pt x="1915" y="1677"/>
                  </a:lnTo>
                  <a:lnTo>
                    <a:pt x="1915" y="1668"/>
                  </a:lnTo>
                  <a:lnTo>
                    <a:pt x="1915" y="1668"/>
                  </a:lnTo>
                  <a:lnTo>
                    <a:pt x="1915" y="1668"/>
                  </a:lnTo>
                  <a:lnTo>
                    <a:pt x="1915" y="1668"/>
                  </a:lnTo>
                  <a:lnTo>
                    <a:pt x="1923" y="1668"/>
                  </a:lnTo>
                  <a:lnTo>
                    <a:pt x="1932" y="1668"/>
                  </a:lnTo>
                  <a:lnTo>
                    <a:pt x="1932" y="1668"/>
                  </a:lnTo>
                  <a:lnTo>
                    <a:pt x="1941" y="1668"/>
                  </a:lnTo>
                  <a:lnTo>
                    <a:pt x="1941" y="1668"/>
                  </a:lnTo>
                  <a:lnTo>
                    <a:pt x="1941" y="1659"/>
                  </a:lnTo>
                  <a:lnTo>
                    <a:pt x="1941" y="1659"/>
                  </a:lnTo>
                  <a:lnTo>
                    <a:pt x="1950" y="1659"/>
                  </a:lnTo>
                  <a:lnTo>
                    <a:pt x="1950" y="1659"/>
                  </a:lnTo>
                  <a:lnTo>
                    <a:pt x="1959" y="1659"/>
                  </a:lnTo>
                  <a:lnTo>
                    <a:pt x="1959" y="1659"/>
                  </a:lnTo>
                  <a:lnTo>
                    <a:pt x="1968" y="1659"/>
                  </a:lnTo>
                  <a:lnTo>
                    <a:pt x="1976" y="1650"/>
                  </a:lnTo>
                  <a:lnTo>
                    <a:pt x="1976" y="1650"/>
                  </a:lnTo>
                  <a:lnTo>
                    <a:pt x="1985" y="1642"/>
                  </a:lnTo>
                  <a:lnTo>
                    <a:pt x="1985" y="1642"/>
                  </a:lnTo>
                  <a:lnTo>
                    <a:pt x="2003" y="1650"/>
                  </a:lnTo>
                  <a:lnTo>
                    <a:pt x="2003" y="1650"/>
                  </a:lnTo>
                  <a:lnTo>
                    <a:pt x="2020" y="1677"/>
                  </a:lnTo>
                  <a:lnTo>
                    <a:pt x="2020" y="1695"/>
                  </a:lnTo>
                  <a:lnTo>
                    <a:pt x="2020" y="1695"/>
                  </a:lnTo>
                  <a:lnTo>
                    <a:pt x="2012" y="1703"/>
                  </a:lnTo>
                  <a:lnTo>
                    <a:pt x="2012" y="1703"/>
                  </a:lnTo>
                  <a:lnTo>
                    <a:pt x="2003" y="1703"/>
                  </a:lnTo>
                  <a:lnTo>
                    <a:pt x="2003" y="1703"/>
                  </a:lnTo>
                  <a:lnTo>
                    <a:pt x="2003" y="1721"/>
                  </a:lnTo>
                  <a:lnTo>
                    <a:pt x="2003" y="1721"/>
                  </a:lnTo>
                  <a:lnTo>
                    <a:pt x="1994" y="1721"/>
                  </a:lnTo>
                  <a:lnTo>
                    <a:pt x="1994" y="1721"/>
                  </a:lnTo>
                  <a:lnTo>
                    <a:pt x="1994" y="1721"/>
                  </a:lnTo>
                  <a:lnTo>
                    <a:pt x="1994" y="1721"/>
                  </a:lnTo>
                  <a:lnTo>
                    <a:pt x="1976" y="1712"/>
                  </a:lnTo>
                  <a:lnTo>
                    <a:pt x="1976" y="1712"/>
                  </a:lnTo>
                  <a:lnTo>
                    <a:pt x="1976" y="1712"/>
                  </a:lnTo>
                  <a:lnTo>
                    <a:pt x="1976" y="1712"/>
                  </a:lnTo>
                  <a:lnTo>
                    <a:pt x="1968" y="1703"/>
                  </a:lnTo>
                  <a:lnTo>
                    <a:pt x="1950" y="1695"/>
                  </a:lnTo>
                  <a:lnTo>
                    <a:pt x="1950" y="1695"/>
                  </a:lnTo>
                  <a:lnTo>
                    <a:pt x="1941" y="1703"/>
                  </a:lnTo>
                  <a:lnTo>
                    <a:pt x="1941" y="1703"/>
                  </a:lnTo>
                  <a:lnTo>
                    <a:pt x="1941" y="1721"/>
                  </a:lnTo>
                  <a:lnTo>
                    <a:pt x="1941" y="1721"/>
                  </a:lnTo>
                  <a:lnTo>
                    <a:pt x="1941" y="1721"/>
                  </a:lnTo>
                  <a:lnTo>
                    <a:pt x="1941" y="1721"/>
                  </a:lnTo>
                  <a:lnTo>
                    <a:pt x="1950" y="1730"/>
                  </a:lnTo>
                  <a:lnTo>
                    <a:pt x="1950" y="1730"/>
                  </a:lnTo>
                  <a:lnTo>
                    <a:pt x="1959" y="1748"/>
                  </a:lnTo>
                  <a:lnTo>
                    <a:pt x="1959" y="1748"/>
                  </a:lnTo>
                  <a:lnTo>
                    <a:pt x="1950" y="1765"/>
                  </a:lnTo>
                  <a:lnTo>
                    <a:pt x="1950" y="1765"/>
                  </a:lnTo>
                  <a:lnTo>
                    <a:pt x="1941" y="1774"/>
                  </a:lnTo>
                  <a:lnTo>
                    <a:pt x="1950" y="1792"/>
                  </a:lnTo>
                  <a:lnTo>
                    <a:pt x="1950" y="1792"/>
                  </a:lnTo>
                  <a:lnTo>
                    <a:pt x="1950" y="1792"/>
                  </a:lnTo>
                  <a:lnTo>
                    <a:pt x="1950" y="1792"/>
                  </a:lnTo>
                  <a:lnTo>
                    <a:pt x="1959" y="1800"/>
                  </a:lnTo>
                  <a:lnTo>
                    <a:pt x="1968" y="1800"/>
                  </a:lnTo>
                  <a:lnTo>
                    <a:pt x="1968" y="1800"/>
                  </a:lnTo>
                  <a:lnTo>
                    <a:pt x="1976" y="1800"/>
                  </a:lnTo>
                  <a:lnTo>
                    <a:pt x="1976" y="1792"/>
                  </a:lnTo>
                  <a:lnTo>
                    <a:pt x="1976" y="1774"/>
                  </a:lnTo>
                  <a:lnTo>
                    <a:pt x="1976" y="1774"/>
                  </a:lnTo>
                  <a:lnTo>
                    <a:pt x="1985" y="1774"/>
                  </a:lnTo>
                  <a:lnTo>
                    <a:pt x="1985" y="1774"/>
                  </a:lnTo>
                  <a:lnTo>
                    <a:pt x="1994" y="1783"/>
                  </a:lnTo>
                  <a:lnTo>
                    <a:pt x="1994" y="1783"/>
                  </a:lnTo>
                  <a:lnTo>
                    <a:pt x="2003" y="1783"/>
                  </a:lnTo>
                  <a:lnTo>
                    <a:pt x="2003" y="1783"/>
                  </a:lnTo>
                  <a:lnTo>
                    <a:pt x="2012" y="1783"/>
                  </a:lnTo>
                  <a:lnTo>
                    <a:pt x="2012" y="1783"/>
                  </a:lnTo>
                  <a:lnTo>
                    <a:pt x="2020" y="1765"/>
                  </a:lnTo>
                  <a:lnTo>
                    <a:pt x="2029" y="1756"/>
                  </a:lnTo>
                  <a:lnTo>
                    <a:pt x="2029" y="1756"/>
                  </a:lnTo>
                  <a:lnTo>
                    <a:pt x="2029" y="1756"/>
                  </a:lnTo>
                  <a:lnTo>
                    <a:pt x="2038" y="1756"/>
                  </a:lnTo>
                  <a:lnTo>
                    <a:pt x="2038" y="1756"/>
                  </a:lnTo>
                  <a:lnTo>
                    <a:pt x="2047" y="1765"/>
                  </a:lnTo>
                  <a:lnTo>
                    <a:pt x="2047" y="1765"/>
                  </a:lnTo>
                  <a:lnTo>
                    <a:pt x="2056" y="1765"/>
                  </a:lnTo>
                  <a:lnTo>
                    <a:pt x="2056" y="1765"/>
                  </a:lnTo>
                  <a:lnTo>
                    <a:pt x="2073" y="1756"/>
                  </a:lnTo>
                  <a:lnTo>
                    <a:pt x="2073" y="1756"/>
                  </a:lnTo>
                  <a:lnTo>
                    <a:pt x="2073" y="1756"/>
                  </a:lnTo>
                  <a:lnTo>
                    <a:pt x="2082" y="1756"/>
                  </a:lnTo>
                  <a:lnTo>
                    <a:pt x="2082" y="1756"/>
                  </a:lnTo>
                  <a:lnTo>
                    <a:pt x="2082" y="1765"/>
                  </a:lnTo>
                  <a:lnTo>
                    <a:pt x="2082" y="1765"/>
                  </a:lnTo>
                  <a:lnTo>
                    <a:pt x="2073" y="1774"/>
                  </a:lnTo>
                  <a:lnTo>
                    <a:pt x="2073" y="1783"/>
                  </a:lnTo>
                  <a:lnTo>
                    <a:pt x="2073" y="1783"/>
                  </a:lnTo>
                  <a:lnTo>
                    <a:pt x="2082" y="1792"/>
                  </a:lnTo>
                  <a:lnTo>
                    <a:pt x="2082" y="1792"/>
                  </a:lnTo>
                  <a:lnTo>
                    <a:pt x="2100" y="1792"/>
                  </a:lnTo>
                  <a:lnTo>
                    <a:pt x="2100" y="1792"/>
                  </a:lnTo>
                  <a:lnTo>
                    <a:pt x="2091" y="1792"/>
                  </a:lnTo>
                  <a:lnTo>
                    <a:pt x="2091" y="1800"/>
                  </a:lnTo>
                  <a:lnTo>
                    <a:pt x="2091" y="1800"/>
                  </a:lnTo>
                  <a:lnTo>
                    <a:pt x="2082" y="1809"/>
                  </a:lnTo>
                  <a:lnTo>
                    <a:pt x="2082" y="1809"/>
                  </a:lnTo>
                  <a:lnTo>
                    <a:pt x="2091" y="1827"/>
                  </a:lnTo>
                  <a:lnTo>
                    <a:pt x="2091" y="1827"/>
                  </a:lnTo>
                  <a:lnTo>
                    <a:pt x="2100" y="1836"/>
                  </a:lnTo>
                  <a:lnTo>
                    <a:pt x="2100" y="1836"/>
                  </a:lnTo>
                  <a:lnTo>
                    <a:pt x="2091" y="1845"/>
                  </a:lnTo>
                  <a:lnTo>
                    <a:pt x="2091" y="1845"/>
                  </a:lnTo>
                  <a:lnTo>
                    <a:pt x="2091" y="1853"/>
                  </a:lnTo>
                  <a:lnTo>
                    <a:pt x="2100" y="1862"/>
                  </a:lnTo>
                  <a:lnTo>
                    <a:pt x="2100" y="1862"/>
                  </a:lnTo>
                  <a:lnTo>
                    <a:pt x="2100" y="1871"/>
                  </a:lnTo>
                  <a:lnTo>
                    <a:pt x="2100" y="1871"/>
                  </a:lnTo>
                  <a:lnTo>
                    <a:pt x="2100" y="1889"/>
                  </a:lnTo>
                  <a:lnTo>
                    <a:pt x="2100" y="1906"/>
                  </a:lnTo>
                  <a:lnTo>
                    <a:pt x="2100" y="1906"/>
                  </a:lnTo>
                  <a:lnTo>
                    <a:pt x="2109" y="1906"/>
                  </a:lnTo>
                  <a:lnTo>
                    <a:pt x="2109" y="1906"/>
                  </a:lnTo>
                  <a:lnTo>
                    <a:pt x="2135" y="1915"/>
                  </a:lnTo>
                  <a:lnTo>
                    <a:pt x="2162" y="1915"/>
                  </a:lnTo>
                  <a:lnTo>
                    <a:pt x="2162" y="1915"/>
                  </a:lnTo>
                  <a:lnTo>
                    <a:pt x="2162" y="1915"/>
                  </a:lnTo>
                  <a:lnTo>
                    <a:pt x="2162" y="1915"/>
                  </a:lnTo>
                  <a:lnTo>
                    <a:pt x="2153" y="1924"/>
                  </a:lnTo>
                  <a:lnTo>
                    <a:pt x="2153" y="1942"/>
                  </a:lnTo>
                  <a:lnTo>
                    <a:pt x="2153" y="1942"/>
                  </a:lnTo>
                  <a:lnTo>
                    <a:pt x="2170" y="1959"/>
                  </a:lnTo>
                  <a:lnTo>
                    <a:pt x="2170" y="1959"/>
                  </a:lnTo>
                  <a:lnTo>
                    <a:pt x="2188" y="1959"/>
                  </a:lnTo>
                  <a:lnTo>
                    <a:pt x="2206" y="1959"/>
                  </a:lnTo>
                  <a:lnTo>
                    <a:pt x="2206" y="1959"/>
                  </a:lnTo>
                  <a:lnTo>
                    <a:pt x="2223" y="1968"/>
                  </a:lnTo>
                  <a:lnTo>
                    <a:pt x="2223" y="1968"/>
                  </a:lnTo>
                  <a:lnTo>
                    <a:pt x="2232" y="1977"/>
                  </a:lnTo>
                  <a:lnTo>
                    <a:pt x="2232" y="1977"/>
                  </a:lnTo>
                  <a:lnTo>
                    <a:pt x="2223" y="1995"/>
                  </a:lnTo>
                  <a:lnTo>
                    <a:pt x="2223" y="2004"/>
                  </a:lnTo>
                  <a:lnTo>
                    <a:pt x="2223" y="2004"/>
                  </a:lnTo>
                  <a:lnTo>
                    <a:pt x="2223" y="2030"/>
                  </a:lnTo>
                  <a:lnTo>
                    <a:pt x="2241" y="2039"/>
                  </a:lnTo>
                  <a:lnTo>
                    <a:pt x="2241" y="2039"/>
                  </a:lnTo>
                  <a:lnTo>
                    <a:pt x="2241" y="2056"/>
                  </a:lnTo>
                  <a:lnTo>
                    <a:pt x="2241" y="2056"/>
                  </a:lnTo>
                  <a:lnTo>
                    <a:pt x="2241" y="2065"/>
                  </a:lnTo>
                  <a:lnTo>
                    <a:pt x="2259" y="2074"/>
                  </a:lnTo>
                  <a:lnTo>
                    <a:pt x="2259" y="2074"/>
                  </a:lnTo>
                  <a:lnTo>
                    <a:pt x="2285" y="2092"/>
                  </a:lnTo>
                  <a:lnTo>
                    <a:pt x="2329" y="2092"/>
                  </a:lnTo>
                  <a:lnTo>
                    <a:pt x="2329" y="2092"/>
                  </a:lnTo>
                  <a:lnTo>
                    <a:pt x="2329" y="2092"/>
                  </a:lnTo>
                  <a:lnTo>
                    <a:pt x="2347" y="2101"/>
                  </a:lnTo>
                  <a:lnTo>
                    <a:pt x="2347" y="2101"/>
                  </a:lnTo>
                  <a:lnTo>
                    <a:pt x="2356" y="2118"/>
                  </a:lnTo>
                  <a:lnTo>
                    <a:pt x="2373" y="2127"/>
                  </a:lnTo>
                  <a:lnTo>
                    <a:pt x="2373" y="2127"/>
                  </a:lnTo>
                  <a:lnTo>
                    <a:pt x="2391" y="2136"/>
                  </a:lnTo>
                  <a:lnTo>
                    <a:pt x="2409" y="2127"/>
                  </a:lnTo>
                  <a:lnTo>
                    <a:pt x="2409" y="2127"/>
                  </a:lnTo>
                  <a:lnTo>
                    <a:pt x="2409" y="2145"/>
                  </a:lnTo>
                  <a:lnTo>
                    <a:pt x="2409" y="2145"/>
                  </a:lnTo>
                  <a:lnTo>
                    <a:pt x="2409" y="2145"/>
                  </a:lnTo>
                  <a:lnTo>
                    <a:pt x="2418" y="2162"/>
                  </a:lnTo>
                  <a:lnTo>
                    <a:pt x="2418" y="2162"/>
                  </a:lnTo>
                  <a:lnTo>
                    <a:pt x="2435" y="2171"/>
                  </a:lnTo>
                  <a:lnTo>
                    <a:pt x="2453" y="2171"/>
                  </a:lnTo>
                  <a:lnTo>
                    <a:pt x="2453" y="2171"/>
                  </a:lnTo>
                  <a:lnTo>
                    <a:pt x="2470" y="2162"/>
                  </a:lnTo>
                  <a:lnTo>
                    <a:pt x="2470" y="2162"/>
                  </a:lnTo>
                  <a:lnTo>
                    <a:pt x="2479" y="2171"/>
                  </a:lnTo>
                  <a:lnTo>
                    <a:pt x="2479" y="2171"/>
                  </a:lnTo>
                  <a:lnTo>
                    <a:pt x="2488" y="2180"/>
                  </a:lnTo>
                  <a:lnTo>
                    <a:pt x="2506" y="2180"/>
                  </a:lnTo>
                  <a:lnTo>
                    <a:pt x="2506" y="2180"/>
                  </a:lnTo>
                  <a:lnTo>
                    <a:pt x="2515" y="2198"/>
                  </a:lnTo>
                  <a:lnTo>
                    <a:pt x="2515" y="2198"/>
                  </a:lnTo>
                  <a:lnTo>
                    <a:pt x="2532" y="2215"/>
                  </a:lnTo>
                  <a:lnTo>
                    <a:pt x="2532" y="2215"/>
                  </a:lnTo>
                  <a:lnTo>
                    <a:pt x="2541" y="2224"/>
                  </a:lnTo>
                  <a:lnTo>
                    <a:pt x="2541" y="2224"/>
                  </a:lnTo>
                  <a:lnTo>
                    <a:pt x="2541" y="2224"/>
                  </a:lnTo>
                  <a:lnTo>
                    <a:pt x="2550" y="2242"/>
                  </a:lnTo>
                  <a:lnTo>
                    <a:pt x="2550" y="2242"/>
                  </a:lnTo>
                  <a:lnTo>
                    <a:pt x="2550" y="2260"/>
                  </a:lnTo>
                  <a:lnTo>
                    <a:pt x="2550" y="2260"/>
                  </a:lnTo>
                  <a:lnTo>
                    <a:pt x="2550" y="2260"/>
                  </a:lnTo>
                  <a:lnTo>
                    <a:pt x="2550" y="2260"/>
                  </a:lnTo>
                  <a:lnTo>
                    <a:pt x="2541" y="2260"/>
                  </a:lnTo>
                  <a:lnTo>
                    <a:pt x="2541" y="2260"/>
                  </a:lnTo>
                  <a:lnTo>
                    <a:pt x="2532" y="2251"/>
                  </a:lnTo>
                  <a:lnTo>
                    <a:pt x="2532" y="2251"/>
                  </a:lnTo>
                  <a:lnTo>
                    <a:pt x="2515" y="2242"/>
                  </a:lnTo>
                  <a:lnTo>
                    <a:pt x="2506" y="2242"/>
                  </a:lnTo>
                  <a:lnTo>
                    <a:pt x="2506" y="2242"/>
                  </a:lnTo>
                  <a:lnTo>
                    <a:pt x="2479" y="2242"/>
                  </a:lnTo>
                  <a:lnTo>
                    <a:pt x="2453" y="2242"/>
                  </a:lnTo>
                  <a:lnTo>
                    <a:pt x="2453" y="2242"/>
                  </a:lnTo>
                  <a:lnTo>
                    <a:pt x="2426" y="2242"/>
                  </a:lnTo>
                  <a:lnTo>
                    <a:pt x="2426" y="2242"/>
                  </a:lnTo>
                  <a:lnTo>
                    <a:pt x="2418" y="2268"/>
                  </a:lnTo>
                  <a:lnTo>
                    <a:pt x="2418" y="2268"/>
                  </a:lnTo>
                  <a:lnTo>
                    <a:pt x="2426" y="2304"/>
                  </a:lnTo>
                  <a:lnTo>
                    <a:pt x="2453" y="2339"/>
                  </a:lnTo>
                  <a:lnTo>
                    <a:pt x="2453" y="2339"/>
                  </a:lnTo>
                  <a:lnTo>
                    <a:pt x="2462" y="2365"/>
                  </a:lnTo>
                  <a:lnTo>
                    <a:pt x="2462" y="2365"/>
                  </a:lnTo>
                  <a:lnTo>
                    <a:pt x="2462" y="2383"/>
                  </a:lnTo>
                  <a:lnTo>
                    <a:pt x="2470" y="2392"/>
                  </a:lnTo>
                  <a:lnTo>
                    <a:pt x="2470" y="2392"/>
                  </a:lnTo>
                  <a:lnTo>
                    <a:pt x="2462" y="2401"/>
                  </a:lnTo>
                  <a:lnTo>
                    <a:pt x="2462" y="2410"/>
                  </a:lnTo>
                  <a:lnTo>
                    <a:pt x="2462" y="2418"/>
                  </a:lnTo>
                  <a:lnTo>
                    <a:pt x="2462" y="2418"/>
                  </a:lnTo>
                  <a:lnTo>
                    <a:pt x="2462" y="2427"/>
                  </a:lnTo>
                  <a:lnTo>
                    <a:pt x="2462" y="2427"/>
                  </a:lnTo>
                  <a:lnTo>
                    <a:pt x="2462" y="2445"/>
                  </a:lnTo>
                  <a:lnTo>
                    <a:pt x="2462" y="2445"/>
                  </a:lnTo>
                  <a:lnTo>
                    <a:pt x="2453" y="2489"/>
                  </a:lnTo>
                  <a:lnTo>
                    <a:pt x="2453" y="2533"/>
                  </a:lnTo>
                  <a:lnTo>
                    <a:pt x="2453" y="2533"/>
                  </a:lnTo>
                  <a:lnTo>
                    <a:pt x="2453" y="2568"/>
                  </a:lnTo>
                  <a:lnTo>
                    <a:pt x="2453" y="2568"/>
                  </a:lnTo>
                  <a:lnTo>
                    <a:pt x="2453" y="2586"/>
                  </a:lnTo>
                  <a:lnTo>
                    <a:pt x="2453" y="2586"/>
                  </a:lnTo>
                  <a:lnTo>
                    <a:pt x="2444" y="2586"/>
                  </a:lnTo>
                  <a:lnTo>
                    <a:pt x="2444" y="2586"/>
                  </a:lnTo>
                  <a:lnTo>
                    <a:pt x="2444" y="2604"/>
                  </a:lnTo>
                  <a:lnTo>
                    <a:pt x="2444" y="2604"/>
                  </a:lnTo>
                  <a:lnTo>
                    <a:pt x="2435" y="2639"/>
                  </a:lnTo>
                  <a:lnTo>
                    <a:pt x="2435" y="2657"/>
                  </a:lnTo>
                  <a:lnTo>
                    <a:pt x="2444" y="2674"/>
                  </a:lnTo>
                  <a:lnTo>
                    <a:pt x="2444" y="2674"/>
                  </a:lnTo>
                  <a:lnTo>
                    <a:pt x="2453" y="2710"/>
                  </a:lnTo>
                  <a:lnTo>
                    <a:pt x="2462" y="2727"/>
                  </a:lnTo>
                  <a:lnTo>
                    <a:pt x="2453" y="2745"/>
                  </a:lnTo>
                  <a:lnTo>
                    <a:pt x="2453" y="2745"/>
                  </a:lnTo>
                  <a:lnTo>
                    <a:pt x="2453" y="2772"/>
                  </a:lnTo>
                  <a:lnTo>
                    <a:pt x="2453" y="2798"/>
                  </a:lnTo>
                  <a:lnTo>
                    <a:pt x="2462" y="2833"/>
                  </a:lnTo>
                  <a:lnTo>
                    <a:pt x="2462" y="2833"/>
                  </a:lnTo>
                  <a:lnTo>
                    <a:pt x="2470" y="2851"/>
                  </a:lnTo>
                  <a:lnTo>
                    <a:pt x="2470" y="2860"/>
                  </a:lnTo>
                  <a:lnTo>
                    <a:pt x="2470" y="2860"/>
                  </a:lnTo>
                  <a:lnTo>
                    <a:pt x="2470" y="2886"/>
                  </a:lnTo>
                  <a:lnTo>
                    <a:pt x="2479" y="2904"/>
                  </a:lnTo>
                  <a:lnTo>
                    <a:pt x="2488" y="2913"/>
                  </a:lnTo>
                  <a:lnTo>
                    <a:pt x="2488" y="2913"/>
                  </a:lnTo>
                  <a:lnTo>
                    <a:pt x="2523" y="2948"/>
                  </a:lnTo>
                  <a:lnTo>
                    <a:pt x="2523" y="2948"/>
                  </a:lnTo>
                  <a:lnTo>
                    <a:pt x="2523" y="2957"/>
                  </a:lnTo>
                  <a:lnTo>
                    <a:pt x="2523" y="2957"/>
                  </a:lnTo>
                  <a:lnTo>
                    <a:pt x="2550" y="2975"/>
                  </a:lnTo>
                  <a:lnTo>
                    <a:pt x="2550" y="2975"/>
                  </a:lnTo>
                  <a:lnTo>
                    <a:pt x="2550" y="2975"/>
                  </a:lnTo>
                  <a:lnTo>
                    <a:pt x="2550" y="2975"/>
                  </a:lnTo>
                  <a:lnTo>
                    <a:pt x="2559" y="3001"/>
                  </a:lnTo>
                  <a:lnTo>
                    <a:pt x="2576" y="3019"/>
                  </a:lnTo>
                  <a:lnTo>
                    <a:pt x="2576" y="3019"/>
                  </a:lnTo>
                  <a:lnTo>
                    <a:pt x="2585" y="3019"/>
                  </a:lnTo>
                  <a:lnTo>
                    <a:pt x="2585" y="3019"/>
                  </a:lnTo>
                  <a:lnTo>
                    <a:pt x="2585" y="3028"/>
                  </a:lnTo>
                  <a:lnTo>
                    <a:pt x="2585" y="3028"/>
                  </a:lnTo>
                  <a:lnTo>
                    <a:pt x="2576" y="3036"/>
                  </a:lnTo>
                  <a:lnTo>
                    <a:pt x="2576" y="3045"/>
                  </a:lnTo>
                  <a:lnTo>
                    <a:pt x="2576" y="3045"/>
                  </a:lnTo>
                  <a:lnTo>
                    <a:pt x="2585" y="3063"/>
                  </a:lnTo>
                  <a:lnTo>
                    <a:pt x="2612" y="3098"/>
                  </a:lnTo>
                  <a:lnTo>
                    <a:pt x="2612" y="3098"/>
                  </a:lnTo>
                  <a:lnTo>
                    <a:pt x="2638" y="3116"/>
                  </a:lnTo>
                  <a:lnTo>
                    <a:pt x="2638" y="3116"/>
                  </a:lnTo>
                  <a:lnTo>
                    <a:pt x="2638" y="3116"/>
                  </a:lnTo>
                  <a:lnTo>
                    <a:pt x="2647" y="3133"/>
                  </a:lnTo>
                  <a:lnTo>
                    <a:pt x="2656" y="3142"/>
                  </a:lnTo>
                  <a:lnTo>
                    <a:pt x="2656" y="3151"/>
                  </a:lnTo>
                  <a:lnTo>
                    <a:pt x="2656" y="3151"/>
                  </a:lnTo>
                  <a:lnTo>
                    <a:pt x="2665" y="3169"/>
                  </a:lnTo>
                  <a:lnTo>
                    <a:pt x="2682" y="3178"/>
                  </a:lnTo>
                  <a:lnTo>
                    <a:pt x="2682" y="3178"/>
                  </a:lnTo>
                  <a:lnTo>
                    <a:pt x="2682" y="3178"/>
                  </a:lnTo>
                  <a:lnTo>
                    <a:pt x="2709" y="3178"/>
                  </a:lnTo>
                  <a:lnTo>
                    <a:pt x="2744" y="3195"/>
                  </a:lnTo>
                  <a:lnTo>
                    <a:pt x="2744" y="3195"/>
                  </a:lnTo>
                  <a:lnTo>
                    <a:pt x="2762" y="3213"/>
                  </a:lnTo>
                  <a:lnTo>
                    <a:pt x="2779" y="3213"/>
                  </a:lnTo>
                  <a:lnTo>
                    <a:pt x="2797" y="3213"/>
                  </a:lnTo>
                  <a:lnTo>
                    <a:pt x="2797" y="3213"/>
                  </a:lnTo>
                  <a:lnTo>
                    <a:pt x="2815" y="3231"/>
                  </a:lnTo>
                  <a:lnTo>
                    <a:pt x="2832" y="3257"/>
                  </a:lnTo>
                  <a:lnTo>
                    <a:pt x="2832" y="3257"/>
                  </a:lnTo>
                  <a:lnTo>
                    <a:pt x="2841" y="3275"/>
                  </a:lnTo>
                  <a:lnTo>
                    <a:pt x="2841" y="3275"/>
                  </a:lnTo>
                  <a:lnTo>
                    <a:pt x="2850" y="3301"/>
                  </a:lnTo>
                  <a:lnTo>
                    <a:pt x="2850" y="3301"/>
                  </a:lnTo>
                  <a:lnTo>
                    <a:pt x="2868" y="3301"/>
                  </a:lnTo>
                  <a:lnTo>
                    <a:pt x="2991" y="3292"/>
                  </a:lnTo>
                  <a:lnTo>
                    <a:pt x="2991" y="3292"/>
                  </a:lnTo>
                  <a:lnTo>
                    <a:pt x="3053" y="3319"/>
                  </a:lnTo>
                  <a:lnTo>
                    <a:pt x="3053" y="3319"/>
                  </a:lnTo>
                  <a:lnTo>
                    <a:pt x="3159" y="3354"/>
                  </a:lnTo>
                  <a:lnTo>
                    <a:pt x="3159" y="3354"/>
                  </a:lnTo>
                  <a:lnTo>
                    <a:pt x="3194" y="3372"/>
                  </a:lnTo>
                  <a:lnTo>
                    <a:pt x="3194" y="3372"/>
                  </a:lnTo>
                  <a:lnTo>
                    <a:pt x="3203" y="3372"/>
                  </a:lnTo>
                  <a:lnTo>
                    <a:pt x="3353" y="3372"/>
                  </a:lnTo>
                  <a:lnTo>
                    <a:pt x="3353" y="3372"/>
                  </a:lnTo>
                  <a:lnTo>
                    <a:pt x="3370" y="3363"/>
                  </a:lnTo>
                  <a:lnTo>
                    <a:pt x="3388" y="3345"/>
                  </a:lnTo>
                  <a:lnTo>
                    <a:pt x="3459" y="3345"/>
                  </a:lnTo>
                  <a:lnTo>
                    <a:pt x="3512" y="3398"/>
                  </a:lnTo>
                  <a:lnTo>
                    <a:pt x="3512" y="3398"/>
                  </a:lnTo>
                  <a:lnTo>
                    <a:pt x="3529" y="3407"/>
                  </a:lnTo>
                  <a:lnTo>
                    <a:pt x="3529" y="3407"/>
                  </a:lnTo>
                  <a:lnTo>
                    <a:pt x="3547" y="3425"/>
                  </a:lnTo>
                  <a:lnTo>
                    <a:pt x="3547" y="3425"/>
                  </a:lnTo>
                  <a:lnTo>
                    <a:pt x="3547" y="3451"/>
                  </a:lnTo>
                  <a:lnTo>
                    <a:pt x="3565" y="3469"/>
                  </a:lnTo>
                  <a:lnTo>
                    <a:pt x="3565" y="3469"/>
                  </a:lnTo>
                  <a:lnTo>
                    <a:pt x="3582" y="3478"/>
                  </a:lnTo>
                  <a:lnTo>
                    <a:pt x="3582" y="3478"/>
                  </a:lnTo>
                  <a:lnTo>
                    <a:pt x="3591" y="3487"/>
                  </a:lnTo>
                  <a:lnTo>
                    <a:pt x="3591" y="3487"/>
                  </a:lnTo>
                  <a:lnTo>
                    <a:pt x="3617" y="3495"/>
                  </a:lnTo>
                  <a:lnTo>
                    <a:pt x="3617" y="3495"/>
                  </a:lnTo>
                  <a:lnTo>
                    <a:pt x="3617" y="3504"/>
                  </a:lnTo>
                  <a:lnTo>
                    <a:pt x="3617" y="3504"/>
                  </a:lnTo>
                  <a:lnTo>
                    <a:pt x="3617" y="3504"/>
                  </a:lnTo>
                  <a:lnTo>
                    <a:pt x="3635" y="3513"/>
                  </a:lnTo>
                  <a:lnTo>
                    <a:pt x="3662" y="3504"/>
                  </a:lnTo>
                  <a:lnTo>
                    <a:pt x="3662" y="3504"/>
                  </a:lnTo>
                  <a:lnTo>
                    <a:pt x="3670" y="3487"/>
                  </a:lnTo>
                  <a:lnTo>
                    <a:pt x="3670" y="3487"/>
                  </a:lnTo>
                  <a:lnTo>
                    <a:pt x="3688" y="3460"/>
                  </a:lnTo>
                  <a:lnTo>
                    <a:pt x="3688" y="3460"/>
                  </a:lnTo>
                  <a:lnTo>
                    <a:pt x="3732" y="3478"/>
                  </a:lnTo>
                  <a:lnTo>
                    <a:pt x="3759" y="3487"/>
                  </a:lnTo>
                  <a:lnTo>
                    <a:pt x="3776" y="3504"/>
                  </a:lnTo>
                  <a:lnTo>
                    <a:pt x="3776" y="3504"/>
                  </a:lnTo>
                  <a:lnTo>
                    <a:pt x="3785" y="3531"/>
                  </a:lnTo>
                  <a:lnTo>
                    <a:pt x="3794" y="3548"/>
                  </a:lnTo>
                  <a:lnTo>
                    <a:pt x="3829" y="3584"/>
                  </a:lnTo>
                  <a:lnTo>
                    <a:pt x="3829" y="3584"/>
                  </a:lnTo>
                  <a:lnTo>
                    <a:pt x="3829" y="3584"/>
                  </a:lnTo>
                  <a:lnTo>
                    <a:pt x="3829" y="3584"/>
                  </a:lnTo>
                  <a:lnTo>
                    <a:pt x="3829" y="3584"/>
                  </a:lnTo>
                  <a:lnTo>
                    <a:pt x="3829" y="3592"/>
                  </a:lnTo>
                  <a:lnTo>
                    <a:pt x="3829" y="3592"/>
                  </a:lnTo>
                  <a:lnTo>
                    <a:pt x="3838" y="3610"/>
                  </a:lnTo>
                  <a:lnTo>
                    <a:pt x="3838" y="3610"/>
                  </a:lnTo>
                  <a:lnTo>
                    <a:pt x="3838" y="3628"/>
                  </a:lnTo>
                  <a:lnTo>
                    <a:pt x="3838" y="3628"/>
                  </a:lnTo>
                  <a:lnTo>
                    <a:pt x="3838" y="3628"/>
                  </a:lnTo>
                  <a:lnTo>
                    <a:pt x="3838" y="3628"/>
                  </a:lnTo>
                  <a:lnTo>
                    <a:pt x="3847" y="3637"/>
                  </a:lnTo>
                  <a:lnTo>
                    <a:pt x="3847" y="3637"/>
                  </a:lnTo>
                  <a:lnTo>
                    <a:pt x="3847" y="3637"/>
                  </a:lnTo>
                  <a:lnTo>
                    <a:pt x="3856" y="3654"/>
                  </a:lnTo>
                  <a:lnTo>
                    <a:pt x="3873" y="3663"/>
                  </a:lnTo>
                  <a:lnTo>
                    <a:pt x="3873" y="3663"/>
                  </a:lnTo>
                  <a:lnTo>
                    <a:pt x="3873" y="3663"/>
                  </a:lnTo>
                  <a:lnTo>
                    <a:pt x="3882" y="3672"/>
                  </a:lnTo>
                  <a:lnTo>
                    <a:pt x="3882" y="3672"/>
                  </a:lnTo>
                  <a:lnTo>
                    <a:pt x="3891" y="3672"/>
                  </a:lnTo>
                  <a:lnTo>
                    <a:pt x="3900" y="3672"/>
                  </a:lnTo>
                  <a:lnTo>
                    <a:pt x="3900" y="3672"/>
                  </a:lnTo>
                  <a:lnTo>
                    <a:pt x="3944" y="3690"/>
                  </a:lnTo>
                  <a:lnTo>
                    <a:pt x="3944" y="3690"/>
                  </a:lnTo>
                  <a:lnTo>
                    <a:pt x="3962" y="3690"/>
                  </a:lnTo>
                  <a:lnTo>
                    <a:pt x="3979" y="3690"/>
                  </a:lnTo>
                  <a:lnTo>
                    <a:pt x="3988" y="3681"/>
                  </a:lnTo>
                  <a:lnTo>
                    <a:pt x="3988" y="3681"/>
                  </a:lnTo>
                  <a:lnTo>
                    <a:pt x="3988" y="3663"/>
                  </a:lnTo>
                  <a:lnTo>
                    <a:pt x="3988" y="3654"/>
                  </a:lnTo>
                  <a:lnTo>
                    <a:pt x="3988" y="3654"/>
                  </a:lnTo>
                  <a:lnTo>
                    <a:pt x="3970" y="3628"/>
                  </a:lnTo>
                  <a:lnTo>
                    <a:pt x="3970" y="3628"/>
                  </a:lnTo>
                  <a:lnTo>
                    <a:pt x="3962" y="3628"/>
                  </a:lnTo>
                  <a:lnTo>
                    <a:pt x="3962" y="3628"/>
                  </a:lnTo>
                  <a:lnTo>
                    <a:pt x="3962" y="3628"/>
                  </a:lnTo>
                  <a:lnTo>
                    <a:pt x="3962" y="3628"/>
                  </a:lnTo>
                  <a:lnTo>
                    <a:pt x="3970" y="3619"/>
                  </a:lnTo>
                  <a:lnTo>
                    <a:pt x="3970" y="3619"/>
                  </a:lnTo>
                  <a:lnTo>
                    <a:pt x="3988" y="3601"/>
                  </a:lnTo>
                  <a:lnTo>
                    <a:pt x="3979" y="3575"/>
                  </a:lnTo>
                  <a:lnTo>
                    <a:pt x="3979" y="3575"/>
                  </a:lnTo>
                  <a:lnTo>
                    <a:pt x="3979" y="3575"/>
                  </a:lnTo>
                  <a:lnTo>
                    <a:pt x="3979" y="3575"/>
                  </a:lnTo>
                  <a:lnTo>
                    <a:pt x="3979" y="3575"/>
                  </a:lnTo>
                  <a:lnTo>
                    <a:pt x="3979" y="3575"/>
                  </a:lnTo>
                  <a:lnTo>
                    <a:pt x="3988" y="3566"/>
                  </a:lnTo>
                  <a:lnTo>
                    <a:pt x="3988" y="3566"/>
                  </a:lnTo>
                  <a:lnTo>
                    <a:pt x="4023" y="3548"/>
                  </a:lnTo>
                  <a:lnTo>
                    <a:pt x="4023" y="3531"/>
                  </a:lnTo>
                  <a:lnTo>
                    <a:pt x="4023" y="3531"/>
                  </a:lnTo>
                  <a:lnTo>
                    <a:pt x="4032" y="3531"/>
                  </a:lnTo>
                  <a:lnTo>
                    <a:pt x="4050" y="3531"/>
                  </a:lnTo>
                  <a:lnTo>
                    <a:pt x="4050" y="3531"/>
                  </a:lnTo>
                  <a:lnTo>
                    <a:pt x="4067" y="3522"/>
                  </a:lnTo>
                  <a:lnTo>
                    <a:pt x="4085" y="3513"/>
                  </a:lnTo>
                  <a:lnTo>
                    <a:pt x="4103" y="3495"/>
                  </a:lnTo>
                  <a:lnTo>
                    <a:pt x="4112" y="3478"/>
                  </a:lnTo>
                  <a:lnTo>
                    <a:pt x="4112" y="3478"/>
                  </a:lnTo>
                  <a:lnTo>
                    <a:pt x="4129" y="3478"/>
                  </a:lnTo>
                  <a:lnTo>
                    <a:pt x="4129" y="3478"/>
                  </a:lnTo>
                  <a:lnTo>
                    <a:pt x="4147" y="3469"/>
                  </a:lnTo>
                  <a:lnTo>
                    <a:pt x="4165" y="3460"/>
                  </a:lnTo>
                  <a:lnTo>
                    <a:pt x="4165" y="3460"/>
                  </a:lnTo>
                  <a:lnTo>
                    <a:pt x="4165" y="3460"/>
                  </a:lnTo>
                  <a:lnTo>
                    <a:pt x="4165" y="3460"/>
                  </a:lnTo>
                  <a:lnTo>
                    <a:pt x="4182" y="3460"/>
                  </a:lnTo>
                  <a:lnTo>
                    <a:pt x="4182" y="3460"/>
                  </a:lnTo>
                  <a:lnTo>
                    <a:pt x="4200" y="3451"/>
                  </a:lnTo>
                  <a:lnTo>
                    <a:pt x="4200" y="3451"/>
                  </a:lnTo>
                  <a:lnTo>
                    <a:pt x="4209" y="3460"/>
                  </a:lnTo>
                  <a:lnTo>
                    <a:pt x="4209" y="3460"/>
                  </a:lnTo>
                  <a:lnTo>
                    <a:pt x="4226" y="3469"/>
                  </a:lnTo>
                  <a:lnTo>
                    <a:pt x="4244" y="3478"/>
                  </a:lnTo>
                  <a:lnTo>
                    <a:pt x="4244" y="3478"/>
                  </a:lnTo>
                  <a:lnTo>
                    <a:pt x="4262" y="3469"/>
                  </a:lnTo>
                  <a:lnTo>
                    <a:pt x="4270" y="3460"/>
                  </a:lnTo>
                  <a:lnTo>
                    <a:pt x="4270" y="3460"/>
                  </a:lnTo>
                  <a:lnTo>
                    <a:pt x="4288" y="3478"/>
                  </a:lnTo>
                  <a:lnTo>
                    <a:pt x="4288" y="3478"/>
                  </a:lnTo>
                  <a:lnTo>
                    <a:pt x="4306" y="3495"/>
                  </a:lnTo>
                  <a:lnTo>
                    <a:pt x="4323" y="3495"/>
                  </a:lnTo>
                  <a:lnTo>
                    <a:pt x="4350" y="3495"/>
                  </a:lnTo>
                  <a:lnTo>
                    <a:pt x="4350" y="3495"/>
                  </a:lnTo>
                  <a:lnTo>
                    <a:pt x="4367" y="3495"/>
                  </a:lnTo>
                  <a:lnTo>
                    <a:pt x="4376" y="3478"/>
                  </a:lnTo>
                  <a:lnTo>
                    <a:pt x="4376" y="3478"/>
                  </a:lnTo>
                  <a:lnTo>
                    <a:pt x="4394" y="3487"/>
                  </a:lnTo>
                  <a:lnTo>
                    <a:pt x="4412" y="3478"/>
                  </a:lnTo>
                  <a:lnTo>
                    <a:pt x="4412" y="3478"/>
                  </a:lnTo>
                  <a:lnTo>
                    <a:pt x="4420" y="3469"/>
                  </a:lnTo>
                  <a:lnTo>
                    <a:pt x="4420" y="3451"/>
                  </a:lnTo>
                  <a:lnTo>
                    <a:pt x="4420" y="3451"/>
                  </a:lnTo>
                  <a:lnTo>
                    <a:pt x="4420" y="3442"/>
                  </a:lnTo>
                  <a:lnTo>
                    <a:pt x="4420" y="3442"/>
                  </a:lnTo>
                  <a:lnTo>
                    <a:pt x="4420" y="3442"/>
                  </a:lnTo>
                  <a:lnTo>
                    <a:pt x="4420" y="3434"/>
                  </a:lnTo>
                  <a:lnTo>
                    <a:pt x="4420" y="3434"/>
                  </a:lnTo>
                  <a:lnTo>
                    <a:pt x="4438" y="3425"/>
                  </a:lnTo>
                  <a:lnTo>
                    <a:pt x="4473" y="3425"/>
                  </a:lnTo>
                  <a:lnTo>
                    <a:pt x="4473" y="3425"/>
                  </a:lnTo>
                  <a:lnTo>
                    <a:pt x="4491" y="3425"/>
                  </a:lnTo>
                  <a:lnTo>
                    <a:pt x="4491" y="3416"/>
                  </a:lnTo>
                  <a:lnTo>
                    <a:pt x="4491" y="3416"/>
                  </a:lnTo>
                  <a:lnTo>
                    <a:pt x="4500" y="3434"/>
                  </a:lnTo>
                  <a:lnTo>
                    <a:pt x="4517" y="3434"/>
                  </a:lnTo>
                  <a:lnTo>
                    <a:pt x="4517" y="3434"/>
                  </a:lnTo>
                  <a:lnTo>
                    <a:pt x="4535" y="3434"/>
                  </a:lnTo>
                  <a:lnTo>
                    <a:pt x="4535" y="3434"/>
                  </a:lnTo>
                  <a:lnTo>
                    <a:pt x="4553" y="3434"/>
                  </a:lnTo>
                  <a:lnTo>
                    <a:pt x="4553" y="3434"/>
                  </a:lnTo>
                  <a:lnTo>
                    <a:pt x="4579" y="3425"/>
                  </a:lnTo>
                  <a:lnTo>
                    <a:pt x="4579" y="3425"/>
                  </a:lnTo>
                  <a:lnTo>
                    <a:pt x="4606" y="3434"/>
                  </a:lnTo>
                  <a:lnTo>
                    <a:pt x="4614" y="3442"/>
                  </a:lnTo>
                  <a:lnTo>
                    <a:pt x="4614" y="3442"/>
                  </a:lnTo>
                  <a:lnTo>
                    <a:pt x="4623" y="3460"/>
                  </a:lnTo>
                  <a:lnTo>
                    <a:pt x="4641" y="3469"/>
                  </a:lnTo>
                  <a:lnTo>
                    <a:pt x="4641" y="3469"/>
                  </a:lnTo>
                  <a:lnTo>
                    <a:pt x="4659" y="3469"/>
                  </a:lnTo>
                  <a:lnTo>
                    <a:pt x="4685" y="3460"/>
                  </a:lnTo>
                  <a:lnTo>
                    <a:pt x="4685" y="3460"/>
                  </a:lnTo>
                  <a:lnTo>
                    <a:pt x="4685" y="3460"/>
                  </a:lnTo>
                  <a:lnTo>
                    <a:pt x="4694" y="3451"/>
                  </a:lnTo>
                  <a:lnTo>
                    <a:pt x="4694" y="3451"/>
                  </a:lnTo>
                  <a:lnTo>
                    <a:pt x="4712" y="3442"/>
                  </a:lnTo>
                  <a:lnTo>
                    <a:pt x="4712" y="3442"/>
                  </a:lnTo>
                  <a:lnTo>
                    <a:pt x="4712" y="3442"/>
                  </a:lnTo>
                  <a:lnTo>
                    <a:pt x="4738" y="3469"/>
                  </a:lnTo>
                  <a:lnTo>
                    <a:pt x="4738" y="3469"/>
                  </a:lnTo>
                  <a:lnTo>
                    <a:pt x="4773" y="3504"/>
                  </a:lnTo>
                  <a:lnTo>
                    <a:pt x="4773" y="3504"/>
                  </a:lnTo>
                  <a:lnTo>
                    <a:pt x="4773" y="3513"/>
                  </a:lnTo>
                  <a:lnTo>
                    <a:pt x="4773" y="3522"/>
                  </a:lnTo>
                  <a:lnTo>
                    <a:pt x="4773" y="3522"/>
                  </a:lnTo>
                  <a:lnTo>
                    <a:pt x="4764" y="3540"/>
                  </a:lnTo>
                  <a:lnTo>
                    <a:pt x="4764" y="3548"/>
                  </a:lnTo>
                  <a:lnTo>
                    <a:pt x="4764" y="3548"/>
                  </a:lnTo>
                  <a:lnTo>
                    <a:pt x="4764" y="3566"/>
                  </a:lnTo>
                  <a:lnTo>
                    <a:pt x="4764" y="3566"/>
                  </a:lnTo>
                  <a:lnTo>
                    <a:pt x="4764" y="3566"/>
                  </a:lnTo>
                  <a:lnTo>
                    <a:pt x="4764" y="3566"/>
                  </a:lnTo>
                  <a:lnTo>
                    <a:pt x="4773" y="3584"/>
                  </a:lnTo>
                  <a:lnTo>
                    <a:pt x="4773" y="3584"/>
                  </a:lnTo>
                  <a:lnTo>
                    <a:pt x="4773" y="3601"/>
                  </a:lnTo>
                  <a:lnTo>
                    <a:pt x="4791" y="3619"/>
                  </a:lnTo>
                  <a:lnTo>
                    <a:pt x="4791" y="3619"/>
                  </a:lnTo>
                  <a:lnTo>
                    <a:pt x="4800" y="3628"/>
                  </a:lnTo>
                  <a:lnTo>
                    <a:pt x="4800" y="3637"/>
                  </a:lnTo>
                  <a:lnTo>
                    <a:pt x="4800" y="3654"/>
                  </a:lnTo>
                  <a:lnTo>
                    <a:pt x="4800" y="3654"/>
                  </a:lnTo>
                  <a:lnTo>
                    <a:pt x="4809" y="3672"/>
                  </a:lnTo>
                  <a:lnTo>
                    <a:pt x="4826" y="3681"/>
                  </a:lnTo>
                  <a:lnTo>
                    <a:pt x="4826" y="3681"/>
                  </a:lnTo>
                  <a:lnTo>
                    <a:pt x="4835" y="3690"/>
                  </a:lnTo>
                  <a:lnTo>
                    <a:pt x="4844" y="3707"/>
                  </a:lnTo>
                  <a:lnTo>
                    <a:pt x="4844" y="3707"/>
                  </a:lnTo>
                  <a:lnTo>
                    <a:pt x="4853" y="3725"/>
                  </a:lnTo>
                  <a:lnTo>
                    <a:pt x="4853" y="3725"/>
                  </a:lnTo>
                  <a:lnTo>
                    <a:pt x="4870" y="3743"/>
                  </a:lnTo>
                  <a:lnTo>
                    <a:pt x="4888" y="3743"/>
                  </a:lnTo>
                  <a:lnTo>
                    <a:pt x="4897" y="3743"/>
                  </a:lnTo>
                  <a:lnTo>
                    <a:pt x="4897" y="3743"/>
                  </a:lnTo>
                  <a:lnTo>
                    <a:pt x="4914" y="3734"/>
                  </a:lnTo>
                  <a:lnTo>
                    <a:pt x="4914" y="3734"/>
                  </a:lnTo>
                  <a:lnTo>
                    <a:pt x="4923" y="3716"/>
                  </a:lnTo>
                  <a:lnTo>
                    <a:pt x="4923" y="3716"/>
                  </a:lnTo>
                  <a:lnTo>
                    <a:pt x="4932" y="3690"/>
                  </a:lnTo>
                  <a:lnTo>
                    <a:pt x="4932" y="3690"/>
                  </a:lnTo>
                  <a:lnTo>
                    <a:pt x="4941" y="3672"/>
                  </a:lnTo>
                  <a:lnTo>
                    <a:pt x="4950" y="3654"/>
                  </a:lnTo>
                  <a:lnTo>
                    <a:pt x="4950" y="3654"/>
                  </a:lnTo>
                  <a:lnTo>
                    <a:pt x="4941" y="3592"/>
                  </a:lnTo>
                  <a:lnTo>
                    <a:pt x="4923" y="3557"/>
                  </a:lnTo>
                  <a:lnTo>
                    <a:pt x="4914" y="3531"/>
                  </a:lnTo>
                  <a:lnTo>
                    <a:pt x="4914" y="3531"/>
                  </a:lnTo>
                  <a:lnTo>
                    <a:pt x="4906" y="3522"/>
                  </a:lnTo>
                  <a:lnTo>
                    <a:pt x="4906" y="3522"/>
                  </a:lnTo>
                  <a:lnTo>
                    <a:pt x="4906" y="3487"/>
                  </a:lnTo>
                  <a:lnTo>
                    <a:pt x="4906" y="3487"/>
                  </a:lnTo>
                  <a:lnTo>
                    <a:pt x="4897" y="3478"/>
                  </a:lnTo>
                  <a:lnTo>
                    <a:pt x="4897" y="3478"/>
                  </a:lnTo>
                  <a:lnTo>
                    <a:pt x="4879" y="3442"/>
                  </a:lnTo>
                  <a:lnTo>
                    <a:pt x="4870" y="3389"/>
                  </a:lnTo>
                  <a:lnTo>
                    <a:pt x="4870" y="3389"/>
                  </a:lnTo>
                  <a:lnTo>
                    <a:pt x="4879" y="3363"/>
                  </a:lnTo>
                  <a:lnTo>
                    <a:pt x="4888" y="3336"/>
                  </a:lnTo>
                  <a:lnTo>
                    <a:pt x="4932" y="3284"/>
                  </a:lnTo>
                  <a:lnTo>
                    <a:pt x="4932" y="3284"/>
                  </a:lnTo>
                  <a:lnTo>
                    <a:pt x="4941" y="3284"/>
                  </a:lnTo>
                  <a:lnTo>
                    <a:pt x="4941" y="3284"/>
                  </a:lnTo>
                  <a:lnTo>
                    <a:pt x="4950" y="3284"/>
                  </a:lnTo>
                  <a:lnTo>
                    <a:pt x="4950" y="3284"/>
                  </a:lnTo>
                  <a:lnTo>
                    <a:pt x="4967" y="3275"/>
                  </a:lnTo>
                  <a:lnTo>
                    <a:pt x="4985" y="3248"/>
                  </a:lnTo>
                  <a:lnTo>
                    <a:pt x="4985" y="3248"/>
                  </a:lnTo>
                  <a:lnTo>
                    <a:pt x="5003" y="3231"/>
                  </a:lnTo>
                  <a:lnTo>
                    <a:pt x="5012" y="3222"/>
                  </a:lnTo>
                  <a:lnTo>
                    <a:pt x="5029" y="3222"/>
                  </a:lnTo>
                  <a:lnTo>
                    <a:pt x="5029" y="3222"/>
                  </a:lnTo>
                  <a:lnTo>
                    <a:pt x="5038" y="3222"/>
                  </a:lnTo>
                  <a:lnTo>
                    <a:pt x="5056" y="3213"/>
                  </a:lnTo>
                  <a:lnTo>
                    <a:pt x="5064" y="3195"/>
                  </a:lnTo>
                  <a:lnTo>
                    <a:pt x="5064" y="3195"/>
                  </a:lnTo>
                  <a:lnTo>
                    <a:pt x="5073" y="3178"/>
                  </a:lnTo>
                  <a:lnTo>
                    <a:pt x="5109" y="3169"/>
                  </a:lnTo>
                  <a:lnTo>
                    <a:pt x="5117" y="3169"/>
                  </a:lnTo>
                  <a:lnTo>
                    <a:pt x="5117" y="3169"/>
                  </a:lnTo>
                  <a:lnTo>
                    <a:pt x="5135" y="3160"/>
                  </a:lnTo>
                  <a:lnTo>
                    <a:pt x="5144" y="3142"/>
                  </a:lnTo>
                  <a:lnTo>
                    <a:pt x="5144" y="3142"/>
                  </a:lnTo>
                  <a:lnTo>
                    <a:pt x="5135" y="3125"/>
                  </a:lnTo>
                  <a:lnTo>
                    <a:pt x="5135" y="3125"/>
                  </a:lnTo>
                  <a:lnTo>
                    <a:pt x="5135" y="3125"/>
                  </a:lnTo>
                  <a:lnTo>
                    <a:pt x="5135" y="3125"/>
                  </a:lnTo>
                  <a:lnTo>
                    <a:pt x="5153" y="3125"/>
                  </a:lnTo>
                  <a:lnTo>
                    <a:pt x="5170" y="3116"/>
                  </a:lnTo>
                  <a:lnTo>
                    <a:pt x="5170" y="3116"/>
                  </a:lnTo>
                  <a:lnTo>
                    <a:pt x="5179" y="3107"/>
                  </a:lnTo>
                  <a:lnTo>
                    <a:pt x="5179" y="3107"/>
                  </a:lnTo>
                  <a:lnTo>
                    <a:pt x="5188" y="3107"/>
                  </a:lnTo>
                  <a:lnTo>
                    <a:pt x="5188" y="3107"/>
                  </a:lnTo>
                  <a:lnTo>
                    <a:pt x="5197" y="3089"/>
                  </a:lnTo>
                  <a:lnTo>
                    <a:pt x="5197" y="3072"/>
                  </a:lnTo>
                  <a:lnTo>
                    <a:pt x="5197" y="3072"/>
                  </a:lnTo>
                  <a:lnTo>
                    <a:pt x="5197" y="3063"/>
                  </a:lnTo>
                  <a:lnTo>
                    <a:pt x="5179" y="3054"/>
                  </a:lnTo>
                  <a:lnTo>
                    <a:pt x="5179" y="3054"/>
                  </a:lnTo>
                  <a:lnTo>
                    <a:pt x="5179" y="3054"/>
                  </a:lnTo>
                  <a:lnTo>
                    <a:pt x="5179" y="3054"/>
                  </a:lnTo>
                  <a:lnTo>
                    <a:pt x="5188" y="3036"/>
                  </a:lnTo>
                  <a:lnTo>
                    <a:pt x="5179" y="3019"/>
                  </a:lnTo>
                  <a:lnTo>
                    <a:pt x="5179" y="3019"/>
                  </a:lnTo>
                  <a:lnTo>
                    <a:pt x="5170" y="3010"/>
                  </a:lnTo>
                  <a:lnTo>
                    <a:pt x="5153" y="3001"/>
                  </a:lnTo>
                  <a:lnTo>
                    <a:pt x="5153" y="3001"/>
                  </a:lnTo>
                  <a:lnTo>
                    <a:pt x="5153" y="2992"/>
                  </a:lnTo>
                  <a:lnTo>
                    <a:pt x="5153" y="2992"/>
                  </a:lnTo>
                  <a:lnTo>
                    <a:pt x="5153" y="2992"/>
                  </a:lnTo>
                  <a:lnTo>
                    <a:pt x="5162" y="2975"/>
                  </a:lnTo>
                  <a:lnTo>
                    <a:pt x="5162" y="2975"/>
                  </a:lnTo>
                  <a:lnTo>
                    <a:pt x="5162" y="2983"/>
                  </a:lnTo>
                  <a:lnTo>
                    <a:pt x="5162" y="2983"/>
                  </a:lnTo>
                  <a:lnTo>
                    <a:pt x="5179" y="2983"/>
                  </a:lnTo>
                  <a:lnTo>
                    <a:pt x="5197" y="2975"/>
                  </a:lnTo>
                  <a:lnTo>
                    <a:pt x="5197" y="2975"/>
                  </a:lnTo>
                  <a:lnTo>
                    <a:pt x="5197" y="2975"/>
                  </a:lnTo>
                  <a:lnTo>
                    <a:pt x="5206" y="2966"/>
                  </a:lnTo>
                  <a:lnTo>
                    <a:pt x="5206" y="2966"/>
                  </a:lnTo>
                  <a:lnTo>
                    <a:pt x="5214" y="2922"/>
                  </a:lnTo>
                  <a:lnTo>
                    <a:pt x="5223" y="2895"/>
                  </a:lnTo>
                  <a:lnTo>
                    <a:pt x="5223" y="2895"/>
                  </a:lnTo>
                  <a:lnTo>
                    <a:pt x="5232" y="2886"/>
                  </a:lnTo>
                  <a:lnTo>
                    <a:pt x="5241" y="2877"/>
                  </a:lnTo>
                  <a:lnTo>
                    <a:pt x="5241" y="2877"/>
                  </a:lnTo>
                  <a:lnTo>
                    <a:pt x="5241" y="2869"/>
                  </a:lnTo>
                  <a:lnTo>
                    <a:pt x="5241" y="2869"/>
                  </a:lnTo>
                  <a:lnTo>
                    <a:pt x="5267" y="2851"/>
                  </a:lnTo>
                  <a:lnTo>
                    <a:pt x="5276" y="2833"/>
                  </a:lnTo>
                  <a:lnTo>
                    <a:pt x="5294" y="2798"/>
                  </a:lnTo>
                  <a:lnTo>
                    <a:pt x="5294" y="2798"/>
                  </a:lnTo>
                  <a:lnTo>
                    <a:pt x="5285" y="2789"/>
                  </a:lnTo>
                  <a:lnTo>
                    <a:pt x="5285" y="2789"/>
                  </a:lnTo>
                  <a:lnTo>
                    <a:pt x="5294" y="2789"/>
                  </a:lnTo>
                  <a:lnTo>
                    <a:pt x="5303" y="2789"/>
                  </a:lnTo>
                  <a:lnTo>
                    <a:pt x="5303" y="2789"/>
                  </a:lnTo>
                  <a:lnTo>
                    <a:pt x="5312" y="2789"/>
                  </a:lnTo>
                  <a:lnTo>
                    <a:pt x="5312" y="2789"/>
                  </a:lnTo>
                  <a:lnTo>
                    <a:pt x="5338" y="2789"/>
                  </a:lnTo>
                  <a:lnTo>
                    <a:pt x="5338" y="2789"/>
                  </a:lnTo>
                  <a:lnTo>
                    <a:pt x="5356" y="2780"/>
                  </a:lnTo>
                  <a:lnTo>
                    <a:pt x="5364" y="2772"/>
                  </a:lnTo>
                  <a:lnTo>
                    <a:pt x="5364" y="2772"/>
                  </a:lnTo>
                  <a:lnTo>
                    <a:pt x="5373" y="2763"/>
                  </a:lnTo>
                  <a:lnTo>
                    <a:pt x="5373" y="2745"/>
                  </a:lnTo>
                  <a:lnTo>
                    <a:pt x="5373" y="2745"/>
                  </a:lnTo>
                  <a:lnTo>
                    <a:pt x="5373" y="2736"/>
                  </a:lnTo>
                  <a:lnTo>
                    <a:pt x="5373" y="2736"/>
                  </a:lnTo>
                  <a:lnTo>
                    <a:pt x="5391" y="2736"/>
                  </a:lnTo>
                  <a:lnTo>
                    <a:pt x="5391" y="2736"/>
                  </a:lnTo>
                  <a:lnTo>
                    <a:pt x="5409" y="2736"/>
                  </a:lnTo>
                  <a:lnTo>
                    <a:pt x="5417" y="2727"/>
                  </a:lnTo>
                  <a:lnTo>
                    <a:pt x="5417" y="2727"/>
                  </a:lnTo>
                  <a:lnTo>
                    <a:pt x="5444" y="2727"/>
                  </a:lnTo>
                  <a:lnTo>
                    <a:pt x="5461" y="2719"/>
                  </a:lnTo>
                  <a:lnTo>
                    <a:pt x="5461" y="2719"/>
                  </a:lnTo>
                  <a:lnTo>
                    <a:pt x="5479" y="2710"/>
                  </a:lnTo>
                  <a:lnTo>
                    <a:pt x="5479" y="2701"/>
                  </a:lnTo>
                  <a:lnTo>
                    <a:pt x="5479" y="2692"/>
                  </a:lnTo>
                  <a:lnTo>
                    <a:pt x="5479" y="2692"/>
                  </a:lnTo>
                  <a:lnTo>
                    <a:pt x="5479" y="2666"/>
                  </a:lnTo>
                  <a:lnTo>
                    <a:pt x="5461" y="2657"/>
                  </a:lnTo>
                  <a:lnTo>
                    <a:pt x="5461" y="2657"/>
                  </a:lnTo>
                  <a:lnTo>
                    <a:pt x="5470" y="2630"/>
                  </a:lnTo>
                  <a:lnTo>
                    <a:pt x="5470" y="2630"/>
                  </a:lnTo>
                  <a:lnTo>
                    <a:pt x="5470" y="2621"/>
                  </a:lnTo>
                  <a:lnTo>
                    <a:pt x="5470" y="2621"/>
                  </a:lnTo>
                  <a:lnTo>
                    <a:pt x="5470" y="2613"/>
                  </a:lnTo>
                  <a:lnTo>
                    <a:pt x="5470" y="2613"/>
                  </a:lnTo>
                  <a:lnTo>
                    <a:pt x="5470" y="2613"/>
                  </a:lnTo>
                  <a:lnTo>
                    <a:pt x="5497" y="2595"/>
                  </a:lnTo>
                  <a:lnTo>
                    <a:pt x="5497" y="2595"/>
                  </a:lnTo>
                  <a:lnTo>
                    <a:pt x="5497" y="2595"/>
                  </a:lnTo>
                  <a:lnTo>
                    <a:pt x="5497" y="2595"/>
                  </a:lnTo>
                  <a:lnTo>
                    <a:pt x="5506" y="2586"/>
                  </a:lnTo>
                  <a:lnTo>
                    <a:pt x="5514" y="2577"/>
                  </a:lnTo>
                  <a:lnTo>
                    <a:pt x="5514" y="2577"/>
                  </a:lnTo>
                  <a:lnTo>
                    <a:pt x="5523" y="2577"/>
                  </a:lnTo>
                  <a:lnTo>
                    <a:pt x="5523" y="2577"/>
                  </a:lnTo>
                  <a:lnTo>
                    <a:pt x="5541" y="2568"/>
                  </a:lnTo>
                  <a:lnTo>
                    <a:pt x="5559" y="2542"/>
                  </a:lnTo>
                  <a:lnTo>
                    <a:pt x="5559" y="2542"/>
                  </a:lnTo>
                  <a:lnTo>
                    <a:pt x="5559" y="2542"/>
                  </a:lnTo>
                  <a:lnTo>
                    <a:pt x="5559" y="2542"/>
                  </a:lnTo>
                  <a:lnTo>
                    <a:pt x="5567" y="2533"/>
                  </a:lnTo>
                  <a:lnTo>
                    <a:pt x="5567" y="2533"/>
                  </a:lnTo>
                  <a:lnTo>
                    <a:pt x="5567" y="2533"/>
                  </a:lnTo>
                  <a:lnTo>
                    <a:pt x="5567" y="2533"/>
                  </a:lnTo>
                  <a:lnTo>
                    <a:pt x="5585" y="2533"/>
                  </a:lnTo>
                  <a:lnTo>
                    <a:pt x="5585" y="2533"/>
                  </a:lnTo>
                  <a:lnTo>
                    <a:pt x="5594" y="2542"/>
                  </a:lnTo>
                  <a:lnTo>
                    <a:pt x="5611" y="2542"/>
                  </a:lnTo>
                  <a:lnTo>
                    <a:pt x="5611" y="2542"/>
                  </a:lnTo>
                  <a:lnTo>
                    <a:pt x="5620" y="2542"/>
                  </a:lnTo>
                  <a:lnTo>
                    <a:pt x="5638" y="2533"/>
                  </a:lnTo>
                  <a:lnTo>
                    <a:pt x="5638" y="2533"/>
                  </a:lnTo>
                  <a:lnTo>
                    <a:pt x="5656" y="2524"/>
                  </a:lnTo>
                  <a:lnTo>
                    <a:pt x="5656" y="2524"/>
                  </a:lnTo>
                  <a:lnTo>
                    <a:pt x="5673" y="2507"/>
                  </a:lnTo>
                  <a:lnTo>
                    <a:pt x="5673" y="2507"/>
                  </a:lnTo>
                  <a:lnTo>
                    <a:pt x="5682" y="2507"/>
                  </a:lnTo>
                  <a:lnTo>
                    <a:pt x="5682" y="2507"/>
                  </a:lnTo>
                  <a:lnTo>
                    <a:pt x="5691" y="2498"/>
                  </a:lnTo>
                  <a:lnTo>
                    <a:pt x="5691" y="2498"/>
                  </a:lnTo>
                  <a:lnTo>
                    <a:pt x="5717" y="2489"/>
                  </a:lnTo>
                  <a:lnTo>
                    <a:pt x="5726" y="2480"/>
                  </a:lnTo>
                  <a:lnTo>
                    <a:pt x="5726" y="2480"/>
                  </a:lnTo>
                  <a:lnTo>
                    <a:pt x="5744" y="2480"/>
                  </a:lnTo>
                  <a:lnTo>
                    <a:pt x="5744" y="2480"/>
                  </a:lnTo>
                  <a:lnTo>
                    <a:pt x="5726" y="2498"/>
                  </a:lnTo>
                  <a:lnTo>
                    <a:pt x="5726" y="2498"/>
                  </a:lnTo>
                  <a:lnTo>
                    <a:pt x="5700" y="2524"/>
                  </a:lnTo>
                  <a:lnTo>
                    <a:pt x="5700" y="2551"/>
                  </a:lnTo>
                  <a:lnTo>
                    <a:pt x="5700" y="2551"/>
                  </a:lnTo>
                  <a:lnTo>
                    <a:pt x="5709" y="2568"/>
                  </a:lnTo>
                  <a:lnTo>
                    <a:pt x="5717" y="2577"/>
                  </a:lnTo>
                  <a:lnTo>
                    <a:pt x="5717" y="2577"/>
                  </a:lnTo>
                  <a:lnTo>
                    <a:pt x="5735" y="2595"/>
                  </a:lnTo>
                  <a:lnTo>
                    <a:pt x="5761" y="2595"/>
                  </a:lnTo>
                  <a:lnTo>
                    <a:pt x="5788" y="2586"/>
                  </a:lnTo>
                  <a:lnTo>
                    <a:pt x="5814" y="2568"/>
                  </a:lnTo>
                  <a:lnTo>
                    <a:pt x="5814" y="2568"/>
                  </a:lnTo>
                  <a:lnTo>
                    <a:pt x="5832" y="2551"/>
                  </a:lnTo>
                  <a:lnTo>
                    <a:pt x="5841" y="2533"/>
                  </a:lnTo>
                  <a:lnTo>
                    <a:pt x="5841" y="2533"/>
                  </a:lnTo>
                  <a:lnTo>
                    <a:pt x="5850" y="2524"/>
                  </a:lnTo>
                  <a:lnTo>
                    <a:pt x="5859" y="2524"/>
                  </a:lnTo>
                  <a:lnTo>
                    <a:pt x="5859" y="2524"/>
                  </a:lnTo>
                  <a:lnTo>
                    <a:pt x="5911" y="2516"/>
                  </a:lnTo>
                  <a:lnTo>
                    <a:pt x="5991" y="2489"/>
                  </a:lnTo>
                  <a:lnTo>
                    <a:pt x="5991" y="2489"/>
                  </a:lnTo>
                  <a:lnTo>
                    <a:pt x="6009" y="2489"/>
                  </a:lnTo>
                  <a:lnTo>
                    <a:pt x="6017" y="2471"/>
                  </a:lnTo>
                  <a:lnTo>
                    <a:pt x="6017" y="2471"/>
                  </a:lnTo>
                  <a:lnTo>
                    <a:pt x="6017" y="2454"/>
                  </a:lnTo>
                  <a:lnTo>
                    <a:pt x="6017" y="2454"/>
                  </a:lnTo>
                  <a:lnTo>
                    <a:pt x="6026" y="2454"/>
                  </a:lnTo>
                  <a:lnTo>
                    <a:pt x="6026" y="2454"/>
                  </a:lnTo>
                  <a:lnTo>
                    <a:pt x="6053" y="2445"/>
                  </a:lnTo>
                  <a:lnTo>
                    <a:pt x="6079" y="2436"/>
                  </a:lnTo>
                  <a:lnTo>
                    <a:pt x="6079" y="2436"/>
                  </a:lnTo>
                  <a:lnTo>
                    <a:pt x="6097" y="2418"/>
                  </a:lnTo>
                  <a:lnTo>
                    <a:pt x="6097" y="2401"/>
                  </a:lnTo>
                  <a:lnTo>
                    <a:pt x="6097" y="2401"/>
                  </a:lnTo>
                  <a:lnTo>
                    <a:pt x="6079" y="2392"/>
                  </a:lnTo>
                  <a:lnTo>
                    <a:pt x="6061" y="2383"/>
                  </a:lnTo>
                  <a:lnTo>
                    <a:pt x="6061" y="2383"/>
                  </a:lnTo>
                  <a:lnTo>
                    <a:pt x="6070" y="2374"/>
                  </a:lnTo>
                  <a:lnTo>
                    <a:pt x="6070" y="2374"/>
                  </a:lnTo>
                  <a:lnTo>
                    <a:pt x="6070" y="2365"/>
                  </a:lnTo>
                  <a:lnTo>
                    <a:pt x="6070" y="2365"/>
                  </a:lnTo>
                  <a:lnTo>
                    <a:pt x="6061" y="2348"/>
                  </a:lnTo>
                  <a:lnTo>
                    <a:pt x="6061" y="2348"/>
                  </a:lnTo>
                  <a:lnTo>
                    <a:pt x="6044" y="2339"/>
                  </a:lnTo>
                  <a:lnTo>
                    <a:pt x="6044" y="2339"/>
                  </a:lnTo>
                  <a:lnTo>
                    <a:pt x="6017" y="2357"/>
                  </a:lnTo>
                  <a:lnTo>
                    <a:pt x="6000" y="2365"/>
                  </a:lnTo>
                  <a:lnTo>
                    <a:pt x="5991" y="2383"/>
                  </a:lnTo>
                  <a:lnTo>
                    <a:pt x="5991" y="2383"/>
                  </a:lnTo>
                  <a:lnTo>
                    <a:pt x="5982" y="2392"/>
                  </a:lnTo>
                  <a:lnTo>
                    <a:pt x="5982" y="2392"/>
                  </a:lnTo>
                  <a:lnTo>
                    <a:pt x="5973" y="2401"/>
                  </a:lnTo>
                  <a:lnTo>
                    <a:pt x="5964" y="2418"/>
                  </a:lnTo>
                  <a:lnTo>
                    <a:pt x="5964" y="2418"/>
                  </a:lnTo>
                  <a:lnTo>
                    <a:pt x="5947" y="2418"/>
                  </a:lnTo>
                  <a:lnTo>
                    <a:pt x="5947" y="2418"/>
                  </a:lnTo>
                  <a:lnTo>
                    <a:pt x="5911" y="2418"/>
                  </a:lnTo>
                  <a:lnTo>
                    <a:pt x="5876" y="2410"/>
                  </a:lnTo>
                  <a:lnTo>
                    <a:pt x="5876" y="2410"/>
                  </a:lnTo>
                  <a:lnTo>
                    <a:pt x="5859" y="2392"/>
                  </a:lnTo>
                  <a:lnTo>
                    <a:pt x="5841" y="2383"/>
                  </a:lnTo>
                  <a:lnTo>
                    <a:pt x="5841" y="2383"/>
                  </a:lnTo>
                  <a:lnTo>
                    <a:pt x="5814" y="2374"/>
                  </a:lnTo>
                  <a:lnTo>
                    <a:pt x="5814" y="2374"/>
                  </a:lnTo>
                  <a:lnTo>
                    <a:pt x="5814" y="2357"/>
                  </a:lnTo>
                  <a:lnTo>
                    <a:pt x="5806" y="2348"/>
                  </a:lnTo>
                  <a:lnTo>
                    <a:pt x="5806" y="2348"/>
                  </a:lnTo>
                  <a:lnTo>
                    <a:pt x="5806" y="2339"/>
                  </a:lnTo>
                  <a:lnTo>
                    <a:pt x="5806" y="2339"/>
                  </a:lnTo>
                  <a:lnTo>
                    <a:pt x="5806" y="2330"/>
                  </a:lnTo>
                  <a:lnTo>
                    <a:pt x="5806" y="2330"/>
                  </a:lnTo>
                  <a:lnTo>
                    <a:pt x="5814" y="2312"/>
                  </a:lnTo>
                  <a:lnTo>
                    <a:pt x="5814" y="2304"/>
                  </a:lnTo>
                  <a:lnTo>
                    <a:pt x="5814" y="2286"/>
                  </a:lnTo>
                  <a:lnTo>
                    <a:pt x="5814" y="2286"/>
                  </a:lnTo>
                  <a:lnTo>
                    <a:pt x="5806" y="2277"/>
                  </a:lnTo>
                  <a:lnTo>
                    <a:pt x="5806" y="2277"/>
                  </a:lnTo>
                  <a:lnTo>
                    <a:pt x="5823" y="2268"/>
                  </a:lnTo>
                  <a:lnTo>
                    <a:pt x="5841" y="2251"/>
                  </a:lnTo>
                  <a:lnTo>
                    <a:pt x="5841" y="2251"/>
                  </a:lnTo>
                  <a:lnTo>
                    <a:pt x="5841" y="2224"/>
                  </a:lnTo>
                  <a:lnTo>
                    <a:pt x="5832" y="2198"/>
                  </a:lnTo>
                  <a:lnTo>
                    <a:pt x="5832" y="2198"/>
                  </a:lnTo>
                  <a:lnTo>
                    <a:pt x="5823" y="2189"/>
                  </a:lnTo>
                  <a:lnTo>
                    <a:pt x="5806" y="2180"/>
                  </a:lnTo>
                  <a:lnTo>
                    <a:pt x="5761" y="2180"/>
                  </a:lnTo>
                  <a:lnTo>
                    <a:pt x="5709" y="2180"/>
                  </a:lnTo>
                  <a:lnTo>
                    <a:pt x="5664" y="2198"/>
                  </a:lnTo>
                  <a:lnTo>
                    <a:pt x="5664" y="2198"/>
                  </a:lnTo>
                  <a:lnTo>
                    <a:pt x="5664" y="2180"/>
                  </a:lnTo>
                  <a:lnTo>
                    <a:pt x="5664" y="2180"/>
                  </a:lnTo>
                  <a:lnTo>
                    <a:pt x="5691" y="2162"/>
                  </a:lnTo>
                  <a:lnTo>
                    <a:pt x="5691" y="2162"/>
                  </a:lnTo>
                  <a:lnTo>
                    <a:pt x="5709" y="2145"/>
                  </a:lnTo>
                  <a:lnTo>
                    <a:pt x="5709" y="2145"/>
                  </a:lnTo>
                  <a:lnTo>
                    <a:pt x="5735" y="2136"/>
                  </a:lnTo>
                  <a:lnTo>
                    <a:pt x="5823" y="2136"/>
                  </a:lnTo>
                  <a:lnTo>
                    <a:pt x="5823" y="2136"/>
                  </a:lnTo>
                  <a:lnTo>
                    <a:pt x="5814" y="2136"/>
                  </a:lnTo>
                  <a:lnTo>
                    <a:pt x="5814" y="2136"/>
                  </a:lnTo>
                  <a:lnTo>
                    <a:pt x="5806" y="2154"/>
                  </a:lnTo>
                  <a:lnTo>
                    <a:pt x="5806" y="2154"/>
                  </a:lnTo>
                  <a:lnTo>
                    <a:pt x="5806" y="2154"/>
                  </a:lnTo>
                  <a:lnTo>
                    <a:pt x="5806" y="2154"/>
                  </a:lnTo>
                  <a:lnTo>
                    <a:pt x="5806" y="2154"/>
                  </a:lnTo>
                  <a:lnTo>
                    <a:pt x="5806" y="2154"/>
                  </a:lnTo>
                  <a:lnTo>
                    <a:pt x="5806" y="2154"/>
                  </a:lnTo>
                  <a:lnTo>
                    <a:pt x="5832" y="2171"/>
                  </a:lnTo>
                  <a:lnTo>
                    <a:pt x="5876" y="2198"/>
                  </a:lnTo>
                  <a:lnTo>
                    <a:pt x="5920" y="2215"/>
                  </a:lnTo>
                  <a:lnTo>
                    <a:pt x="5956" y="2224"/>
                  </a:lnTo>
                  <a:lnTo>
                    <a:pt x="5956" y="2224"/>
                  </a:lnTo>
                  <a:lnTo>
                    <a:pt x="5956" y="2224"/>
                  </a:lnTo>
                  <a:lnTo>
                    <a:pt x="5956" y="2224"/>
                  </a:lnTo>
                  <a:lnTo>
                    <a:pt x="5982" y="2215"/>
                  </a:lnTo>
                  <a:lnTo>
                    <a:pt x="5982" y="2207"/>
                  </a:lnTo>
                  <a:lnTo>
                    <a:pt x="5982" y="2207"/>
                  </a:lnTo>
                  <a:lnTo>
                    <a:pt x="5982" y="2189"/>
                  </a:lnTo>
                  <a:lnTo>
                    <a:pt x="5973" y="2180"/>
                  </a:lnTo>
                  <a:lnTo>
                    <a:pt x="5964" y="2171"/>
                  </a:lnTo>
                  <a:lnTo>
                    <a:pt x="5964" y="2171"/>
                  </a:lnTo>
                  <a:lnTo>
                    <a:pt x="5903" y="2145"/>
                  </a:lnTo>
                  <a:lnTo>
                    <a:pt x="5841" y="2136"/>
                  </a:lnTo>
                  <a:lnTo>
                    <a:pt x="5841" y="2136"/>
                  </a:lnTo>
                  <a:lnTo>
                    <a:pt x="6026" y="2136"/>
                  </a:lnTo>
                  <a:lnTo>
                    <a:pt x="6044" y="2136"/>
                  </a:lnTo>
                  <a:lnTo>
                    <a:pt x="6044" y="2136"/>
                  </a:lnTo>
                  <a:lnTo>
                    <a:pt x="6070" y="2127"/>
                  </a:lnTo>
                  <a:lnTo>
                    <a:pt x="6106" y="2109"/>
                  </a:lnTo>
                  <a:lnTo>
                    <a:pt x="6132" y="2083"/>
                  </a:lnTo>
                  <a:lnTo>
                    <a:pt x="6150" y="2065"/>
                  </a:lnTo>
                  <a:lnTo>
                    <a:pt x="6150" y="2065"/>
                  </a:lnTo>
                  <a:lnTo>
                    <a:pt x="6167" y="2056"/>
                  </a:lnTo>
                  <a:lnTo>
                    <a:pt x="6176" y="2048"/>
                  </a:lnTo>
                  <a:lnTo>
                    <a:pt x="6220" y="2048"/>
                  </a:lnTo>
                  <a:lnTo>
                    <a:pt x="6220" y="2048"/>
                  </a:lnTo>
                  <a:lnTo>
                    <a:pt x="6247" y="2048"/>
                  </a:lnTo>
                  <a:lnTo>
                    <a:pt x="6247" y="2048"/>
                  </a:lnTo>
                  <a:lnTo>
                    <a:pt x="6203" y="2101"/>
                  </a:lnTo>
                  <a:lnTo>
                    <a:pt x="6185" y="2136"/>
                  </a:lnTo>
                  <a:lnTo>
                    <a:pt x="6185" y="2154"/>
                  </a:lnTo>
                  <a:lnTo>
                    <a:pt x="6185" y="2154"/>
                  </a:lnTo>
                  <a:lnTo>
                    <a:pt x="6176" y="2180"/>
                  </a:lnTo>
                  <a:lnTo>
                    <a:pt x="6176" y="2198"/>
                  </a:lnTo>
                  <a:lnTo>
                    <a:pt x="6176" y="2198"/>
                  </a:lnTo>
                  <a:lnTo>
                    <a:pt x="6159" y="2198"/>
                  </a:lnTo>
                  <a:lnTo>
                    <a:pt x="6141" y="2198"/>
                  </a:lnTo>
                  <a:lnTo>
                    <a:pt x="6123" y="2215"/>
                  </a:lnTo>
                  <a:lnTo>
                    <a:pt x="6123" y="2215"/>
                  </a:lnTo>
                  <a:lnTo>
                    <a:pt x="6114" y="2233"/>
                  </a:lnTo>
                  <a:lnTo>
                    <a:pt x="6123" y="2242"/>
                  </a:lnTo>
                  <a:lnTo>
                    <a:pt x="6123" y="2242"/>
                  </a:lnTo>
                  <a:lnTo>
                    <a:pt x="6114" y="2260"/>
                  </a:lnTo>
                  <a:lnTo>
                    <a:pt x="6114" y="2260"/>
                  </a:lnTo>
                  <a:lnTo>
                    <a:pt x="6106" y="2277"/>
                  </a:lnTo>
                  <a:lnTo>
                    <a:pt x="6097" y="2295"/>
                  </a:lnTo>
                  <a:lnTo>
                    <a:pt x="6097" y="2295"/>
                  </a:lnTo>
                  <a:lnTo>
                    <a:pt x="6106" y="2304"/>
                  </a:lnTo>
                  <a:lnTo>
                    <a:pt x="6114" y="2312"/>
                  </a:lnTo>
                  <a:lnTo>
                    <a:pt x="6114" y="2312"/>
                  </a:lnTo>
                  <a:lnTo>
                    <a:pt x="6141" y="2321"/>
                  </a:lnTo>
                  <a:lnTo>
                    <a:pt x="6167" y="2321"/>
                  </a:lnTo>
                  <a:lnTo>
                    <a:pt x="6167" y="2321"/>
                  </a:lnTo>
                  <a:lnTo>
                    <a:pt x="6203" y="2312"/>
                  </a:lnTo>
                  <a:lnTo>
                    <a:pt x="6203" y="2312"/>
                  </a:lnTo>
                  <a:lnTo>
                    <a:pt x="6220" y="2312"/>
                  </a:lnTo>
                  <a:lnTo>
                    <a:pt x="6220" y="2312"/>
                  </a:lnTo>
                  <a:lnTo>
                    <a:pt x="6256" y="2312"/>
                  </a:lnTo>
                  <a:lnTo>
                    <a:pt x="6273" y="2312"/>
                  </a:lnTo>
                  <a:lnTo>
                    <a:pt x="6291" y="2295"/>
                  </a:lnTo>
                  <a:lnTo>
                    <a:pt x="6291" y="2295"/>
                  </a:lnTo>
                  <a:lnTo>
                    <a:pt x="6300" y="2295"/>
                  </a:lnTo>
                  <a:lnTo>
                    <a:pt x="6300" y="2295"/>
                  </a:lnTo>
                  <a:lnTo>
                    <a:pt x="6300" y="2304"/>
                  </a:lnTo>
                  <a:lnTo>
                    <a:pt x="6300" y="2304"/>
                  </a:lnTo>
                  <a:lnTo>
                    <a:pt x="6317" y="2312"/>
                  </a:lnTo>
                  <a:lnTo>
                    <a:pt x="6317" y="2312"/>
                  </a:lnTo>
                  <a:lnTo>
                    <a:pt x="6309" y="2330"/>
                  </a:lnTo>
                  <a:lnTo>
                    <a:pt x="6309" y="2339"/>
                  </a:lnTo>
                  <a:lnTo>
                    <a:pt x="6309" y="2339"/>
                  </a:lnTo>
                  <a:lnTo>
                    <a:pt x="6317" y="2357"/>
                  </a:lnTo>
                  <a:lnTo>
                    <a:pt x="6317" y="2357"/>
                  </a:lnTo>
                  <a:lnTo>
                    <a:pt x="6335" y="2357"/>
                  </a:lnTo>
                  <a:lnTo>
                    <a:pt x="6361" y="2348"/>
                  </a:lnTo>
                  <a:lnTo>
                    <a:pt x="6361" y="2348"/>
                  </a:lnTo>
                  <a:lnTo>
                    <a:pt x="6379" y="2330"/>
                  </a:lnTo>
                  <a:lnTo>
                    <a:pt x="6379" y="2330"/>
                  </a:lnTo>
                  <a:lnTo>
                    <a:pt x="6397" y="2330"/>
                  </a:lnTo>
                  <a:lnTo>
                    <a:pt x="6397" y="2330"/>
                  </a:lnTo>
                  <a:lnTo>
                    <a:pt x="6397" y="2348"/>
                  </a:lnTo>
                  <a:lnTo>
                    <a:pt x="6397" y="2348"/>
                  </a:lnTo>
                  <a:lnTo>
                    <a:pt x="6414" y="2365"/>
                  </a:lnTo>
                  <a:lnTo>
                    <a:pt x="6441" y="2374"/>
                  </a:lnTo>
                  <a:lnTo>
                    <a:pt x="6441" y="2374"/>
                  </a:lnTo>
                  <a:lnTo>
                    <a:pt x="6441" y="2374"/>
                  </a:lnTo>
                  <a:lnTo>
                    <a:pt x="6441" y="2374"/>
                  </a:lnTo>
                  <a:lnTo>
                    <a:pt x="6467" y="2365"/>
                  </a:lnTo>
                  <a:lnTo>
                    <a:pt x="6485" y="2348"/>
                  </a:lnTo>
                  <a:lnTo>
                    <a:pt x="6485" y="2348"/>
                  </a:lnTo>
                  <a:lnTo>
                    <a:pt x="6494" y="2330"/>
                  </a:lnTo>
                  <a:lnTo>
                    <a:pt x="6494" y="2312"/>
                  </a:lnTo>
                  <a:lnTo>
                    <a:pt x="6485" y="2295"/>
                  </a:lnTo>
                  <a:lnTo>
                    <a:pt x="6467" y="2277"/>
                  </a:lnTo>
                  <a:close/>
                  <a:moveTo>
                    <a:pt x="2550" y="927"/>
                  </a:moveTo>
                  <a:lnTo>
                    <a:pt x="2550" y="927"/>
                  </a:lnTo>
                  <a:lnTo>
                    <a:pt x="2559" y="927"/>
                  </a:lnTo>
                  <a:lnTo>
                    <a:pt x="2568" y="918"/>
                  </a:lnTo>
                  <a:lnTo>
                    <a:pt x="2568" y="918"/>
                  </a:lnTo>
                  <a:lnTo>
                    <a:pt x="2576" y="909"/>
                  </a:lnTo>
                  <a:lnTo>
                    <a:pt x="2585" y="900"/>
                  </a:lnTo>
                  <a:lnTo>
                    <a:pt x="2585" y="900"/>
                  </a:lnTo>
                  <a:lnTo>
                    <a:pt x="2585" y="882"/>
                  </a:lnTo>
                  <a:lnTo>
                    <a:pt x="2585" y="882"/>
                  </a:lnTo>
                  <a:lnTo>
                    <a:pt x="2612" y="882"/>
                  </a:lnTo>
                  <a:lnTo>
                    <a:pt x="2629" y="882"/>
                  </a:lnTo>
                  <a:lnTo>
                    <a:pt x="2629" y="882"/>
                  </a:lnTo>
                  <a:lnTo>
                    <a:pt x="2638" y="865"/>
                  </a:lnTo>
                  <a:lnTo>
                    <a:pt x="2638" y="865"/>
                  </a:lnTo>
                  <a:lnTo>
                    <a:pt x="2629" y="847"/>
                  </a:lnTo>
                  <a:lnTo>
                    <a:pt x="2620" y="829"/>
                  </a:lnTo>
                  <a:lnTo>
                    <a:pt x="2620" y="829"/>
                  </a:lnTo>
                  <a:lnTo>
                    <a:pt x="2603" y="821"/>
                  </a:lnTo>
                  <a:lnTo>
                    <a:pt x="2603" y="821"/>
                  </a:lnTo>
                  <a:lnTo>
                    <a:pt x="2647" y="803"/>
                  </a:lnTo>
                  <a:lnTo>
                    <a:pt x="2691" y="794"/>
                  </a:lnTo>
                  <a:lnTo>
                    <a:pt x="2691" y="794"/>
                  </a:lnTo>
                  <a:lnTo>
                    <a:pt x="2682" y="812"/>
                  </a:lnTo>
                  <a:lnTo>
                    <a:pt x="2673" y="829"/>
                  </a:lnTo>
                  <a:lnTo>
                    <a:pt x="2673" y="829"/>
                  </a:lnTo>
                  <a:lnTo>
                    <a:pt x="2682" y="838"/>
                  </a:lnTo>
                  <a:lnTo>
                    <a:pt x="2691" y="847"/>
                  </a:lnTo>
                  <a:lnTo>
                    <a:pt x="2691" y="847"/>
                  </a:lnTo>
                  <a:lnTo>
                    <a:pt x="2726" y="865"/>
                  </a:lnTo>
                  <a:lnTo>
                    <a:pt x="2770" y="856"/>
                  </a:lnTo>
                  <a:lnTo>
                    <a:pt x="2770" y="856"/>
                  </a:lnTo>
                  <a:lnTo>
                    <a:pt x="2788" y="847"/>
                  </a:lnTo>
                  <a:lnTo>
                    <a:pt x="2806" y="829"/>
                  </a:lnTo>
                  <a:lnTo>
                    <a:pt x="2806" y="829"/>
                  </a:lnTo>
                  <a:lnTo>
                    <a:pt x="2815" y="829"/>
                  </a:lnTo>
                  <a:lnTo>
                    <a:pt x="2815" y="829"/>
                  </a:lnTo>
                  <a:lnTo>
                    <a:pt x="2815" y="829"/>
                  </a:lnTo>
                  <a:lnTo>
                    <a:pt x="2815" y="829"/>
                  </a:lnTo>
                  <a:lnTo>
                    <a:pt x="2815" y="838"/>
                  </a:lnTo>
                  <a:lnTo>
                    <a:pt x="2815" y="838"/>
                  </a:lnTo>
                  <a:lnTo>
                    <a:pt x="2779" y="865"/>
                  </a:lnTo>
                  <a:lnTo>
                    <a:pt x="2770" y="874"/>
                  </a:lnTo>
                  <a:lnTo>
                    <a:pt x="2753" y="874"/>
                  </a:lnTo>
                  <a:lnTo>
                    <a:pt x="2753" y="874"/>
                  </a:lnTo>
                  <a:lnTo>
                    <a:pt x="2735" y="865"/>
                  </a:lnTo>
                  <a:lnTo>
                    <a:pt x="2718" y="874"/>
                  </a:lnTo>
                  <a:lnTo>
                    <a:pt x="2700" y="882"/>
                  </a:lnTo>
                  <a:lnTo>
                    <a:pt x="2691" y="891"/>
                  </a:lnTo>
                  <a:lnTo>
                    <a:pt x="2691" y="891"/>
                  </a:lnTo>
                  <a:lnTo>
                    <a:pt x="2691" y="900"/>
                  </a:lnTo>
                  <a:lnTo>
                    <a:pt x="2700" y="918"/>
                  </a:lnTo>
                  <a:lnTo>
                    <a:pt x="2700" y="918"/>
                  </a:lnTo>
                  <a:lnTo>
                    <a:pt x="2691" y="918"/>
                  </a:lnTo>
                  <a:lnTo>
                    <a:pt x="2691" y="918"/>
                  </a:lnTo>
                  <a:lnTo>
                    <a:pt x="2682" y="927"/>
                  </a:lnTo>
                  <a:lnTo>
                    <a:pt x="2682" y="927"/>
                  </a:lnTo>
                  <a:lnTo>
                    <a:pt x="2682" y="900"/>
                  </a:lnTo>
                  <a:lnTo>
                    <a:pt x="2682" y="900"/>
                  </a:lnTo>
                  <a:lnTo>
                    <a:pt x="2673" y="891"/>
                  </a:lnTo>
                  <a:lnTo>
                    <a:pt x="2673" y="891"/>
                  </a:lnTo>
                  <a:lnTo>
                    <a:pt x="2656" y="882"/>
                  </a:lnTo>
                  <a:lnTo>
                    <a:pt x="2620" y="891"/>
                  </a:lnTo>
                  <a:lnTo>
                    <a:pt x="2620" y="891"/>
                  </a:lnTo>
                  <a:lnTo>
                    <a:pt x="2594" y="909"/>
                  </a:lnTo>
                  <a:lnTo>
                    <a:pt x="2585" y="918"/>
                  </a:lnTo>
                  <a:lnTo>
                    <a:pt x="2576" y="935"/>
                  </a:lnTo>
                  <a:lnTo>
                    <a:pt x="2576" y="935"/>
                  </a:lnTo>
                  <a:lnTo>
                    <a:pt x="2550" y="935"/>
                  </a:lnTo>
                  <a:lnTo>
                    <a:pt x="2550" y="935"/>
                  </a:lnTo>
                  <a:lnTo>
                    <a:pt x="2550" y="927"/>
                  </a:lnTo>
                  <a:close/>
                  <a:moveTo>
                    <a:pt x="2973" y="1244"/>
                  </a:moveTo>
                  <a:lnTo>
                    <a:pt x="2973" y="1244"/>
                  </a:lnTo>
                  <a:lnTo>
                    <a:pt x="2991" y="1236"/>
                  </a:lnTo>
                  <a:lnTo>
                    <a:pt x="3009" y="1227"/>
                  </a:lnTo>
                  <a:lnTo>
                    <a:pt x="3009" y="1227"/>
                  </a:lnTo>
                  <a:lnTo>
                    <a:pt x="3000" y="1200"/>
                  </a:lnTo>
                  <a:lnTo>
                    <a:pt x="2982" y="1174"/>
                  </a:lnTo>
                  <a:lnTo>
                    <a:pt x="2982" y="1174"/>
                  </a:lnTo>
                  <a:lnTo>
                    <a:pt x="3009" y="1183"/>
                  </a:lnTo>
                  <a:lnTo>
                    <a:pt x="3026" y="1183"/>
                  </a:lnTo>
                  <a:lnTo>
                    <a:pt x="3026" y="1183"/>
                  </a:lnTo>
                  <a:lnTo>
                    <a:pt x="3053" y="1218"/>
                  </a:lnTo>
                  <a:lnTo>
                    <a:pt x="3070" y="1227"/>
                  </a:lnTo>
                  <a:lnTo>
                    <a:pt x="3097" y="1236"/>
                  </a:lnTo>
                  <a:lnTo>
                    <a:pt x="3097" y="1236"/>
                  </a:lnTo>
                  <a:lnTo>
                    <a:pt x="3115" y="1227"/>
                  </a:lnTo>
                  <a:lnTo>
                    <a:pt x="3115" y="1227"/>
                  </a:lnTo>
                  <a:lnTo>
                    <a:pt x="3097" y="1236"/>
                  </a:lnTo>
                  <a:lnTo>
                    <a:pt x="3079" y="1244"/>
                  </a:lnTo>
                  <a:lnTo>
                    <a:pt x="3079" y="1244"/>
                  </a:lnTo>
                  <a:lnTo>
                    <a:pt x="3070" y="1244"/>
                  </a:lnTo>
                  <a:lnTo>
                    <a:pt x="3070" y="1244"/>
                  </a:lnTo>
                  <a:lnTo>
                    <a:pt x="3053" y="1253"/>
                  </a:lnTo>
                  <a:lnTo>
                    <a:pt x="3044" y="1262"/>
                  </a:lnTo>
                  <a:lnTo>
                    <a:pt x="3035" y="1280"/>
                  </a:lnTo>
                  <a:lnTo>
                    <a:pt x="3035" y="1280"/>
                  </a:lnTo>
                  <a:lnTo>
                    <a:pt x="3035" y="1280"/>
                  </a:lnTo>
                  <a:lnTo>
                    <a:pt x="3035" y="1280"/>
                  </a:lnTo>
                  <a:lnTo>
                    <a:pt x="3017" y="1280"/>
                  </a:lnTo>
                  <a:lnTo>
                    <a:pt x="3017" y="1280"/>
                  </a:lnTo>
                  <a:lnTo>
                    <a:pt x="2938" y="1288"/>
                  </a:lnTo>
                  <a:lnTo>
                    <a:pt x="2938" y="1288"/>
                  </a:lnTo>
                  <a:lnTo>
                    <a:pt x="2947" y="1271"/>
                  </a:lnTo>
                  <a:lnTo>
                    <a:pt x="2947" y="1271"/>
                  </a:lnTo>
                  <a:lnTo>
                    <a:pt x="2956" y="1253"/>
                  </a:lnTo>
                  <a:lnTo>
                    <a:pt x="2973" y="1244"/>
                  </a:lnTo>
                  <a:close/>
                  <a:moveTo>
                    <a:pt x="3432" y="565"/>
                  </a:moveTo>
                  <a:lnTo>
                    <a:pt x="3432" y="565"/>
                  </a:lnTo>
                  <a:lnTo>
                    <a:pt x="3441" y="556"/>
                  </a:lnTo>
                  <a:lnTo>
                    <a:pt x="3441" y="556"/>
                  </a:lnTo>
                  <a:lnTo>
                    <a:pt x="3459" y="565"/>
                  </a:lnTo>
                  <a:lnTo>
                    <a:pt x="3459" y="565"/>
                  </a:lnTo>
                  <a:lnTo>
                    <a:pt x="3467" y="573"/>
                  </a:lnTo>
                  <a:lnTo>
                    <a:pt x="3467" y="573"/>
                  </a:lnTo>
                  <a:lnTo>
                    <a:pt x="3432" y="582"/>
                  </a:lnTo>
                  <a:lnTo>
                    <a:pt x="3406" y="591"/>
                  </a:lnTo>
                  <a:lnTo>
                    <a:pt x="3406" y="591"/>
                  </a:lnTo>
                  <a:lnTo>
                    <a:pt x="3432" y="565"/>
                  </a:lnTo>
                  <a:close/>
                  <a:moveTo>
                    <a:pt x="4129" y="573"/>
                  </a:moveTo>
                  <a:lnTo>
                    <a:pt x="4129" y="573"/>
                  </a:lnTo>
                  <a:lnTo>
                    <a:pt x="4120" y="573"/>
                  </a:lnTo>
                  <a:lnTo>
                    <a:pt x="4120" y="573"/>
                  </a:lnTo>
                  <a:lnTo>
                    <a:pt x="4120" y="573"/>
                  </a:lnTo>
                  <a:lnTo>
                    <a:pt x="4120" y="573"/>
                  </a:lnTo>
                  <a:lnTo>
                    <a:pt x="4112" y="565"/>
                  </a:lnTo>
                  <a:lnTo>
                    <a:pt x="4094" y="547"/>
                  </a:lnTo>
                  <a:lnTo>
                    <a:pt x="4094" y="547"/>
                  </a:lnTo>
                  <a:lnTo>
                    <a:pt x="4094" y="538"/>
                  </a:lnTo>
                  <a:lnTo>
                    <a:pt x="4094" y="538"/>
                  </a:lnTo>
                  <a:lnTo>
                    <a:pt x="4120" y="547"/>
                  </a:lnTo>
                  <a:lnTo>
                    <a:pt x="4120" y="547"/>
                  </a:lnTo>
                  <a:lnTo>
                    <a:pt x="4120" y="547"/>
                  </a:lnTo>
                  <a:lnTo>
                    <a:pt x="4120" y="547"/>
                  </a:lnTo>
                  <a:lnTo>
                    <a:pt x="4120" y="556"/>
                  </a:lnTo>
                  <a:lnTo>
                    <a:pt x="4129" y="573"/>
                  </a:lnTo>
                  <a:close/>
                  <a:moveTo>
                    <a:pt x="4129" y="635"/>
                  </a:moveTo>
                  <a:lnTo>
                    <a:pt x="4129" y="635"/>
                  </a:lnTo>
                  <a:lnTo>
                    <a:pt x="4120" y="635"/>
                  </a:lnTo>
                  <a:lnTo>
                    <a:pt x="4120" y="635"/>
                  </a:lnTo>
                  <a:lnTo>
                    <a:pt x="4112" y="653"/>
                  </a:lnTo>
                  <a:lnTo>
                    <a:pt x="4085" y="653"/>
                  </a:lnTo>
                  <a:lnTo>
                    <a:pt x="4085" y="653"/>
                  </a:lnTo>
                  <a:lnTo>
                    <a:pt x="4067" y="653"/>
                  </a:lnTo>
                  <a:lnTo>
                    <a:pt x="4059" y="662"/>
                  </a:lnTo>
                  <a:lnTo>
                    <a:pt x="4059" y="662"/>
                  </a:lnTo>
                  <a:lnTo>
                    <a:pt x="4059" y="662"/>
                  </a:lnTo>
                  <a:lnTo>
                    <a:pt x="4059" y="662"/>
                  </a:lnTo>
                  <a:lnTo>
                    <a:pt x="4059" y="653"/>
                  </a:lnTo>
                  <a:lnTo>
                    <a:pt x="4059" y="653"/>
                  </a:lnTo>
                  <a:lnTo>
                    <a:pt x="4050" y="644"/>
                  </a:lnTo>
                  <a:lnTo>
                    <a:pt x="4041" y="644"/>
                  </a:lnTo>
                  <a:lnTo>
                    <a:pt x="4041" y="644"/>
                  </a:lnTo>
                  <a:lnTo>
                    <a:pt x="4041" y="635"/>
                  </a:lnTo>
                  <a:lnTo>
                    <a:pt x="4041" y="635"/>
                  </a:lnTo>
                  <a:lnTo>
                    <a:pt x="4059" y="635"/>
                  </a:lnTo>
                  <a:lnTo>
                    <a:pt x="4059" y="635"/>
                  </a:lnTo>
                  <a:lnTo>
                    <a:pt x="4085" y="635"/>
                  </a:lnTo>
                  <a:lnTo>
                    <a:pt x="4112" y="626"/>
                  </a:lnTo>
                  <a:lnTo>
                    <a:pt x="4112" y="626"/>
                  </a:lnTo>
                  <a:lnTo>
                    <a:pt x="4120" y="635"/>
                  </a:lnTo>
                  <a:lnTo>
                    <a:pt x="4120" y="635"/>
                  </a:lnTo>
                  <a:lnTo>
                    <a:pt x="4129" y="635"/>
                  </a:lnTo>
                  <a:close/>
                  <a:moveTo>
                    <a:pt x="4067" y="732"/>
                  </a:moveTo>
                  <a:lnTo>
                    <a:pt x="4067" y="732"/>
                  </a:lnTo>
                  <a:lnTo>
                    <a:pt x="4059" y="724"/>
                  </a:lnTo>
                  <a:lnTo>
                    <a:pt x="4059" y="724"/>
                  </a:lnTo>
                  <a:lnTo>
                    <a:pt x="4059" y="724"/>
                  </a:lnTo>
                  <a:lnTo>
                    <a:pt x="4059" y="724"/>
                  </a:lnTo>
                  <a:lnTo>
                    <a:pt x="4041" y="724"/>
                  </a:lnTo>
                  <a:lnTo>
                    <a:pt x="4032" y="715"/>
                  </a:lnTo>
                  <a:lnTo>
                    <a:pt x="4032" y="715"/>
                  </a:lnTo>
                  <a:lnTo>
                    <a:pt x="4041" y="715"/>
                  </a:lnTo>
                  <a:lnTo>
                    <a:pt x="4041" y="715"/>
                  </a:lnTo>
                  <a:lnTo>
                    <a:pt x="4050" y="688"/>
                  </a:lnTo>
                  <a:lnTo>
                    <a:pt x="4050" y="688"/>
                  </a:lnTo>
                  <a:lnTo>
                    <a:pt x="4067" y="732"/>
                  </a:lnTo>
                  <a:close/>
                  <a:moveTo>
                    <a:pt x="3891" y="1889"/>
                  </a:moveTo>
                  <a:lnTo>
                    <a:pt x="3891" y="1889"/>
                  </a:lnTo>
                  <a:lnTo>
                    <a:pt x="3891" y="1880"/>
                  </a:lnTo>
                  <a:lnTo>
                    <a:pt x="3900" y="1871"/>
                  </a:lnTo>
                  <a:lnTo>
                    <a:pt x="3900" y="1871"/>
                  </a:lnTo>
                  <a:lnTo>
                    <a:pt x="3909" y="1871"/>
                  </a:lnTo>
                  <a:lnTo>
                    <a:pt x="3909" y="1871"/>
                  </a:lnTo>
                  <a:lnTo>
                    <a:pt x="3926" y="1880"/>
                  </a:lnTo>
                  <a:lnTo>
                    <a:pt x="3926" y="1880"/>
                  </a:lnTo>
                  <a:lnTo>
                    <a:pt x="3944" y="1915"/>
                  </a:lnTo>
                  <a:lnTo>
                    <a:pt x="3970" y="1977"/>
                  </a:lnTo>
                  <a:lnTo>
                    <a:pt x="3970" y="1977"/>
                  </a:lnTo>
                  <a:lnTo>
                    <a:pt x="3979" y="2004"/>
                  </a:lnTo>
                  <a:lnTo>
                    <a:pt x="3979" y="2004"/>
                  </a:lnTo>
                  <a:lnTo>
                    <a:pt x="3962" y="1986"/>
                  </a:lnTo>
                  <a:lnTo>
                    <a:pt x="3962" y="1986"/>
                  </a:lnTo>
                  <a:lnTo>
                    <a:pt x="3926" y="1968"/>
                  </a:lnTo>
                  <a:lnTo>
                    <a:pt x="3909" y="1942"/>
                  </a:lnTo>
                  <a:lnTo>
                    <a:pt x="3891" y="1906"/>
                  </a:lnTo>
                  <a:lnTo>
                    <a:pt x="3891" y="1889"/>
                  </a:lnTo>
                  <a:close/>
                  <a:moveTo>
                    <a:pt x="4562" y="2613"/>
                  </a:moveTo>
                  <a:lnTo>
                    <a:pt x="4562" y="2613"/>
                  </a:lnTo>
                  <a:lnTo>
                    <a:pt x="4570" y="2639"/>
                  </a:lnTo>
                  <a:lnTo>
                    <a:pt x="4562" y="2657"/>
                  </a:lnTo>
                  <a:lnTo>
                    <a:pt x="4553" y="2666"/>
                  </a:lnTo>
                  <a:lnTo>
                    <a:pt x="4535" y="2674"/>
                  </a:lnTo>
                  <a:lnTo>
                    <a:pt x="4535" y="2674"/>
                  </a:lnTo>
                  <a:lnTo>
                    <a:pt x="4526" y="2683"/>
                  </a:lnTo>
                  <a:lnTo>
                    <a:pt x="4526" y="2683"/>
                  </a:lnTo>
                  <a:lnTo>
                    <a:pt x="4517" y="2674"/>
                  </a:lnTo>
                  <a:lnTo>
                    <a:pt x="4517" y="2674"/>
                  </a:lnTo>
                  <a:lnTo>
                    <a:pt x="4509" y="2657"/>
                  </a:lnTo>
                  <a:lnTo>
                    <a:pt x="4509" y="2595"/>
                  </a:lnTo>
                  <a:lnTo>
                    <a:pt x="4509" y="2595"/>
                  </a:lnTo>
                  <a:lnTo>
                    <a:pt x="4526" y="2551"/>
                  </a:lnTo>
                  <a:lnTo>
                    <a:pt x="4526" y="2551"/>
                  </a:lnTo>
                  <a:lnTo>
                    <a:pt x="4535" y="2507"/>
                  </a:lnTo>
                  <a:lnTo>
                    <a:pt x="4535" y="2507"/>
                  </a:lnTo>
                  <a:lnTo>
                    <a:pt x="4526" y="2489"/>
                  </a:lnTo>
                  <a:lnTo>
                    <a:pt x="4526" y="2489"/>
                  </a:lnTo>
                  <a:lnTo>
                    <a:pt x="4562" y="2463"/>
                  </a:lnTo>
                  <a:lnTo>
                    <a:pt x="4597" y="2445"/>
                  </a:lnTo>
                  <a:lnTo>
                    <a:pt x="4597" y="2445"/>
                  </a:lnTo>
                  <a:lnTo>
                    <a:pt x="4650" y="2436"/>
                  </a:lnTo>
                  <a:lnTo>
                    <a:pt x="4650" y="2436"/>
                  </a:lnTo>
                  <a:lnTo>
                    <a:pt x="4632" y="2454"/>
                  </a:lnTo>
                  <a:lnTo>
                    <a:pt x="4632" y="2454"/>
                  </a:lnTo>
                  <a:lnTo>
                    <a:pt x="4632" y="2454"/>
                  </a:lnTo>
                  <a:lnTo>
                    <a:pt x="4632" y="2454"/>
                  </a:lnTo>
                  <a:lnTo>
                    <a:pt x="4632" y="2463"/>
                  </a:lnTo>
                  <a:lnTo>
                    <a:pt x="4623" y="2463"/>
                  </a:lnTo>
                  <a:lnTo>
                    <a:pt x="4623" y="2463"/>
                  </a:lnTo>
                  <a:lnTo>
                    <a:pt x="4614" y="2471"/>
                  </a:lnTo>
                  <a:lnTo>
                    <a:pt x="4614" y="2471"/>
                  </a:lnTo>
                  <a:lnTo>
                    <a:pt x="4606" y="2471"/>
                  </a:lnTo>
                  <a:lnTo>
                    <a:pt x="4606" y="2471"/>
                  </a:lnTo>
                  <a:lnTo>
                    <a:pt x="4597" y="2480"/>
                  </a:lnTo>
                  <a:lnTo>
                    <a:pt x="4579" y="2498"/>
                  </a:lnTo>
                  <a:lnTo>
                    <a:pt x="4579" y="2498"/>
                  </a:lnTo>
                  <a:lnTo>
                    <a:pt x="4562" y="2551"/>
                  </a:lnTo>
                  <a:lnTo>
                    <a:pt x="4562" y="2586"/>
                  </a:lnTo>
                  <a:lnTo>
                    <a:pt x="4562" y="2613"/>
                  </a:lnTo>
                  <a:close/>
                  <a:moveTo>
                    <a:pt x="4376" y="2304"/>
                  </a:moveTo>
                  <a:lnTo>
                    <a:pt x="4376" y="2304"/>
                  </a:lnTo>
                  <a:lnTo>
                    <a:pt x="4394" y="2304"/>
                  </a:lnTo>
                  <a:lnTo>
                    <a:pt x="4403" y="2286"/>
                  </a:lnTo>
                  <a:lnTo>
                    <a:pt x="4403" y="2286"/>
                  </a:lnTo>
                  <a:lnTo>
                    <a:pt x="4403" y="2286"/>
                  </a:lnTo>
                  <a:lnTo>
                    <a:pt x="4412" y="2295"/>
                  </a:lnTo>
                  <a:lnTo>
                    <a:pt x="4420" y="2286"/>
                  </a:lnTo>
                  <a:lnTo>
                    <a:pt x="4420" y="2286"/>
                  </a:lnTo>
                  <a:lnTo>
                    <a:pt x="4447" y="2260"/>
                  </a:lnTo>
                  <a:lnTo>
                    <a:pt x="4447" y="2260"/>
                  </a:lnTo>
                  <a:lnTo>
                    <a:pt x="4473" y="2233"/>
                  </a:lnTo>
                  <a:lnTo>
                    <a:pt x="4473" y="2233"/>
                  </a:lnTo>
                  <a:lnTo>
                    <a:pt x="4544" y="2242"/>
                  </a:lnTo>
                  <a:lnTo>
                    <a:pt x="4570" y="2251"/>
                  </a:lnTo>
                  <a:lnTo>
                    <a:pt x="4579" y="2260"/>
                  </a:lnTo>
                  <a:lnTo>
                    <a:pt x="4579" y="2260"/>
                  </a:lnTo>
                  <a:lnTo>
                    <a:pt x="4588" y="2286"/>
                  </a:lnTo>
                  <a:lnTo>
                    <a:pt x="4597" y="2295"/>
                  </a:lnTo>
                  <a:lnTo>
                    <a:pt x="4623" y="2304"/>
                  </a:lnTo>
                  <a:lnTo>
                    <a:pt x="4623" y="2304"/>
                  </a:lnTo>
                  <a:lnTo>
                    <a:pt x="4632" y="2304"/>
                  </a:lnTo>
                  <a:lnTo>
                    <a:pt x="4632" y="2304"/>
                  </a:lnTo>
                  <a:lnTo>
                    <a:pt x="4632" y="2304"/>
                  </a:lnTo>
                  <a:lnTo>
                    <a:pt x="4632" y="2304"/>
                  </a:lnTo>
                  <a:lnTo>
                    <a:pt x="4650" y="2330"/>
                  </a:lnTo>
                  <a:lnTo>
                    <a:pt x="4659" y="2357"/>
                  </a:lnTo>
                  <a:lnTo>
                    <a:pt x="4659" y="2357"/>
                  </a:lnTo>
                  <a:lnTo>
                    <a:pt x="4667" y="2365"/>
                  </a:lnTo>
                  <a:lnTo>
                    <a:pt x="4667" y="2365"/>
                  </a:lnTo>
                  <a:lnTo>
                    <a:pt x="4650" y="2357"/>
                  </a:lnTo>
                  <a:lnTo>
                    <a:pt x="4632" y="2348"/>
                  </a:lnTo>
                  <a:lnTo>
                    <a:pt x="4579" y="2365"/>
                  </a:lnTo>
                  <a:lnTo>
                    <a:pt x="4579" y="2365"/>
                  </a:lnTo>
                  <a:lnTo>
                    <a:pt x="4553" y="2365"/>
                  </a:lnTo>
                  <a:lnTo>
                    <a:pt x="4535" y="2374"/>
                  </a:lnTo>
                  <a:lnTo>
                    <a:pt x="4535" y="2374"/>
                  </a:lnTo>
                  <a:lnTo>
                    <a:pt x="4517" y="2357"/>
                  </a:lnTo>
                  <a:lnTo>
                    <a:pt x="4517" y="2357"/>
                  </a:lnTo>
                  <a:lnTo>
                    <a:pt x="4509" y="2348"/>
                  </a:lnTo>
                  <a:lnTo>
                    <a:pt x="4491" y="2339"/>
                  </a:lnTo>
                  <a:lnTo>
                    <a:pt x="4491" y="2339"/>
                  </a:lnTo>
                  <a:lnTo>
                    <a:pt x="4491" y="2321"/>
                  </a:lnTo>
                  <a:lnTo>
                    <a:pt x="4491" y="2321"/>
                  </a:lnTo>
                  <a:lnTo>
                    <a:pt x="4473" y="2304"/>
                  </a:lnTo>
                  <a:lnTo>
                    <a:pt x="4456" y="2312"/>
                  </a:lnTo>
                  <a:lnTo>
                    <a:pt x="4456" y="2312"/>
                  </a:lnTo>
                  <a:lnTo>
                    <a:pt x="4420" y="2330"/>
                  </a:lnTo>
                  <a:lnTo>
                    <a:pt x="4420" y="2330"/>
                  </a:lnTo>
                  <a:lnTo>
                    <a:pt x="4385" y="2357"/>
                  </a:lnTo>
                  <a:lnTo>
                    <a:pt x="4350" y="2365"/>
                  </a:lnTo>
                  <a:lnTo>
                    <a:pt x="4350" y="2365"/>
                  </a:lnTo>
                  <a:lnTo>
                    <a:pt x="4350" y="2365"/>
                  </a:lnTo>
                  <a:lnTo>
                    <a:pt x="4350" y="2365"/>
                  </a:lnTo>
                  <a:lnTo>
                    <a:pt x="4323" y="2348"/>
                  </a:lnTo>
                  <a:lnTo>
                    <a:pt x="4297" y="2348"/>
                  </a:lnTo>
                  <a:lnTo>
                    <a:pt x="4279" y="2348"/>
                  </a:lnTo>
                  <a:lnTo>
                    <a:pt x="4279" y="2348"/>
                  </a:lnTo>
                  <a:lnTo>
                    <a:pt x="4323" y="2321"/>
                  </a:lnTo>
                  <a:lnTo>
                    <a:pt x="4350" y="2312"/>
                  </a:lnTo>
                  <a:lnTo>
                    <a:pt x="4376" y="2304"/>
                  </a:lnTo>
                  <a:close/>
                  <a:moveTo>
                    <a:pt x="4888" y="2480"/>
                  </a:moveTo>
                  <a:lnTo>
                    <a:pt x="4888" y="2480"/>
                  </a:lnTo>
                  <a:lnTo>
                    <a:pt x="4862" y="2471"/>
                  </a:lnTo>
                  <a:lnTo>
                    <a:pt x="4844" y="2471"/>
                  </a:lnTo>
                  <a:lnTo>
                    <a:pt x="4844" y="2471"/>
                  </a:lnTo>
                  <a:lnTo>
                    <a:pt x="4835" y="2480"/>
                  </a:lnTo>
                  <a:lnTo>
                    <a:pt x="4835" y="2498"/>
                  </a:lnTo>
                  <a:lnTo>
                    <a:pt x="4835" y="2498"/>
                  </a:lnTo>
                  <a:lnTo>
                    <a:pt x="4835" y="2498"/>
                  </a:lnTo>
                  <a:lnTo>
                    <a:pt x="4835" y="2498"/>
                  </a:lnTo>
                  <a:lnTo>
                    <a:pt x="4826" y="2516"/>
                  </a:lnTo>
                  <a:lnTo>
                    <a:pt x="4817" y="2542"/>
                  </a:lnTo>
                  <a:lnTo>
                    <a:pt x="4817" y="2542"/>
                  </a:lnTo>
                  <a:lnTo>
                    <a:pt x="4809" y="2586"/>
                  </a:lnTo>
                  <a:lnTo>
                    <a:pt x="4809" y="2586"/>
                  </a:lnTo>
                  <a:lnTo>
                    <a:pt x="4800" y="2560"/>
                  </a:lnTo>
                  <a:lnTo>
                    <a:pt x="4791" y="2551"/>
                  </a:lnTo>
                  <a:lnTo>
                    <a:pt x="4782" y="2542"/>
                  </a:lnTo>
                  <a:lnTo>
                    <a:pt x="4782" y="2542"/>
                  </a:lnTo>
                  <a:lnTo>
                    <a:pt x="4764" y="2542"/>
                  </a:lnTo>
                  <a:lnTo>
                    <a:pt x="4747" y="2542"/>
                  </a:lnTo>
                  <a:lnTo>
                    <a:pt x="4747" y="2542"/>
                  </a:lnTo>
                  <a:lnTo>
                    <a:pt x="4747" y="2542"/>
                  </a:lnTo>
                  <a:lnTo>
                    <a:pt x="4747" y="2533"/>
                  </a:lnTo>
                  <a:lnTo>
                    <a:pt x="4747" y="2533"/>
                  </a:lnTo>
                  <a:lnTo>
                    <a:pt x="4764" y="2507"/>
                  </a:lnTo>
                  <a:lnTo>
                    <a:pt x="4764" y="2480"/>
                  </a:lnTo>
                  <a:lnTo>
                    <a:pt x="4747" y="2463"/>
                  </a:lnTo>
                  <a:lnTo>
                    <a:pt x="4747" y="2463"/>
                  </a:lnTo>
                  <a:lnTo>
                    <a:pt x="4738" y="2445"/>
                  </a:lnTo>
                  <a:lnTo>
                    <a:pt x="4712" y="2427"/>
                  </a:lnTo>
                  <a:lnTo>
                    <a:pt x="4712" y="2427"/>
                  </a:lnTo>
                  <a:lnTo>
                    <a:pt x="4729" y="2418"/>
                  </a:lnTo>
                  <a:lnTo>
                    <a:pt x="4729" y="2418"/>
                  </a:lnTo>
                  <a:lnTo>
                    <a:pt x="4729" y="2418"/>
                  </a:lnTo>
                  <a:lnTo>
                    <a:pt x="4729" y="2418"/>
                  </a:lnTo>
                  <a:lnTo>
                    <a:pt x="4800" y="2427"/>
                  </a:lnTo>
                  <a:lnTo>
                    <a:pt x="4800" y="2427"/>
                  </a:lnTo>
                  <a:lnTo>
                    <a:pt x="4817" y="2427"/>
                  </a:lnTo>
                  <a:lnTo>
                    <a:pt x="4844" y="2427"/>
                  </a:lnTo>
                  <a:lnTo>
                    <a:pt x="4844" y="2427"/>
                  </a:lnTo>
                  <a:lnTo>
                    <a:pt x="4879" y="2427"/>
                  </a:lnTo>
                  <a:lnTo>
                    <a:pt x="4888" y="2445"/>
                  </a:lnTo>
                  <a:lnTo>
                    <a:pt x="4888" y="2445"/>
                  </a:lnTo>
                  <a:lnTo>
                    <a:pt x="4914" y="2480"/>
                  </a:lnTo>
                  <a:lnTo>
                    <a:pt x="4914" y="2480"/>
                  </a:lnTo>
                  <a:lnTo>
                    <a:pt x="4914" y="2489"/>
                  </a:lnTo>
                  <a:lnTo>
                    <a:pt x="4914" y="2489"/>
                  </a:lnTo>
                  <a:lnTo>
                    <a:pt x="4888" y="2480"/>
                  </a:lnTo>
                  <a:close/>
                  <a:moveTo>
                    <a:pt x="4756" y="2683"/>
                  </a:moveTo>
                  <a:lnTo>
                    <a:pt x="4756" y="2683"/>
                  </a:lnTo>
                  <a:lnTo>
                    <a:pt x="4764" y="2683"/>
                  </a:lnTo>
                  <a:lnTo>
                    <a:pt x="4764" y="2683"/>
                  </a:lnTo>
                  <a:lnTo>
                    <a:pt x="4773" y="2692"/>
                  </a:lnTo>
                  <a:lnTo>
                    <a:pt x="4791" y="2692"/>
                  </a:lnTo>
                  <a:lnTo>
                    <a:pt x="4791" y="2692"/>
                  </a:lnTo>
                  <a:lnTo>
                    <a:pt x="4791" y="2692"/>
                  </a:lnTo>
                  <a:lnTo>
                    <a:pt x="4809" y="2692"/>
                  </a:lnTo>
                  <a:lnTo>
                    <a:pt x="4817" y="2674"/>
                  </a:lnTo>
                  <a:lnTo>
                    <a:pt x="4817" y="2674"/>
                  </a:lnTo>
                  <a:lnTo>
                    <a:pt x="4817" y="2674"/>
                  </a:lnTo>
                  <a:lnTo>
                    <a:pt x="4817" y="2674"/>
                  </a:lnTo>
                  <a:lnTo>
                    <a:pt x="4826" y="2674"/>
                  </a:lnTo>
                  <a:lnTo>
                    <a:pt x="4826" y="2674"/>
                  </a:lnTo>
                  <a:lnTo>
                    <a:pt x="4853" y="2657"/>
                  </a:lnTo>
                  <a:lnTo>
                    <a:pt x="4870" y="2648"/>
                  </a:lnTo>
                  <a:lnTo>
                    <a:pt x="4870" y="2648"/>
                  </a:lnTo>
                  <a:lnTo>
                    <a:pt x="4906" y="2657"/>
                  </a:lnTo>
                  <a:lnTo>
                    <a:pt x="4906" y="2657"/>
                  </a:lnTo>
                  <a:lnTo>
                    <a:pt x="4914" y="2666"/>
                  </a:lnTo>
                  <a:lnTo>
                    <a:pt x="4914" y="2666"/>
                  </a:lnTo>
                  <a:lnTo>
                    <a:pt x="4862" y="2692"/>
                  </a:lnTo>
                  <a:lnTo>
                    <a:pt x="4844" y="2701"/>
                  </a:lnTo>
                  <a:lnTo>
                    <a:pt x="4844" y="2701"/>
                  </a:lnTo>
                  <a:lnTo>
                    <a:pt x="4800" y="2710"/>
                  </a:lnTo>
                  <a:lnTo>
                    <a:pt x="4764" y="2701"/>
                  </a:lnTo>
                  <a:lnTo>
                    <a:pt x="4764" y="2701"/>
                  </a:lnTo>
                  <a:lnTo>
                    <a:pt x="4764" y="2692"/>
                  </a:lnTo>
                  <a:lnTo>
                    <a:pt x="4764" y="2692"/>
                  </a:lnTo>
                  <a:lnTo>
                    <a:pt x="4756" y="2692"/>
                  </a:lnTo>
                  <a:lnTo>
                    <a:pt x="4756" y="2692"/>
                  </a:lnTo>
                  <a:lnTo>
                    <a:pt x="4756" y="2683"/>
                  </a:lnTo>
                  <a:close/>
                  <a:moveTo>
                    <a:pt x="4985" y="2586"/>
                  </a:moveTo>
                  <a:lnTo>
                    <a:pt x="4985" y="2586"/>
                  </a:lnTo>
                  <a:lnTo>
                    <a:pt x="4976" y="2586"/>
                  </a:lnTo>
                  <a:lnTo>
                    <a:pt x="4976" y="2586"/>
                  </a:lnTo>
                  <a:lnTo>
                    <a:pt x="4976" y="2586"/>
                  </a:lnTo>
                  <a:lnTo>
                    <a:pt x="4976" y="2586"/>
                  </a:lnTo>
                  <a:lnTo>
                    <a:pt x="4967" y="2577"/>
                  </a:lnTo>
                  <a:lnTo>
                    <a:pt x="4967" y="2577"/>
                  </a:lnTo>
                  <a:lnTo>
                    <a:pt x="5012" y="2568"/>
                  </a:lnTo>
                  <a:lnTo>
                    <a:pt x="5064" y="2560"/>
                  </a:lnTo>
                  <a:lnTo>
                    <a:pt x="5064" y="2560"/>
                  </a:lnTo>
                  <a:lnTo>
                    <a:pt x="5100" y="2560"/>
                  </a:lnTo>
                  <a:lnTo>
                    <a:pt x="5117" y="2551"/>
                  </a:lnTo>
                  <a:lnTo>
                    <a:pt x="5117" y="2551"/>
                  </a:lnTo>
                  <a:lnTo>
                    <a:pt x="5135" y="2551"/>
                  </a:lnTo>
                  <a:lnTo>
                    <a:pt x="5135" y="2551"/>
                  </a:lnTo>
                  <a:lnTo>
                    <a:pt x="5135" y="2551"/>
                  </a:lnTo>
                  <a:lnTo>
                    <a:pt x="5135" y="2551"/>
                  </a:lnTo>
                  <a:lnTo>
                    <a:pt x="5135" y="2551"/>
                  </a:lnTo>
                  <a:lnTo>
                    <a:pt x="5135" y="2551"/>
                  </a:lnTo>
                  <a:lnTo>
                    <a:pt x="5100" y="2568"/>
                  </a:lnTo>
                  <a:lnTo>
                    <a:pt x="5038" y="2577"/>
                  </a:lnTo>
                  <a:lnTo>
                    <a:pt x="5003" y="2577"/>
                  </a:lnTo>
                  <a:lnTo>
                    <a:pt x="5003" y="2577"/>
                  </a:lnTo>
                  <a:lnTo>
                    <a:pt x="4994" y="2586"/>
                  </a:lnTo>
                  <a:lnTo>
                    <a:pt x="4994" y="2586"/>
                  </a:lnTo>
                  <a:lnTo>
                    <a:pt x="4985" y="2586"/>
                  </a:lnTo>
                  <a:close/>
                  <a:moveTo>
                    <a:pt x="5135" y="2939"/>
                  </a:moveTo>
                  <a:lnTo>
                    <a:pt x="5135" y="2939"/>
                  </a:lnTo>
                  <a:lnTo>
                    <a:pt x="5126" y="2939"/>
                  </a:lnTo>
                  <a:lnTo>
                    <a:pt x="5126" y="2939"/>
                  </a:lnTo>
                  <a:lnTo>
                    <a:pt x="5126" y="2939"/>
                  </a:lnTo>
                  <a:lnTo>
                    <a:pt x="5126" y="2939"/>
                  </a:lnTo>
                  <a:lnTo>
                    <a:pt x="5135" y="2930"/>
                  </a:lnTo>
                  <a:lnTo>
                    <a:pt x="5135" y="2930"/>
                  </a:lnTo>
                  <a:lnTo>
                    <a:pt x="5144" y="2930"/>
                  </a:lnTo>
                  <a:lnTo>
                    <a:pt x="5144" y="2930"/>
                  </a:lnTo>
                  <a:lnTo>
                    <a:pt x="5153" y="2939"/>
                  </a:lnTo>
                  <a:lnTo>
                    <a:pt x="5153" y="2948"/>
                  </a:lnTo>
                  <a:lnTo>
                    <a:pt x="5153" y="2948"/>
                  </a:lnTo>
                  <a:lnTo>
                    <a:pt x="5144" y="2957"/>
                  </a:lnTo>
                  <a:lnTo>
                    <a:pt x="5144" y="2957"/>
                  </a:lnTo>
                  <a:lnTo>
                    <a:pt x="5135" y="2939"/>
                  </a:lnTo>
                  <a:close/>
                  <a:moveTo>
                    <a:pt x="5638" y="2207"/>
                  </a:moveTo>
                  <a:lnTo>
                    <a:pt x="5638" y="2207"/>
                  </a:lnTo>
                  <a:lnTo>
                    <a:pt x="5594" y="2224"/>
                  </a:lnTo>
                  <a:lnTo>
                    <a:pt x="5594" y="2224"/>
                  </a:lnTo>
                  <a:lnTo>
                    <a:pt x="5603" y="2215"/>
                  </a:lnTo>
                  <a:lnTo>
                    <a:pt x="5603" y="2215"/>
                  </a:lnTo>
                  <a:lnTo>
                    <a:pt x="5620" y="2207"/>
                  </a:lnTo>
                  <a:lnTo>
                    <a:pt x="5629" y="2207"/>
                  </a:lnTo>
                  <a:lnTo>
                    <a:pt x="5629" y="2207"/>
                  </a:lnTo>
                  <a:lnTo>
                    <a:pt x="5638" y="2207"/>
                  </a:lnTo>
                  <a:close/>
                  <a:moveTo>
                    <a:pt x="4729" y="494"/>
                  </a:moveTo>
                  <a:lnTo>
                    <a:pt x="4729" y="494"/>
                  </a:lnTo>
                  <a:lnTo>
                    <a:pt x="4747" y="503"/>
                  </a:lnTo>
                  <a:lnTo>
                    <a:pt x="4747" y="503"/>
                  </a:lnTo>
                  <a:lnTo>
                    <a:pt x="4729" y="494"/>
                  </a:lnTo>
                  <a:close/>
                  <a:moveTo>
                    <a:pt x="5444" y="785"/>
                  </a:moveTo>
                  <a:lnTo>
                    <a:pt x="5444" y="785"/>
                  </a:lnTo>
                  <a:lnTo>
                    <a:pt x="5461" y="776"/>
                  </a:lnTo>
                  <a:lnTo>
                    <a:pt x="5470" y="785"/>
                  </a:lnTo>
                  <a:lnTo>
                    <a:pt x="5506" y="803"/>
                  </a:lnTo>
                  <a:lnTo>
                    <a:pt x="5506" y="803"/>
                  </a:lnTo>
                  <a:lnTo>
                    <a:pt x="5514" y="812"/>
                  </a:lnTo>
                  <a:lnTo>
                    <a:pt x="5514" y="812"/>
                  </a:lnTo>
                  <a:lnTo>
                    <a:pt x="5488" y="829"/>
                  </a:lnTo>
                  <a:lnTo>
                    <a:pt x="5453" y="838"/>
                  </a:lnTo>
                  <a:lnTo>
                    <a:pt x="5453" y="838"/>
                  </a:lnTo>
                  <a:lnTo>
                    <a:pt x="5444" y="821"/>
                  </a:lnTo>
                  <a:lnTo>
                    <a:pt x="5444" y="821"/>
                  </a:lnTo>
                  <a:lnTo>
                    <a:pt x="5409" y="794"/>
                  </a:lnTo>
                  <a:lnTo>
                    <a:pt x="5409" y="794"/>
                  </a:lnTo>
                  <a:lnTo>
                    <a:pt x="5444" y="785"/>
                  </a:lnTo>
                  <a:close/>
                  <a:moveTo>
                    <a:pt x="4897" y="150"/>
                  </a:moveTo>
                  <a:lnTo>
                    <a:pt x="4897" y="150"/>
                  </a:lnTo>
                  <a:lnTo>
                    <a:pt x="4906" y="159"/>
                  </a:lnTo>
                  <a:lnTo>
                    <a:pt x="4914" y="176"/>
                  </a:lnTo>
                  <a:lnTo>
                    <a:pt x="4914" y="176"/>
                  </a:lnTo>
                  <a:lnTo>
                    <a:pt x="4923" y="203"/>
                  </a:lnTo>
                  <a:lnTo>
                    <a:pt x="4941" y="220"/>
                  </a:lnTo>
                  <a:lnTo>
                    <a:pt x="4941" y="220"/>
                  </a:lnTo>
                  <a:lnTo>
                    <a:pt x="4967" y="229"/>
                  </a:lnTo>
                  <a:lnTo>
                    <a:pt x="4967" y="229"/>
                  </a:lnTo>
                  <a:lnTo>
                    <a:pt x="4994" y="220"/>
                  </a:lnTo>
                  <a:lnTo>
                    <a:pt x="5012" y="211"/>
                  </a:lnTo>
                  <a:lnTo>
                    <a:pt x="5012" y="211"/>
                  </a:lnTo>
                  <a:lnTo>
                    <a:pt x="5056" y="203"/>
                  </a:lnTo>
                  <a:lnTo>
                    <a:pt x="5056" y="203"/>
                  </a:lnTo>
                  <a:lnTo>
                    <a:pt x="5029" y="211"/>
                  </a:lnTo>
                  <a:lnTo>
                    <a:pt x="5020" y="229"/>
                  </a:lnTo>
                  <a:lnTo>
                    <a:pt x="5020" y="229"/>
                  </a:lnTo>
                  <a:lnTo>
                    <a:pt x="5012" y="238"/>
                  </a:lnTo>
                  <a:lnTo>
                    <a:pt x="5012" y="256"/>
                  </a:lnTo>
                  <a:lnTo>
                    <a:pt x="5012" y="256"/>
                  </a:lnTo>
                  <a:lnTo>
                    <a:pt x="5003" y="247"/>
                  </a:lnTo>
                  <a:lnTo>
                    <a:pt x="5003" y="247"/>
                  </a:lnTo>
                  <a:lnTo>
                    <a:pt x="4994" y="229"/>
                  </a:lnTo>
                  <a:lnTo>
                    <a:pt x="4985" y="229"/>
                  </a:lnTo>
                  <a:lnTo>
                    <a:pt x="4985" y="229"/>
                  </a:lnTo>
                  <a:lnTo>
                    <a:pt x="4976" y="229"/>
                  </a:lnTo>
                  <a:lnTo>
                    <a:pt x="4959" y="229"/>
                  </a:lnTo>
                  <a:lnTo>
                    <a:pt x="4923" y="247"/>
                  </a:lnTo>
                  <a:lnTo>
                    <a:pt x="4923" y="247"/>
                  </a:lnTo>
                  <a:lnTo>
                    <a:pt x="4906" y="256"/>
                  </a:lnTo>
                  <a:lnTo>
                    <a:pt x="4906" y="256"/>
                  </a:lnTo>
                  <a:lnTo>
                    <a:pt x="4906" y="238"/>
                  </a:lnTo>
                  <a:lnTo>
                    <a:pt x="4906" y="238"/>
                  </a:lnTo>
                  <a:lnTo>
                    <a:pt x="4914" y="203"/>
                  </a:lnTo>
                  <a:lnTo>
                    <a:pt x="4906" y="176"/>
                  </a:lnTo>
                  <a:lnTo>
                    <a:pt x="4906" y="176"/>
                  </a:lnTo>
                  <a:lnTo>
                    <a:pt x="4888" y="150"/>
                  </a:lnTo>
                  <a:lnTo>
                    <a:pt x="4888" y="150"/>
                  </a:lnTo>
                  <a:lnTo>
                    <a:pt x="4879" y="141"/>
                  </a:lnTo>
                  <a:lnTo>
                    <a:pt x="4879" y="141"/>
                  </a:lnTo>
                  <a:lnTo>
                    <a:pt x="4897" y="150"/>
                  </a:lnTo>
                  <a:close/>
                  <a:moveTo>
                    <a:pt x="3044" y="220"/>
                  </a:moveTo>
                  <a:lnTo>
                    <a:pt x="3044" y="220"/>
                  </a:lnTo>
                  <a:lnTo>
                    <a:pt x="3035" y="220"/>
                  </a:lnTo>
                  <a:lnTo>
                    <a:pt x="3035" y="220"/>
                  </a:lnTo>
                  <a:lnTo>
                    <a:pt x="3044" y="211"/>
                  </a:lnTo>
                  <a:lnTo>
                    <a:pt x="3044" y="211"/>
                  </a:lnTo>
                  <a:lnTo>
                    <a:pt x="3044" y="220"/>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08" name="Freeform 20"/>
            <p:cNvSpPr>
              <a:spLocks noChangeArrowheads="1"/>
            </p:cNvSpPr>
            <p:nvPr/>
          </p:nvSpPr>
          <p:spPr bwMode="auto">
            <a:xfrm>
              <a:off x="2828925" y="2312988"/>
              <a:ext cx="60325" cy="47625"/>
            </a:xfrm>
            <a:custGeom>
              <a:avLst/>
              <a:gdLst>
                <a:gd name="T0" fmla="*/ 62 w 169"/>
                <a:gd name="T1" fmla="*/ 133 h 134"/>
                <a:gd name="T2" fmla="*/ 62 w 169"/>
                <a:gd name="T3" fmla="*/ 133 h 134"/>
                <a:gd name="T4" fmla="*/ 115 w 169"/>
                <a:gd name="T5" fmla="*/ 124 h 134"/>
                <a:gd name="T6" fmla="*/ 115 w 169"/>
                <a:gd name="T7" fmla="*/ 124 h 134"/>
                <a:gd name="T8" fmla="*/ 142 w 169"/>
                <a:gd name="T9" fmla="*/ 124 h 134"/>
                <a:gd name="T10" fmla="*/ 142 w 169"/>
                <a:gd name="T11" fmla="*/ 124 h 134"/>
                <a:gd name="T12" fmla="*/ 159 w 169"/>
                <a:gd name="T13" fmla="*/ 115 h 134"/>
                <a:gd name="T14" fmla="*/ 168 w 169"/>
                <a:gd name="T15" fmla="*/ 98 h 134"/>
                <a:gd name="T16" fmla="*/ 168 w 169"/>
                <a:gd name="T17" fmla="*/ 98 h 134"/>
                <a:gd name="T18" fmla="*/ 168 w 169"/>
                <a:gd name="T19" fmla="*/ 62 h 134"/>
                <a:gd name="T20" fmla="*/ 150 w 169"/>
                <a:gd name="T21" fmla="*/ 27 h 134"/>
                <a:gd name="T22" fmla="*/ 150 w 169"/>
                <a:gd name="T23" fmla="*/ 27 h 134"/>
                <a:gd name="T24" fmla="*/ 142 w 169"/>
                <a:gd name="T25" fmla="*/ 9 h 134"/>
                <a:gd name="T26" fmla="*/ 115 w 169"/>
                <a:gd name="T27" fmla="*/ 9 h 134"/>
                <a:gd name="T28" fmla="*/ 71 w 169"/>
                <a:gd name="T29" fmla="*/ 0 h 134"/>
                <a:gd name="T30" fmla="*/ 71 w 169"/>
                <a:gd name="T31" fmla="*/ 0 h 134"/>
                <a:gd name="T32" fmla="*/ 36 w 169"/>
                <a:gd name="T33" fmla="*/ 18 h 134"/>
                <a:gd name="T34" fmla="*/ 18 w 169"/>
                <a:gd name="T35" fmla="*/ 27 h 134"/>
                <a:gd name="T36" fmla="*/ 9 w 169"/>
                <a:gd name="T37" fmla="*/ 53 h 134"/>
                <a:gd name="T38" fmla="*/ 9 w 169"/>
                <a:gd name="T39" fmla="*/ 53 h 134"/>
                <a:gd name="T40" fmla="*/ 0 w 169"/>
                <a:gd name="T41" fmla="*/ 80 h 134"/>
                <a:gd name="T42" fmla="*/ 9 w 169"/>
                <a:gd name="T43" fmla="*/ 106 h 134"/>
                <a:gd name="T44" fmla="*/ 9 w 169"/>
                <a:gd name="T45" fmla="*/ 106 h 134"/>
                <a:gd name="T46" fmla="*/ 36 w 169"/>
                <a:gd name="T47" fmla="*/ 133 h 134"/>
                <a:gd name="T48" fmla="*/ 62 w 169"/>
                <a:gd name="T49" fmla="*/ 133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9" h="134">
                  <a:moveTo>
                    <a:pt x="62" y="133"/>
                  </a:moveTo>
                  <a:lnTo>
                    <a:pt x="62" y="133"/>
                  </a:lnTo>
                  <a:lnTo>
                    <a:pt x="115" y="124"/>
                  </a:lnTo>
                  <a:lnTo>
                    <a:pt x="115" y="124"/>
                  </a:lnTo>
                  <a:lnTo>
                    <a:pt x="142" y="124"/>
                  </a:lnTo>
                  <a:lnTo>
                    <a:pt x="142" y="124"/>
                  </a:lnTo>
                  <a:lnTo>
                    <a:pt x="159" y="115"/>
                  </a:lnTo>
                  <a:lnTo>
                    <a:pt x="168" y="98"/>
                  </a:lnTo>
                  <a:lnTo>
                    <a:pt x="168" y="98"/>
                  </a:lnTo>
                  <a:lnTo>
                    <a:pt x="168" y="62"/>
                  </a:lnTo>
                  <a:lnTo>
                    <a:pt x="150" y="27"/>
                  </a:lnTo>
                  <a:lnTo>
                    <a:pt x="150" y="27"/>
                  </a:lnTo>
                  <a:lnTo>
                    <a:pt x="142" y="9"/>
                  </a:lnTo>
                  <a:lnTo>
                    <a:pt x="115" y="9"/>
                  </a:lnTo>
                  <a:lnTo>
                    <a:pt x="71" y="0"/>
                  </a:lnTo>
                  <a:lnTo>
                    <a:pt x="71" y="0"/>
                  </a:lnTo>
                  <a:lnTo>
                    <a:pt x="36" y="18"/>
                  </a:lnTo>
                  <a:lnTo>
                    <a:pt x="18" y="27"/>
                  </a:lnTo>
                  <a:lnTo>
                    <a:pt x="9" y="53"/>
                  </a:lnTo>
                  <a:lnTo>
                    <a:pt x="9" y="53"/>
                  </a:lnTo>
                  <a:lnTo>
                    <a:pt x="0" y="80"/>
                  </a:lnTo>
                  <a:lnTo>
                    <a:pt x="9" y="106"/>
                  </a:lnTo>
                  <a:lnTo>
                    <a:pt x="9" y="106"/>
                  </a:lnTo>
                  <a:lnTo>
                    <a:pt x="36" y="133"/>
                  </a:lnTo>
                  <a:lnTo>
                    <a:pt x="62" y="133"/>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09" name="Freeform 21"/>
            <p:cNvSpPr>
              <a:spLocks noChangeArrowheads="1"/>
            </p:cNvSpPr>
            <p:nvPr/>
          </p:nvSpPr>
          <p:spPr bwMode="auto">
            <a:xfrm>
              <a:off x="2105025" y="1917700"/>
              <a:ext cx="95250" cy="73025"/>
            </a:xfrm>
            <a:custGeom>
              <a:avLst/>
              <a:gdLst>
                <a:gd name="T0" fmla="*/ 9 w 265"/>
                <a:gd name="T1" fmla="*/ 70 h 204"/>
                <a:gd name="T2" fmla="*/ 53 w 265"/>
                <a:gd name="T3" fmla="*/ 79 h 204"/>
                <a:gd name="T4" fmla="*/ 79 w 265"/>
                <a:gd name="T5" fmla="*/ 79 h 204"/>
                <a:gd name="T6" fmla="*/ 106 w 265"/>
                <a:gd name="T7" fmla="*/ 79 h 204"/>
                <a:gd name="T8" fmla="*/ 123 w 265"/>
                <a:gd name="T9" fmla="*/ 70 h 204"/>
                <a:gd name="T10" fmla="*/ 150 w 265"/>
                <a:gd name="T11" fmla="*/ 70 h 204"/>
                <a:gd name="T12" fmla="*/ 167 w 265"/>
                <a:gd name="T13" fmla="*/ 79 h 204"/>
                <a:gd name="T14" fmla="*/ 150 w 265"/>
                <a:gd name="T15" fmla="*/ 79 h 204"/>
                <a:gd name="T16" fmla="*/ 62 w 265"/>
                <a:gd name="T17" fmla="*/ 97 h 204"/>
                <a:gd name="T18" fmla="*/ 17 w 265"/>
                <a:gd name="T19" fmla="*/ 123 h 204"/>
                <a:gd name="T20" fmla="*/ 17 w 265"/>
                <a:gd name="T21" fmla="*/ 141 h 204"/>
                <a:gd name="T22" fmla="*/ 44 w 265"/>
                <a:gd name="T23" fmla="*/ 185 h 204"/>
                <a:gd name="T24" fmla="*/ 106 w 265"/>
                <a:gd name="T25" fmla="*/ 194 h 204"/>
                <a:gd name="T26" fmla="*/ 114 w 265"/>
                <a:gd name="T27" fmla="*/ 203 h 204"/>
                <a:gd name="T28" fmla="*/ 141 w 265"/>
                <a:gd name="T29" fmla="*/ 194 h 204"/>
                <a:gd name="T30" fmla="*/ 185 w 265"/>
                <a:gd name="T31" fmla="*/ 167 h 204"/>
                <a:gd name="T32" fmla="*/ 203 w 265"/>
                <a:gd name="T33" fmla="*/ 159 h 204"/>
                <a:gd name="T34" fmla="*/ 203 w 265"/>
                <a:gd name="T35" fmla="*/ 132 h 204"/>
                <a:gd name="T36" fmla="*/ 203 w 265"/>
                <a:gd name="T37" fmla="*/ 132 h 204"/>
                <a:gd name="T38" fmla="*/ 212 w 265"/>
                <a:gd name="T39" fmla="*/ 123 h 204"/>
                <a:gd name="T40" fmla="*/ 212 w 265"/>
                <a:gd name="T41" fmla="*/ 123 h 204"/>
                <a:gd name="T42" fmla="*/ 229 w 265"/>
                <a:gd name="T43" fmla="*/ 123 h 204"/>
                <a:gd name="T44" fmla="*/ 238 w 265"/>
                <a:gd name="T45" fmla="*/ 106 h 204"/>
                <a:gd name="T46" fmla="*/ 229 w 265"/>
                <a:gd name="T47" fmla="*/ 88 h 204"/>
                <a:gd name="T48" fmla="*/ 229 w 265"/>
                <a:gd name="T49" fmla="*/ 88 h 204"/>
                <a:gd name="T50" fmla="*/ 238 w 265"/>
                <a:gd name="T51" fmla="*/ 79 h 204"/>
                <a:gd name="T52" fmla="*/ 256 w 265"/>
                <a:gd name="T53" fmla="*/ 70 h 204"/>
                <a:gd name="T54" fmla="*/ 264 w 265"/>
                <a:gd name="T55" fmla="*/ 53 h 204"/>
                <a:gd name="T56" fmla="*/ 238 w 265"/>
                <a:gd name="T57" fmla="*/ 9 h 204"/>
                <a:gd name="T58" fmla="*/ 212 w 265"/>
                <a:gd name="T59" fmla="*/ 0 h 204"/>
                <a:gd name="T60" fmla="*/ 141 w 265"/>
                <a:gd name="T61" fmla="*/ 0 h 204"/>
                <a:gd name="T62" fmla="*/ 114 w 265"/>
                <a:gd name="T63" fmla="*/ 9 h 204"/>
                <a:gd name="T64" fmla="*/ 70 w 265"/>
                <a:gd name="T65" fmla="*/ 17 h 204"/>
                <a:gd name="T66" fmla="*/ 9 w 265"/>
                <a:gd name="T67" fmla="*/ 44 h 204"/>
                <a:gd name="T68" fmla="*/ 0 w 265"/>
                <a:gd name="T69" fmla="*/ 53 h 204"/>
                <a:gd name="T70" fmla="*/ 9 w 265"/>
                <a:gd name="T71" fmla="*/ 7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65" h="204">
                  <a:moveTo>
                    <a:pt x="9" y="70"/>
                  </a:moveTo>
                  <a:lnTo>
                    <a:pt x="9" y="70"/>
                  </a:lnTo>
                  <a:lnTo>
                    <a:pt x="35" y="79"/>
                  </a:lnTo>
                  <a:lnTo>
                    <a:pt x="53" y="79"/>
                  </a:lnTo>
                  <a:lnTo>
                    <a:pt x="53" y="79"/>
                  </a:lnTo>
                  <a:lnTo>
                    <a:pt x="79" y="79"/>
                  </a:lnTo>
                  <a:lnTo>
                    <a:pt x="79" y="79"/>
                  </a:lnTo>
                  <a:lnTo>
                    <a:pt x="106" y="79"/>
                  </a:lnTo>
                  <a:lnTo>
                    <a:pt x="123" y="70"/>
                  </a:lnTo>
                  <a:lnTo>
                    <a:pt x="123" y="70"/>
                  </a:lnTo>
                  <a:lnTo>
                    <a:pt x="150" y="70"/>
                  </a:lnTo>
                  <a:lnTo>
                    <a:pt x="150" y="70"/>
                  </a:lnTo>
                  <a:lnTo>
                    <a:pt x="167" y="79"/>
                  </a:lnTo>
                  <a:lnTo>
                    <a:pt x="167" y="79"/>
                  </a:lnTo>
                  <a:lnTo>
                    <a:pt x="150" y="79"/>
                  </a:lnTo>
                  <a:lnTo>
                    <a:pt x="150" y="79"/>
                  </a:lnTo>
                  <a:lnTo>
                    <a:pt x="106" y="88"/>
                  </a:lnTo>
                  <a:lnTo>
                    <a:pt x="62" y="97"/>
                  </a:lnTo>
                  <a:lnTo>
                    <a:pt x="26" y="106"/>
                  </a:lnTo>
                  <a:lnTo>
                    <a:pt x="17" y="123"/>
                  </a:lnTo>
                  <a:lnTo>
                    <a:pt x="17" y="141"/>
                  </a:lnTo>
                  <a:lnTo>
                    <a:pt x="17" y="141"/>
                  </a:lnTo>
                  <a:lnTo>
                    <a:pt x="26" y="167"/>
                  </a:lnTo>
                  <a:lnTo>
                    <a:pt x="44" y="185"/>
                  </a:lnTo>
                  <a:lnTo>
                    <a:pt x="70" y="194"/>
                  </a:lnTo>
                  <a:lnTo>
                    <a:pt x="106" y="194"/>
                  </a:lnTo>
                  <a:lnTo>
                    <a:pt x="106" y="194"/>
                  </a:lnTo>
                  <a:lnTo>
                    <a:pt x="114" y="203"/>
                  </a:lnTo>
                  <a:lnTo>
                    <a:pt x="114" y="203"/>
                  </a:lnTo>
                  <a:lnTo>
                    <a:pt x="141" y="194"/>
                  </a:lnTo>
                  <a:lnTo>
                    <a:pt x="167" y="185"/>
                  </a:lnTo>
                  <a:lnTo>
                    <a:pt x="185" y="167"/>
                  </a:lnTo>
                  <a:lnTo>
                    <a:pt x="203" y="159"/>
                  </a:lnTo>
                  <a:lnTo>
                    <a:pt x="203" y="159"/>
                  </a:lnTo>
                  <a:lnTo>
                    <a:pt x="203" y="141"/>
                  </a:lnTo>
                  <a:lnTo>
                    <a:pt x="203" y="132"/>
                  </a:lnTo>
                  <a:lnTo>
                    <a:pt x="203" y="132"/>
                  </a:lnTo>
                  <a:lnTo>
                    <a:pt x="203" y="132"/>
                  </a:lnTo>
                  <a:lnTo>
                    <a:pt x="203" y="132"/>
                  </a:lnTo>
                  <a:lnTo>
                    <a:pt x="212" y="123"/>
                  </a:lnTo>
                  <a:lnTo>
                    <a:pt x="212" y="123"/>
                  </a:lnTo>
                  <a:lnTo>
                    <a:pt x="212" y="123"/>
                  </a:lnTo>
                  <a:lnTo>
                    <a:pt x="212" y="123"/>
                  </a:lnTo>
                  <a:lnTo>
                    <a:pt x="229" y="123"/>
                  </a:lnTo>
                  <a:lnTo>
                    <a:pt x="238" y="106"/>
                  </a:lnTo>
                  <a:lnTo>
                    <a:pt x="238" y="106"/>
                  </a:lnTo>
                  <a:lnTo>
                    <a:pt x="238" y="97"/>
                  </a:lnTo>
                  <a:lnTo>
                    <a:pt x="229" y="88"/>
                  </a:lnTo>
                  <a:lnTo>
                    <a:pt x="229" y="88"/>
                  </a:lnTo>
                  <a:lnTo>
                    <a:pt x="229" y="88"/>
                  </a:lnTo>
                  <a:lnTo>
                    <a:pt x="229" y="88"/>
                  </a:lnTo>
                  <a:lnTo>
                    <a:pt x="238" y="79"/>
                  </a:lnTo>
                  <a:lnTo>
                    <a:pt x="238" y="79"/>
                  </a:lnTo>
                  <a:lnTo>
                    <a:pt x="256" y="70"/>
                  </a:lnTo>
                  <a:lnTo>
                    <a:pt x="264" y="53"/>
                  </a:lnTo>
                  <a:lnTo>
                    <a:pt x="264" y="53"/>
                  </a:lnTo>
                  <a:lnTo>
                    <a:pt x="256" y="35"/>
                  </a:lnTo>
                  <a:lnTo>
                    <a:pt x="238" y="9"/>
                  </a:lnTo>
                  <a:lnTo>
                    <a:pt x="238" y="9"/>
                  </a:lnTo>
                  <a:lnTo>
                    <a:pt x="212" y="0"/>
                  </a:lnTo>
                  <a:lnTo>
                    <a:pt x="176" y="0"/>
                  </a:lnTo>
                  <a:lnTo>
                    <a:pt x="141" y="0"/>
                  </a:lnTo>
                  <a:lnTo>
                    <a:pt x="114" y="9"/>
                  </a:lnTo>
                  <a:lnTo>
                    <a:pt x="114" y="9"/>
                  </a:lnTo>
                  <a:lnTo>
                    <a:pt x="70" y="17"/>
                  </a:lnTo>
                  <a:lnTo>
                    <a:pt x="70" y="17"/>
                  </a:lnTo>
                  <a:lnTo>
                    <a:pt x="17" y="35"/>
                  </a:lnTo>
                  <a:lnTo>
                    <a:pt x="9" y="44"/>
                  </a:lnTo>
                  <a:lnTo>
                    <a:pt x="0" y="53"/>
                  </a:lnTo>
                  <a:lnTo>
                    <a:pt x="0" y="53"/>
                  </a:lnTo>
                  <a:lnTo>
                    <a:pt x="0" y="62"/>
                  </a:lnTo>
                  <a:lnTo>
                    <a:pt x="9" y="70"/>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10" name="Freeform 22"/>
            <p:cNvSpPr>
              <a:spLocks noChangeArrowheads="1"/>
            </p:cNvSpPr>
            <p:nvPr/>
          </p:nvSpPr>
          <p:spPr bwMode="auto">
            <a:xfrm>
              <a:off x="1270000" y="2627313"/>
              <a:ext cx="53975" cy="50800"/>
            </a:xfrm>
            <a:custGeom>
              <a:avLst/>
              <a:gdLst>
                <a:gd name="T0" fmla="*/ 141 w 151"/>
                <a:gd name="T1" fmla="*/ 9 h 143"/>
                <a:gd name="T2" fmla="*/ 141 w 151"/>
                <a:gd name="T3" fmla="*/ 9 h 143"/>
                <a:gd name="T4" fmla="*/ 141 w 151"/>
                <a:gd name="T5" fmla="*/ 9 h 143"/>
                <a:gd name="T6" fmla="*/ 141 w 151"/>
                <a:gd name="T7" fmla="*/ 9 h 143"/>
                <a:gd name="T8" fmla="*/ 141 w 151"/>
                <a:gd name="T9" fmla="*/ 0 h 143"/>
                <a:gd name="T10" fmla="*/ 133 w 151"/>
                <a:gd name="T11" fmla="*/ 0 h 143"/>
                <a:gd name="T12" fmla="*/ 133 w 151"/>
                <a:gd name="T13" fmla="*/ 0 h 143"/>
                <a:gd name="T14" fmla="*/ 115 w 151"/>
                <a:gd name="T15" fmla="*/ 0 h 143"/>
                <a:gd name="T16" fmla="*/ 97 w 151"/>
                <a:gd name="T17" fmla="*/ 18 h 143"/>
                <a:gd name="T18" fmla="*/ 71 w 151"/>
                <a:gd name="T19" fmla="*/ 44 h 143"/>
                <a:gd name="T20" fmla="*/ 71 w 151"/>
                <a:gd name="T21" fmla="*/ 44 h 143"/>
                <a:gd name="T22" fmla="*/ 53 w 151"/>
                <a:gd name="T23" fmla="*/ 62 h 143"/>
                <a:gd name="T24" fmla="*/ 53 w 151"/>
                <a:gd name="T25" fmla="*/ 62 h 143"/>
                <a:gd name="T26" fmla="*/ 44 w 151"/>
                <a:gd name="T27" fmla="*/ 71 h 143"/>
                <a:gd name="T28" fmla="*/ 44 w 151"/>
                <a:gd name="T29" fmla="*/ 71 h 143"/>
                <a:gd name="T30" fmla="*/ 44 w 151"/>
                <a:gd name="T31" fmla="*/ 80 h 143"/>
                <a:gd name="T32" fmla="*/ 44 w 151"/>
                <a:gd name="T33" fmla="*/ 80 h 143"/>
                <a:gd name="T34" fmla="*/ 36 w 151"/>
                <a:gd name="T35" fmla="*/ 80 h 143"/>
                <a:gd name="T36" fmla="*/ 27 w 151"/>
                <a:gd name="T37" fmla="*/ 80 h 143"/>
                <a:gd name="T38" fmla="*/ 27 w 151"/>
                <a:gd name="T39" fmla="*/ 80 h 143"/>
                <a:gd name="T40" fmla="*/ 9 w 151"/>
                <a:gd name="T41" fmla="*/ 80 h 143"/>
                <a:gd name="T42" fmla="*/ 0 w 151"/>
                <a:gd name="T43" fmla="*/ 89 h 143"/>
                <a:gd name="T44" fmla="*/ 0 w 151"/>
                <a:gd name="T45" fmla="*/ 89 h 143"/>
                <a:gd name="T46" fmla="*/ 0 w 151"/>
                <a:gd name="T47" fmla="*/ 115 h 143"/>
                <a:gd name="T48" fmla="*/ 0 w 151"/>
                <a:gd name="T49" fmla="*/ 115 h 143"/>
                <a:gd name="T50" fmla="*/ 0 w 151"/>
                <a:gd name="T51" fmla="*/ 124 h 143"/>
                <a:gd name="T52" fmla="*/ 0 w 151"/>
                <a:gd name="T53" fmla="*/ 124 h 143"/>
                <a:gd name="T54" fmla="*/ 9 w 151"/>
                <a:gd name="T55" fmla="*/ 133 h 143"/>
                <a:gd name="T56" fmla="*/ 9 w 151"/>
                <a:gd name="T57" fmla="*/ 133 h 143"/>
                <a:gd name="T58" fmla="*/ 18 w 151"/>
                <a:gd name="T59" fmla="*/ 142 h 143"/>
                <a:gd name="T60" fmla="*/ 27 w 151"/>
                <a:gd name="T61" fmla="*/ 142 h 143"/>
                <a:gd name="T62" fmla="*/ 27 w 151"/>
                <a:gd name="T63" fmla="*/ 142 h 143"/>
                <a:gd name="T64" fmla="*/ 36 w 151"/>
                <a:gd name="T65" fmla="*/ 142 h 143"/>
                <a:gd name="T66" fmla="*/ 36 w 151"/>
                <a:gd name="T67" fmla="*/ 142 h 143"/>
                <a:gd name="T68" fmla="*/ 44 w 151"/>
                <a:gd name="T69" fmla="*/ 133 h 143"/>
                <a:gd name="T70" fmla="*/ 44 w 151"/>
                <a:gd name="T71" fmla="*/ 133 h 143"/>
                <a:gd name="T72" fmla="*/ 62 w 151"/>
                <a:gd name="T73" fmla="*/ 142 h 143"/>
                <a:gd name="T74" fmla="*/ 62 w 151"/>
                <a:gd name="T75" fmla="*/ 142 h 143"/>
                <a:gd name="T76" fmla="*/ 71 w 151"/>
                <a:gd name="T77" fmla="*/ 142 h 143"/>
                <a:gd name="T78" fmla="*/ 71 w 151"/>
                <a:gd name="T79" fmla="*/ 142 h 143"/>
                <a:gd name="T80" fmla="*/ 97 w 151"/>
                <a:gd name="T81" fmla="*/ 115 h 143"/>
                <a:gd name="T82" fmla="*/ 141 w 151"/>
                <a:gd name="T83" fmla="*/ 89 h 143"/>
                <a:gd name="T84" fmla="*/ 141 w 151"/>
                <a:gd name="T85" fmla="*/ 89 h 143"/>
                <a:gd name="T86" fmla="*/ 141 w 151"/>
                <a:gd name="T87" fmla="*/ 80 h 143"/>
                <a:gd name="T88" fmla="*/ 141 w 151"/>
                <a:gd name="T89" fmla="*/ 80 h 143"/>
                <a:gd name="T90" fmla="*/ 133 w 151"/>
                <a:gd name="T91" fmla="*/ 71 h 143"/>
                <a:gd name="T92" fmla="*/ 133 w 151"/>
                <a:gd name="T93" fmla="*/ 62 h 143"/>
                <a:gd name="T94" fmla="*/ 133 w 151"/>
                <a:gd name="T95" fmla="*/ 62 h 143"/>
                <a:gd name="T96" fmla="*/ 124 w 151"/>
                <a:gd name="T97" fmla="*/ 62 h 143"/>
                <a:gd name="T98" fmla="*/ 115 w 151"/>
                <a:gd name="T99" fmla="*/ 53 h 143"/>
                <a:gd name="T100" fmla="*/ 115 w 151"/>
                <a:gd name="T101" fmla="*/ 53 h 143"/>
                <a:gd name="T102" fmla="*/ 124 w 151"/>
                <a:gd name="T103" fmla="*/ 44 h 143"/>
                <a:gd name="T104" fmla="*/ 124 w 151"/>
                <a:gd name="T105" fmla="*/ 44 h 143"/>
                <a:gd name="T106" fmla="*/ 133 w 151"/>
                <a:gd name="T107" fmla="*/ 44 h 143"/>
                <a:gd name="T108" fmla="*/ 133 w 151"/>
                <a:gd name="T109" fmla="*/ 44 h 143"/>
                <a:gd name="T110" fmla="*/ 150 w 151"/>
                <a:gd name="T111" fmla="*/ 36 h 143"/>
                <a:gd name="T112" fmla="*/ 150 w 151"/>
                <a:gd name="T113" fmla="*/ 27 h 143"/>
                <a:gd name="T114" fmla="*/ 150 w 151"/>
                <a:gd name="T115" fmla="*/ 27 h 143"/>
                <a:gd name="T116" fmla="*/ 141 w 151"/>
                <a:gd name="T117" fmla="*/ 9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1" h="143">
                  <a:moveTo>
                    <a:pt x="141" y="9"/>
                  </a:moveTo>
                  <a:lnTo>
                    <a:pt x="141" y="9"/>
                  </a:lnTo>
                  <a:lnTo>
                    <a:pt x="141" y="9"/>
                  </a:lnTo>
                  <a:lnTo>
                    <a:pt x="141" y="9"/>
                  </a:lnTo>
                  <a:lnTo>
                    <a:pt x="141" y="0"/>
                  </a:lnTo>
                  <a:lnTo>
                    <a:pt x="133" y="0"/>
                  </a:lnTo>
                  <a:lnTo>
                    <a:pt x="133" y="0"/>
                  </a:lnTo>
                  <a:lnTo>
                    <a:pt x="115" y="0"/>
                  </a:lnTo>
                  <a:lnTo>
                    <a:pt x="97" y="18"/>
                  </a:lnTo>
                  <a:lnTo>
                    <a:pt x="71" y="44"/>
                  </a:lnTo>
                  <a:lnTo>
                    <a:pt x="71" y="44"/>
                  </a:lnTo>
                  <a:lnTo>
                    <a:pt x="53" y="62"/>
                  </a:lnTo>
                  <a:lnTo>
                    <a:pt x="53" y="62"/>
                  </a:lnTo>
                  <a:lnTo>
                    <a:pt x="44" y="71"/>
                  </a:lnTo>
                  <a:lnTo>
                    <a:pt x="44" y="71"/>
                  </a:lnTo>
                  <a:lnTo>
                    <a:pt x="44" y="80"/>
                  </a:lnTo>
                  <a:lnTo>
                    <a:pt x="44" y="80"/>
                  </a:lnTo>
                  <a:lnTo>
                    <a:pt x="36" y="80"/>
                  </a:lnTo>
                  <a:lnTo>
                    <a:pt x="27" y="80"/>
                  </a:lnTo>
                  <a:lnTo>
                    <a:pt x="27" y="80"/>
                  </a:lnTo>
                  <a:lnTo>
                    <a:pt x="9" y="80"/>
                  </a:lnTo>
                  <a:lnTo>
                    <a:pt x="0" y="89"/>
                  </a:lnTo>
                  <a:lnTo>
                    <a:pt x="0" y="89"/>
                  </a:lnTo>
                  <a:lnTo>
                    <a:pt x="0" y="115"/>
                  </a:lnTo>
                  <a:lnTo>
                    <a:pt x="0" y="115"/>
                  </a:lnTo>
                  <a:lnTo>
                    <a:pt x="0" y="124"/>
                  </a:lnTo>
                  <a:lnTo>
                    <a:pt x="0" y="124"/>
                  </a:lnTo>
                  <a:lnTo>
                    <a:pt x="9" y="133"/>
                  </a:lnTo>
                  <a:lnTo>
                    <a:pt x="9" y="133"/>
                  </a:lnTo>
                  <a:lnTo>
                    <a:pt x="18" y="142"/>
                  </a:lnTo>
                  <a:lnTo>
                    <a:pt x="27" y="142"/>
                  </a:lnTo>
                  <a:lnTo>
                    <a:pt x="27" y="142"/>
                  </a:lnTo>
                  <a:lnTo>
                    <a:pt x="36" y="142"/>
                  </a:lnTo>
                  <a:lnTo>
                    <a:pt x="36" y="142"/>
                  </a:lnTo>
                  <a:lnTo>
                    <a:pt x="44" y="133"/>
                  </a:lnTo>
                  <a:lnTo>
                    <a:pt x="44" y="133"/>
                  </a:lnTo>
                  <a:lnTo>
                    <a:pt x="62" y="142"/>
                  </a:lnTo>
                  <a:lnTo>
                    <a:pt x="62" y="142"/>
                  </a:lnTo>
                  <a:lnTo>
                    <a:pt x="71" y="142"/>
                  </a:lnTo>
                  <a:lnTo>
                    <a:pt x="71" y="142"/>
                  </a:lnTo>
                  <a:lnTo>
                    <a:pt x="97" y="115"/>
                  </a:lnTo>
                  <a:lnTo>
                    <a:pt x="141" y="89"/>
                  </a:lnTo>
                  <a:lnTo>
                    <a:pt x="141" y="89"/>
                  </a:lnTo>
                  <a:lnTo>
                    <a:pt x="141" y="80"/>
                  </a:lnTo>
                  <a:lnTo>
                    <a:pt x="141" y="80"/>
                  </a:lnTo>
                  <a:lnTo>
                    <a:pt x="133" y="71"/>
                  </a:lnTo>
                  <a:lnTo>
                    <a:pt x="133" y="62"/>
                  </a:lnTo>
                  <a:lnTo>
                    <a:pt x="133" y="62"/>
                  </a:lnTo>
                  <a:lnTo>
                    <a:pt x="124" y="62"/>
                  </a:lnTo>
                  <a:lnTo>
                    <a:pt x="115" y="53"/>
                  </a:lnTo>
                  <a:lnTo>
                    <a:pt x="115" y="53"/>
                  </a:lnTo>
                  <a:lnTo>
                    <a:pt x="124" y="44"/>
                  </a:lnTo>
                  <a:lnTo>
                    <a:pt x="124" y="44"/>
                  </a:lnTo>
                  <a:lnTo>
                    <a:pt x="133" y="44"/>
                  </a:lnTo>
                  <a:lnTo>
                    <a:pt x="133" y="44"/>
                  </a:lnTo>
                  <a:lnTo>
                    <a:pt x="150" y="36"/>
                  </a:lnTo>
                  <a:lnTo>
                    <a:pt x="150" y="27"/>
                  </a:lnTo>
                  <a:lnTo>
                    <a:pt x="150" y="27"/>
                  </a:lnTo>
                  <a:lnTo>
                    <a:pt x="141" y="9"/>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11" name="Freeform 23"/>
            <p:cNvSpPr>
              <a:spLocks noChangeArrowheads="1"/>
            </p:cNvSpPr>
            <p:nvPr/>
          </p:nvSpPr>
          <p:spPr bwMode="auto">
            <a:xfrm>
              <a:off x="1012825" y="2751138"/>
              <a:ext cx="22225" cy="25400"/>
            </a:xfrm>
            <a:custGeom>
              <a:avLst/>
              <a:gdLst>
                <a:gd name="T0" fmla="*/ 44 w 62"/>
                <a:gd name="T1" fmla="*/ 0 h 71"/>
                <a:gd name="T2" fmla="*/ 44 w 62"/>
                <a:gd name="T3" fmla="*/ 0 h 71"/>
                <a:gd name="T4" fmla="*/ 44 w 62"/>
                <a:gd name="T5" fmla="*/ 0 h 71"/>
                <a:gd name="T6" fmla="*/ 35 w 62"/>
                <a:gd name="T7" fmla="*/ 0 h 71"/>
                <a:gd name="T8" fmla="*/ 26 w 62"/>
                <a:gd name="T9" fmla="*/ 8 h 71"/>
                <a:gd name="T10" fmla="*/ 26 w 62"/>
                <a:gd name="T11" fmla="*/ 8 h 71"/>
                <a:gd name="T12" fmla="*/ 17 w 62"/>
                <a:gd name="T13" fmla="*/ 26 h 71"/>
                <a:gd name="T14" fmla="*/ 17 w 62"/>
                <a:gd name="T15" fmla="*/ 26 h 71"/>
                <a:gd name="T16" fmla="*/ 17 w 62"/>
                <a:gd name="T17" fmla="*/ 26 h 71"/>
                <a:gd name="T18" fmla="*/ 17 w 62"/>
                <a:gd name="T19" fmla="*/ 26 h 71"/>
                <a:gd name="T20" fmla="*/ 8 w 62"/>
                <a:gd name="T21" fmla="*/ 35 h 71"/>
                <a:gd name="T22" fmla="*/ 0 w 62"/>
                <a:gd name="T23" fmla="*/ 44 h 71"/>
                <a:gd name="T24" fmla="*/ 0 w 62"/>
                <a:gd name="T25" fmla="*/ 44 h 71"/>
                <a:gd name="T26" fmla="*/ 0 w 62"/>
                <a:gd name="T27" fmla="*/ 44 h 71"/>
                <a:gd name="T28" fmla="*/ 0 w 62"/>
                <a:gd name="T29" fmla="*/ 53 h 71"/>
                <a:gd name="T30" fmla="*/ 0 w 62"/>
                <a:gd name="T31" fmla="*/ 53 h 71"/>
                <a:gd name="T32" fmla="*/ 0 w 62"/>
                <a:gd name="T33" fmla="*/ 53 h 71"/>
                <a:gd name="T34" fmla="*/ 0 w 62"/>
                <a:gd name="T35" fmla="*/ 53 h 71"/>
                <a:gd name="T36" fmla="*/ 0 w 62"/>
                <a:gd name="T37" fmla="*/ 53 h 71"/>
                <a:gd name="T38" fmla="*/ 8 w 62"/>
                <a:gd name="T39" fmla="*/ 61 h 71"/>
                <a:gd name="T40" fmla="*/ 17 w 62"/>
                <a:gd name="T41" fmla="*/ 70 h 71"/>
                <a:gd name="T42" fmla="*/ 17 w 62"/>
                <a:gd name="T43" fmla="*/ 70 h 71"/>
                <a:gd name="T44" fmla="*/ 26 w 62"/>
                <a:gd name="T45" fmla="*/ 61 h 71"/>
                <a:gd name="T46" fmla="*/ 26 w 62"/>
                <a:gd name="T47" fmla="*/ 61 h 71"/>
                <a:gd name="T48" fmla="*/ 26 w 62"/>
                <a:gd name="T49" fmla="*/ 61 h 71"/>
                <a:gd name="T50" fmla="*/ 26 w 62"/>
                <a:gd name="T51" fmla="*/ 61 h 71"/>
                <a:gd name="T52" fmla="*/ 35 w 62"/>
                <a:gd name="T53" fmla="*/ 53 h 71"/>
                <a:gd name="T54" fmla="*/ 35 w 62"/>
                <a:gd name="T55" fmla="*/ 53 h 71"/>
                <a:gd name="T56" fmla="*/ 53 w 62"/>
                <a:gd name="T57" fmla="*/ 44 h 71"/>
                <a:gd name="T58" fmla="*/ 61 w 62"/>
                <a:gd name="T59" fmla="*/ 35 h 71"/>
                <a:gd name="T60" fmla="*/ 61 w 62"/>
                <a:gd name="T61" fmla="*/ 35 h 71"/>
                <a:gd name="T62" fmla="*/ 61 w 62"/>
                <a:gd name="T63" fmla="*/ 17 h 71"/>
                <a:gd name="T64" fmla="*/ 61 w 62"/>
                <a:gd name="T65" fmla="*/ 8 h 71"/>
                <a:gd name="T66" fmla="*/ 61 w 62"/>
                <a:gd name="T67" fmla="*/ 8 h 71"/>
                <a:gd name="T68" fmla="*/ 44 w 62"/>
                <a:gd name="T6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2" h="71">
                  <a:moveTo>
                    <a:pt x="44" y="0"/>
                  </a:moveTo>
                  <a:lnTo>
                    <a:pt x="44" y="0"/>
                  </a:lnTo>
                  <a:lnTo>
                    <a:pt x="44" y="0"/>
                  </a:lnTo>
                  <a:lnTo>
                    <a:pt x="35" y="0"/>
                  </a:lnTo>
                  <a:lnTo>
                    <a:pt x="26" y="8"/>
                  </a:lnTo>
                  <a:lnTo>
                    <a:pt x="26" y="8"/>
                  </a:lnTo>
                  <a:lnTo>
                    <a:pt x="17" y="26"/>
                  </a:lnTo>
                  <a:lnTo>
                    <a:pt x="17" y="26"/>
                  </a:lnTo>
                  <a:lnTo>
                    <a:pt x="17" y="26"/>
                  </a:lnTo>
                  <a:lnTo>
                    <a:pt x="17" y="26"/>
                  </a:lnTo>
                  <a:lnTo>
                    <a:pt x="8" y="35"/>
                  </a:lnTo>
                  <a:lnTo>
                    <a:pt x="0" y="44"/>
                  </a:lnTo>
                  <a:lnTo>
                    <a:pt x="0" y="44"/>
                  </a:lnTo>
                  <a:lnTo>
                    <a:pt x="0" y="44"/>
                  </a:lnTo>
                  <a:lnTo>
                    <a:pt x="0" y="53"/>
                  </a:lnTo>
                  <a:lnTo>
                    <a:pt x="0" y="53"/>
                  </a:lnTo>
                  <a:lnTo>
                    <a:pt x="0" y="53"/>
                  </a:lnTo>
                  <a:lnTo>
                    <a:pt x="0" y="53"/>
                  </a:lnTo>
                  <a:lnTo>
                    <a:pt x="0" y="53"/>
                  </a:lnTo>
                  <a:lnTo>
                    <a:pt x="8" y="61"/>
                  </a:lnTo>
                  <a:lnTo>
                    <a:pt x="17" y="70"/>
                  </a:lnTo>
                  <a:lnTo>
                    <a:pt x="17" y="70"/>
                  </a:lnTo>
                  <a:lnTo>
                    <a:pt x="26" y="61"/>
                  </a:lnTo>
                  <a:lnTo>
                    <a:pt x="26" y="61"/>
                  </a:lnTo>
                  <a:lnTo>
                    <a:pt x="26" y="61"/>
                  </a:lnTo>
                  <a:lnTo>
                    <a:pt x="26" y="61"/>
                  </a:lnTo>
                  <a:lnTo>
                    <a:pt x="35" y="53"/>
                  </a:lnTo>
                  <a:lnTo>
                    <a:pt x="35" y="53"/>
                  </a:lnTo>
                  <a:lnTo>
                    <a:pt x="53" y="44"/>
                  </a:lnTo>
                  <a:lnTo>
                    <a:pt x="61" y="35"/>
                  </a:lnTo>
                  <a:lnTo>
                    <a:pt x="61" y="35"/>
                  </a:lnTo>
                  <a:lnTo>
                    <a:pt x="61" y="17"/>
                  </a:lnTo>
                  <a:lnTo>
                    <a:pt x="61" y="8"/>
                  </a:lnTo>
                  <a:lnTo>
                    <a:pt x="61" y="8"/>
                  </a:lnTo>
                  <a:lnTo>
                    <a:pt x="44" y="0"/>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12" name="Freeform 24"/>
            <p:cNvSpPr>
              <a:spLocks noChangeArrowheads="1"/>
            </p:cNvSpPr>
            <p:nvPr/>
          </p:nvSpPr>
          <p:spPr bwMode="auto">
            <a:xfrm>
              <a:off x="1079500" y="2728913"/>
              <a:ext cx="19050" cy="9525"/>
            </a:xfrm>
            <a:custGeom>
              <a:avLst/>
              <a:gdLst>
                <a:gd name="T0" fmla="*/ 35 w 54"/>
                <a:gd name="T1" fmla="*/ 0 h 27"/>
                <a:gd name="T2" fmla="*/ 9 w 54"/>
                <a:gd name="T3" fmla="*/ 0 h 27"/>
                <a:gd name="T4" fmla="*/ 9 w 54"/>
                <a:gd name="T5" fmla="*/ 0 h 27"/>
                <a:gd name="T6" fmla="*/ 0 w 54"/>
                <a:gd name="T7" fmla="*/ 9 h 27"/>
                <a:gd name="T8" fmla="*/ 0 w 54"/>
                <a:gd name="T9" fmla="*/ 17 h 27"/>
                <a:gd name="T10" fmla="*/ 0 w 54"/>
                <a:gd name="T11" fmla="*/ 17 h 27"/>
                <a:gd name="T12" fmla="*/ 0 w 54"/>
                <a:gd name="T13" fmla="*/ 26 h 27"/>
                <a:gd name="T14" fmla="*/ 9 w 54"/>
                <a:gd name="T15" fmla="*/ 26 h 27"/>
                <a:gd name="T16" fmla="*/ 35 w 54"/>
                <a:gd name="T17" fmla="*/ 26 h 27"/>
                <a:gd name="T18" fmla="*/ 35 w 54"/>
                <a:gd name="T19" fmla="*/ 26 h 27"/>
                <a:gd name="T20" fmla="*/ 44 w 54"/>
                <a:gd name="T21" fmla="*/ 26 h 27"/>
                <a:gd name="T22" fmla="*/ 53 w 54"/>
                <a:gd name="T23" fmla="*/ 17 h 27"/>
                <a:gd name="T24" fmla="*/ 53 w 54"/>
                <a:gd name="T25" fmla="*/ 17 h 27"/>
                <a:gd name="T26" fmla="*/ 44 w 54"/>
                <a:gd name="T27" fmla="*/ 9 h 27"/>
                <a:gd name="T28" fmla="*/ 35 w 54"/>
                <a:gd name="T29"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4" h="27">
                  <a:moveTo>
                    <a:pt x="35" y="0"/>
                  </a:moveTo>
                  <a:lnTo>
                    <a:pt x="9" y="0"/>
                  </a:lnTo>
                  <a:lnTo>
                    <a:pt x="9" y="0"/>
                  </a:lnTo>
                  <a:lnTo>
                    <a:pt x="0" y="9"/>
                  </a:lnTo>
                  <a:lnTo>
                    <a:pt x="0" y="17"/>
                  </a:lnTo>
                  <a:lnTo>
                    <a:pt x="0" y="17"/>
                  </a:lnTo>
                  <a:lnTo>
                    <a:pt x="0" y="26"/>
                  </a:lnTo>
                  <a:lnTo>
                    <a:pt x="9" y="26"/>
                  </a:lnTo>
                  <a:lnTo>
                    <a:pt x="35" y="26"/>
                  </a:lnTo>
                  <a:lnTo>
                    <a:pt x="35" y="26"/>
                  </a:lnTo>
                  <a:lnTo>
                    <a:pt x="44" y="26"/>
                  </a:lnTo>
                  <a:lnTo>
                    <a:pt x="53" y="17"/>
                  </a:lnTo>
                  <a:lnTo>
                    <a:pt x="53" y="17"/>
                  </a:lnTo>
                  <a:lnTo>
                    <a:pt x="44" y="9"/>
                  </a:lnTo>
                  <a:lnTo>
                    <a:pt x="35" y="0"/>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13" name="Freeform 25"/>
            <p:cNvSpPr>
              <a:spLocks noChangeArrowheads="1"/>
            </p:cNvSpPr>
            <p:nvPr/>
          </p:nvSpPr>
          <p:spPr bwMode="auto">
            <a:xfrm>
              <a:off x="1019175" y="2573338"/>
              <a:ext cx="34925" cy="22225"/>
            </a:xfrm>
            <a:custGeom>
              <a:avLst/>
              <a:gdLst>
                <a:gd name="T0" fmla="*/ 89 w 98"/>
                <a:gd name="T1" fmla="*/ 9 h 63"/>
                <a:gd name="T2" fmla="*/ 71 w 98"/>
                <a:gd name="T3" fmla="*/ 9 h 63"/>
                <a:gd name="T4" fmla="*/ 71 w 98"/>
                <a:gd name="T5" fmla="*/ 9 h 63"/>
                <a:gd name="T6" fmla="*/ 62 w 98"/>
                <a:gd name="T7" fmla="*/ 18 h 63"/>
                <a:gd name="T8" fmla="*/ 62 w 98"/>
                <a:gd name="T9" fmla="*/ 18 h 63"/>
                <a:gd name="T10" fmla="*/ 53 w 98"/>
                <a:gd name="T11" fmla="*/ 18 h 63"/>
                <a:gd name="T12" fmla="*/ 53 w 98"/>
                <a:gd name="T13" fmla="*/ 18 h 63"/>
                <a:gd name="T14" fmla="*/ 53 w 98"/>
                <a:gd name="T15" fmla="*/ 9 h 63"/>
                <a:gd name="T16" fmla="*/ 44 w 98"/>
                <a:gd name="T17" fmla="*/ 0 h 63"/>
                <a:gd name="T18" fmla="*/ 36 w 98"/>
                <a:gd name="T19" fmla="*/ 0 h 63"/>
                <a:gd name="T20" fmla="*/ 36 w 98"/>
                <a:gd name="T21" fmla="*/ 0 h 63"/>
                <a:gd name="T22" fmla="*/ 9 w 98"/>
                <a:gd name="T23" fmla="*/ 9 h 63"/>
                <a:gd name="T24" fmla="*/ 0 w 98"/>
                <a:gd name="T25" fmla="*/ 18 h 63"/>
                <a:gd name="T26" fmla="*/ 0 w 98"/>
                <a:gd name="T27" fmla="*/ 27 h 63"/>
                <a:gd name="T28" fmla="*/ 0 w 98"/>
                <a:gd name="T29" fmla="*/ 27 h 63"/>
                <a:gd name="T30" fmla="*/ 9 w 98"/>
                <a:gd name="T31" fmla="*/ 44 h 63"/>
                <a:gd name="T32" fmla="*/ 27 w 98"/>
                <a:gd name="T33" fmla="*/ 53 h 63"/>
                <a:gd name="T34" fmla="*/ 62 w 98"/>
                <a:gd name="T35" fmla="*/ 62 h 63"/>
                <a:gd name="T36" fmla="*/ 80 w 98"/>
                <a:gd name="T37" fmla="*/ 62 h 63"/>
                <a:gd name="T38" fmla="*/ 80 w 98"/>
                <a:gd name="T39" fmla="*/ 62 h 63"/>
                <a:gd name="T40" fmla="*/ 89 w 98"/>
                <a:gd name="T41" fmla="*/ 53 h 63"/>
                <a:gd name="T42" fmla="*/ 97 w 98"/>
                <a:gd name="T43" fmla="*/ 44 h 63"/>
                <a:gd name="T44" fmla="*/ 97 w 98"/>
                <a:gd name="T45" fmla="*/ 44 h 63"/>
                <a:gd name="T46" fmla="*/ 97 w 98"/>
                <a:gd name="T47" fmla="*/ 27 h 63"/>
                <a:gd name="T48" fmla="*/ 97 w 98"/>
                <a:gd name="T49" fmla="*/ 18 h 63"/>
                <a:gd name="T50" fmla="*/ 97 w 98"/>
                <a:gd name="T51" fmla="*/ 18 h 63"/>
                <a:gd name="T52" fmla="*/ 89 w 98"/>
                <a:gd name="T53" fmla="*/ 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63">
                  <a:moveTo>
                    <a:pt x="89" y="9"/>
                  </a:moveTo>
                  <a:lnTo>
                    <a:pt x="71" y="9"/>
                  </a:lnTo>
                  <a:lnTo>
                    <a:pt x="71" y="9"/>
                  </a:lnTo>
                  <a:lnTo>
                    <a:pt x="62" y="18"/>
                  </a:lnTo>
                  <a:lnTo>
                    <a:pt x="62" y="18"/>
                  </a:lnTo>
                  <a:lnTo>
                    <a:pt x="53" y="18"/>
                  </a:lnTo>
                  <a:lnTo>
                    <a:pt x="53" y="18"/>
                  </a:lnTo>
                  <a:lnTo>
                    <a:pt x="53" y="9"/>
                  </a:lnTo>
                  <a:lnTo>
                    <a:pt x="44" y="0"/>
                  </a:lnTo>
                  <a:lnTo>
                    <a:pt x="36" y="0"/>
                  </a:lnTo>
                  <a:lnTo>
                    <a:pt x="36" y="0"/>
                  </a:lnTo>
                  <a:lnTo>
                    <a:pt x="9" y="9"/>
                  </a:lnTo>
                  <a:lnTo>
                    <a:pt x="0" y="18"/>
                  </a:lnTo>
                  <a:lnTo>
                    <a:pt x="0" y="27"/>
                  </a:lnTo>
                  <a:lnTo>
                    <a:pt x="0" y="27"/>
                  </a:lnTo>
                  <a:lnTo>
                    <a:pt x="9" y="44"/>
                  </a:lnTo>
                  <a:lnTo>
                    <a:pt x="27" y="53"/>
                  </a:lnTo>
                  <a:lnTo>
                    <a:pt x="62" y="62"/>
                  </a:lnTo>
                  <a:lnTo>
                    <a:pt x="80" y="62"/>
                  </a:lnTo>
                  <a:lnTo>
                    <a:pt x="80" y="62"/>
                  </a:lnTo>
                  <a:lnTo>
                    <a:pt x="89" y="53"/>
                  </a:lnTo>
                  <a:lnTo>
                    <a:pt x="97" y="44"/>
                  </a:lnTo>
                  <a:lnTo>
                    <a:pt x="97" y="44"/>
                  </a:lnTo>
                  <a:lnTo>
                    <a:pt x="97" y="27"/>
                  </a:lnTo>
                  <a:lnTo>
                    <a:pt x="97" y="18"/>
                  </a:lnTo>
                  <a:lnTo>
                    <a:pt x="97" y="18"/>
                  </a:lnTo>
                  <a:lnTo>
                    <a:pt x="89" y="9"/>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14" name="Freeform 34"/>
            <p:cNvSpPr>
              <a:spLocks noChangeArrowheads="1"/>
            </p:cNvSpPr>
            <p:nvPr/>
          </p:nvSpPr>
          <p:spPr bwMode="auto">
            <a:xfrm>
              <a:off x="3036888" y="3554413"/>
              <a:ext cx="34925" cy="19050"/>
            </a:xfrm>
            <a:custGeom>
              <a:avLst/>
              <a:gdLst>
                <a:gd name="T0" fmla="*/ 44 w 98"/>
                <a:gd name="T1" fmla="*/ 53 h 54"/>
                <a:gd name="T2" fmla="*/ 44 w 98"/>
                <a:gd name="T3" fmla="*/ 53 h 54"/>
                <a:gd name="T4" fmla="*/ 79 w 98"/>
                <a:gd name="T5" fmla="*/ 44 h 54"/>
                <a:gd name="T6" fmla="*/ 97 w 98"/>
                <a:gd name="T7" fmla="*/ 27 h 54"/>
                <a:gd name="T8" fmla="*/ 97 w 98"/>
                <a:gd name="T9" fmla="*/ 27 h 54"/>
                <a:gd name="T10" fmla="*/ 97 w 98"/>
                <a:gd name="T11" fmla="*/ 18 h 54"/>
                <a:gd name="T12" fmla="*/ 97 w 98"/>
                <a:gd name="T13" fmla="*/ 18 h 54"/>
                <a:gd name="T14" fmla="*/ 88 w 98"/>
                <a:gd name="T15" fmla="*/ 9 h 54"/>
                <a:gd name="T16" fmla="*/ 88 w 98"/>
                <a:gd name="T17" fmla="*/ 9 h 54"/>
                <a:gd name="T18" fmla="*/ 79 w 98"/>
                <a:gd name="T19" fmla="*/ 9 h 54"/>
                <a:gd name="T20" fmla="*/ 79 w 98"/>
                <a:gd name="T21" fmla="*/ 9 h 54"/>
                <a:gd name="T22" fmla="*/ 35 w 98"/>
                <a:gd name="T23" fmla="*/ 0 h 54"/>
                <a:gd name="T24" fmla="*/ 35 w 98"/>
                <a:gd name="T25" fmla="*/ 0 h 54"/>
                <a:gd name="T26" fmla="*/ 18 w 98"/>
                <a:gd name="T27" fmla="*/ 0 h 54"/>
                <a:gd name="T28" fmla="*/ 0 w 98"/>
                <a:gd name="T29" fmla="*/ 0 h 54"/>
                <a:gd name="T30" fmla="*/ 0 w 98"/>
                <a:gd name="T31" fmla="*/ 0 h 54"/>
                <a:gd name="T32" fmla="*/ 0 w 98"/>
                <a:gd name="T33" fmla="*/ 18 h 54"/>
                <a:gd name="T34" fmla="*/ 0 w 98"/>
                <a:gd name="T35" fmla="*/ 18 h 54"/>
                <a:gd name="T36" fmla="*/ 0 w 98"/>
                <a:gd name="T37" fmla="*/ 18 h 54"/>
                <a:gd name="T38" fmla="*/ 0 w 98"/>
                <a:gd name="T39" fmla="*/ 27 h 54"/>
                <a:gd name="T40" fmla="*/ 0 w 98"/>
                <a:gd name="T41" fmla="*/ 27 h 54"/>
                <a:gd name="T42" fmla="*/ 26 w 98"/>
                <a:gd name="T43" fmla="*/ 44 h 54"/>
                <a:gd name="T44" fmla="*/ 44 w 98"/>
                <a:gd name="T45" fmla="*/ 53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8" h="54">
                  <a:moveTo>
                    <a:pt x="44" y="53"/>
                  </a:moveTo>
                  <a:lnTo>
                    <a:pt x="44" y="53"/>
                  </a:lnTo>
                  <a:lnTo>
                    <a:pt x="79" y="44"/>
                  </a:lnTo>
                  <a:lnTo>
                    <a:pt x="97" y="27"/>
                  </a:lnTo>
                  <a:lnTo>
                    <a:pt x="97" y="27"/>
                  </a:lnTo>
                  <a:lnTo>
                    <a:pt x="97" y="18"/>
                  </a:lnTo>
                  <a:lnTo>
                    <a:pt x="97" y="18"/>
                  </a:lnTo>
                  <a:lnTo>
                    <a:pt x="88" y="9"/>
                  </a:lnTo>
                  <a:lnTo>
                    <a:pt x="88" y="9"/>
                  </a:lnTo>
                  <a:lnTo>
                    <a:pt x="79" y="9"/>
                  </a:lnTo>
                  <a:lnTo>
                    <a:pt x="79" y="9"/>
                  </a:lnTo>
                  <a:lnTo>
                    <a:pt x="35" y="0"/>
                  </a:lnTo>
                  <a:lnTo>
                    <a:pt x="35" y="0"/>
                  </a:lnTo>
                  <a:lnTo>
                    <a:pt x="18" y="0"/>
                  </a:lnTo>
                  <a:lnTo>
                    <a:pt x="0" y="0"/>
                  </a:lnTo>
                  <a:lnTo>
                    <a:pt x="0" y="0"/>
                  </a:lnTo>
                  <a:lnTo>
                    <a:pt x="0" y="18"/>
                  </a:lnTo>
                  <a:lnTo>
                    <a:pt x="0" y="18"/>
                  </a:lnTo>
                  <a:lnTo>
                    <a:pt x="0" y="18"/>
                  </a:lnTo>
                  <a:lnTo>
                    <a:pt x="0" y="27"/>
                  </a:lnTo>
                  <a:lnTo>
                    <a:pt x="0" y="27"/>
                  </a:lnTo>
                  <a:lnTo>
                    <a:pt x="26" y="44"/>
                  </a:lnTo>
                  <a:lnTo>
                    <a:pt x="44" y="53"/>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grpSp>
      <p:grpSp>
        <p:nvGrpSpPr>
          <p:cNvPr id="215" name="Group 214"/>
          <p:cNvGrpSpPr/>
          <p:nvPr/>
        </p:nvGrpSpPr>
        <p:grpSpPr>
          <a:xfrm>
            <a:off x="3788336" y="3251015"/>
            <a:ext cx="1384300" cy="1509712"/>
            <a:chOff x="4078288" y="3525838"/>
            <a:chExt cx="1384300" cy="1509712"/>
          </a:xfrm>
          <a:solidFill>
            <a:schemeClr val="accent4"/>
          </a:solidFill>
        </p:grpSpPr>
        <p:sp>
          <p:nvSpPr>
            <p:cNvPr id="216" name="Freeform 35"/>
            <p:cNvSpPr>
              <a:spLocks noChangeArrowheads="1"/>
            </p:cNvSpPr>
            <p:nvPr/>
          </p:nvSpPr>
          <p:spPr bwMode="auto">
            <a:xfrm>
              <a:off x="4078288" y="3525838"/>
              <a:ext cx="1384300" cy="1509712"/>
            </a:xfrm>
            <a:custGeom>
              <a:avLst/>
              <a:gdLst>
                <a:gd name="T0" fmla="*/ 3555 w 3847"/>
                <a:gd name="T1" fmla="*/ 1571 h 4194"/>
                <a:gd name="T2" fmla="*/ 3387 w 3847"/>
                <a:gd name="T3" fmla="*/ 1518 h 4194"/>
                <a:gd name="T4" fmla="*/ 3219 w 3847"/>
                <a:gd name="T5" fmla="*/ 1333 h 4194"/>
                <a:gd name="T6" fmla="*/ 3113 w 3847"/>
                <a:gd name="T7" fmla="*/ 1138 h 4194"/>
                <a:gd name="T8" fmla="*/ 2981 w 3847"/>
                <a:gd name="T9" fmla="*/ 882 h 4194"/>
                <a:gd name="T10" fmla="*/ 2875 w 3847"/>
                <a:gd name="T11" fmla="*/ 653 h 4194"/>
                <a:gd name="T12" fmla="*/ 2796 w 3847"/>
                <a:gd name="T13" fmla="*/ 503 h 4194"/>
                <a:gd name="T14" fmla="*/ 2919 w 3847"/>
                <a:gd name="T15" fmla="*/ 467 h 4194"/>
                <a:gd name="T16" fmla="*/ 2611 w 3847"/>
                <a:gd name="T17" fmla="*/ 379 h 4194"/>
                <a:gd name="T18" fmla="*/ 2372 w 3847"/>
                <a:gd name="T19" fmla="*/ 335 h 4194"/>
                <a:gd name="T20" fmla="*/ 2072 w 3847"/>
                <a:gd name="T21" fmla="*/ 344 h 4194"/>
                <a:gd name="T22" fmla="*/ 1852 w 3847"/>
                <a:gd name="T23" fmla="*/ 353 h 4194"/>
                <a:gd name="T24" fmla="*/ 1649 w 3847"/>
                <a:gd name="T25" fmla="*/ 273 h 4194"/>
                <a:gd name="T26" fmla="*/ 1544 w 3847"/>
                <a:gd name="T27" fmla="*/ 211 h 4194"/>
                <a:gd name="T28" fmla="*/ 1605 w 3847"/>
                <a:gd name="T29" fmla="*/ 61 h 4194"/>
                <a:gd name="T30" fmla="*/ 1456 w 3847"/>
                <a:gd name="T31" fmla="*/ 26 h 4194"/>
                <a:gd name="T32" fmla="*/ 1288 w 3847"/>
                <a:gd name="T33" fmla="*/ 35 h 4194"/>
                <a:gd name="T34" fmla="*/ 873 w 3847"/>
                <a:gd name="T35" fmla="*/ 132 h 4194"/>
                <a:gd name="T36" fmla="*/ 697 w 3847"/>
                <a:gd name="T37" fmla="*/ 114 h 4194"/>
                <a:gd name="T38" fmla="*/ 450 w 3847"/>
                <a:gd name="T39" fmla="*/ 291 h 4194"/>
                <a:gd name="T40" fmla="*/ 300 w 3847"/>
                <a:gd name="T41" fmla="*/ 565 h 4194"/>
                <a:gd name="T42" fmla="*/ 115 w 3847"/>
                <a:gd name="T43" fmla="*/ 750 h 4194"/>
                <a:gd name="T44" fmla="*/ 35 w 3847"/>
                <a:gd name="T45" fmla="*/ 1068 h 4194"/>
                <a:gd name="T46" fmla="*/ 18 w 3847"/>
                <a:gd name="T47" fmla="*/ 1280 h 4194"/>
                <a:gd name="T48" fmla="*/ 26 w 3847"/>
                <a:gd name="T49" fmla="*/ 1438 h 4194"/>
                <a:gd name="T50" fmla="*/ 97 w 3847"/>
                <a:gd name="T51" fmla="*/ 1527 h 4194"/>
                <a:gd name="T52" fmla="*/ 212 w 3847"/>
                <a:gd name="T53" fmla="*/ 1668 h 4194"/>
                <a:gd name="T54" fmla="*/ 450 w 3847"/>
                <a:gd name="T55" fmla="*/ 1889 h 4194"/>
                <a:gd name="T56" fmla="*/ 803 w 3847"/>
                <a:gd name="T57" fmla="*/ 1889 h 4194"/>
                <a:gd name="T58" fmla="*/ 1041 w 3847"/>
                <a:gd name="T59" fmla="*/ 1836 h 4194"/>
                <a:gd name="T60" fmla="*/ 1147 w 3847"/>
                <a:gd name="T61" fmla="*/ 1809 h 4194"/>
                <a:gd name="T62" fmla="*/ 1332 w 3847"/>
                <a:gd name="T63" fmla="*/ 1933 h 4194"/>
                <a:gd name="T64" fmla="*/ 1500 w 3847"/>
                <a:gd name="T65" fmla="*/ 1959 h 4194"/>
                <a:gd name="T66" fmla="*/ 1535 w 3847"/>
                <a:gd name="T67" fmla="*/ 2056 h 4194"/>
                <a:gd name="T68" fmla="*/ 1518 w 3847"/>
                <a:gd name="T69" fmla="*/ 2162 h 4194"/>
                <a:gd name="T70" fmla="*/ 1500 w 3847"/>
                <a:gd name="T71" fmla="*/ 2277 h 4194"/>
                <a:gd name="T72" fmla="*/ 1649 w 3847"/>
                <a:gd name="T73" fmla="*/ 2454 h 4194"/>
                <a:gd name="T74" fmla="*/ 1711 w 3847"/>
                <a:gd name="T75" fmla="*/ 2666 h 4194"/>
                <a:gd name="T76" fmla="*/ 1658 w 3847"/>
                <a:gd name="T77" fmla="*/ 3010 h 4194"/>
                <a:gd name="T78" fmla="*/ 1737 w 3847"/>
                <a:gd name="T79" fmla="*/ 3381 h 4194"/>
                <a:gd name="T80" fmla="*/ 1834 w 3847"/>
                <a:gd name="T81" fmla="*/ 3760 h 4194"/>
                <a:gd name="T82" fmla="*/ 1966 w 3847"/>
                <a:gd name="T83" fmla="*/ 4007 h 4194"/>
                <a:gd name="T84" fmla="*/ 2002 w 3847"/>
                <a:gd name="T85" fmla="*/ 4157 h 4194"/>
                <a:gd name="T86" fmla="*/ 2205 w 3847"/>
                <a:gd name="T87" fmla="*/ 4140 h 4194"/>
                <a:gd name="T88" fmla="*/ 2452 w 3847"/>
                <a:gd name="T89" fmla="*/ 4104 h 4194"/>
                <a:gd name="T90" fmla="*/ 2796 w 3847"/>
                <a:gd name="T91" fmla="*/ 3663 h 4194"/>
                <a:gd name="T92" fmla="*/ 2937 w 3847"/>
                <a:gd name="T93" fmla="*/ 3451 h 4194"/>
                <a:gd name="T94" fmla="*/ 2902 w 3847"/>
                <a:gd name="T95" fmla="*/ 3283 h 4194"/>
                <a:gd name="T96" fmla="*/ 3149 w 3847"/>
                <a:gd name="T97" fmla="*/ 3116 h 4194"/>
                <a:gd name="T98" fmla="*/ 3219 w 3847"/>
                <a:gd name="T99" fmla="*/ 2754 h 4194"/>
                <a:gd name="T100" fmla="*/ 3149 w 3847"/>
                <a:gd name="T101" fmla="*/ 2595 h 4194"/>
                <a:gd name="T102" fmla="*/ 3228 w 3847"/>
                <a:gd name="T103" fmla="*/ 2304 h 4194"/>
                <a:gd name="T104" fmla="*/ 3502 w 3847"/>
                <a:gd name="T105" fmla="*/ 2065 h 4194"/>
                <a:gd name="T106" fmla="*/ 3846 w 3847"/>
                <a:gd name="T107" fmla="*/ 1536 h 4194"/>
                <a:gd name="T108" fmla="*/ 2858 w 3847"/>
                <a:gd name="T109" fmla="*/ 2710 h 4194"/>
                <a:gd name="T110" fmla="*/ 2911 w 3847"/>
                <a:gd name="T111" fmla="*/ 2957 h 4194"/>
                <a:gd name="T112" fmla="*/ 2840 w 3847"/>
                <a:gd name="T113" fmla="*/ 2215 h 4194"/>
                <a:gd name="T114" fmla="*/ 2725 w 3847"/>
                <a:gd name="T115" fmla="*/ 2295 h 4194"/>
                <a:gd name="T116" fmla="*/ 2849 w 3847"/>
                <a:gd name="T117" fmla="*/ 2171 h 4194"/>
                <a:gd name="T118" fmla="*/ 2584 w 3847"/>
                <a:gd name="T119" fmla="*/ 2392 h 4194"/>
                <a:gd name="T120" fmla="*/ 2664 w 3847"/>
                <a:gd name="T121" fmla="*/ 2621 h 4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847" h="4194">
                  <a:moveTo>
                    <a:pt x="3837" y="1518"/>
                  </a:moveTo>
                  <a:lnTo>
                    <a:pt x="3837" y="1518"/>
                  </a:lnTo>
                  <a:lnTo>
                    <a:pt x="3828" y="1500"/>
                  </a:lnTo>
                  <a:lnTo>
                    <a:pt x="3819" y="1500"/>
                  </a:lnTo>
                  <a:lnTo>
                    <a:pt x="3819" y="1500"/>
                  </a:lnTo>
                  <a:lnTo>
                    <a:pt x="3811" y="1500"/>
                  </a:lnTo>
                  <a:lnTo>
                    <a:pt x="3793" y="1509"/>
                  </a:lnTo>
                  <a:lnTo>
                    <a:pt x="3793" y="1509"/>
                  </a:lnTo>
                  <a:lnTo>
                    <a:pt x="3793" y="1509"/>
                  </a:lnTo>
                  <a:lnTo>
                    <a:pt x="3793" y="1509"/>
                  </a:lnTo>
                  <a:lnTo>
                    <a:pt x="3775" y="1527"/>
                  </a:lnTo>
                  <a:lnTo>
                    <a:pt x="3740" y="1536"/>
                  </a:lnTo>
                  <a:lnTo>
                    <a:pt x="3669" y="1544"/>
                  </a:lnTo>
                  <a:lnTo>
                    <a:pt x="3669" y="1544"/>
                  </a:lnTo>
                  <a:lnTo>
                    <a:pt x="3608" y="1544"/>
                  </a:lnTo>
                  <a:lnTo>
                    <a:pt x="3590" y="1553"/>
                  </a:lnTo>
                  <a:lnTo>
                    <a:pt x="3572" y="1562"/>
                  </a:lnTo>
                  <a:lnTo>
                    <a:pt x="3572" y="1562"/>
                  </a:lnTo>
                  <a:lnTo>
                    <a:pt x="3572" y="1571"/>
                  </a:lnTo>
                  <a:lnTo>
                    <a:pt x="3572" y="1571"/>
                  </a:lnTo>
                  <a:lnTo>
                    <a:pt x="3555" y="1571"/>
                  </a:lnTo>
                  <a:lnTo>
                    <a:pt x="3511" y="1571"/>
                  </a:lnTo>
                  <a:lnTo>
                    <a:pt x="3511" y="1571"/>
                  </a:lnTo>
                  <a:lnTo>
                    <a:pt x="3502" y="1580"/>
                  </a:lnTo>
                  <a:lnTo>
                    <a:pt x="3502" y="1580"/>
                  </a:lnTo>
                  <a:lnTo>
                    <a:pt x="3484" y="1589"/>
                  </a:lnTo>
                  <a:lnTo>
                    <a:pt x="3458" y="1597"/>
                  </a:lnTo>
                  <a:lnTo>
                    <a:pt x="3458" y="1597"/>
                  </a:lnTo>
                  <a:lnTo>
                    <a:pt x="3431" y="1589"/>
                  </a:lnTo>
                  <a:lnTo>
                    <a:pt x="3422" y="1571"/>
                  </a:lnTo>
                  <a:lnTo>
                    <a:pt x="3422" y="1571"/>
                  </a:lnTo>
                  <a:lnTo>
                    <a:pt x="3405" y="1553"/>
                  </a:lnTo>
                  <a:lnTo>
                    <a:pt x="3387" y="1544"/>
                  </a:lnTo>
                  <a:lnTo>
                    <a:pt x="3387" y="1544"/>
                  </a:lnTo>
                  <a:lnTo>
                    <a:pt x="3378" y="1544"/>
                  </a:lnTo>
                  <a:lnTo>
                    <a:pt x="3378" y="1544"/>
                  </a:lnTo>
                  <a:lnTo>
                    <a:pt x="3378" y="1544"/>
                  </a:lnTo>
                  <a:lnTo>
                    <a:pt x="3369" y="1536"/>
                  </a:lnTo>
                  <a:lnTo>
                    <a:pt x="3369" y="1536"/>
                  </a:lnTo>
                  <a:lnTo>
                    <a:pt x="3361" y="1536"/>
                  </a:lnTo>
                  <a:lnTo>
                    <a:pt x="3361" y="1536"/>
                  </a:lnTo>
                  <a:lnTo>
                    <a:pt x="3387" y="1518"/>
                  </a:lnTo>
                  <a:lnTo>
                    <a:pt x="3387" y="1518"/>
                  </a:lnTo>
                  <a:lnTo>
                    <a:pt x="3396" y="1509"/>
                  </a:lnTo>
                  <a:lnTo>
                    <a:pt x="3405" y="1500"/>
                  </a:lnTo>
                  <a:lnTo>
                    <a:pt x="3405" y="1500"/>
                  </a:lnTo>
                  <a:lnTo>
                    <a:pt x="3396" y="1491"/>
                  </a:lnTo>
                  <a:lnTo>
                    <a:pt x="3387" y="1474"/>
                  </a:lnTo>
                  <a:lnTo>
                    <a:pt x="3387" y="1474"/>
                  </a:lnTo>
                  <a:lnTo>
                    <a:pt x="3378" y="1474"/>
                  </a:lnTo>
                  <a:lnTo>
                    <a:pt x="3378" y="1474"/>
                  </a:lnTo>
                  <a:lnTo>
                    <a:pt x="3378" y="1474"/>
                  </a:lnTo>
                  <a:lnTo>
                    <a:pt x="3378" y="1456"/>
                  </a:lnTo>
                  <a:lnTo>
                    <a:pt x="3369" y="1447"/>
                  </a:lnTo>
                  <a:lnTo>
                    <a:pt x="3369" y="1447"/>
                  </a:lnTo>
                  <a:lnTo>
                    <a:pt x="3325" y="1403"/>
                  </a:lnTo>
                  <a:lnTo>
                    <a:pt x="3316" y="1394"/>
                  </a:lnTo>
                  <a:lnTo>
                    <a:pt x="3316" y="1394"/>
                  </a:lnTo>
                  <a:lnTo>
                    <a:pt x="3290" y="1368"/>
                  </a:lnTo>
                  <a:lnTo>
                    <a:pt x="3263" y="1350"/>
                  </a:lnTo>
                  <a:lnTo>
                    <a:pt x="3246" y="1341"/>
                  </a:lnTo>
                  <a:lnTo>
                    <a:pt x="3219" y="1333"/>
                  </a:lnTo>
                  <a:lnTo>
                    <a:pt x="3219" y="1333"/>
                  </a:lnTo>
                  <a:lnTo>
                    <a:pt x="3219" y="1333"/>
                  </a:lnTo>
                  <a:lnTo>
                    <a:pt x="3211" y="1324"/>
                  </a:lnTo>
                  <a:lnTo>
                    <a:pt x="3211" y="1324"/>
                  </a:lnTo>
                  <a:lnTo>
                    <a:pt x="3202" y="1306"/>
                  </a:lnTo>
                  <a:lnTo>
                    <a:pt x="3202" y="1306"/>
                  </a:lnTo>
                  <a:lnTo>
                    <a:pt x="3193" y="1306"/>
                  </a:lnTo>
                  <a:lnTo>
                    <a:pt x="3193" y="1306"/>
                  </a:lnTo>
                  <a:lnTo>
                    <a:pt x="3184" y="1297"/>
                  </a:lnTo>
                  <a:lnTo>
                    <a:pt x="3184" y="1297"/>
                  </a:lnTo>
                  <a:lnTo>
                    <a:pt x="3166" y="1271"/>
                  </a:lnTo>
                  <a:lnTo>
                    <a:pt x="3149" y="1227"/>
                  </a:lnTo>
                  <a:lnTo>
                    <a:pt x="3149" y="1227"/>
                  </a:lnTo>
                  <a:lnTo>
                    <a:pt x="3140" y="1200"/>
                  </a:lnTo>
                  <a:lnTo>
                    <a:pt x="3122" y="1174"/>
                  </a:lnTo>
                  <a:lnTo>
                    <a:pt x="3122" y="1174"/>
                  </a:lnTo>
                  <a:lnTo>
                    <a:pt x="3113" y="1165"/>
                  </a:lnTo>
                  <a:lnTo>
                    <a:pt x="3113" y="1165"/>
                  </a:lnTo>
                  <a:lnTo>
                    <a:pt x="3113" y="1165"/>
                  </a:lnTo>
                  <a:lnTo>
                    <a:pt x="3122" y="1156"/>
                  </a:lnTo>
                  <a:lnTo>
                    <a:pt x="3122" y="1156"/>
                  </a:lnTo>
                  <a:lnTo>
                    <a:pt x="3113" y="1138"/>
                  </a:lnTo>
                  <a:lnTo>
                    <a:pt x="3113" y="1138"/>
                  </a:lnTo>
                  <a:lnTo>
                    <a:pt x="3096" y="1130"/>
                  </a:lnTo>
                  <a:lnTo>
                    <a:pt x="3096" y="1130"/>
                  </a:lnTo>
                  <a:lnTo>
                    <a:pt x="3078" y="1121"/>
                  </a:lnTo>
                  <a:lnTo>
                    <a:pt x="3078" y="1121"/>
                  </a:lnTo>
                  <a:lnTo>
                    <a:pt x="3069" y="1112"/>
                  </a:lnTo>
                  <a:lnTo>
                    <a:pt x="3061" y="1094"/>
                  </a:lnTo>
                  <a:lnTo>
                    <a:pt x="3052" y="1068"/>
                  </a:lnTo>
                  <a:lnTo>
                    <a:pt x="3052" y="1041"/>
                  </a:lnTo>
                  <a:lnTo>
                    <a:pt x="3052" y="1041"/>
                  </a:lnTo>
                  <a:lnTo>
                    <a:pt x="3043" y="988"/>
                  </a:lnTo>
                  <a:lnTo>
                    <a:pt x="3043" y="988"/>
                  </a:lnTo>
                  <a:lnTo>
                    <a:pt x="3043" y="962"/>
                  </a:lnTo>
                  <a:lnTo>
                    <a:pt x="3043" y="962"/>
                  </a:lnTo>
                  <a:lnTo>
                    <a:pt x="3043" y="953"/>
                  </a:lnTo>
                  <a:lnTo>
                    <a:pt x="3043" y="953"/>
                  </a:lnTo>
                  <a:lnTo>
                    <a:pt x="3034" y="935"/>
                  </a:lnTo>
                  <a:lnTo>
                    <a:pt x="3025" y="918"/>
                  </a:lnTo>
                  <a:lnTo>
                    <a:pt x="3008" y="900"/>
                  </a:lnTo>
                  <a:lnTo>
                    <a:pt x="2981" y="882"/>
                  </a:lnTo>
                  <a:lnTo>
                    <a:pt x="2981" y="882"/>
                  </a:lnTo>
                  <a:lnTo>
                    <a:pt x="2963" y="865"/>
                  </a:lnTo>
                  <a:lnTo>
                    <a:pt x="2963" y="865"/>
                  </a:lnTo>
                  <a:lnTo>
                    <a:pt x="2963" y="865"/>
                  </a:lnTo>
                  <a:lnTo>
                    <a:pt x="2963" y="865"/>
                  </a:lnTo>
                  <a:lnTo>
                    <a:pt x="2963" y="847"/>
                  </a:lnTo>
                  <a:lnTo>
                    <a:pt x="2963" y="829"/>
                  </a:lnTo>
                  <a:lnTo>
                    <a:pt x="2963" y="829"/>
                  </a:lnTo>
                  <a:lnTo>
                    <a:pt x="2963" y="812"/>
                  </a:lnTo>
                  <a:lnTo>
                    <a:pt x="2946" y="794"/>
                  </a:lnTo>
                  <a:lnTo>
                    <a:pt x="2946" y="794"/>
                  </a:lnTo>
                  <a:lnTo>
                    <a:pt x="2937" y="768"/>
                  </a:lnTo>
                  <a:lnTo>
                    <a:pt x="2937" y="768"/>
                  </a:lnTo>
                  <a:lnTo>
                    <a:pt x="2919" y="732"/>
                  </a:lnTo>
                  <a:lnTo>
                    <a:pt x="2902" y="706"/>
                  </a:lnTo>
                  <a:lnTo>
                    <a:pt x="2902" y="706"/>
                  </a:lnTo>
                  <a:lnTo>
                    <a:pt x="2893" y="688"/>
                  </a:lnTo>
                  <a:lnTo>
                    <a:pt x="2893" y="688"/>
                  </a:lnTo>
                  <a:lnTo>
                    <a:pt x="2875" y="662"/>
                  </a:lnTo>
                  <a:lnTo>
                    <a:pt x="2875" y="662"/>
                  </a:lnTo>
                  <a:lnTo>
                    <a:pt x="2875" y="653"/>
                  </a:lnTo>
                  <a:lnTo>
                    <a:pt x="2875" y="653"/>
                  </a:lnTo>
                  <a:lnTo>
                    <a:pt x="2866" y="635"/>
                  </a:lnTo>
                  <a:lnTo>
                    <a:pt x="2866" y="635"/>
                  </a:lnTo>
                  <a:lnTo>
                    <a:pt x="2858" y="626"/>
                  </a:lnTo>
                  <a:lnTo>
                    <a:pt x="2858" y="626"/>
                  </a:lnTo>
                  <a:lnTo>
                    <a:pt x="2858" y="618"/>
                  </a:lnTo>
                  <a:lnTo>
                    <a:pt x="2858" y="618"/>
                  </a:lnTo>
                  <a:lnTo>
                    <a:pt x="2849" y="600"/>
                  </a:lnTo>
                  <a:lnTo>
                    <a:pt x="2849" y="600"/>
                  </a:lnTo>
                  <a:lnTo>
                    <a:pt x="2849" y="582"/>
                  </a:lnTo>
                  <a:lnTo>
                    <a:pt x="2831" y="565"/>
                  </a:lnTo>
                  <a:lnTo>
                    <a:pt x="2831" y="565"/>
                  </a:lnTo>
                  <a:lnTo>
                    <a:pt x="2831" y="556"/>
                  </a:lnTo>
                  <a:lnTo>
                    <a:pt x="2831" y="556"/>
                  </a:lnTo>
                  <a:lnTo>
                    <a:pt x="2813" y="547"/>
                  </a:lnTo>
                  <a:lnTo>
                    <a:pt x="2813" y="547"/>
                  </a:lnTo>
                  <a:lnTo>
                    <a:pt x="2805" y="538"/>
                  </a:lnTo>
                  <a:lnTo>
                    <a:pt x="2805" y="538"/>
                  </a:lnTo>
                  <a:lnTo>
                    <a:pt x="2787" y="494"/>
                  </a:lnTo>
                  <a:lnTo>
                    <a:pt x="2778" y="459"/>
                  </a:lnTo>
                  <a:lnTo>
                    <a:pt x="2778" y="459"/>
                  </a:lnTo>
                  <a:lnTo>
                    <a:pt x="2796" y="503"/>
                  </a:lnTo>
                  <a:lnTo>
                    <a:pt x="2796" y="503"/>
                  </a:lnTo>
                  <a:lnTo>
                    <a:pt x="2805" y="503"/>
                  </a:lnTo>
                  <a:lnTo>
                    <a:pt x="2805" y="503"/>
                  </a:lnTo>
                  <a:lnTo>
                    <a:pt x="2813" y="520"/>
                  </a:lnTo>
                  <a:lnTo>
                    <a:pt x="2813" y="520"/>
                  </a:lnTo>
                  <a:lnTo>
                    <a:pt x="2840" y="565"/>
                  </a:lnTo>
                  <a:lnTo>
                    <a:pt x="2849" y="582"/>
                  </a:lnTo>
                  <a:lnTo>
                    <a:pt x="2866" y="591"/>
                  </a:lnTo>
                  <a:lnTo>
                    <a:pt x="2866" y="591"/>
                  </a:lnTo>
                  <a:lnTo>
                    <a:pt x="2884" y="582"/>
                  </a:lnTo>
                  <a:lnTo>
                    <a:pt x="2884" y="582"/>
                  </a:lnTo>
                  <a:lnTo>
                    <a:pt x="2893" y="556"/>
                  </a:lnTo>
                  <a:lnTo>
                    <a:pt x="2902" y="529"/>
                  </a:lnTo>
                  <a:lnTo>
                    <a:pt x="2902" y="529"/>
                  </a:lnTo>
                  <a:lnTo>
                    <a:pt x="2911" y="512"/>
                  </a:lnTo>
                  <a:lnTo>
                    <a:pt x="2911" y="512"/>
                  </a:lnTo>
                  <a:lnTo>
                    <a:pt x="2919" y="494"/>
                  </a:lnTo>
                  <a:lnTo>
                    <a:pt x="2919" y="485"/>
                  </a:lnTo>
                  <a:lnTo>
                    <a:pt x="2919" y="476"/>
                  </a:lnTo>
                  <a:lnTo>
                    <a:pt x="2919" y="476"/>
                  </a:lnTo>
                  <a:lnTo>
                    <a:pt x="2919" y="467"/>
                  </a:lnTo>
                  <a:lnTo>
                    <a:pt x="2893" y="388"/>
                  </a:lnTo>
                  <a:lnTo>
                    <a:pt x="2893" y="388"/>
                  </a:lnTo>
                  <a:lnTo>
                    <a:pt x="2884" y="379"/>
                  </a:lnTo>
                  <a:lnTo>
                    <a:pt x="2875" y="379"/>
                  </a:lnTo>
                  <a:lnTo>
                    <a:pt x="2858" y="379"/>
                  </a:lnTo>
                  <a:lnTo>
                    <a:pt x="2858" y="379"/>
                  </a:lnTo>
                  <a:lnTo>
                    <a:pt x="2813" y="370"/>
                  </a:lnTo>
                  <a:lnTo>
                    <a:pt x="2813" y="370"/>
                  </a:lnTo>
                  <a:lnTo>
                    <a:pt x="2813" y="370"/>
                  </a:lnTo>
                  <a:lnTo>
                    <a:pt x="2813" y="370"/>
                  </a:lnTo>
                  <a:lnTo>
                    <a:pt x="2778" y="370"/>
                  </a:lnTo>
                  <a:lnTo>
                    <a:pt x="2743" y="362"/>
                  </a:lnTo>
                  <a:lnTo>
                    <a:pt x="2743" y="362"/>
                  </a:lnTo>
                  <a:lnTo>
                    <a:pt x="2734" y="353"/>
                  </a:lnTo>
                  <a:lnTo>
                    <a:pt x="2734" y="353"/>
                  </a:lnTo>
                  <a:lnTo>
                    <a:pt x="2708" y="353"/>
                  </a:lnTo>
                  <a:lnTo>
                    <a:pt x="2708" y="353"/>
                  </a:lnTo>
                  <a:lnTo>
                    <a:pt x="2655" y="362"/>
                  </a:lnTo>
                  <a:lnTo>
                    <a:pt x="2619" y="379"/>
                  </a:lnTo>
                  <a:lnTo>
                    <a:pt x="2619" y="379"/>
                  </a:lnTo>
                  <a:lnTo>
                    <a:pt x="2611" y="379"/>
                  </a:lnTo>
                  <a:lnTo>
                    <a:pt x="2611" y="379"/>
                  </a:lnTo>
                  <a:lnTo>
                    <a:pt x="2593" y="388"/>
                  </a:lnTo>
                  <a:lnTo>
                    <a:pt x="2558" y="379"/>
                  </a:lnTo>
                  <a:lnTo>
                    <a:pt x="2549" y="379"/>
                  </a:lnTo>
                  <a:lnTo>
                    <a:pt x="2549" y="379"/>
                  </a:lnTo>
                  <a:lnTo>
                    <a:pt x="2549" y="379"/>
                  </a:lnTo>
                  <a:lnTo>
                    <a:pt x="2549" y="379"/>
                  </a:lnTo>
                  <a:lnTo>
                    <a:pt x="2522" y="370"/>
                  </a:lnTo>
                  <a:lnTo>
                    <a:pt x="2522" y="370"/>
                  </a:lnTo>
                  <a:lnTo>
                    <a:pt x="2496" y="362"/>
                  </a:lnTo>
                  <a:lnTo>
                    <a:pt x="2452" y="353"/>
                  </a:lnTo>
                  <a:lnTo>
                    <a:pt x="2452" y="353"/>
                  </a:lnTo>
                  <a:lnTo>
                    <a:pt x="2390" y="344"/>
                  </a:lnTo>
                  <a:lnTo>
                    <a:pt x="2390" y="344"/>
                  </a:lnTo>
                  <a:lnTo>
                    <a:pt x="2381" y="335"/>
                  </a:lnTo>
                  <a:lnTo>
                    <a:pt x="2372" y="335"/>
                  </a:lnTo>
                  <a:lnTo>
                    <a:pt x="2372" y="335"/>
                  </a:lnTo>
                  <a:lnTo>
                    <a:pt x="2372" y="335"/>
                  </a:lnTo>
                  <a:lnTo>
                    <a:pt x="2372" y="335"/>
                  </a:lnTo>
                  <a:lnTo>
                    <a:pt x="2372" y="335"/>
                  </a:lnTo>
                  <a:lnTo>
                    <a:pt x="2372" y="335"/>
                  </a:lnTo>
                  <a:lnTo>
                    <a:pt x="2364" y="326"/>
                  </a:lnTo>
                  <a:lnTo>
                    <a:pt x="2346" y="326"/>
                  </a:lnTo>
                  <a:lnTo>
                    <a:pt x="2319" y="317"/>
                  </a:lnTo>
                  <a:lnTo>
                    <a:pt x="2319" y="317"/>
                  </a:lnTo>
                  <a:lnTo>
                    <a:pt x="2293" y="317"/>
                  </a:lnTo>
                  <a:lnTo>
                    <a:pt x="2293" y="317"/>
                  </a:lnTo>
                  <a:lnTo>
                    <a:pt x="2266" y="309"/>
                  </a:lnTo>
                  <a:lnTo>
                    <a:pt x="2258" y="300"/>
                  </a:lnTo>
                  <a:lnTo>
                    <a:pt x="2258" y="300"/>
                  </a:lnTo>
                  <a:lnTo>
                    <a:pt x="2231" y="273"/>
                  </a:lnTo>
                  <a:lnTo>
                    <a:pt x="2205" y="273"/>
                  </a:lnTo>
                  <a:lnTo>
                    <a:pt x="2205" y="273"/>
                  </a:lnTo>
                  <a:lnTo>
                    <a:pt x="2205" y="273"/>
                  </a:lnTo>
                  <a:lnTo>
                    <a:pt x="2205" y="273"/>
                  </a:lnTo>
                  <a:lnTo>
                    <a:pt x="2169" y="273"/>
                  </a:lnTo>
                  <a:lnTo>
                    <a:pt x="2134" y="282"/>
                  </a:lnTo>
                  <a:lnTo>
                    <a:pt x="2081" y="317"/>
                  </a:lnTo>
                  <a:lnTo>
                    <a:pt x="2081" y="317"/>
                  </a:lnTo>
                  <a:lnTo>
                    <a:pt x="2072" y="326"/>
                  </a:lnTo>
                  <a:lnTo>
                    <a:pt x="2072" y="344"/>
                  </a:lnTo>
                  <a:lnTo>
                    <a:pt x="2072" y="344"/>
                  </a:lnTo>
                  <a:lnTo>
                    <a:pt x="2072" y="353"/>
                  </a:lnTo>
                  <a:lnTo>
                    <a:pt x="2072" y="353"/>
                  </a:lnTo>
                  <a:lnTo>
                    <a:pt x="2072" y="362"/>
                  </a:lnTo>
                  <a:lnTo>
                    <a:pt x="2072" y="362"/>
                  </a:lnTo>
                  <a:lnTo>
                    <a:pt x="2072" y="379"/>
                  </a:lnTo>
                  <a:lnTo>
                    <a:pt x="2072" y="379"/>
                  </a:lnTo>
                  <a:lnTo>
                    <a:pt x="2081" y="397"/>
                  </a:lnTo>
                  <a:lnTo>
                    <a:pt x="2072" y="406"/>
                  </a:lnTo>
                  <a:lnTo>
                    <a:pt x="2072" y="406"/>
                  </a:lnTo>
                  <a:lnTo>
                    <a:pt x="2064" y="414"/>
                  </a:lnTo>
                  <a:lnTo>
                    <a:pt x="2046" y="423"/>
                  </a:lnTo>
                  <a:lnTo>
                    <a:pt x="2046" y="423"/>
                  </a:lnTo>
                  <a:lnTo>
                    <a:pt x="2019" y="414"/>
                  </a:lnTo>
                  <a:lnTo>
                    <a:pt x="2002" y="406"/>
                  </a:lnTo>
                  <a:lnTo>
                    <a:pt x="2002" y="406"/>
                  </a:lnTo>
                  <a:lnTo>
                    <a:pt x="1975" y="388"/>
                  </a:lnTo>
                  <a:lnTo>
                    <a:pt x="1949" y="379"/>
                  </a:lnTo>
                  <a:lnTo>
                    <a:pt x="1896" y="370"/>
                  </a:lnTo>
                  <a:lnTo>
                    <a:pt x="1896" y="370"/>
                  </a:lnTo>
                  <a:lnTo>
                    <a:pt x="1869" y="362"/>
                  </a:lnTo>
                  <a:lnTo>
                    <a:pt x="1852" y="353"/>
                  </a:lnTo>
                  <a:lnTo>
                    <a:pt x="1852" y="353"/>
                  </a:lnTo>
                  <a:lnTo>
                    <a:pt x="1843" y="344"/>
                  </a:lnTo>
                  <a:lnTo>
                    <a:pt x="1843" y="344"/>
                  </a:lnTo>
                  <a:lnTo>
                    <a:pt x="1843" y="326"/>
                  </a:lnTo>
                  <a:lnTo>
                    <a:pt x="1843" y="326"/>
                  </a:lnTo>
                  <a:lnTo>
                    <a:pt x="1834" y="317"/>
                  </a:lnTo>
                  <a:lnTo>
                    <a:pt x="1825" y="309"/>
                  </a:lnTo>
                  <a:lnTo>
                    <a:pt x="1808" y="300"/>
                  </a:lnTo>
                  <a:lnTo>
                    <a:pt x="1808" y="300"/>
                  </a:lnTo>
                  <a:lnTo>
                    <a:pt x="1790" y="291"/>
                  </a:lnTo>
                  <a:lnTo>
                    <a:pt x="1790" y="291"/>
                  </a:lnTo>
                  <a:lnTo>
                    <a:pt x="1772" y="291"/>
                  </a:lnTo>
                  <a:lnTo>
                    <a:pt x="1772" y="291"/>
                  </a:lnTo>
                  <a:lnTo>
                    <a:pt x="1764" y="282"/>
                  </a:lnTo>
                  <a:lnTo>
                    <a:pt x="1764" y="282"/>
                  </a:lnTo>
                  <a:lnTo>
                    <a:pt x="1746" y="282"/>
                  </a:lnTo>
                  <a:lnTo>
                    <a:pt x="1719" y="273"/>
                  </a:lnTo>
                  <a:lnTo>
                    <a:pt x="1719" y="273"/>
                  </a:lnTo>
                  <a:lnTo>
                    <a:pt x="1693" y="282"/>
                  </a:lnTo>
                  <a:lnTo>
                    <a:pt x="1693" y="282"/>
                  </a:lnTo>
                  <a:lnTo>
                    <a:pt x="1649" y="273"/>
                  </a:lnTo>
                  <a:lnTo>
                    <a:pt x="1649" y="273"/>
                  </a:lnTo>
                  <a:lnTo>
                    <a:pt x="1631" y="273"/>
                  </a:lnTo>
                  <a:lnTo>
                    <a:pt x="1631" y="273"/>
                  </a:lnTo>
                  <a:lnTo>
                    <a:pt x="1631" y="273"/>
                  </a:lnTo>
                  <a:lnTo>
                    <a:pt x="1631" y="273"/>
                  </a:lnTo>
                  <a:lnTo>
                    <a:pt x="1622" y="273"/>
                  </a:lnTo>
                  <a:lnTo>
                    <a:pt x="1622" y="273"/>
                  </a:lnTo>
                  <a:lnTo>
                    <a:pt x="1614" y="256"/>
                  </a:lnTo>
                  <a:lnTo>
                    <a:pt x="1614" y="256"/>
                  </a:lnTo>
                  <a:lnTo>
                    <a:pt x="1605" y="238"/>
                  </a:lnTo>
                  <a:lnTo>
                    <a:pt x="1605" y="229"/>
                  </a:lnTo>
                  <a:lnTo>
                    <a:pt x="1605" y="229"/>
                  </a:lnTo>
                  <a:lnTo>
                    <a:pt x="1588" y="229"/>
                  </a:lnTo>
                  <a:lnTo>
                    <a:pt x="1579" y="229"/>
                  </a:lnTo>
                  <a:lnTo>
                    <a:pt x="1579" y="229"/>
                  </a:lnTo>
                  <a:lnTo>
                    <a:pt x="1562" y="229"/>
                  </a:lnTo>
                  <a:lnTo>
                    <a:pt x="1562" y="229"/>
                  </a:lnTo>
                  <a:lnTo>
                    <a:pt x="1553" y="220"/>
                  </a:lnTo>
                  <a:lnTo>
                    <a:pt x="1544" y="211"/>
                  </a:lnTo>
                  <a:lnTo>
                    <a:pt x="1544" y="211"/>
                  </a:lnTo>
                  <a:lnTo>
                    <a:pt x="1544" y="211"/>
                  </a:lnTo>
                  <a:lnTo>
                    <a:pt x="1562" y="203"/>
                  </a:lnTo>
                  <a:lnTo>
                    <a:pt x="1562" y="203"/>
                  </a:lnTo>
                  <a:lnTo>
                    <a:pt x="1570" y="203"/>
                  </a:lnTo>
                  <a:lnTo>
                    <a:pt x="1570" y="203"/>
                  </a:lnTo>
                  <a:lnTo>
                    <a:pt x="1570" y="194"/>
                  </a:lnTo>
                  <a:lnTo>
                    <a:pt x="1570" y="194"/>
                  </a:lnTo>
                  <a:lnTo>
                    <a:pt x="1588" y="185"/>
                  </a:lnTo>
                  <a:lnTo>
                    <a:pt x="1588" y="185"/>
                  </a:lnTo>
                  <a:lnTo>
                    <a:pt x="1605" y="167"/>
                  </a:lnTo>
                  <a:lnTo>
                    <a:pt x="1605" y="141"/>
                  </a:lnTo>
                  <a:lnTo>
                    <a:pt x="1605" y="141"/>
                  </a:lnTo>
                  <a:lnTo>
                    <a:pt x="1605" y="114"/>
                  </a:lnTo>
                  <a:lnTo>
                    <a:pt x="1588" y="97"/>
                  </a:lnTo>
                  <a:lnTo>
                    <a:pt x="1588" y="97"/>
                  </a:lnTo>
                  <a:lnTo>
                    <a:pt x="1579" y="88"/>
                  </a:lnTo>
                  <a:lnTo>
                    <a:pt x="1579" y="88"/>
                  </a:lnTo>
                  <a:lnTo>
                    <a:pt x="1588" y="70"/>
                  </a:lnTo>
                  <a:lnTo>
                    <a:pt x="1588" y="70"/>
                  </a:lnTo>
                  <a:lnTo>
                    <a:pt x="1596" y="70"/>
                  </a:lnTo>
                  <a:lnTo>
                    <a:pt x="1596" y="70"/>
                  </a:lnTo>
                  <a:lnTo>
                    <a:pt x="1605" y="61"/>
                  </a:lnTo>
                  <a:lnTo>
                    <a:pt x="1605" y="53"/>
                  </a:lnTo>
                  <a:lnTo>
                    <a:pt x="1605" y="53"/>
                  </a:lnTo>
                  <a:lnTo>
                    <a:pt x="1605" y="35"/>
                  </a:lnTo>
                  <a:lnTo>
                    <a:pt x="1588" y="35"/>
                  </a:lnTo>
                  <a:lnTo>
                    <a:pt x="1588" y="35"/>
                  </a:lnTo>
                  <a:lnTo>
                    <a:pt x="1588" y="35"/>
                  </a:lnTo>
                  <a:lnTo>
                    <a:pt x="1570" y="35"/>
                  </a:lnTo>
                  <a:lnTo>
                    <a:pt x="1570" y="35"/>
                  </a:lnTo>
                  <a:lnTo>
                    <a:pt x="1570" y="26"/>
                  </a:lnTo>
                  <a:lnTo>
                    <a:pt x="1570" y="26"/>
                  </a:lnTo>
                  <a:lnTo>
                    <a:pt x="1553" y="8"/>
                  </a:lnTo>
                  <a:lnTo>
                    <a:pt x="1526" y="0"/>
                  </a:lnTo>
                  <a:lnTo>
                    <a:pt x="1526" y="0"/>
                  </a:lnTo>
                  <a:lnTo>
                    <a:pt x="1500" y="8"/>
                  </a:lnTo>
                  <a:lnTo>
                    <a:pt x="1473" y="17"/>
                  </a:lnTo>
                  <a:lnTo>
                    <a:pt x="1473" y="17"/>
                  </a:lnTo>
                  <a:lnTo>
                    <a:pt x="1473" y="26"/>
                  </a:lnTo>
                  <a:lnTo>
                    <a:pt x="1473" y="26"/>
                  </a:lnTo>
                  <a:lnTo>
                    <a:pt x="1465" y="26"/>
                  </a:lnTo>
                  <a:lnTo>
                    <a:pt x="1465" y="26"/>
                  </a:lnTo>
                  <a:lnTo>
                    <a:pt x="1456" y="26"/>
                  </a:lnTo>
                  <a:lnTo>
                    <a:pt x="1456" y="26"/>
                  </a:lnTo>
                  <a:lnTo>
                    <a:pt x="1456" y="26"/>
                  </a:lnTo>
                  <a:lnTo>
                    <a:pt x="1456" y="26"/>
                  </a:lnTo>
                  <a:lnTo>
                    <a:pt x="1429" y="17"/>
                  </a:lnTo>
                  <a:lnTo>
                    <a:pt x="1429" y="17"/>
                  </a:lnTo>
                  <a:lnTo>
                    <a:pt x="1403" y="8"/>
                  </a:lnTo>
                  <a:lnTo>
                    <a:pt x="1403" y="8"/>
                  </a:lnTo>
                  <a:lnTo>
                    <a:pt x="1394" y="8"/>
                  </a:lnTo>
                  <a:lnTo>
                    <a:pt x="1385" y="8"/>
                  </a:lnTo>
                  <a:lnTo>
                    <a:pt x="1385" y="8"/>
                  </a:lnTo>
                  <a:lnTo>
                    <a:pt x="1376" y="8"/>
                  </a:lnTo>
                  <a:lnTo>
                    <a:pt x="1376" y="8"/>
                  </a:lnTo>
                  <a:lnTo>
                    <a:pt x="1359" y="17"/>
                  </a:lnTo>
                  <a:lnTo>
                    <a:pt x="1359" y="17"/>
                  </a:lnTo>
                  <a:lnTo>
                    <a:pt x="1332" y="17"/>
                  </a:lnTo>
                  <a:lnTo>
                    <a:pt x="1332" y="17"/>
                  </a:lnTo>
                  <a:lnTo>
                    <a:pt x="1323" y="17"/>
                  </a:lnTo>
                  <a:lnTo>
                    <a:pt x="1323" y="17"/>
                  </a:lnTo>
                  <a:lnTo>
                    <a:pt x="1315" y="26"/>
                  </a:lnTo>
                  <a:lnTo>
                    <a:pt x="1315" y="26"/>
                  </a:lnTo>
                  <a:lnTo>
                    <a:pt x="1288" y="35"/>
                  </a:lnTo>
                  <a:lnTo>
                    <a:pt x="1270" y="35"/>
                  </a:lnTo>
                  <a:lnTo>
                    <a:pt x="1270" y="35"/>
                  </a:lnTo>
                  <a:lnTo>
                    <a:pt x="1262" y="26"/>
                  </a:lnTo>
                  <a:lnTo>
                    <a:pt x="1235" y="26"/>
                  </a:lnTo>
                  <a:lnTo>
                    <a:pt x="1235" y="26"/>
                  </a:lnTo>
                  <a:lnTo>
                    <a:pt x="1120" y="35"/>
                  </a:lnTo>
                  <a:lnTo>
                    <a:pt x="1120" y="35"/>
                  </a:lnTo>
                  <a:lnTo>
                    <a:pt x="1050" y="44"/>
                  </a:lnTo>
                  <a:lnTo>
                    <a:pt x="1050" y="44"/>
                  </a:lnTo>
                  <a:lnTo>
                    <a:pt x="1050" y="44"/>
                  </a:lnTo>
                  <a:lnTo>
                    <a:pt x="1050" y="44"/>
                  </a:lnTo>
                  <a:lnTo>
                    <a:pt x="1023" y="53"/>
                  </a:lnTo>
                  <a:lnTo>
                    <a:pt x="997" y="70"/>
                  </a:lnTo>
                  <a:lnTo>
                    <a:pt x="997" y="70"/>
                  </a:lnTo>
                  <a:lnTo>
                    <a:pt x="988" y="79"/>
                  </a:lnTo>
                  <a:lnTo>
                    <a:pt x="988" y="79"/>
                  </a:lnTo>
                  <a:lnTo>
                    <a:pt x="970" y="88"/>
                  </a:lnTo>
                  <a:lnTo>
                    <a:pt x="970" y="88"/>
                  </a:lnTo>
                  <a:lnTo>
                    <a:pt x="944" y="97"/>
                  </a:lnTo>
                  <a:lnTo>
                    <a:pt x="918" y="106"/>
                  </a:lnTo>
                  <a:lnTo>
                    <a:pt x="873" y="132"/>
                  </a:lnTo>
                  <a:lnTo>
                    <a:pt x="873" y="132"/>
                  </a:lnTo>
                  <a:lnTo>
                    <a:pt x="873" y="141"/>
                  </a:lnTo>
                  <a:lnTo>
                    <a:pt x="873" y="141"/>
                  </a:lnTo>
                  <a:lnTo>
                    <a:pt x="856" y="141"/>
                  </a:lnTo>
                  <a:lnTo>
                    <a:pt x="856" y="141"/>
                  </a:lnTo>
                  <a:lnTo>
                    <a:pt x="847" y="141"/>
                  </a:lnTo>
                  <a:lnTo>
                    <a:pt x="847" y="141"/>
                  </a:lnTo>
                  <a:lnTo>
                    <a:pt x="829" y="132"/>
                  </a:lnTo>
                  <a:lnTo>
                    <a:pt x="829" y="132"/>
                  </a:lnTo>
                  <a:lnTo>
                    <a:pt x="812" y="132"/>
                  </a:lnTo>
                  <a:lnTo>
                    <a:pt x="812" y="132"/>
                  </a:lnTo>
                  <a:lnTo>
                    <a:pt x="794" y="123"/>
                  </a:lnTo>
                  <a:lnTo>
                    <a:pt x="768" y="123"/>
                  </a:lnTo>
                  <a:lnTo>
                    <a:pt x="768" y="123"/>
                  </a:lnTo>
                  <a:lnTo>
                    <a:pt x="750" y="132"/>
                  </a:lnTo>
                  <a:lnTo>
                    <a:pt x="750" y="132"/>
                  </a:lnTo>
                  <a:lnTo>
                    <a:pt x="732" y="132"/>
                  </a:lnTo>
                  <a:lnTo>
                    <a:pt x="732" y="132"/>
                  </a:lnTo>
                  <a:lnTo>
                    <a:pt x="723" y="132"/>
                  </a:lnTo>
                  <a:lnTo>
                    <a:pt x="697" y="114"/>
                  </a:lnTo>
                  <a:lnTo>
                    <a:pt x="697" y="114"/>
                  </a:lnTo>
                  <a:lnTo>
                    <a:pt x="670" y="97"/>
                  </a:lnTo>
                  <a:lnTo>
                    <a:pt x="653" y="88"/>
                  </a:lnTo>
                  <a:lnTo>
                    <a:pt x="653" y="88"/>
                  </a:lnTo>
                  <a:lnTo>
                    <a:pt x="644" y="88"/>
                  </a:lnTo>
                  <a:lnTo>
                    <a:pt x="635" y="97"/>
                  </a:lnTo>
                  <a:lnTo>
                    <a:pt x="635" y="97"/>
                  </a:lnTo>
                  <a:lnTo>
                    <a:pt x="609" y="141"/>
                  </a:lnTo>
                  <a:lnTo>
                    <a:pt x="609" y="141"/>
                  </a:lnTo>
                  <a:lnTo>
                    <a:pt x="600" y="158"/>
                  </a:lnTo>
                  <a:lnTo>
                    <a:pt x="573" y="211"/>
                  </a:lnTo>
                  <a:lnTo>
                    <a:pt x="573" y="211"/>
                  </a:lnTo>
                  <a:lnTo>
                    <a:pt x="556" y="220"/>
                  </a:lnTo>
                  <a:lnTo>
                    <a:pt x="538" y="229"/>
                  </a:lnTo>
                  <a:lnTo>
                    <a:pt x="494" y="247"/>
                  </a:lnTo>
                  <a:lnTo>
                    <a:pt x="494" y="247"/>
                  </a:lnTo>
                  <a:lnTo>
                    <a:pt x="476" y="247"/>
                  </a:lnTo>
                  <a:lnTo>
                    <a:pt x="468" y="264"/>
                  </a:lnTo>
                  <a:lnTo>
                    <a:pt x="468" y="264"/>
                  </a:lnTo>
                  <a:lnTo>
                    <a:pt x="459" y="273"/>
                  </a:lnTo>
                  <a:lnTo>
                    <a:pt x="459" y="273"/>
                  </a:lnTo>
                  <a:lnTo>
                    <a:pt x="450" y="291"/>
                  </a:lnTo>
                  <a:lnTo>
                    <a:pt x="450" y="291"/>
                  </a:lnTo>
                  <a:lnTo>
                    <a:pt x="441" y="300"/>
                  </a:lnTo>
                  <a:lnTo>
                    <a:pt x="432" y="309"/>
                  </a:lnTo>
                  <a:lnTo>
                    <a:pt x="432" y="309"/>
                  </a:lnTo>
                  <a:lnTo>
                    <a:pt x="423" y="326"/>
                  </a:lnTo>
                  <a:lnTo>
                    <a:pt x="423" y="326"/>
                  </a:lnTo>
                  <a:lnTo>
                    <a:pt x="423" y="335"/>
                  </a:lnTo>
                  <a:lnTo>
                    <a:pt x="415" y="344"/>
                  </a:lnTo>
                  <a:lnTo>
                    <a:pt x="415" y="344"/>
                  </a:lnTo>
                  <a:lnTo>
                    <a:pt x="406" y="362"/>
                  </a:lnTo>
                  <a:lnTo>
                    <a:pt x="397" y="388"/>
                  </a:lnTo>
                  <a:lnTo>
                    <a:pt x="415" y="432"/>
                  </a:lnTo>
                  <a:lnTo>
                    <a:pt x="415" y="450"/>
                  </a:lnTo>
                  <a:lnTo>
                    <a:pt x="415" y="450"/>
                  </a:lnTo>
                  <a:lnTo>
                    <a:pt x="388" y="485"/>
                  </a:lnTo>
                  <a:lnTo>
                    <a:pt x="353" y="520"/>
                  </a:lnTo>
                  <a:lnTo>
                    <a:pt x="353" y="520"/>
                  </a:lnTo>
                  <a:lnTo>
                    <a:pt x="335" y="529"/>
                  </a:lnTo>
                  <a:lnTo>
                    <a:pt x="318" y="547"/>
                  </a:lnTo>
                  <a:lnTo>
                    <a:pt x="318" y="547"/>
                  </a:lnTo>
                  <a:lnTo>
                    <a:pt x="300" y="565"/>
                  </a:lnTo>
                  <a:lnTo>
                    <a:pt x="265" y="573"/>
                  </a:lnTo>
                  <a:lnTo>
                    <a:pt x="265" y="573"/>
                  </a:lnTo>
                  <a:lnTo>
                    <a:pt x="256" y="573"/>
                  </a:lnTo>
                  <a:lnTo>
                    <a:pt x="256" y="591"/>
                  </a:lnTo>
                  <a:lnTo>
                    <a:pt x="256" y="591"/>
                  </a:lnTo>
                  <a:lnTo>
                    <a:pt x="256" y="591"/>
                  </a:lnTo>
                  <a:lnTo>
                    <a:pt x="238" y="591"/>
                  </a:lnTo>
                  <a:lnTo>
                    <a:pt x="238" y="591"/>
                  </a:lnTo>
                  <a:lnTo>
                    <a:pt x="221" y="591"/>
                  </a:lnTo>
                  <a:lnTo>
                    <a:pt x="221" y="591"/>
                  </a:lnTo>
                  <a:lnTo>
                    <a:pt x="203" y="618"/>
                  </a:lnTo>
                  <a:lnTo>
                    <a:pt x="194" y="644"/>
                  </a:lnTo>
                  <a:lnTo>
                    <a:pt x="194" y="644"/>
                  </a:lnTo>
                  <a:lnTo>
                    <a:pt x="176" y="662"/>
                  </a:lnTo>
                  <a:lnTo>
                    <a:pt x="176" y="662"/>
                  </a:lnTo>
                  <a:lnTo>
                    <a:pt x="159" y="679"/>
                  </a:lnTo>
                  <a:lnTo>
                    <a:pt x="159" y="679"/>
                  </a:lnTo>
                  <a:lnTo>
                    <a:pt x="132" y="715"/>
                  </a:lnTo>
                  <a:lnTo>
                    <a:pt x="123" y="732"/>
                  </a:lnTo>
                  <a:lnTo>
                    <a:pt x="115" y="750"/>
                  </a:lnTo>
                  <a:lnTo>
                    <a:pt x="115" y="750"/>
                  </a:lnTo>
                  <a:lnTo>
                    <a:pt x="106" y="785"/>
                  </a:lnTo>
                  <a:lnTo>
                    <a:pt x="71" y="821"/>
                  </a:lnTo>
                  <a:lnTo>
                    <a:pt x="71" y="821"/>
                  </a:lnTo>
                  <a:lnTo>
                    <a:pt x="44" y="865"/>
                  </a:lnTo>
                  <a:lnTo>
                    <a:pt x="18" y="918"/>
                  </a:lnTo>
                  <a:lnTo>
                    <a:pt x="18" y="918"/>
                  </a:lnTo>
                  <a:lnTo>
                    <a:pt x="9" y="944"/>
                  </a:lnTo>
                  <a:lnTo>
                    <a:pt x="0" y="962"/>
                  </a:lnTo>
                  <a:lnTo>
                    <a:pt x="0" y="962"/>
                  </a:lnTo>
                  <a:lnTo>
                    <a:pt x="0" y="971"/>
                  </a:lnTo>
                  <a:lnTo>
                    <a:pt x="0" y="971"/>
                  </a:lnTo>
                  <a:lnTo>
                    <a:pt x="0" y="979"/>
                  </a:lnTo>
                  <a:lnTo>
                    <a:pt x="0" y="979"/>
                  </a:lnTo>
                  <a:lnTo>
                    <a:pt x="9" y="1015"/>
                  </a:lnTo>
                  <a:lnTo>
                    <a:pt x="26" y="1032"/>
                  </a:lnTo>
                  <a:lnTo>
                    <a:pt x="35" y="1032"/>
                  </a:lnTo>
                  <a:lnTo>
                    <a:pt x="35" y="1032"/>
                  </a:lnTo>
                  <a:lnTo>
                    <a:pt x="35" y="1041"/>
                  </a:lnTo>
                  <a:lnTo>
                    <a:pt x="35" y="1059"/>
                  </a:lnTo>
                  <a:lnTo>
                    <a:pt x="35" y="1059"/>
                  </a:lnTo>
                  <a:lnTo>
                    <a:pt x="35" y="1068"/>
                  </a:lnTo>
                  <a:lnTo>
                    <a:pt x="35" y="1068"/>
                  </a:lnTo>
                  <a:lnTo>
                    <a:pt x="35" y="1094"/>
                  </a:lnTo>
                  <a:lnTo>
                    <a:pt x="44" y="1121"/>
                  </a:lnTo>
                  <a:lnTo>
                    <a:pt x="44" y="1121"/>
                  </a:lnTo>
                  <a:lnTo>
                    <a:pt x="44" y="1130"/>
                  </a:lnTo>
                  <a:lnTo>
                    <a:pt x="44" y="1130"/>
                  </a:lnTo>
                  <a:lnTo>
                    <a:pt x="53" y="1147"/>
                  </a:lnTo>
                  <a:lnTo>
                    <a:pt x="53" y="1165"/>
                  </a:lnTo>
                  <a:lnTo>
                    <a:pt x="44" y="1191"/>
                  </a:lnTo>
                  <a:lnTo>
                    <a:pt x="26" y="1218"/>
                  </a:lnTo>
                  <a:lnTo>
                    <a:pt x="26" y="1218"/>
                  </a:lnTo>
                  <a:lnTo>
                    <a:pt x="18" y="1235"/>
                  </a:lnTo>
                  <a:lnTo>
                    <a:pt x="18" y="1244"/>
                  </a:lnTo>
                  <a:lnTo>
                    <a:pt x="18" y="1244"/>
                  </a:lnTo>
                  <a:lnTo>
                    <a:pt x="26" y="1262"/>
                  </a:lnTo>
                  <a:lnTo>
                    <a:pt x="26" y="1262"/>
                  </a:lnTo>
                  <a:lnTo>
                    <a:pt x="26" y="1262"/>
                  </a:lnTo>
                  <a:lnTo>
                    <a:pt x="26" y="1262"/>
                  </a:lnTo>
                  <a:lnTo>
                    <a:pt x="26" y="1271"/>
                  </a:lnTo>
                  <a:lnTo>
                    <a:pt x="26" y="1271"/>
                  </a:lnTo>
                  <a:lnTo>
                    <a:pt x="18" y="1280"/>
                  </a:lnTo>
                  <a:lnTo>
                    <a:pt x="18" y="1280"/>
                  </a:lnTo>
                  <a:lnTo>
                    <a:pt x="9" y="1297"/>
                  </a:lnTo>
                  <a:lnTo>
                    <a:pt x="9" y="1297"/>
                  </a:lnTo>
                  <a:lnTo>
                    <a:pt x="0" y="1315"/>
                  </a:lnTo>
                  <a:lnTo>
                    <a:pt x="0" y="1315"/>
                  </a:lnTo>
                  <a:lnTo>
                    <a:pt x="0" y="1333"/>
                  </a:lnTo>
                  <a:lnTo>
                    <a:pt x="0" y="1350"/>
                  </a:lnTo>
                  <a:lnTo>
                    <a:pt x="0" y="1350"/>
                  </a:lnTo>
                  <a:lnTo>
                    <a:pt x="9" y="1377"/>
                  </a:lnTo>
                  <a:lnTo>
                    <a:pt x="26" y="1403"/>
                  </a:lnTo>
                  <a:lnTo>
                    <a:pt x="26" y="1403"/>
                  </a:lnTo>
                  <a:lnTo>
                    <a:pt x="26" y="1403"/>
                  </a:lnTo>
                  <a:lnTo>
                    <a:pt x="26" y="1403"/>
                  </a:lnTo>
                  <a:lnTo>
                    <a:pt x="26" y="1412"/>
                  </a:lnTo>
                  <a:lnTo>
                    <a:pt x="26" y="1412"/>
                  </a:lnTo>
                  <a:lnTo>
                    <a:pt x="26" y="1412"/>
                  </a:lnTo>
                  <a:lnTo>
                    <a:pt x="26" y="1412"/>
                  </a:lnTo>
                  <a:lnTo>
                    <a:pt x="26" y="1430"/>
                  </a:lnTo>
                  <a:lnTo>
                    <a:pt x="26" y="1430"/>
                  </a:lnTo>
                  <a:lnTo>
                    <a:pt x="26" y="1438"/>
                  </a:lnTo>
                  <a:lnTo>
                    <a:pt x="26" y="1438"/>
                  </a:lnTo>
                  <a:lnTo>
                    <a:pt x="18" y="1447"/>
                  </a:lnTo>
                  <a:lnTo>
                    <a:pt x="18" y="1465"/>
                  </a:lnTo>
                  <a:lnTo>
                    <a:pt x="18" y="1465"/>
                  </a:lnTo>
                  <a:lnTo>
                    <a:pt x="26" y="1474"/>
                  </a:lnTo>
                  <a:lnTo>
                    <a:pt x="35" y="1483"/>
                  </a:lnTo>
                  <a:lnTo>
                    <a:pt x="53" y="1483"/>
                  </a:lnTo>
                  <a:lnTo>
                    <a:pt x="53" y="1483"/>
                  </a:lnTo>
                  <a:lnTo>
                    <a:pt x="53" y="1483"/>
                  </a:lnTo>
                  <a:lnTo>
                    <a:pt x="53" y="1483"/>
                  </a:lnTo>
                  <a:lnTo>
                    <a:pt x="53" y="1483"/>
                  </a:lnTo>
                  <a:lnTo>
                    <a:pt x="53" y="1483"/>
                  </a:lnTo>
                  <a:lnTo>
                    <a:pt x="53" y="1483"/>
                  </a:lnTo>
                  <a:lnTo>
                    <a:pt x="53" y="1483"/>
                  </a:lnTo>
                  <a:lnTo>
                    <a:pt x="53" y="1491"/>
                  </a:lnTo>
                  <a:lnTo>
                    <a:pt x="62" y="1500"/>
                  </a:lnTo>
                  <a:lnTo>
                    <a:pt x="62" y="1500"/>
                  </a:lnTo>
                  <a:lnTo>
                    <a:pt x="71" y="1509"/>
                  </a:lnTo>
                  <a:lnTo>
                    <a:pt x="88" y="1509"/>
                  </a:lnTo>
                  <a:lnTo>
                    <a:pt x="88" y="1509"/>
                  </a:lnTo>
                  <a:lnTo>
                    <a:pt x="97" y="1518"/>
                  </a:lnTo>
                  <a:lnTo>
                    <a:pt x="97" y="1527"/>
                  </a:lnTo>
                  <a:lnTo>
                    <a:pt x="97" y="1527"/>
                  </a:lnTo>
                  <a:lnTo>
                    <a:pt x="97" y="1544"/>
                  </a:lnTo>
                  <a:lnTo>
                    <a:pt x="106" y="1553"/>
                  </a:lnTo>
                  <a:lnTo>
                    <a:pt x="106" y="1553"/>
                  </a:lnTo>
                  <a:lnTo>
                    <a:pt x="115" y="1553"/>
                  </a:lnTo>
                  <a:lnTo>
                    <a:pt x="115" y="1553"/>
                  </a:lnTo>
                  <a:lnTo>
                    <a:pt x="115" y="1562"/>
                  </a:lnTo>
                  <a:lnTo>
                    <a:pt x="132" y="1580"/>
                  </a:lnTo>
                  <a:lnTo>
                    <a:pt x="132" y="1580"/>
                  </a:lnTo>
                  <a:lnTo>
                    <a:pt x="132" y="1580"/>
                  </a:lnTo>
                  <a:lnTo>
                    <a:pt x="132" y="1580"/>
                  </a:lnTo>
                  <a:lnTo>
                    <a:pt x="141" y="1597"/>
                  </a:lnTo>
                  <a:lnTo>
                    <a:pt x="150" y="1606"/>
                  </a:lnTo>
                  <a:lnTo>
                    <a:pt x="150" y="1606"/>
                  </a:lnTo>
                  <a:lnTo>
                    <a:pt x="185" y="1633"/>
                  </a:lnTo>
                  <a:lnTo>
                    <a:pt x="212" y="1659"/>
                  </a:lnTo>
                  <a:lnTo>
                    <a:pt x="212" y="1659"/>
                  </a:lnTo>
                  <a:lnTo>
                    <a:pt x="212" y="1659"/>
                  </a:lnTo>
                  <a:lnTo>
                    <a:pt x="212" y="1659"/>
                  </a:lnTo>
                  <a:lnTo>
                    <a:pt x="212" y="1668"/>
                  </a:lnTo>
                  <a:lnTo>
                    <a:pt x="212" y="1668"/>
                  </a:lnTo>
                  <a:lnTo>
                    <a:pt x="212" y="1677"/>
                  </a:lnTo>
                  <a:lnTo>
                    <a:pt x="221" y="1686"/>
                  </a:lnTo>
                  <a:lnTo>
                    <a:pt x="221" y="1686"/>
                  </a:lnTo>
                  <a:lnTo>
                    <a:pt x="221" y="1694"/>
                  </a:lnTo>
                  <a:lnTo>
                    <a:pt x="221" y="1694"/>
                  </a:lnTo>
                  <a:lnTo>
                    <a:pt x="238" y="1739"/>
                  </a:lnTo>
                  <a:lnTo>
                    <a:pt x="265" y="1756"/>
                  </a:lnTo>
                  <a:lnTo>
                    <a:pt x="265" y="1756"/>
                  </a:lnTo>
                  <a:lnTo>
                    <a:pt x="273" y="1765"/>
                  </a:lnTo>
                  <a:lnTo>
                    <a:pt x="273" y="1765"/>
                  </a:lnTo>
                  <a:lnTo>
                    <a:pt x="291" y="1783"/>
                  </a:lnTo>
                  <a:lnTo>
                    <a:pt x="291" y="1783"/>
                  </a:lnTo>
                  <a:lnTo>
                    <a:pt x="309" y="1783"/>
                  </a:lnTo>
                  <a:lnTo>
                    <a:pt x="309" y="1783"/>
                  </a:lnTo>
                  <a:lnTo>
                    <a:pt x="309" y="1792"/>
                  </a:lnTo>
                  <a:lnTo>
                    <a:pt x="309" y="1792"/>
                  </a:lnTo>
                  <a:lnTo>
                    <a:pt x="318" y="1800"/>
                  </a:lnTo>
                  <a:lnTo>
                    <a:pt x="318" y="1800"/>
                  </a:lnTo>
                  <a:lnTo>
                    <a:pt x="379" y="1845"/>
                  </a:lnTo>
                  <a:lnTo>
                    <a:pt x="379" y="1845"/>
                  </a:lnTo>
                  <a:lnTo>
                    <a:pt x="450" y="1889"/>
                  </a:lnTo>
                  <a:lnTo>
                    <a:pt x="512" y="1915"/>
                  </a:lnTo>
                  <a:lnTo>
                    <a:pt x="512" y="1915"/>
                  </a:lnTo>
                  <a:lnTo>
                    <a:pt x="529" y="1924"/>
                  </a:lnTo>
                  <a:lnTo>
                    <a:pt x="529" y="1924"/>
                  </a:lnTo>
                  <a:lnTo>
                    <a:pt x="538" y="1924"/>
                  </a:lnTo>
                  <a:lnTo>
                    <a:pt x="538" y="1924"/>
                  </a:lnTo>
                  <a:lnTo>
                    <a:pt x="538" y="1924"/>
                  </a:lnTo>
                  <a:lnTo>
                    <a:pt x="538" y="1924"/>
                  </a:lnTo>
                  <a:lnTo>
                    <a:pt x="556" y="1924"/>
                  </a:lnTo>
                  <a:lnTo>
                    <a:pt x="556" y="1924"/>
                  </a:lnTo>
                  <a:lnTo>
                    <a:pt x="556" y="1924"/>
                  </a:lnTo>
                  <a:lnTo>
                    <a:pt x="556" y="1924"/>
                  </a:lnTo>
                  <a:lnTo>
                    <a:pt x="618" y="1906"/>
                  </a:lnTo>
                  <a:lnTo>
                    <a:pt x="618" y="1906"/>
                  </a:lnTo>
                  <a:lnTo>
                    <a:pt x="662" y="1898"/>
                  </a:lnTo>
                  <a:lnTo>
                    <a:pt x="662" y="1898"/>
                  </a:lnTo>
                  <a:lnTo>
                    <a:pt x="706" y="1889"/>
                  </a:lnTo>
                  <a:lnTo>
                    <a:pt x="706" y="1889"/>
                  </a:lnTo>
                  <a:lnTo>
                    <a:pt x="750" y="1889"/>
                  </a:lnTo>
                  <a:lnTo>
                    <a:pt x="803" y="1889"/>
                  </a:lnTo>
                  <a:lnTo>
                    <a:pt x="803" y="1889"/>
                  </a:lnTo>
                  <a:lnTo>
                    <a:pt x="812" y="1889"/>
                  </a:lnTo>
                  <a:lnTo>
                    <a:pt x="812" y="1889"/>
                  </a:lnTo>
                  <a:lnTo>
                    <a:pt x="820" y="1898"/>
                  </a:lnTo>
                  <a:lnTo>
                    <a:pt x="820" y="1898"/>
                  </a:lnTo>
                  <a:lnTo>
                    <a:pt x="838" y="1906"/>
                  </a:lnTo>
                  <a:lnTo>
                    <a:pt x="838" y="1906"/>
                  </a:lnTo>
                  <a:lnTo>
                    <a:pt x="856" y="1915"/>
                  </a:lnTo>
                  <a:lnTo>
                    <a:pt x="856" y="1915"/>
                  </a:lnTo>
                  <a:lnTo>
                    <a:pt x="909" y="1889"/>
                  </a:lnTo>
                  <a:lnTo>
                    <a:pt x="970" y="1862"/>
                  </a:lnTo>
                  <a:lnTo>
                    <a:pt x="970" y="1862"/>
                  </a:lnTo>
                  <a:lnTo>
                    <a:pt x="988" y="1862"/>
                  </a:lnTo>
                  <a:lnTo>
                    <a:pt x="988" y="1862"/>
                  </a:lnTo>
                  <a:lnTo>
                    <a:pt x="997" y="1853"/>
                  </a:lnTo>
                  <a:lnTo>
                    <a:pt x="997" y="1853"/>
                  </a:lnTo>
                  <a:lnTo>
                    <a:pt x="1032" y="1836"/>
                  </a:lnTo>
                  <a:lnTo>
                    <a:pt x="1032" y="1836"/>
                  </a:lnTo>
                  <a:lnTo>
                    <a:pt x="1032" y="1836"/>
                  </a:lnTo>
                  <a:lnTo>
                    <a:pt x="1032" y="1836"/>
                  </a:lnTo>
                  <a:lnTo>
                    <a:pt x="1032" y="1836"/>
                  </a:lnTo>
                  <a:lnTo>
                    <a:pt x="1041" y="1836"/>
                  </a:lnTo>
                  <a:lnTo>
                    <a:pt x="1041" y="1836"/>
                  </a:lnTo>
                  <a:lnTo>
                    <a:pt x="1050" y="1827"/>
                  </a:lnTo>
                  <a:lnTo>
                    <a:pt x="1050" y="1827"/>
                  </a:lnTo>
                  <a:lnTo>
                    <a:pt x="1059" y="1827"/>
                  </a:lnTo>
                  <a:lnTo>
                    <a:pt x="1059" y="1827"/>
                  </a:lnTo>
                  <a:lnTo>
                    <a:pt x="1076" y="1818"/>
                  </a:lnTo>
                  <a:lnTo>
                    <a:pt x="1076" y="1818"/>
                  </a:lnTo>
                  <a:lnTo>
                    <a:pt x="1085" y="1818"/>
                  </a:lnTo>
                  <a:lnTo>
                    <a:pt x="1112" y="1818"/>
                  </a:lnTo>
                  <a:lnTo>
                    <a:pt x="1112" y="1818"/>
                  </a:lnTo>
                  <a:lnTo>
                    <a:pt x="1129" y="1818"/>
                  </a:lnTo>
                  <a:lnTo>
                    <a:pt x="1138" y="1809"/>
                  </a:lnTo>
                  <a:lnTo>
                    <a:pt x="1138" y="1809"/>
                  </a:lnTo>
                  <a:lnTo>
                    <a:pt x="1138" y="1809"/>
                  </a:lnTo>
                  <a:lnTo>
                    <a:pt x="1138" y="1809"/>
                  </a:lnTo>
                  <a:lnTo>
                    <a:pt x="1138" y="1809"/>
                  </a:lnTo>
                  <a:lnTo>
                    <a:pt x="1138" y="1809"/>
                  </a:lnTo>
                  <a:lnTo>
                    <a:pt x="1147" y="1800"/>
                  </a:lnTo>
                  <a:lnTo>
                    <a:pt x="1147" y="1800"/>
                  </a:lnTo>
                  <a:lnTo>
                    <a:pt x="1147" y="1809"/>
                  </a:lnTo>
                  <a:lnTo>
                    <a:pt x="1147" y="1809"/>
                  </a:lnTo>
                  <a:lnTo>
                    <a:pt x="1156" y="1809"/>
                  </a:lnTo>
                  <a:lnTo>
                    <a:pt x="1191" y="1818"/>
                  </a:lnTo>
                  <a:lnTo>
                    <a:pt x="1191" y="1818"/>
                  </a:lnTo>
                  <a:lnTo>
                    <a:pt x="1209" y="1827"/>
                  </a:lnTo>
                  <a:lnTo>
                    <a:pt x="1209" y="1827"/>
                  </a:lnTo>
                  <a:lnTo>
                    <a:pt x="1209" y="1827"/>
                  </a:lnTo>
                  <a:lnTo>
                    <a:pt x="1209" y="1827"/>
                  </a:lnTo>
                  <a:lnTo>
                    <a:pt x="1226" y="1827"/>
                  </a:lnTo>
                  <a:lnTo>
                    <a:pt x="1226" y="1827"/>
                  </a:lnTo>
                  <a:lnTo>
                    <a:pt x="1235" y="1827"/>
                  </a:lnTo>
                  <a:lnTo>
                    <a:pt x="1235" y="1827"/>
                  </a:lnTo>
                  <a:lnTo>
                    <a:pt x="1253" y="1836"/>
                  </a:lnTo>
                  <a:lnTo>
                    <a:pt x="1262" y="1853"/>
                  </a:lnTo>
                  <a:lnTo>
                    <a:pt x="1279" y="1871"/>
                  </a:lnTo>
                  <a:lnTo>
                    <a:pt x="1279" y="1871"/>
                  </a:lnTo>
                  <a:lnTo>
                    <a:pt x="1288" y="1906"/>
                  </a:lnTo>
                  <a:lnTo>
                    <a:pt x="1315" y="1933"/>
                  </a:lnTo>
                  <a:lnTo>
                    <a:pt x="1315" y="1933"/>
                  </a:lnTo>
                  <a:lnTo>
                    <a:pt x="1323" y="1933"/>
                  </a:lnTo>
                  <a:lnTo>
                    <a:pt x="1332" y="1933"/>
                  </a:lnTo>
                  <a:lnTo>
                    <a:pt x="1332" y="1933"/>
                  </a:lnTo>
                  <a:lnTo>
                    <a:pt x="1341" y="1924"/>
                  </a:lnTo>
                  <a:lnTo>
                    <a:pt x="1341" y="1924"/>
                  </a:lnTo>
                  <a:lnTo>
                    <a:pt x="1350" y="1924"/>
                  </a:lnTo>
                  <a:lnTo>
                    <a:pt x="1350" y="1924"/>
                  </a:lnTo>
                  <a:lnTo>
                    <a:pt x="1359" y="1924"/>
                  </a:lnTo>
                  <a:lnTo>
                    <a:pt x="1359" y="1924"/>
                  </a:lnTo>
                  <a:lnTo>
                    <a:pt x="1376" y="1915"/>
                  </a:lnTo>
                  <a:lnTo>
                    <a:pt x="1385" y="1915"/>
                  </a:lnTo>
                  <a:lnTo>
                    <a:pt x="1385" y="1915"/>
                  </a:lnTo>
                  <a:lnTo>
                    <a:pt x="1447" y="1915"/>
                  </a:lnTo>
                  <a:lnTo>
                    <a:pt x="1447" y="1915"/>
                  </a:lnTo>
                  <a:lnTo>
                    <a:pt x="1456" y="1906"/>
                  </a:lnTo>
                  <a:lnTo>
                    <a:pt x="1456" y="1906"/>
                  </a:lnTo>
                  <a:lnTo>
                    <a:pt x="1456" y="1924"/>
                  </a:lnTo>
                  <a:lnTo>
                    <a:pt x="1456" y="1924"/>
                  </a:lnTo>
                  <a:lnTo>
                    <a:pt x="1465" y="1933"/>
                  </a:lnTo>
                  <a:lnTo>
                    <a:pt x="1465" y="1933"/>
                  </a:lnTo>
                  <a:lnTo>
                    <a:pt x="1482" y="1950"/>
                  </a:lnTo>
                  <a:lnTo>
                    <a:pt x="1482" y="1950"/>
                  </a:lnTo>
                  <a:lnTo>
                    <a:pt x="1482" y="1959"/>
                  </a:lnTo>
                  <a:lnTo>
                    <a:pt x="1500" y="1959"/>
                  </a:lnTo>
                  <a:lnTo>
                    <a:pt x="1509" y="1959"/>
                  </a:lnTo>
                  <a:lnTo>
                    <a:pt x="1509" y="1959"/>
                  </a:lnTo>
                  <a:lnTo>
                    <a:pt x="1518" y="1959"/>
                  </a:lnTo>
                  <a:lnTo>
                    <a:pt x="1518" y="1959"/>
                  </a:lnTo>
                  <a:lnTo>
                    <a:pt x="1518" y="1959"/>
                  </a:lnTo>
                  <a:lnTo>
                    <a:pt x="1518" y="1959"/>
                  </a:lnTo>
                  <a:lnTo>
                    <a:pt x="1518" y="1959"/>
                  </a:lnTo>
                  <a:lnTo>
                    <a:pt x="1518" y="1959"/>
                  </a:lnTo>
                  <a:lnTo>
                    <a:pt x="1535" y="1977"/>
                  </a:lnTo>
                  <a:lnTo>
                    <a:pt x="1535" y="1995"/>
                  </a:lnTo>
                  <a:lnTo>
                    <a:pt x="1535" y="1995"/>
                  </a:lnTo>
                  <a:lnTo>
                    <a:pt x="1535" y="2003"/>
                  </a:lnTo>
                  <a:lnTo>
                    <a:pt x="1535" y="2003"/>
                  </a:lnTo>
                  <a:lnTo>
                    <a:pt x="1526" y="2012"/>
                  </a:lnTo>
                  <a:lnTo>
                    <a:pt x="1526" y="2012"/>
                  </a:lnTo>
                  <a:lnTo>
                    <a:pt x="1526" y="2030"/>
                  </a:lnTo>
                  <a:lnTo>
                    <a:pt x="1526" y="2030"/>
                  </a:lnTo>
                  <a:lnTo>
                    <a:pt x="1526" y="2048"/>
                  </a:lnTo>
                  <a:lnTo>
                    <a:pt x="1526" y="2048"/>
                  </a:lnTo>
                  <a:lnTo>
                    <a:pt x="1535" y="2056"/>
                  </a:lnTo>
                  <a:lnTo>
                    <a:pt x="1535" y="2056"/>
                  </a:lnTo>
                  <a:lnTo>
                    <a:pt x="1526" y="2065"/>
                  </a:lnTo>
                  <a:lnTo>
                    <a:pt x="1526" y="2074"/>
                  </a:lnTo>
                  <a:lnTo>
                    <a:pt x="1526" y="2074"/>
                  </a:lnTo>
                  <a:lnTo>
                    <a:pt x="1526" y="2083"/>
                  </a:lnTo>
                  <a:lnTo>
                    <a:pt x="1526" y="2083"/>
                  </a:lnTo>
                  <a:lnTo>
                    <a:pt x="1509" y="2083"/>
                  </a:lnTo>
                  <a:lnTo>
                    <a:pt x="1509" y="2092"/>
                  </a:lnTo>
                  <a:lnTo>
                    <a:pt x="1509" y="2092"/>
                  </a:lnTo>
                  <a:lnTo>
                    <a:pt x="1500" y="2101"/>
                  </a:lnTo>
                  <a:lnTo>
                    <a:pt x="1500" y="2109"/>
                  </a:lnTo>
                  <a:lnTo>
                    <a:pt x="1500" y="2109"/>
                  </a:lnTo>
                  <a:lnTo>
                    <a:pt x="1518" y="2118"/>
                  </a:lnTo>
                  <a:lnTo>
                    <a:pt x="1518" y="2118"/>
                  </a:lnTo>
                  <a:lnTo>
                    <a:pt x="1518" y="2118"/>
                  </a:lnTo>
                  <a:lnTo>
                    <a:pt x="1518" y="2118"/>
                  </a:lnTo>
                  <a:lnTo>
                    <a:pt x="1509" y="2127"/>
                  </a:lnTo>
                  <a:lnTo>
                    <a:pt x="1500" y="2136"/>
                  </a:lnTo>
                  <a:lnTo>
                    <a:pt x="1500" y="2145"/>
                  </a:lnTo>
                  <a:lnTo>
                    <a:pt x="1500" y="2145"/>
                  </a:lnTo>
                  <a:lnTo>
                    <a:pt x="1509" y="2154"/>
                  </a:lnTo>
                  <a:lnTo>
                    <a:pt x="1518" y="2162"/>
                  </a:lnTo>
                  <a:lnTo>
                    <a:pt x="1518" y="2162"/>
                  </a:lnTo>
                  <a:lnTo>
                    <a:pt x="1518" y="2162"/>
                  </a:lnTo>
                  <a:lnTo>
                    <a:pt x="1518" y="2162"/>
                  </a:lnTo>
                  <a:lnTo>
                    <a:pt x="1518" y="2171"/>
                  </a:lnTo>
                  <a:lnTo>
                    <a:pt x="1518" y="2171"/>
                  </a:lnTo>
                  <a:lnTo>
                    <a:pt x="1500" y="2171"/>
                  </a:lnTo>
                  <a:lnTo>
                    <a:pt x="1500" y="2180"/>
                  </a:lnTo>
                  <a:lnTo>
                    <a:pt x="1491" y="2189"/>
                  </a:lnTo>
                  <a:lnTo>
                    <a:pt x="1491" y="2189"/>
                  </a:lnTo>
                  <a:lnTo>
                    <a:pt x="1473" y="2215"/>
                  </a:lnTo>
                  <a:lnTo>
                    <a:pt x="1473" y="2215"/>
                  </a:lnTo>
                  <a:lnTo>
                    <a:pt x="1465" y="2233"/>
                  </a:lnTo>
                  <a:lnTo>
                    <a:pt x="1465" y="2233"/>
                  </a:lnTo>
                  <a:lnTo>
                    <a:pt x="1473" y="2242"/>
                  </a:lnTo>
                  <a:lnTo>
                    <a:pt x="1482" y="2251"/>
                  </a:lnTo>
                  <a:lnTo>
                    <a:pt x="1482" y="2251"/>
                  </a:lnTo>
                  <a:lnTo>
                    <a:pt x="1482" y="2251"/>
                  </a:lnTo>
                  <a:lnTo>
                    <a:pt x="1482" y="2251"/>
                  </a:lnTo>
                  <a:lnTo>
                    <a:pt x="1491" y="2268"/>
                  </a:lnTo>
                  <a:lnTo>
                    <a:pt x="1491" y="2268"/>
                  </a:lnTo>
                  <a:lnTo>
                    <a:pt x="1500" y="2277"/>
                  </a:lnTo>
                  <a:lnTo>
                    <a:pt x="1500" y="2277"/>
                  </a:lnTo>
                  <a:lnTo>
                    <a:pt x="1509" y="2295"/>
                  </a:lnTo>
                  <a:lnTo>
                    <a:pt x="1544" y="2330"/>
                  </a:lnTo>
                  <a:lnTo>
                    <a:pt x="1544" y="2330"/>
                  </a:lnTo>
                  <a:lnTo>
                    <a:pt x="1553" y="2339"/>
                  </a:lnTo>
                  <a:lnTo>
                    <a:pt x="1562" y="2357"/>
                  </a:lnTo>
                  <a:lnTo>
                    <a:pt x="1562" y="2357"/>
                  </a:lnTo>
                  <a:lnTo>
                    <a:pt x="1570" y="2374"/>
                  </a:lnTo>
                  <a:lnTo>
                    <a:pt x="1596" y="2392"/>
                  </a:lnTo>
                  <a:lnTo>
                    <a:pt x="1596" y="2392"/>
                  </a:lnTo>
                  <a:lnTo>
                    <a:pt x="1605" y="2392"/>
                  </a:lnTo>
                  <a:lnTo>
                    <a:pt x="1605" y="2392"/>
                  </a:lnTo>
                  <a:lnTo>
                    <a:pt x="1596" y="2392"/>
                  </a:lnTo>
                  <a:lnTo>
                    <a:pt x="1596" y="2392"/>
                  </a:lnTo>
                  <a:lnTo>
                    <a:pt x="1605" y="2410"/>
                  </a:lnTo>
                  <a:lnTo>
                    <a:pt x="1605" y="2410"/>
                  </a:lnTo>
                  <a:lnTo>
                    <a:pt x="1622" y="2427"/>
                  </a:lnTo>
                  <a:lnTo>
                    <a:pt x="1640" y="2454"/>
                  </a:lnTo>
                  <a:lnTo>
                    <a:pt x="1640" y="2454"/>
                  </a:lnTo>
                  <a:lnTo>
                    <a:pt x="1649" y="2454"/>
                  </a:lnTo>
                  <a:lnTo>
                    <a:pt x="1649" y="2454"/>
                  </a:lnTo>
                  <a:lnTo>
                    <a:pt x="1658" y="2462"/>
                  </a:lnTo>
                  <a:lnTo>
                    <a:pt x="1658" y="2462"/>
                  </a:lnTo>
                  <a:lnTo>
                    <a:pt x="1666" y="2480"/>
                  </a:lnTo>
                  <a:lnTo>
                    <a:pt x="1666" y="2498"/>
                  </a:lnTo>
                  <a:lnTo>
                    <a:pt x="1666" y="2498"/>
                  </a:lnTo>
                  <a:lnTo>
                    <a:pt x="1675" y="2515"/>
                  </a:lnTo>
                  <a:lnTo>
                    <a:pt x="1675" y="2515"/>
                  </a:lnTo>
                  <a:lnTo>
                    <a:pt x="1666" y="2524"/>
                  </a:lnTo>
                  <a:lnTo>
                    <a:pt x="1666" y="2524"/>
                  </a:lnTo>
                  <a:lnTo>
                    <a:pt x="1693" y="2586"/>
                  </a:lnTo>
                  <a:lnTo>
                    <a:pt x="1719" y="2630"/>
                  </a:lnTo>
                  <a:lnTo>
                    <a:pt x="1719" y="2630"/>
                  </a:lnTo>
                  <a:lnTo>
                    <a:pt x="1719" y="2639"/>
                  </a:lnTo>
                  <a:lnTo>
                    <a:pt x="1719" y="2639"/>
                  </a:lnTo>
                  <a:lnTo>
                    <a:pt x="1719" y="2639"/>
                  </a:lnTo>
                  <a:lnTo>
                    <a:pt x="1719" y="2657"/>
                  </a:lnTo>
                  <a:lnTo>
                    <a:pt x="1719" y="2657"/>
                  </a:lnTo>
                  <a:lnTo>
                    <a:pt x="1719" y="2657"/>
                  </a:lnTo>
                  <a:lnTo>
                    <a:pt x="1719" y="2657"/>
                  </a:lnTo>
                  <a:lnTo>
                    <a:pt x="1711" y="2666"/>
                  </a:lnTo>
                  <a:lnTo>
                    <a:pt x="1711" y="2666"/>
                  </a:lnTo>
                  <a:lnTo>
                    <a:pt x="1711" y="2692"/>
                  </a:lnTo>
                  <a:lnTo>
                    <a:pt x="1711" y="2692"/>
                  </a:lnTo>
                  <a:lnTo>
                    <a:pt x="1719" y="2727"/>
                  </a:lnTo>
                  <a:lnTo>
                    <a:pt x="1719" y="2727"/>
                  </a:lnTo>
                  <a:lnTo>
                    <a:pt x="1728" y="2745"/>
                  </a:lnTo>
                  <a:lnTo>
                    <a:pt x="1728" y="2745"/>
                  </a:lnTo>
                  <a:lnTo>
                    <a:pt x="1728" y="2754"/>
                  </a:lnTo>
                  <a:lnTo>
                    <a:pt x="1728" y="2754"/>
                  </a:lnTo>
                  <a:lnTo>
                    <a:pt x="1737" y="2780"/>
                  </a:lnTo>
                  <a:lnTo>
                    <a:pt x="1746" y="2807"/>
                  </a:lnTo>
                  <a:lnTo>
                    <a:pt x="1746" y="2807"/>
                  </a:lnTo>
                  <a:lnTo>
                    <a:pt x="1737" y="2833"/>
                  </a:lnTo>
                  <a:lnTo>
                    <a:pt x="1728" y="2860"/>
                  </a:lnTo>
                  <a:lnTo>
                    <a:pt x="1728" y="2860"/>
                  </a:lnTo>
                  <a:lnTo>
                    <a:pt x="1711" y="2877"/>
                  </a:lnTo>
                  <a:lnTo>
                    <a:pt x="1711" y="2877"/>
                  </a:lnTo>
                  <a:lnTo>
                    <a:pt x="1711" y="2877"/>
                  </a:lnTo>
                  <a:lnTo>
                    <a:pt x="1675" y="2930"/>
                  </a:lnTo>
                  <a:lnTo>
                    <a:pt x="1666" y="2983"/>
                  </a:lnTo>
                  <a:lnTo>
                    <a:pt x="1666" y="2983"/>
                  </a:lnTo>
                  <a:lnTo>
                    <a:pt x="1658" y="3010"/>
                  </a:lnTo>
                  <a:lnTo>
                    <a:pt x="1649" y="3036"/>
                  </a:lnTo>
                  <a:lnTo>
                    <a:pt x="1649" y="3036"/>
                  </a:lnTo>
                  <a:lnTo>
                    <a:pt x="1640" y="3045"/>
                  </a:lnTo>
                  <a:lnTo>
                    <a:pt x="1631" y="3063"/>
                  </a:lnTo>
                  <a:lnTo>
                    <a:pt x="1631" y="3063"/>
                  </a:lnTo>
                  <a:lnTo>
                    <a:pt x="1631" y="3116"/>
                  </a:lnTo>
                  <a:lnTo>
                    <a:pt x="1631" y="3116"/>
                  </a:lnTo>
                  <a:lnTo>
                    <a:pt x="1631" y="3125"/>
                  </a:lnTo>
                  <a:lnTo>
                    <a:pt x="1631" y="3125"/>
                  </a:lnTo>
                  <a:lnTo>
                    <a:pt x="1631" y="3125"/>
                  </a:lnTo>
                  <a:lnTo>
                    <a:pt x="1640" y="3142"/>
                  </a:lnTo>
                  <a:lnTo>
                    <a:pt x="1640" y="3142"/>
                  </a:lnTo>
                  <a:lnTo>
                    <a:pt x="1631" y="3151"/>
                  </a:lnTo>
                  <a:lnTo>
                    <a:pt x="1631" y="3151"/>
                  </a:lnTo>
                  <a:lnTo>
                    <a:pt x="1640" y="3186"/>
                  </a:lnTo>
                  <a:lnTo>
                    <a:pt x="1666" y="3222"/>
                  </a:lnTo>
                  <a:lnTo>
                    <a:pt x="1666" y="3222"/>
                  </a:lnTo>
                  <a:lnTo>
                    <a:pt x="1693" y="3275"/>
                  </a:lnTo>
                  <a:lnTo>
                    <a:pt x="1719" y="3328"/>
                  </a:lnTo>
                  <a:lnTo>
                    <a:pt x="1719" y="3328"/>
                  </a:lnTo>
                  <a:lnTo>
                    <a:pt x="1737" y="3381"/>
                  </a:lnTo>
                  <a:lnTo>
                    <a:pt x="1737" y="3381"/>
                  </a:lnTo>
                  <a:lnTo>
                    <a:pt x="1746" y="3398"/>
                  </a:lnTo>
                  <a:lnTo>
                    <a:pt x="1746" y="3398"/>
                  </a:lnTo>
                  <a:lnTo>
                    <a:pt x="1755" y="3416"/>
                  </a:lnTo>
                  <a:lnTo>
                    <a:pt x="1755" y="3416"/>
                  </a:lnTo>
                  <a:lnTo>
                    <a:pt x="1772" y="3451"/>
                  </a:lnTo>
                  <a:lnTo>
                    <a:pt x="1772" y="3451"/>
                  </a:lnTo>
                  <a:lnTo>
                    <a:pt x="1772" y="3495"/>
                  </a:lnTo>
                  <a:lnTo>
                    <a:pt x="1772" y="3495"/>
                  </a:lnTo>
                  <a:lnTo>
                    <a:pt x="1772" y="3522"/>
                  </a:lnTo>
                  <a:lnTo>
                    <a:pt x="1781" y="3539"/>
                  </a:lnTo>
                  <a:lnTo>
                    <a:pt x="1781" y="3539"/>
                  </a:lnTo>
                  <a:lnTo>
                    <a:pt x="1790" y="3575"/>
                  </a:lnTo>
                  <a:lnTo>
                    <a:pt x="1799" y="3619"/>
                  </a:lnTo>
                  <a:lnTo>
                    <a:pt x="1799" y="3645"/>
                  </a:lnTo>
                  <a:lnTo>
                    <a:pt x="1799" y="3654"/>
                  </a:lnTo>
                  <a:lnTo>
                    <a:pt x="1799" y="3654"/>
                  </a:lnTo>
                  <a:lnTo>
                    <a:pt x="1808" y="3716"/>
                  </a:lnTo>
                  <a:lnTo>
                    <a:pt x="1816" y="3743"/>
                  </a:lnTo>
                  <a:lnTo>
                    <a:pt x="1834" y="3760"/>
                  </a:lnTo>
                  <a:lnTo>
                    <a:pt x="1834" y="3760"/>
                  </a:lnTo>
                  <a:lnTo>
                    <a:pt x="1852" y="3778"/>
                  </a:lnTo>
                  <a:lnTo>
                    <a:pt x="1852" y="3778"/>
                  </a:lnTo>
                  <a:lnTo>
                    <a:pt x="1869" y="3804"/>
                  </a:lnTo>
                  <a:lnTo>
                    <a:pt x="1869" y="3804"/>
                  </a:lnTo>
                  <a:lnTo>
                    <a:pt x="1878" y="3804"/>
                  </a:lnTo>
                  <a:lnTo>
                    <a:pt x="1878" y="3804"/>
                  </a:lnTo>
                  <a:lnTo>
                    <a:pt x="1878" y="3822"/>
                  </a:lnTo>
                  <a:lnTo>
                    <a:pt x="1878" y="3822"/>
                  </a:lnTo>
                  <a:lnTo>
                    <a:pt x="1905" y="3857"/>
                  </a:lnTo>
                  <a:lnTo>
                    <a:pt x="1914" y="3893"/>
                  </a:lnTo>
                  <a:lnTo>
                    <a:pt x="1914" y="3893"/>
                  </a:lnTo>
                  <a:lnTo>
                    <a:pt x="1931" y="3928"/>
                  </a:lnTo>
                  <a:lnTo>
                    <a:pt x="1949" y="3963"/>
                  </a:lnTo>
                  <a:lnTo>
                    <a:pt x="1949" y="3963"/>
                  </a:lnTo>
                  <a:lnTo>
                    <a:pt x="1966" y="3990"/>
                  </a:lnTo>
                  <a:lnTo>
                    <a:pt x="1966" y="3990"/>
                  </a:lnTo>
                  <a:lnTo>
                    <a:pt x="1966" y="3999"/>
                  </a:lnTo>
                  <a:lnTo>
                    <a:pt x="1966" y="3999"/>
                  </a:lnTo>
                  <a:lnTo>
                    <a:pt x="1966" y="3999"/>
                  </a:lnTo>
                  <a:lnTo>
                    <a:pt x="1966" y="4007"/>
                  </a:lnTo>
                  <a:lnTo>
                    <a:pt x="1966" y="4007"/>
                  </a:lnTo>
                  <a:lnTo>
                    <a:pt x="1975" y="4025"/>
                  </a:lnTo>
                  <a:lnTo>
                    <a:pt x="1975" y="4034"/>
                  </a:lnTo>
                  <a:lnTo>
                    <a:pt x="1975" y="4034"/>
                  </a:lnTo>
                  <a:lnTo>
                    <a:pt x="1975" y="4043"/>
                  </a:lnTo>
                  <a:lnTo>
                    <a:pt x="1966" y="4043"/>
                  </a:lnTo>
                  <a:lnTo>
                    <a:pt x="1966" y="4043"/>
                  </a:lnTo>
                  <a:lnTo>
                    <a:pt x="1958" y="4043"/>
                  </a:lnTo>
                  <a:lnTo>
                    <a:pt x="1949" y="4060"/>
                  </a:lnTo>
                  <a:lnTo>
                    <a:pt x="1949" y="4060"/>
                  </a:lnTo>
                  <a:lnTo>
                    <a:pt x="1958" y="4069"/>
                  </a:lnTo>
                  <a:lnTo>
                    <a:pt x="1975" y="4096"/>
                  </a:lnTo>
                  <a:lnTo>
                    <a:pt x="1975" y="4096"/>
                  </a:lnTo>
                  <a:lnTo>
                    <a:pt x="1975" y="4113"/>
                  </a:lnTo>
                  <a:lnTo>
                    <a:pt x="1975" y="4122"/>
                  </a:lnTo>
                  <a:lnTo>
                    <a:pt x="1975" y="4131"/>
                  </a:lnTo>
                  <a:lnTo>
                    <a:pt x="1975" y="4131"/>
                  </a:lnTo>
                  <a:lnTo>
                    <a:pt x="1984" y="4140"/>
                  </a:lnTo>
                  <a:lnTo>
                    <a:pt x="1984" y="4140"/>
                  </a:lnTo>
                  <a:lnTo>
                    <a:pt x="2002" y="4149"/>
                  </a:lnTo>
                  <a:lnTo>
                    <a:pt x="2002" y="4149"/>
                  </a:lnTo>
                  <a:lnTo>
                    <a:pt x="2002" y="4157"/>
                  </a:lnTo>
                  <a:lnTo>
                    <a:pt x="2019" y="4166"/>
                  </a:lnTo>
                  <a:lnTo>
                    <a:pt x="2019" y="4166"/>
                  </a:lnTo>
                  <a:lnTo>
                    <a:pt x="2028" y="4166"/>
                  </a:lnTo>
                  <a:lnTo>
                    <a:pt x="2037" y="4175"/>
                  </a:lnTo>
                  <a:lnTo>
                    <a:pt x="2037" y="4175"/>
                  </a:lnTo>
                  <a:lnTo>
                    <a:pt x="2037" y="4175"/>
                  </a:lnTo>
                  <a:lnTo>
                    <a:pt x="2046" y="4184"/>
                  </a:lnTo>
                  <a:lnTo>
                    <a:pt x="2064" y="4193"/>
                  </a:lnTo>
                  <a:lnTo>
                    <a:pt x="2064" y="4193"/>
                  </a:lnTo>
                  <a:lnTo>
                    <a:pt x="2072" y="4193"/>
                  </a:lnTo>
                  <a:lnTo>
                    <a:pt x="2090" y="4175"/>
                  </a:lnTo>
                  <a:lnTo>
                    <a:pt x="2090" y="4175"/>
                  </a:lnTo>
                  <a:lnTo>
                    <a:pt x="2108" y="4166"/>
                  </a:lnTo>
                  <a:lnTo>
                    <a:pt x="2152" y="4166"/>
                  </a:lnTo>
                  <a:lnTo>
                    <a:pt x="2152" y="4166"/>
                  </a:lnTo>
                  <a:lnTo>
                    <a:pt x="2169" y="4166"/>
                  </a:lnTo>
                  <a:lnTo>
                    <a:pt x="2187" y="4157"/>
                  </a:lnTo>
                  <a:lnTo>
                    <a:pt x="2187" y="4157"/>
                  </a:lnTo>
                  <a:lnTo>
                    <a:pt x="2187" y="4149"/>
                  </a:lnTo>
                  <a:lnTo>
                    <a:pt x="2187" y="4149"/>
                  </a:lnTo>
                  <a:lnTo>
                    <a:pt x="2205" y="4140"/>
                  </a:lnTo>
                  <a:lnTo>
                    <a:pt x="2205" y="4140"/>
                  </a:lnTo>
                  <a:lnTo>
                    <a:pt x="2249" y="4140"/>
                  </a:lnTo>
                  <a:lnTo>
                    <a:pt x="2284" y="4140"/>
                  </a:lnTo>
                  <a:lnTo>
                    <a:pt x="2284" y="4140"/>
                  </a:lnTo>
                  <a:lnTo>
                    <a:pt x="2319" y="4149"/>
                  </a:lnTo>
                  <a:lnTo>
                    <a:pt x="2328" y="4140"/>
                  </a:lnTo>
                  <a:lnTo>
                    <a:pt x="2346" y="4140"/>
                  </a:lnTo>
                  <a:lnTo>
                    <a:pt x="2346" y="4140"/>
                  </a:lnTo>
                  <a:lnTo>
                    <a:pt x="2355" y="4140"/>
                  </a:lnTo>
                  <a:lnTo>
                    <a:pt x="2355" y="4140"/>
                  </a:lnTo>
                  <a:lnTo>
                    <a:pt x="2364" y="4140"/>
                  </a:lnTo>
                  <a:lnTo>
                    <a:pt x="2372" y="4140"/>
                  </a:lnTo>
                  <a:lnTo>
                    <a:pt x="2372" y="4140"/>
                  </a:lnTo>
                  <a:lnTo>
                    <a:pt x="2381" y="4131"/>
                  </a:lnTo>
                  <a:lnTo>
                    <a:pt x="2390" y="4122"/>
                  </a:lnTo>
                  <a:lnTo>
                    <a:pt x="2390" y="4122"/>
                  </a:lnTo>
                  <a:lnTo>
                    <a:pt x="2399" y="4113"/>
                  </a:lnTo>
                  <a:lnTo>
                    <a:pt x="2408" y="4113"/>
                  </a:lnTo>
                  <a:lnTo>
                    <a:pt x="2425" y="4113"/>
                  </a:lnTo>
                  <a:lnTo>
                    <a:pt x="2425" y="4113"/>
                  </a:lnTo>
                  <a:lnTo>
                    <a:pt x="2452" y="4104"/>
                  </a:lnTo>
                  <a:lnTo>
                    <a:pt x="2478" y="4096"/>
                  </a:lnTo>
                  <a:lnTo>
                    <a:pt x="2549" y="4043"/>
                  </a:lnTo>
                  <a:lnTo>
                    <a:pt x="2549" y="4043"/>
                  </a:lnTo>
                  <a:lnTo>
                    <a:pt x="2619" y="3963"/>
                  </a:lnTo>
                  <a:lnTo>
                    <a:pt x="2681" y="3884"/>
                  </a:lnTo>
                  <a:lnTo>
                    <a:pt x="2681" y="3884"/>
                  </a:lnTo>
                  <a:lnTo>
                    <a:pt x="2716" y="3840"/>
                  </a:lnTo>
                  <a:lnTo>
                    <a:pt x="2743" y="3813"/>
                  </a:lnTo>
                  <a:lnTo>
                    <a:pt x="2761" y="3795"/>
                  </a:lnTo>
                  <a:lnTo>
                    <a:pt x="2761" y="3795"/>
                  </a:lnTo>
                  <a:lnTo>
                    <a:pt x="2778" y="3760"/>
                  </a:lnTo>
                  <a:lnTo>
                    <a:pt x="2787" y="3707"/>
                  </a:lnTo>
                  <a:lnTo>
                    <a:pt x="2787" y="3707"/>
                  </a:lnTo>
                  <a:lnTo>
                    <a:pt x="2787" y="3698"/>
                  </a:lnTo>
                  <a:lnTo>
                    <a:pt x="2787" y="3698"/>
                  </a:lnTo>
                  <a:lnTo>
                    <a:pt x="2787" y="3698"/>
                  </a:lnTo>
                  <a:lnTo>
                    <a:pt x="2787" y="3698"/>
                  </a:lnTo>
                  <a:lnTo>
                    <a:pt x="2787" y="3690"/>
                  </a:lnTo>
                  <a:lnTo>
                    <a:pt x="2796" y="3681"/>
                  </a:lnTo>
                  <a:lnTo>
                    <a:pt x="2796" y="3663"/>
                  </a:lnTo>
                  <a:lnTo>
                    <a:pt x="2796" y="3663"/>
                  </a:lnTo>
                  <a:lnTo>
                    <a:pt x="2787" y="3645"/>
                  </a:lnTo>
                  <a:lnTo>
                    <a:pt x="2778" y="3645"/>
                  </a:lnTo>
                  <a:lnTo>
                    <a:pt x="2778" y="3645"/>
                  </a:lnTo>
                  <a:lnTo>
                    <a:pt x="2769" y="3645"/>
                  </a:lnTo>
                  <a:lnTo>
                    <a:pt x="2769" y="3645"/>
                  </a:lnTo>
                  <a:lnTo>
                    <a:pt x="2769" y="3637"/>
                  </a:lnTo>
                  <a:lnTo>
                    <a:pt x="2769" y="3637"/>
                  </a:lnTo>
                  <a:lnTo>
                    <a:pt x="2778" y="3628"/>
                  </a:lnTo>
                  <a:lnTo>
                    <a:pt x="2796" y="3610"/>
                  </a:lnTo>
                  <a:lnTo>
                    <a:pt x="2858" y="3584"/>
                  </a:lnTo>
                  <a:lnTo>
                    <a:pt x="2858" y="3584"/>
                  </a:lnTo>
                  <a:lnTo>
                    <a:pt x="2911" y="3566"/>
                  </a:lnTo>
                  <a:lnTo>
                    <a:pt x="2919" y="3548"/>
                  </a:lnTo>
                  <a:lnTo>
                    <a:pt x="2928" y="3539"/>
                  </a:lnTo>
                  <a:lnTo>
                    <a:pt x="2928" y="3539"/>
                  </a:lnTo>
                  <a:lnTo>
                    <a:pt x="2928" y="3522"/>
                  </a:lnTo>
                  <a:lnTo>
                    <a:pt x="2937" y="3504"/>
                  </a:lnTo>
                  <a:lnTo>
                    <a:pt x="2937" y="3504"/>
                  </a:lnTo>
                  <a:lnTo>
                    <a:pt x="2937" y="3460"/>
                  </a:lnTo>
                  <a:lnTo>
                    <a:pt x="2937" y="3460"/>
                  </a:lnTo>
                  <a:lnTo>
                    <a:pt x="2937" y="3451"/>
                  </a:lnTo>
                  <a:lnTo>
                    <a:pt x="2937" y="3451"/>
                  </a:lnTo>
                  <a:lnTo>
                    <a:pt x="2937" y="3425"/>
                  </a:lnTo>
                  <a:lnTo>
                    <a:pt x="2937" y="3425"/>
                  </a:lnTo>
                  <a:lnTo>
                    <a:pt x="2928" y="3407"/>
                  </a:lnTo>
                  <a:lnTo>
                    <a:pt x="2928" y="3407"/>
                  </a:lnTo>
                  <a:lnTo>
                    <a:pt x="2928" y="3389"/>
                  </a:lnTo>
                  <a:lnTo>
                    <a:pt x="2928" y="3389"/>
                  </a:lnTo>
                  <a:lnTo>
                    <a:pt x="2928" y="3381"/>
                  </a:lnTo>
                  <a:lnTo>
                    <a:pt x="2928" y="3381"/>
                  </a:lnTo>
                  <a:lnTo>
                    <a:pt x="2919" y="3354"/>
                  </a:lnTo>
                  <a:lnTo>
                    <a:pt x="2911" y="3336"/>
                  </a:lnTo>
                  <a:lnTo>
                    <a:pt x="2911" y="3336"/>
                  </a:lnTo>
                  <a:lnTo>
                    <a:pt x="2902" y="3319"/>
                  </a:lnTo>
                  <a:lnTo>
                    <a:pt x="2902" y="3319"/>
                  </a:lnTo>
                  <a:lnTo>
                    <a:pt x="2893" y="3310"/>
                  </a:lnTo>
                  <a:lnTo>
                    <a:pt x="2893" y="3310"/>
                  </a:lnTo>
                  <a:lnTo>
                    <a:pt x="2893" y="3310"/>
                  </a:lnTo>
                  <a:lnTo>
                    <a:pt x="2893" y="3283"/>
                  </a:lnTo>
                  <a:lnTo>
                    <a:pt x="2893" y="3283"/>
                  </a:lnTo>
                  <a:lnTo>
                    <a:pt x="2902" y="3283"/>
                  </a:lnTo>
                  <a:lnTo>
                    <a:pt x="2902" y="3283"/>
                  </a:lnTo>
                  <a:lnTo>
                    <a:pt x="2919" y="3275"/>
                  </a:lnTo>
                  <a:lnTo>
                    <a:pt x="2928" y="3257"/>
                  </a:lnTo>
                  <a:lnTo>
                    <a:pt x="2928" y="3257"/>
                  </a:lnTo>
                  <a:lnTo>
                    <a:pt x="2928" y="3248"/>
                  </a:lnTo>
                  <a:lnTo>
                    <a:pt x="2928" y="3248"/>
                  </a:lnTo>
                  <a:lnTo>
                    <a:pt x="2955" y="3239"/>
                  </a:lnTo>
                  <a:lnTo>
                    <a:pt x="2955" y="3239"/>
                  </a:lnTo>
                  <a:lnTo>
                    <a:pt x="2972" y="3222"/>
                  </a:lnTo>
                  <a:lnTo>
                    <a:pt x="2972" y="3222"/>
                  </a:lnTo>
                  <a:lnTo>
                    <a:pt x="2990" y="3213"/>
                  </a:lnTo>
                  <a:lnTo>
                    <a:pt x="2999" y="3195"/>
                  </a:lnTo>
                  <a:lnTo>
                    <a:pt x="2999" y="3195"/>
                  </a:lnTo>
                  <a:lnTo>
                    <a:pt x="3034" y="3160"/>
                  </a:lnTo>
                  <a:lnTo>
                    <a:pt x="3034" y="3160"/>
                  </a:lnTo>
                  <a:lnTo>
                    <a:pt x="3069" y="3142"/>
                  </a:lnTo>
                  <a:lnTo>
                    <a:pt x="3069" y="3142"/>
                  </a:lnTo>
                  <a:lnTo>
                    <a:pt x="3096" y="3133"/>
                  </a:lnTo>
                  <a:lnTo>
                    <a:pt x="3096" y="3133"/>
                  </a:lnTo>
                  <a:lnTo>
                    <a:pt x="3113" y="3125"/>
                  </a:lnTo>
                  <a:lnTo>
                    <a:pt x="3113" y="3125"/>
                  </a:lnTo>
                  <a:lnTo>
                    <a:pt x="3149" y="3116"/>
                  </a:lnTo>
                  <a:lnTo>
                    <a:pt x="3149" y="3116"/>
                  </a:lnTo>
                  <a:lnTo>
                    <a:pt x="3175" y="3089"/>
                  </a:lnTo>
                  <a:lnTo>
                    <a:pt x="3211" y="3054"/>
                  </a:lnTo>
                  <a:lnTo>
                    <a:pt x="3228" y="3019"/>
                  </a:lnTo>
                  <a:lnTo>
                    <a:pt x="3237" y="2992"/>
                  </a:lnTo>
                  <a:lnTo>
                    <a:pt x="3237" y="2992"/>
                  </a:lnTo>
                  <a:lnTo>
                    <a:pt x="3237" y="2983"/>
                  </a:lnTo>
                  <a:lnTo>
                    <a:pt x="3237" y="2983"/>
                  </a:lnTo>
                  <a:lnTo>
                    <a:pt x="3228" y="2948"/>
                  </a:lnTo>
                  <a:lnTo>
                    <a:pt x="3228" y="2886"/>
                  </a:lnTo>
                  <a:lnTo>
                    <a:pt x="3228" y="2886"/>
                  </a:lnTo>
                  <a:lnTo>
                    <a:pt x="3228" y="2842"/>
                  </a:lnTo>
                  <a:lnTo>
                    <a:pt x="3228" y="2842"/>
                  </a:lnTo>
                  <a:lnTo>
                    <a:pt x="3228" y="2807"/>
                  </a:lnTo>
                  <a:lnTo>
                    <a:pt x="3228" y="2807"/>
                  </a:lnTo>
                  <a:lnTo>
                    <a:pt x="3219" y="2789"/>
                  </a:lnTo>
                  <a:lnTo>
                    <a:pt x="3219" y="2763"/>
                  </a:lnTo>
                  <a:lnTo>
                    <a:pt x="3219" y="2763"/>
                  </a:lnTo>
                  <a:lnTo>
                    <a:pt x="3219" y="2763"/>
                  </a:lnTo>
                  <a:lnTo>
                    <a:pt x="3219" y="2763"/>
                  </a:lnTo>
                  <a:lnTo>
                    <a:pt x="3219" y="2754"/>
                  </a:lnTo>
                  <a:lnTo>
                    <a:pt x="3219" y="2745"/>
                  </a:lnTo>
                  <a:lnTo>
                    <a:pt x="3219" y="2745"/>
                  </a:lnTo>
                  <a:lnTo>
                    <a:pt x="3211" y="2736"/>
                  </a:lnTo>
                  <a:lnTo>
                    <a:pt x="3202" y="2727"/>
                  </a:lnTo>
                  <a:lnTo>
                    <a:pt x="3202" y="2727"/>
                  </a:lnTo>
                  <a:lnTo>
                    <a:pt x="3193" y="2718"/>
                  </a:lnTo>
                  <a:lnTo>
                    <a:pt x="3193" y="2718"/>
                  </a:lnTo>
                  <a:lnTo>
                    <a:pt x="3184" y="2718"/>
                  </a:lnTo>
                  <a:lnTo>
                    <a:pt x="3175" y="2701"/>
                  </a:lnTo>
                  <a:lnTo>
                    <a:pt x="3175" y="2701"/>
                  </a:lnTo>
                  <a:lnTo>
                    <a:pt x="3175" y="2683"/>
                  </a:lnTo>
                  <a:lnTo>
                    <a:pt x="3166" y="2666"/>
                  </a:lnTo>
                  <a:lnTo>
                    <a:pt x="3166" y="2666"/>
                  </a:lnTo>
                  <a:lnTo>
                    <a:pt x="3166" y="2666"/>
                  </a:lnTo>
                  <a:lnTo>
                    <a:pt x="3158" y="2648"/>
                  </a:lnTo>
                  <a:lnTo>
                    <a:pt x="3158" y="2613"/>
                  </a:lnTo>
                  <a:lnTo>
                    <a:pt x="3158" y="2613"/>
                  </a:lnTo>
                  <a:lnTo>
                    <a:pt x="3149" y="2595"/>
                  </a:lnTo>
                  <a:lnTo>
                    <a:pt x="3149" y="2595"/>
                  </a:lnTo>
                  <a:lnTo>
                    <a:pt x="3149" y="2595"/>
                  </a:lnTo>
                  <a:lnTo>
                    <a:pt x="3149" y="2595"/>
                  </a:lnTo>
                  <a:lnTo>
                    <a:pt x="3158" y="2568"/>
                  </a:lnTo>
                  <a:lnTo>
                    <a:pt x="3166" y="2568"/>
                  </a:lnTo>
                  <a:lnTo>
                    <a:pt x="3166" y="2568"/>
                  </a:lnTo>
                  <a:lnTo>
                    <a:pt x="3166" y="2551"/>
                  </a:lnTo>
                  <a:lnTo>
                    <a:pt x="3166" y="2551"/>
                  </a:lnTo>
                  <a:lnTo>
                    <a:pt x="3158" y="2533"/>
                  </a:lnTo>
                  <a:lnTo>
                    <a:pt x="3149" y="2533"/>
                  </a:lnTo>
                  <a:lnTo>
                    <a:pt x="3149" y="2533"/>
                  </a:lnTo>
                  <a:lnTo>
                    <a:pt x="3140" y="2524"/>
                  </a:lnTo>
                  <a:lnTo>
                    <a:pt x="3131" y="2515"/>
                  </a:lnTo>
                  <a:lnTo>
                    <a:pt x="3131" y="2515"/>
                  </a:lnTo>
                  <a:lnTo>
                    <a:pt x="3140" y="2489"/>
                  </a:lnTo>
                  <a:lnTo>
                    <a:pt x="3158" y="2445"/>
                  </a:lnTo>
                  <a:lnTo>
                    <a:pt x="3158" y="2445"/>
                  </a:lnTo>
                  <a:lnTo>
                    <a:pt x="3158" y="2436"/>
                  </a:lnTo>
                  <a:lnTo>
                    <a:pt x="3158" y="2436"/>
                  </a:lnTo>
                  <a:lnTo>
                    <a:pt x="3166" y="2427"/>
                  </a:lnTo>
                  <a:lnTo>
                    <a:pt x="3166" y="2427"/>
                  </a:lnTo>
                  <a:lnTo>
                    <a:pt x="3211" y="2321"/>
                  </a:lnTo>
                  <a:lnTo>
                    <a:pt x="3211" y="2321"/>
                  </a:lnTo>
                  <a:lnTo>
                    <a:pt x="3228" y="2304"/>
                  </a:lnTo>
                  <a:lnTo>
                    <a:pt x="3228" y="2304"/>
                  </a:lnTo>
                  <a:lnTo>
                    <a:pt x="3228" y="2304"/>
                  </a:lnTo>
                  <a:lnTo>
                    <a:pt x="3228" y="2304"/>
                  </a:lnTo>
                  <a:lnTo>
                    <a:pt x="3237" y="2304"/>
                  </a:lnTo>
                  <a:lnTo>
                    <a:pt x="3237" y="2304"/>
                  </a:lnTo>
                  <a:lnTo>
                    <a:pt x="3255" y="2295"/>
                  </a:lnTo>
                  <a:lnTo>
                    <a:pt x="3263" y="2295"/>
                  </a:lnTo>
                  <a:lnTo>
                    <a:pt x="3263" y="2295"/>
                  </a:lnTo>
                  <a:lnTo>
                    <a:pt x="3272" y="2286"/>
                  </a:lnTo>
                  <a:lnTo>
                    <a:pt x="3281" y="2277"/>
                  </a:lnTo>
                  <a:lnTo>
                    <a:pt x="3281" y="2277"/>
                  </a:lnTo>
                  <a:lnTo>
                    <a:pt x="3290" y="2259"/>
                  </a:lnTo>
                  <a:lnTo>
                    <a:pt x="3290" y="2259"/>
                  </a:lnTo>
                  <a:lnTo>
                    <a:pt x="3290" y="2259"/>
                  </a:lnTo>
                  <a:lnTo>
                    <a:pt x="3299" y="2251"/>
                  </a:lnTo>
                  <a:lnTo>
                    <a:pt x="3299" y="2251"/>
                  </a:lnTo>
                  <a:lnTo>
                    <a:pt x="3369" y="2180"/>
                  </a:lnTo>
                  <a:lnTo>
                    <a:pt x="3413" y="2136"/>
                  </a:lnTo>
                  <a:lnTo>
                    <a:pt x="3413" y="2136"/>
                  </a:lnTo>
                  <a:lnTo>
                    <a:pt x="3466" y="2092"/>
                  </a:lnTo>
                  <a:lnTo>
                    <a:pt x="3502" y="2065"/>
                  </a:lnTo>
                  <a:lnTo>
                    <a:pt x="3502" y="2065"/>
                  </a:lnTo>
                  <a:lnTo>
                    <a:pt x="3537" y="2048"/>
                  </a:lnTo>
                  <a:lnTo>
                    <a:pt x="3572" y="2012"/>
                  </a:lnTo>
                  <a:lnTo>
                    <a:pt x="3652" y="1933"/>
                  </a:lnTo>
                  <a:lnTo>
                    <a:pt x="3652" y="1933"/>
                  </a:lnTo>
                  <a:lnTo>
                    <a:pt x="3687" y="1880"/>
                  </a:lnTo>
                  <a:lnTo>
                    <a:pt x="3705" y="1853"/>
                  </a:lnTo>
                  <a:lnTo>
                    <a:pt x="3713" y="1827"/>
                  </a:lnTo>
                  <a:lnTo>
                    <a:pt x="3713" y="1827"/>
                  </a:lnTo>
                  <a:lnTo>
                    <a:pt x="3731" y="1800"/>
                  </a:lnTo>
                  <a:lnTo>
                    <a:pt x="3766" y="1747"/>
                  </a:lnTo>
                  <a:lnTo>
                    <a:pt x="3766" y="1747"/>
                  </a:lnTo>
                  <a:lnTo>
                    <a:pt x="3802" y="1686"/>
                  </a:lnTo>
                  <a:lnTo>
                    <a:pt x="3819" y="1633"/>
                  </a:lnTo>
                  <a:lnTo>
                    <a:pt x="3819" y="1633"/>
                  </a:lnTo>
                  <a:lnTo>
                    <a:pt x="3828" y="1597"/>
                  </a:lnTo>
                  <a:lnTo>
                    <a:pt x="3828" y="1597"/>
                  </a:lnTo>
                  <a:lnTo>
                    <a:pt x="3846" y="1536"/>
                  </a:lnTo>
                  <a:lnTo>
                    <a:pt x="3846" y="1536"/>
                  </a:lnTo>
                  <a:lnTo>
                    <a:pt x="3846" y="1536"/>
                  </a:lnTo>
                  <a:lnTo>
                    <a:pt x="3846" y="1536"/>
                  </a:lnTo>
                  <a:lnTo>
                    <a:pt x="3837" y="1518"/>
                  </a:lnTo>
                  <a:close/>
                  <a:moveTo>
                    <a:pt x="2866" y="2771"/>
                  </a:moveTo>
                  <a:lnTo>
                    <a:pt x="2866" y="2771"/>
                  </a:lnTo>
                  <a:lnTo>
                    <a:pt x="2866" y="2771"/>
                  </a:lnTo>
                  <a:lnTo>
                    <a:pt x="2866" y="2771"/>
                  </a:lnTo>
                  <a:lnTo>
                    <a:pt x="2866" y="2763"/>
                  </a:lnTo>
                  <a:lnTo>
                    <a:pt x="2866" y="2763"/>
                  </a:lnTo>
                  <a:lnTo>
                    <a:pt x="2858" y="2745"/>
                  </a:lnTo>
                  <a:lnTo>
                    <a:pt x="2858" y="2745"/>
                  </a:lnTo>
                  <a:lnTo>
                    <a:pt x="2858" y="2745"/>
                  </a:lnTo>
                  <a:lnTo>
                    <a:pt x="2858" y="2745"/>
                  </a:lnTo>
                  <a:lnTo>
                    <a:pt x="2858" y="2736"/>
                  </a:lnTo>
                  <a:lnTo>
                    <a:pt x="2858" y="2736"/>
                  </a:lnTo>
                  <a:lnTo>
                    <a:pt x="2858" y="2727"/>
                  </a:lnTo>
                  <a:lnTo>
                    <a:pt x="2858" y="2727"/>
                  </a:lnTo>
                  <a:lnTo>
                    <a:pt x="2849" y="2718"/>
                  </a:lnTo>
                  <a:lnTo>
                    <a:pt x="2849" y="2718"/>
                  </a:lnTo>
                  <a:lnTo>
                    <a:pt x="2849" y="2710"/>
                  </a:lnTo>
                  <a:lnTo>
                    <a:pt x="2849" y="2710"/>
                  </a:lnTo>
                  <a:lnTo>
                    <a:pt x="2858" y="2710"/>
                  </a:lnTo>
                  <a:lnTo>
                    <a:pt x="2858" y="2710"/>
                  </a:lnTo>
                  <a:lnTo>
                    <a:pt x="2858" y="2710"/>
                  </a:lnTo>
                  <a:lnTo>
                    <a:pt x="2858" y="2710"/>
                  </a:lnTo>
                  <a:lnTo>
                    <a:pt x="2875" y="2754"/>
                  </a:lnTo>
                  <a:lnTo>
                    <a:pt x="2884" y="2798"/>
                  </a:lnTo>
                  <a:lnTo>
                    <a:pt x="2884" y="2807"/>
                  </a:lnTo>
                  <a:lnTo>
                    <a:pt x="2884" y="2807"/>
                  </a:lnTo>
                  <a:lnTo>
                    <a:pt x="2893" y="2816"/>
                  </a:lnTo>
                  <a:lnTo>
                    <a:pt x="2893" y="2816"/>
                  </a:lnTo>
                  <a:lnTo>
                    <a:pt x="2884" y="2824"/>
                  </a:lnTo>
                  <a:lnTo>
                    <a:pt x="2884" y="2824"/>
                  </a:lnTo>
                  <a:lnTo>
                    <a:pt x="2884" y="2824"/>
                  </a:lnTo>
                  <a:lnTo>
                    <a:pt x="2884" y="2824"/>
                  </a:lnTo>
                  <a:lnTo>
                    <a:pt x="2884" y="2860"/>
                  </a:lnTo>
                  <a:lnTo>
                    <a:pt x="2902" y="2904"/>
                  </a:lnTo>
                  <a:lnTo>
                    <a:pt x="2902" y="2904"/>
                  </a:lnTo>
                  <a:lnTo>
                    <a:pt x="2911" y="2939"/>
                  </a:lnTo>
                  <a:lnTo>
                    <a:pt x="2911" y="2939"/>
                  </a:lnTo>
                  <a:lnTo>
                    <a:pt x="2911" y="2957"/>
                  </a:lnTo>
                  <a:lnTo>
                    <a:pt x="2911" y="2957"/>
                  </a:lnTo>
                  <a:lnTo>
                    <a:pt x="2911" y="2957"/>
                  </a:lnTo>
                  <a:lnTo>
                    <a:pt x="2911" y="2957"/>
                  </a:lnTo>
                  <a:lnTo>
                    <a:pt x="2911" y="2957"/>
                  </a:lnTo>
                  <a:lnTo>
                    <a:pt x="2902" y="2948"/>
                  </a:lnTo>
                  <a:lnTo>
                    <a:pt x="2884" y="2930"/>
                  </a:lnTo>
                  <a:lnTo>
                    <a:pt x="2875" y="2904"/>
                  </a:lnTo>
                  <a:lnTo>
                    <a:pt x="2866" y="2869"/>
                  </a:lnTo>
                  <a:lnTo>
                    <a:pt x="2866" y="2869"/>
                  </a:lnTo>
                  <a:lnTo>
                    <a:pt x="2866" y="2851"/>
                  </a:lnTo>
                  <a:lnTo>
                    <a:pt x="2866" y="2833"/>
                  </a:lnTo>
                  <a:lnTo>
                    <a:pt x="2866" y="2833"/>
                  </a:lnTo>
                  <a:lnTo>
                    <a:pt x="2875" y="2807"/>
                  </a:lnTo>
                  <a:lnTo>
                    <a:pt x="2875" y="2789"/>
                  </a:lnTo>
                  <a:lnTo>
                    <a:pt x="2866" y="2771"/>
                  </a:lnTo>
                  <a:close/>
                  <a:moveTo>
                    <a:pt x="2875" y="2189"/>
                  </a:moveTo>
                  <a:lnTo>
                    <a:pt x="2875" y="2189"/>
                  </a:lnTo>
                  <a:lnTo>
                    <a:pt x="2866" y="2189"/>
                  </a:lnTo>
                  <a:lnTo>
                    <a:pt x="2866" y="2189"/>
                  </a:lnTo>
                  <a:lnTo>
                    <a:pt x="2866" y="2189"/>
                  </a:lnTo>
                  <a:lnTo>
                    <a:pt x="2849" y="2198"/>
                  </a:lnTo>
                  <a:lnTo>
                    <a:pt x="2840" y="2206"/>
                  </a:lnTo>
                  <a:lnTo>
                    <a:pt x="2840" y="2215"/>
                  </a:lnTo>
                  <a:lnTo>
                    <a:pt x="2840" y="2215"/>
                  </a:lnTo>
                  <a:lnTo>
                    <a:pt x="2840" y="2224"/>
                  </a:lnTo>
                  <a:lnTo>
                    <a:pt x="2840" y="2224"/>
                  </a:lnTo>
                  <a:lnTo>
                    <a:pt x="2840" y="2233"/>
                  </a:lnTo>
                  <a:lnTo>
                    <a:pt x="2840" y="2233"/>
                  </a:lnTo>
                  <a:lnTo>
                    <a:pt x="2831" y="2251"/>
                  </a:lnTo>
                  <a:lnTo>
                    <a:pt x="2822" y="2268"/>
                  </a:lnTo>
                  <a:lnTo>
                    <a:pt x="2822" y="2268"/>
                  </a:lnTo>
                  <a:lnTo>
                    <a:pt x="2813" y="2268"/>
                  </a:lnTo>
                  <a:lnTo>
                    <a:pt x="2805" y="2277"/>
                  </a:lnTo>
                  <a:lnTo>
                    <a:pt x="2805" y="2277"/>
                  </a:lnTo>
                  <a:lnTo>
                    <a:pt x="2813" y="2295"/>
                  </a:lnTo>
                  <a:lnTo>
                    <a:pt x="2813" y="2295"/>
                  </a:lnTo>
                  <a:lnTo>
                    <a:pt x="2813" y="2304"/>
                  </a:lnTo>
                  <a:lnTo>
                    <a:pt x="2813" y="2304"/>
                  </a:lnTo>
                  <a:lnTo>
                    <a:pt x="2796" y="2295"/>
                  </a:lnTo>
                  <a:lnTo>
                    <a:pt x="2796" y="2295"/>
                  </a:lnTo>
                  <a:lnTo>
                    <a:pt x="2761" y="2295"/>
                  </a:lnTo>
                  <a:lnTo>
                    <a:pt x="2734" y="2295"/>
                  </a:lnTo>
                  <a:lnTo>
                    <a:pt x="2734" y="2295"/>
                  </a:lnTo>
                  <a:lnTo>
                    <a:pt x="2725" y="2295"/>
                  </a:lnTo>
                  <a:lnTo>
                    <a:pt x="2725" y="2295"/>
                  </a:lnTo>
                  <a:lnTo>
                    <a:pt x="2725" y="2277"/>
                  </a:lnTo>
                  <a:lnTo>
                    <a:pt x="2725" y="2251"/>
                  </a:lnTo>
                  <a:lnTo>
                    <a:pt x="2725" y="2251"/>
                  </a:lnTo>
                  <a:lnTo>
                    <a:pt x="2734" y="2251"/>
                  </a:lnTo>
                  <a:lnTo>
                    <a:pt x="2743" y="2233"/>
                  </a:lnTo>
                  <a:lnTo>
                    <a:pt x="2743" y="2233"/>
                  </a:lnTo>
                  <a:lnTo>
                    <a:pt x="2743" y="2233"/>
                  </a:lnTo>
                  <a:lnTo>
                    <a:pt x="2734" y="2224"/>
                  </a:lnTo>
                  <a:lnTo>
                    <a:pt x="2734" y="2224"/>
                  </a:lnTo>
                  <a:lnTo>
                    <a:pt x="2743" y="2215"/>
                  </a:lnTo>
                  <a:lnTo>
                    <a:pt x="2743" y="2215"/>
                  </a:lnTo>
                  <a:lnTo>
                    <a:pt x="2752" y="2189"/>
                  </a:lnTo>
                  <a:lnTo>
                    <a:pt x="2778" y="2171"/>
                  </a:lnTo>
                  <a:lnTo>
                    <a:pt x="2778" y="2171"/>
                  </a:lnTo>
                  <a:lnTo>
                    <a:pt x="2805" y="2162"/>
                  </a:lnTo>
                  <a:lnTo>
                    <a:pt x="2840" y="2171"/>
                  </a:lnTo>
                  <a:lnTo>
                    <a:pt x="2849" y="2171"/>
                  </a:lnTo>
                  <a:lnTo>
                    <a:pt x="2849" y="2171"/>
                  </a:lnTo>
                  <a:lnTo>
                    <a:pt x="2849" y="2171"/>
                  </a:lnTo>
                  <a:lnTo>
                    <a:pt x="2849" y="2171"/>
                  </a:lnTo>
                  <a:lnTo>
                    <a:pt x="2849" y="2171"/>
                  </a:lnTo>
                  <a:lnTo>
                    <a:pt x="2849" y="2171"/>
                  </a:lnTo>
                  <a:lnTo>
                    <a:pt x="2875" y="2189"/>
                  </a:lnTo>
                  <a:close/>
                  <a:moveTo>
                    <a:pt x="2655" y="2621"/>
                  </a:moveTo>
                  <a:lnTo>
                    <a:pt x="2655" y="2621"/>
                  </a:lnTo>
                  <a:lnTo>
                    <a:pt x="2655" y="2621"/>
                  </a:lnTo>
                  <a:lnTo>
                    <a:pt x="2655" y="2621"/>
                  </a:lnTo>
                  <a:lnTo>
                    <a:pt x="2646" y="2604"/>
                  </a:lnTo>
                  <a:lnTo>
                    <a:pt x="2646" y="2604"/>
                  </a:lnTo>
                  <a:lnTo>
                    <a:pt x="2646" y="2595"/>
                  </a:lnTo>
                  <a:lnTo>
                    <a:pt x="2646" y="2595"/>
                  </a:lnTo>
                  <a:lnTo>
                    <a:pt x="2637" y="2586"/>
                  </a:lnTo>
                  <a:lnTo>
                    <a:pt x="2637" y="2586"/>
                  </a:lnTo>
                  <a:lnTo>
                    <a:pt x="2628" y="2568"/>
                  </a:lnTo>
                  <a:lnTo>
                    <a:pt x="2611" y="2551"/>
                  </a:lnTo>
                  <a:lnTo>
                    <a:pt x="2611" y="2551"/>
                  </a:lnTo>
                  <a:lnTo>
                    <a:pt x="2593" y="2524"/>
                  </a:lnTo>
                  <a:lnTo>
                    <a:pt x="2584" y="2480"/>
                  </a:lnTo>
                  <a:lnTo>
                    <a:pt x="2584" y="2427"/>
                  </a:lnTo>
                  <a:lnTo>
                    <a:pt x="2584" y="2374"/>
                  </a:lnTo>
                  <a:lnTo>
                    <a:pt x="2584" y="2374"/>
                  </a:lnTo>
                  <a:lnTo>
                    <a:pt x="2584" y="2392"/>
                  </a:lnTo>
                  <a:lnTo>
                    <a:pt x="2584" y="2392"/>
                  </a:lnTo>
                  <a:lnTo>
                    <a:pt x="2593" y="2418"/>
                  </a:lnTo>
                  <a:lnTo>
                    <a:pt x="2593" y="2418"/>
                  </a:lnTo>
                  <a:lnTo>
                    <a:pt x="2593" y="2418"/>
                  </a:lnTo>
                  <a:lnTo>
                    <a:pt x="2593" y="2418"/>
                  </a:lnTo>
                  <a:lnTo>
                    <a:pt x="2593" y="2427"/>
                  </a:lnTo>
                  <a:lnTo>
                    <a:pt x="2593" y="2427"/>
                  </a:lnTo>
                  <a:lnTo>
                    <a:pt x="2602" y="2480"/>
                  </a:lnTo>
                  <a:lnTo>
                    <a:pt x="2611" y="2507"/>
                  </a:lnTo>
                  <a:lnTo>
                    <a:pt x="2628" y="2524"/>
                  </a:lnTo>
                  <a:lnTo>
                    <a:pt x="2628" y="2524"/>
                  </a:lnTo>
                  <a:lnTo>
                    <a:pt x="2646" y="2551"/>
                  </a:lnTo>
                  <a:lnTo>
                    <a:pt x="2646" y="2568"/>
                  </a:lnTo>
                  <a:lnTo>
                    <a:pt x="2646" y="2568"/>
                  </a:lnTo>
                  <a:lnTo>
                    <a:pt x="2655" y="2577"/>
                  </a:lnTo>
                  <a:lnTo>
                    <a:pt x="2655" y="2577"/>
                  </a:lnTo>
                  <a:lnTo>
                    <a:pt x="2655" y="2604"/>
                  </a:lnTo>
                  <a:lnTo>
                    <a:pt x="2655" y="2604"/>
                  </a:lnTo>
                  <a:lnTo>
                    <a:pt x="2664" y="2604"/>
                  </a:lnTo>
                  <a:lnTo>
                    <a:pt x="2664" y="2604"/>
                  </a:lnTo>
                  <a:lnTo>
                    <a:pt x="2664" y="2621"/>
                  </a:lnTo>
                  <a:lnTo>
                    <a:pt x="2664" y="2621"/>
                  </a:lnTo>
                  <a:lnTo>
                    <a:pt x="2672" y="2630"/>
                  </a:lnTo>
                  <a:lnTo>
                    <a:pt x="2672" y="2630"/>
                  </a:lnTo>
                  <a:lnTo>
                    <a:pt x="2672" y="2639"/>
                  </a:lnTo>
                  <a:lnTo>
                    <a:pt x="2672" y="2639"/>
                  </a:lnTo>
                  <a:lnTo>
                    <a:pt x="2672" y="2639"/>
                  </a:lnTo>
                  <a:lnTo>
                    <a:pt x="2664" y="2630"/>
                  </a:lnTo>
                  <a:lnTo>
                    <a:pt x="2664" y="2630"/>
                  </a:lnTo>
                  <a:lnTo>
                    <a:pt x="2655" y="2630"/>
                  </a:lnTo>
                  <a:lnTo>
                    <a:pt x="2655" y="2630"/>
                  </a:lnTo>
                  <a:lnTo>
                    <a:pt x="2655" y="2621"/>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17" name="Freeform 36"/>
            <p:cNvSpPr>
              <a:spLocks noChangeArrowheads="1"/>
            </p:cNvSpPr>
            <p:nvPr/>
          </p:nvSpPr>
          <p:spPr bwMode="auto">
            <a:xfrm>
              <a:off x="5291138" y="4549775"/>
              <a:ext cx="149225" cy="282575"/>
            </a:xfrm>
            <a:custGeom>
              <a:avLst/>
              <a:gdLst>
                <a:gd name="T0" fmla="*/ 397 w 416"/>
                <a:gd name="T1" fmla="*/ 97 h 787"/>
                <a:gd name="T2" fmla="*/ 371 w 416"/>
                <a:gd name="T3" fmla="*/ 35 h 787"/>
                <a:gd name="T4" fmla="*/ 362 w 416"/>
                <a:gd name="T5" fmla="*/ 27 h 787"/>
                <a:gd name="T6" fmla="*/ 362 w 416"/>
                <a:gd name="T7" fmla="*/ 9 h 787"/>
                <a:gd name="T8" fmla="*/ 344 w 416"/>
                <a:gd name="T9" fmla="*/ 0 h 787"/>
                <a:gd name="T10" fmla="*/ 327 w 416"/>
                <a:gd name="T11" fmla="*/ 18 h 787"/>
                <a:gd name="T12" fmla="*/ 318 w 416"/>
                <a:gd name="T13" fmla="*/ 27 h 787"/>
                <a:gd name="T14" fmla="*/ 318 w 416"/>
                <a:gd name="T15" fmla="*/ 35 h 787"/>
                <a:gd name="T16" fmla="*/ 309 w 416"/>
                <a:gd name="T17" fmla="*/ 71 h 787"/>
                <a:gd name="T18" fmla="*/ 309 w 416"/>
                <a:gd name="T19" fmla="*/ 71 h 787"/>
                <a:gd name="T20" fmla="*/ 283 w 416"/>
                <a:gd name="T21" fmla="*/ 80 h 787"/>
                <a:gd name="T22" fmla="*/ 256 w 416"/>
                <a:gd name="T23" fmla="*/ 88 h 787"/>
                <a:gd name="T24" fmla="*/ 256 w 416"/>
                <a:gd name="T25" fmla="*/ 106 h 787"/>
                <a:gd name="T26" fmla="*/ 256 w 416"/>
                <a:gd name="T27" fmla="*/ 115 h 787"/>
                <a:gd name="T28" fmla="*/ 247 w 416"/>
                <a:gd name="T29" fmla="*/ 141 h 787"/>
                <a:gd name="T30" fmla="*/ 256 w 416"/>
                <a:gd name="T31" fmla="*/ 141 h 787"/>
                <a:gd name="T32" fmla="*/ 239 w 416"/>
                <a:gd name="T33" fmla="*/ 159 h 787"/>
                <a:gd name="T34" fmla="*/ 203 w 416"/>
                <a:gd name="T35" fmla="*/ 177 h 787"/>
                <a:gd name="T36" fmla="*/ 177 w 416"/>
                <a:gd name="T37" fmla="*/ 185 h 787"/>
                <a:gd name="T38" fmla="*/ 133 w 416"/>
                <a:gd name="T39" fmla="*/ 212 h 787"/>
                <a:gd name="T40" fmla="*/ 97 w 416"/>
                <a:gd name="T41" fmla="*/ 212 h 787"/>
                <a:gd name="T42" fmla="*/ 62 w 416"/>
                <a:gd name="T43" fmla="*/ 221 h 787"/>
                <a:gd name="T44" fmla="*/ 53 w 416"/>
                <a:gd name="T45" fmla="*/ 230 h 787"/>
                <a:gd name="T46" fmla="*/ 44 w 416"/>
                <a:gd name="T47" fmla="*/ 256 h 787"/>
                <a:gd name="T48" fmla="*/ 36 w 416"/>
                <a:gd name="T49" fmla="*/ 300 h 787"/>
                <a:gd name="T50" fmla="*/ 27 w 416"/>
                <a:gd name="T51" fmla="*/ 336 h 787"/>
                <a:gd name="T52" fmla="*/ 44 w 416"/>
                <a:gd name="T53" fmla="*/ 406 h 787"/>
                <a:gd name="T54" fmla="*/ 53 w 416"/>
                <a:gd name="T55" fmla="*/ 477 h 787"/>
                <a:gd name="T56" fmla="*/ 9 w 416"/>
                <a:gd name="T57" fmla="*/ 547 h 787"/>
                <a:gd name="T58" fmla="*/ 9 w 416"/>
                <a:gd name="T59" fmla="*/ 645 h 787"/>
                <a:gd name="T60" fmla="*/ 27 w 416"/>
                <a:gd name="T61" fmla="*/ 689 h 787"/>
                <a:gd name="T62" fmla="*/ 44 w 416"/>
                <a:gd name="T63" fmla="*/ 750 h 787"/>
                <a:gd name="T64" fmla="*/ 133 w 416"/>
                <a:gd name="T65" fmla="*/ 786 h 787"/>
                <a:gd name="T66" fmla="*/ 159 w 416"/>
                <a:gd name="T67" fmla="*/ 777 h 787"/>
                <a:gd name="T68" fmla="*/ 177 w 416"/>
                <a:gd name="T69" fmla="*/ 768 h 787"/>
                <a:gd name="T70" fmla="*/ 203 w 416"/>
                <a:gd name="T71" fmla="*/ 759 h 787"/>
                <a:gd name="T72" fmla="*/ 221 w 416"/>
                <a:gd name="T73" fmla="*/ 750 h 787"/>
                <a:gd name="T74" fmla="*/ 265 w 416"/>
                <a:gd name="T75" fmla="*/ 636 h 787"/>
                <a:gd name="T76" fmla="*/ 300 w 416"/>
                <a:gd name="T77" fmla="*/ 521 h 787"/>
                <a:gd name="T78" fmla="*/ 362 w 416"/>
                <a:gd name="T79" fmla="*/ 309 h 787"/>
                <a:gd name="T80" fmla="*/ 362 w 416"/>
                <a:gd name="T81" fmla="*/ 300 h 787"/>
                <a:gd name="T82" fmla="*/ 371 w 416"/>
                <a:gd name="T83" fmla="*/ 274 h 787"/>
                <a:gd name="T84" fmla="*/ 371 w 416"/>
                <a:gd name="T85" fmla="*/ 238 h 787"/>
                <a:gd name="T86" fmla="*/ 371 w 416"/>
                <a:gd name="T87" fmla="*/ 212 h 787"/>
                <a:gd name="T88" fmla="*/ 371 w 416"/>
                <a:gd name="T89" fmla="*/ 212 h 787"/>
                <a:gd name="T90" fmla="*/ 380 w 416"/>
                <a:gd name="T91" fmla="*/ 230 h 787"/>
                <a:gd name="T92" fmla="*/ 406 w 416"/>
                <a:gd name="T93" fmla="*/ 230 h 787"/>
                <a:gd name="T94" fmla="*/ 415 w 416"/>
                <a:gd name="T95" fmla="*/ 203 h 787"/>
                <a:gd name="T96" fmla="*/ 415 w 416"/>
                <a:gd name="T97" fmla="*/ 150 h 7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16" h="787">
                  <a:moveTo>
                    <a:pt x="406" y="132"/>
                  </a:moveTo>
                  <a:lnTo>
                    <a:pt x="406" y="132"/>
                  </a:lnTo>
                  <a:lnTo>
                    <a:pt x="397" y="97"/>
                  </a:lnTo>
                  <a:lnTo>
                    <a:pt x="397" y="97"/>
                  </a:lnTo>
                  <a:lnTo>
                    <a:pt x="389" y="71"/>
                  </a:lnTo>
                  <a:lnTo>
                    <a:pt x="371" y="35"/>
                  </a:lnTo>
                  <a:lnTo>
                    <a:pt x="371" y="35"/>
                  </a:lnTo>
                  <a:lnTo>
                    <a:pt x="362" y="27"/>
                  </a:lnTo>
                  <a:lnTo>
                    <a:pt x="362" y="27"/>
                  </a:lnTo>
                  <a:lnTo>
                    <a:pt x="362" y="18"/>
                  </a:lnTo>
                  <a:lnTo>
                    <a:pt x="362" y="18"/>
                  </a:lnTo>
                  <a:lnTo>
                    <a:pt x="362" y="9"/>
                  </a:lnTo>
                  <a:lnTo>
                    <a:pt x="353" y="9"/>
                  </a:lnTo>
                  <a:lnTo>
                    <a:pt x="353" y="9"/>
                  </a:lnTo>
                  <a:lnTo>
                    <a:pt x="344" y="0"/>
                  </a:lnTo>
                  <a:lnTo>
                    <a:pt x="336" y="9"/>
                  </a:lnTo>
                  <a:lnTo>
                    <a:pt x="336" y="9"/>
                  </a:lnTo>
                  <a:lnTo>
                    <a:pt x="327" y="18"/>
                  </a:lnTo>
                  <a:lnTo>
                    <a:pt x="327" y="18"/>
                  </a:lnTo>
                  <a:lnTo>
                    <a:pt x="318" y="18"/>
                  </a:lnTo>
                  <a:lnTo>
                    <a:pt x="318" y="27"/>
                  </a:lnTo>
                  <a:lnTo>
                    <a:pt x="318" y="27"/>
                  </a:lnTo>
                  <a:lnTo>
                    <a:pt x="318" y="35"/>
                  </a:lnTo>
                  <a:lnTo>
                    <a:pt x="318" y="35"/>
                  </a:lnTo>
                  <a:lnTo>
                    <a:pt x="309" y="62"/>
                  </a:lnTo>
                  <a:lnTo>
                    <a:pt x="309" y="62"/>
                  </a:lnTo>
                  <a:lnTo>
                    <a:pt x="309" y="71"/>
                  </a:lnTo>
                  <a:lnTo>
                    <a:pt x="309" y="71"/>
                  </a:lnTo>
                  <a:lnTo>
                    <a:pt x="309" y="71"/>
                  </a:lnTo>
                  <a:lnTo>
                    <a:pt x="309" y="71"/>
                  </a:lnTo>
                  <a:lnTo>
                    <a:pt x="309" y="71"/>
                  </a:lnTo>
                  <a:lnTo>
                    <a:pt x="283" y="80"/>
                  </a:lnTo>
                  <a:lnTo>
                    <a:pt x="283" y="80"/>
                  </a:lnTo>
                  <a:lnTo>
                    <a:pt x="274" y="80"/>
                  </a:lnTo>
                  <a:lnTo>
                    <a:pt x="256" y="88"/>
                  </a:lnTo>
                  <a:lnTo>
                    <a:pt x="256" y="88"/>
                  </a:lnTo>
                  <a:lnTo>
                    <a:pt x="256" y="106"/>
                  </a:lnTo>
                  <a:lnTo>
                    <a:pt x="256" y="106"/>
                  </a:lnTo>
                  <a:lnTo>
                    <a:pt x="256" y="106"/>
                  </a:lnTo>
                  <a:lnTo>
                    <a:pt x="256" y="115"/>
                  </a:lnTo>
                  <a:lnTo>
                    <a:pt x="256" y="115"/>
                  </a:lnTo>
                  <a:lnTo>
                    <a:pt x="256" y="115"/>
                  </a:lnTo>
                  <a:lnTo>
                    <a:pt x="256" y="115"/>
                  </a:lnTo>
                  <a:lnTo>
                    <a:pt x="247" y="132"/>
                  </a:lnTo>
                  <a:lnTo>
                    <a:pt x="247" y="141"/>
                  </a:lnTo>
                  <a:lnTo>
                    <a:pt x="247" y="141"/>
                  </a:lnTo>
                  <a:lnTo>
                    <a:pt x="256" y="141"/>
                  </a:lnTo>
                  <a:lnTo>
                    <a:pt x="256" y="141"/>
                  </a:lnTo>
                  <a:lnTo>
                    <a:pt x="247" y="150"/>
                  </a:lnTo>
                  <a:lnTo>
                    <a:pt x="247" y="150"/>
                  </a:lnTo>
                  <a:lnTo>
                    <a:pt x="239" y="159"/>
                  </a:lnTo>
                  <a:lnTo>
                    <a:pt x="221" y="168"/>
                  </a:lnTo>
                  <a:lnTo>
                    <a:pt x="221" y="168"/>
                  </a:lnTo>
                  <a:lnTo>
                    <a:pt x="203" y="177"/>
                  </a:lnTo>
                  <a:lnTo>
                    <a:pt x="194" y="177"/>
                  </a:lnTo>
                  <a:lnTo>
                    <a:pt x="194" y="177"/>
                  </a:lnTo>
                  <a:lnTo>
                    <a:pt x="177" y="185"/>
                  </a:lnTo>
                  <a:lnTo>
                    <a:pt x="177" y="185"/>
                  </a:lnTo>
                  <a:lnTo>
                    <a:pt x="159" y="203"/>
                  </a:lnTo>
                  <a:lnTo>
                    <a:pt x="133" y="212"/>
                  </a:lnTo>
                  <a:lnTo>
                    <a:pt x="133" y="212"/>
                  </a:lnTo>
                  <a:lnTo>
                    <a:pt x="115" y="212"/>
                  </a:lnTo>
                  <a:lnTo>
                    <a:pt x="97" y="212"/>
                  </a:lnTo>
                  <a:lnTo>
                    <a:pt x="89" y="221"/>
                  </a:lnTo>
                  <a:lnTo>
                    <a:pt x="89" y="221"/>
                  </a:lnTo>
                  <a:lnTo>
                    <a:pt x="62" y="221"/>
                  </a:lnTo>
                  <a:lnTo>
                    <a:pt x="62" y="221"/>
                  </a:lnTo>
                  <a:lnTo>
                    <a:pt x="53" y="230"/>
                  </a:lnTo>
                  <a:lnTo>
                    <a:pt x="53" y="230"/>
                  </a:lnTo>
                  <a:lnTo>
                    <a:pt x="44" y="238"/>
                  </a:lnTo>
                  <a:lnTo>
                    <a:pt x="44" y="256"/>
                  </a:lnTo>
                  <a:lnTo>
                    <a:pt x="44" y="256"/>
                  </a:lnTo>
                  <a:lnTo>
                    <a:pt x="44" y="274"/>
                  </a:lnTo>
                  <a:lnTo>
                    <a:pt x="44" y="274"/>
                  </a:lnTo>
                  <a:lnTo>
                    <a:pt x="36" y="300"/>
                  </a:lnTo>
                  <a:lnTo>
                    <a:pt x="36" y="300"/>
                  </a:lnTo>
                  <a:lnTo>
                    <a:pt x="27" y="318"/>
                  </a:lnTo>
                  <a:lnTo>
                    <a:pt x="27" y="336"/>
                  </a:lnTo>
                  <a:lnTo>
                    <a:pt x="36" y="371"/>
                  </a:lnTo>
                  <a:lnTo>
                    <a:pt x="44" y="406"/>
                  </a:lnTo>
                  <a:lnTo>
                    <a:pt x="44" y="406"/>
                  </a:lnTo>
                  <a:lnTo>
                    <a:pt x="53" y="433"/>
                  </a:lnTo>
                  <a:lnTo>
                    <a:pt x="62" y="450"/>
                  </a:lnTo>
                  <a:lnTo>
                    <a:pt x="53" y="477"/>
                  </a:lnTo>
                  <a:lnTo>
                    <a:pt x="36" y="503"/>
                  </a:lnTo>
                  <a:lnTo>
                    <a:pt x="36" y="503"/>
                  </a:lnTo>
                  <a:lnTo>
                    <a:pt x="9" y="547"/>
                  </a:lnTo>
                  <a:lnTo>
                    <a:pt x="0" y="583"/>
                  </a:lnTo>
                  <a:lnTo>
                    <a:pt x="0" y="618"/>
                  </a:lnTo>
                  <a:lnTo>
                    <a:pt x="9" y="645"/>
                  </a:lnTo>
                  <a:lnTo>
                    <a:pt x="9" y="645"/>
                  </a:lnTo>
                  <a:lnTo>
                    <a:pt x="27" y="689"/>
                  </a:lnTo>
                  <a:lnTo>
                    <a:pt x="27" y="689"/>
                  </a:lnTo>
                  <a:lnTo>
                    <a:pt x="36" y="724"/>
                  </a:lnTo>
                  <a:lnTo>
                    <a:pt x="44" y="750"/>
                  </a:lnTo>
                  <a:lnTo>
                    <a:pt x="44" y="750"/>
                  </a:lnTo>
                  <a:lnTo>
                    <a:pt x="89" y="777"/>
                  </a:lnTo>
                  <a:lnTo>
                    <a:pt x="133" y="786"/>
                  </a:lnTo>
                  <a:lnTo>
                    <a:pt x="133" y="786"/>
                  </a:lnTo>
                  <a:lnTo>
                    <a:pt x="142" y="777"/>
                  </a:lnTo>
                  <a:lnTo>
                    <a:pt x="142" y="777"/>
                  </a:lnTo>
                  <a:lnTo>
                    <a:pt x="159" y="777"/>
                  </a:lnTo>
                  <a:lnTo>
                    <a:pt x="159" y="777"/>
                  </a:lnTo>
                  <a:lnTo>
                    <a:pt x="168" y="768"/>
                  </a:lnTo>
                  <a:lnTo>
                    <a:pt x="177" y="768"/>
                  </a:lnTo>
                  <a:lnTo>
                    <a:pt x="177" y="768"/>
                  </a:lnTo>
                  <a:lnTo>
                    <a:pt x="203" y="759"/>
                  </a:lnTo>
                  <a:lnTo>
                    <a:pt x="203" y="759"/>
                  </a:lnTo>
                  <a:lnTo>
                    <a:pt x="212" y="759"/>
                  </a:lnTo>
                  <a:lnTo>
                    <a:pt x="212" y="759"/>
                  </a:lnTo>
                  <a:lnTo>
                    <a:pt x="221" y="750"/>
                  </a:lnTo>
                  <a:lnTo>
                    <a:pt x="221" y="750"/>
                  </a:lnTo>
                  <a:lnTo>
                    <a:pt x="239" y="715"/>
                  </a:lnTo>
                  <a:lnTo>
                    <a:pt x="265" y="636"/>
                  </a:lnTo>
                  <a:lnTo>
                    <a:pt x="274" y="600"/>
                  </a:lnTo>
                  <a:lnTo>
                    <a:pt x="274" y="600"/>
                  </a:lnTo>
                  <a:lnTo>
                    <a:pt x="300" y="521"/>
                  </a:lnTo>
                  <a:lnTo>
                    <a:pt x="300" y="521"/>
                  </a:lnTo>
                  <a:lnTo>
                    <a:pt x="344" y="380"/>
                  </a:lnTo>
                  <a:lnTo>
                    <a:pt x="362" y="309"/>
                  </a:lnTo>
                  <a:lnTo>
                    <a:pt x="362" y="309"/>
                  </a:lnTo>
                  <a:lnTo>
                    <a:pt x="362" y="300"/>
                  </a:lnTo>
                  <a:lnTo>
                    <a:pt x="362" y="300"/>
                  </a:lnTo>
                  <a:lnTo>
                    <a:pt x="362" y="291"/>
                  </a:lnTo>
                  <a:lnTo>
                    <a:pt x="362" y="283"/>
                  </a:lnTo>
                  <a:lnTo>
                    <a:pt x="371" y="274"/>
                  </a:lnTo>
                  <a:lnTo>
                    <a:pt x="371" y="274"/>
                  </a:lnTo>
                  <a:lnTo>
                    <a:pt x="371" y="265"/>
                  </a:lnTo>
                  <a:lnTo>
                    <a:pt x="371" y="238"/>
                  </a:lnTo>
                  <a:lnTo>
                    <a:pt x="371" y="238"/>
                  </a:lnTo>
                  <a:lnTo>
                    <a:pt x="371" y="230"/>
                  </a:lnTo>
                  <a:lnTo>
                    <a:pt x="371" y="212"/>
                  </a:lnTo>
                  <a:lnTo>
                    <a:pt x="371" y="212"/>
                  </a:lnTo>
                  <a:lnTo>
                    <a:pt x="371" y="212"/>
                  </a:lnTo>
                  <a:lnTo>
                    <a:pt x="371" y="212"/>
                  </a:lnTo>
                  <a:lnTo>
                    <a:pt x="371" y="221"/>
                  </a:lnTo>
                  <a:lnTo>
                    <a:pt x="380" y="230"/>
                  </a:lnTo>
                  <a:lnTo>
                    <a:pt x="380" y="230"/>
                  </a:lnTo>
                  <a:lnTo>
                    <a:pt x="397" y="230"/>
                  </a:lnTo>
                  <a:lnTo>
                    <a:pt x="406" y="230"/>
                  </a:lnTo>
                  <a:lnTo>
                    <a:pt x="406" y="230"/>
                  </a:lnTo>
                  <a:lnTo>
                    <a:pt x="415" y="221"/>
                  </a:lnTo>
                  <a:lnTo>
                    <a:pt x="415" y="203"/>
                  </a:lnTo>
                  <a:lnTo>
                    <a:pt x="415" y="203"/>
                  </a:lnTo>
                  <a:lnTo>
                    <a:pt x="415" y="185"/>
                  </a:lnTo>
                  <a:lnTo>
                    <a:pt x="415" y="150"/>
                  </a:lnTo>
                  <a:lnTo>
                    <a:pt x="415" y="150"/>
                  </a:lnTo>
                  <a:lnTo>
                    <a:pt x="406" y="132"/>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grpSp>
      <p:grpSp>
        <p:nvGrpSpPr>
          <p:cNvPr id="218" name="Group 217"/>
          <p:cNvGrpSpPr/>
          <p:nvPr/>
        </p:nvGrpSpPr>
        <p:grpSpPr>
          <a:xfrm>
            <a:off x="4667811" y="2796990"/>
            <a:ext cx="3097212" cy="2179637"/>
            <a:chOff x="4957763" y="3071813"/>
            <a:chExt cx="3097212" cy="2179637"/>
          </a:xfrm>
          <a:solidFill>
            <a:schemeClr val="accent1"/>
          </a:solidFill>
        </p:grpSpPr>
        <p:sp>
          <p:nvSpPr>
            <p:cNvPr id="219" name="Freeform 53"/>
            <p:cNvSpPr>
              <a:spLocks noChangeArrowheads="1"/>
            </p:cNvSpPr>
            <p:nvPr/>
          </p:nvSpPr>
          <p:spPr bwMode="auto">
            <a:xfrm>
              <a:off x="4957763" y="3071813"/>
              <a:ext cx="2201862" cy="1208087"/>
            </a:xfrm>
            <a:custGeom>
              <a:avLst/>
              <a:gdLst>
                <a:gd name="T0" fmla="*/ 4050 w 6115"/>
                <a:gd name="T1" fmla="*/ 2824 h 3355"/>
                <a:gd name="T2" fmla="*/ 4226 w 6115"/>
                <a:gd name="T3" fmla="*/ 3283 h 3355"/>
                <a:gd name="T4" fmla="*/ 4182 w 6115"/>
                <a:gd name="T5" fmla="*/ 3036 h 3355"/>
                <a:gd name="T6" fmla="*/ 4138 w 6115"/>
                <a:gd name="T7" fmla="*/ 2692 h 3355"/>
                <a:gd name="T8" fmla="*/ 4350 w 6115"/>
                <a:gd name="T9" fmla="*/ 2630 h 3355"/>
                <a:gd name="T10" fmla="*/ 4544 w 6115"/>
                <a:gd name="T11" fmla="*/ 2718 h 3355"/>
                <a:gd name="T12" fmla="*/ 4403 w 6115"/>
                <a:gd name="T13" fmla="*/ 2868 h 3355"/>
                <a:gd name="T14" fmla="*/ 4659 w 6115"/>
                <a:gd name="T15" fmla="*/ 2736 h 3355"/>
                <a:gd name="T16" fmla="*/ 4570 w 6115"/>
                <a:gd name="T17" fmla="*/ 2224 h 3355"/>
                <a:gd name="T18" fmla="*/ 4906 w 6115"/>
                <a:gd name="T19" fmla="*/ 2153 h 3355"/>
                <a:gd name="T20" fmla="*/ 5223 w 6115"/>
                <a:gd name="T21" fmla="*/ 2003 h 3355"/>
                <a:gd name="T22" fmla="*/ 5373 w 6115"/>
                <a:gd name="T23" fmla="*/ 1747 h 3355"/>
                <a:gd name="T24" fmla="*/ 5356 w 6115"/>
                <a:gd name="T25" fmla="*/ 1624 h 3355"/>
                <a:gd name="T26" fmla="*/ 5417 w 6115"/>
                <a:gd name="T27" fmla="*/ 1288 h 3355"/>
                <a:gd name="T28" fmla="*/ 5179 w 6115"/>
                <a:gd name="T29" fmla="*/ 1156 h 3355"/>
                <a:gd name="T30" fmla="*/ 5382 w 6115"/>
                <a:gd name="T31" fmla="*/ 1164 h 3355"/>
                <a:gd name="T32" fmla="*/ 5620 w 6115"/>
                <a:gd name="T33" fmla="*/ 1253 h 3355"/>
                <a:gd name="T34" fmla="*/ 5823 w 6115"/>
                <a:gd name="T35" fmla="*/ 1359 h 3355"/>
                <a:gd name="T36" fmla="*/ 5903 w 6115"/>
                <a:gd name="T37" fmla="*/ 927 h 3355"/>
                <a:gd name="T38" fmla="*/ 6053 w 6115"/>
                <a:gd name="T39" fmla="*/ 698 h 3355"/>
                <a:gd name="T40" fmla="*/ 5938 w 6115"/>
                <a:gd name="T41" fmla="*/ 574 h 3355"/>
                <a:gd name="T42" fmla="*/ 5682 w 6115"/>
                <a:gd name="T43" fmla="*/ 327 h 3355"/>
                <a:gd name="T44" fmla="*/ 5347 w 6115"/>
                <a:gd name="T45" fmla="*/ 150 h 3355"/>
                <a:gd name="T46" fmla="*/ 5153 w 6115"/>
                <a:gd name="T47" fmla="*/ 406 h 3355"/>
                <a:gd name="T48" fmla="*/ 4288 w 6115"/>
                <a:gd name="T49" fmla="*/ 247 h 3355"/>
                <a:gd name="T50" fmla="*/ 3300 w 6115"/>
                <a:gd name="T51" fmla="*/ 318 h 3355"/>
                <a:gd name="T52" fmla="*/ 2920 w 6115"/>
                <a:gd name="T53" fmla="*/ 133 h 3355"/>
                <a:gd name="T54" fmla="*/ 2700 w 6115"/>
                <a:gd name="T55" fmla="*/ 106 h 3355"/>
                <a:gd name="T56" fmla="*/ 2523 w 6115"/>
                <a:gd name="T57" fmla="*/ 9 h 3355"/>
                <a:gd name="T58" fmla="*/ 1994 w 6115"/>
                <a:gd name="T59" fmla="*/ 150 h 3355"/>
                <a:gd name="T60" fmla="*/ 1959 w 6115"/>
                <a:gd name="T61" fmla="*/ 344 h 3355"/>
                <a:gd name="T62" fmla="*/ 1641 w 6115"/>
                <a:gd name="T63" fmla="*/ 336 h 3355"/>
                <a:gd name="T64" fmla="*/ 1306 w 6115"/>
                <a:gd name="T65" fmla="*/ 336 h 3355"/>
                <a:gd name="T66" fmla="*/ 1165 w 6115"/>
                <a:gd name="T67" fmla="*/ 450 h 3355"/>
                <a:gd name="T68" fmla="*/ 1279 w 6115"/>
                <a:gd name="T69" fmla="*/ 653 h 3355"/>
                <a:gd name="T70" fmla="*/ 1412 w 6115"/>
                <a:gd name="T71" fmla="*/ 768 h 3355"/>
                <a:gd name="T72" fmla="*/ 1509 w 6115"/>
                <a:gd name="T73" fmla="*/ 998 h 3355"/>
                <a:gd name="T74" fmla="*/ 1526 w 6115"/>
                <a:gd name="T75" fmla="*/ 1024 h 3355"/>
                <a:gd name="T76" fmla="*/ 1447 w 6115"/>
                <a:gd name="T77" fmla="*/ 1306 h 3355"/>
                <a:gd name="T78" fmla="*/ 1200 w 6115"/>
                <a:gd name="T79" fmla="*/ 980 h 3355"/>
                <a:gd name="T80" fmla="*/ 944 w 6115"/>
                <a:gd name="T81" fmla="*/ 856 h 3355"/>
                <a:gd name="T82" fmla="*/ 653 w 6115"/>
                <a:gd name="T83" fmla="*/ 998 h 3355"/>
                <a:gd name="T84" fmla="*/ 123 w 6115"/>
                <a:gd name="T85" fmla="*/ 954 h 3355"/>
                <a:gd name="T86" fmla="*/ 97 w 6115"/>
                <a:gd name="T87" fmla="*/ 1270 h 3355"/>
                <a:gd name="T88" fmla="*/ 450 w 6115"/>
                <a:gd name="T89" fmla="*/ 1315 h 3355"/>
                <a:gd name="T90" fmla="*/ 538 w 6115"/>
                <a:gd name="T91" fmla="*/ 1412 h 3355"/>
                <a:gd name="T92" fmla="*/ 468 w 6115"/>
                <a:gd name="T93" fmla="*/ 1747 h 3355"/>
                <a:gd name="T94" fmla="*/ 856 w 6115"/>
                <a:gd name="T95" fmla="*/ 2400 h 3355"/>
                <a:gd name="T96" fmla="*/ 1209 w 6115"/>
                <a:gd name="T97" fmla="*/ 2648 h 3355"/>
                <a:gd name="T98" fmla="*/ 1606 w 6115"/>
                <a:gd name="T99" fmla="*/ 2480 h 3355"/>
                <a:gd name="T100" fmla="*/ 1906 w 6115"/>
                <a:gd name="T101" fmla="*/ 2188 h 3355"/>
                <a:gd name="T102" fmla="*/ 1473 w 6115"/>
                <a:gd name="T103" fmla="*/ 2065 h 3355"/>
                <a:gd name="T104" fmla="*/ 1270 w 6115"/>
                <a:gd name="T105" fmla="*/ 1791 h 3355"/>
                <a:gd name="T106" fmla="*/ 1447 w 6115"/>
                <a:gd name="T107" fmla="*/ 1853 h 3355"/>
                <a:gd name="T108" fmla="*/ 2020 w 6115"/>
                <a:gd name="T109" fmla="*/ 2012 h 3355"/>
                <a:gd name="T110" fmla="*/ 2400 w 6115"/>
                <a:gd name="T111" fmla="*/ 2100 h 3355"/>
                <a:gd name="T112" fmla="*/ 2629 w 6115"/>
                <a:gd name="T113" fmla="*/ 2197 h 3355"/>
                <a:gd name="T114" fmla="*/ 2823 w 6115"/>
                <a:gd name="T115" fmla="*/ 2815 h 3355"/>
                <a:gd name="T116" fmla="*/ 3088 w 6115"/>
                <a:gd name="T117" fmla="*/ 2577 h 3355"/>
                <a:gd name="T118" fmla="*/ 3564 w 6115"/>
                <a:gd name="T119" fmla="*/ 2197 h 3355"/>
                <a:gd name="T120" fmla="*/ 3882 w 6115"/>
                <a:gd name="T121" fmla="*/ 2542 h 3355"/>
                <a:gd name="T122" fmla="*/ 1076 w 6115"/>
                <a:gd name="T123" fmla="*/ 1120 h 3355"/>
                <a:gd name="T124" fmla="*/ 1915 w 6115"/>
                <a:gd name="T125" fmla="*/ 706 h 3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115" h="3355">
                  <a:moveTo>
                    <a:pt x="3900" y="2524"/>
                  </a:moveTo>
                  <a:lnTo>
                    <a:pt x="3900" y="2524"/>
                  </a:lnTo>
                  <a:lnTo>
                    <a:pt x="3909" y="2524"/>
                  </a:lnTo>
                  <a:lnTo>
                    <a:pt x="3909" y="2524"/>
                  </a:lnTo>
                  <a:lnTo>
                    <a:pt x="3926" y="2506"/>
                  </a:lnTo>
                  <a:lnTo>
                    <a:pt x="3926" y="2506"/>
                  </a:lnTo>
                  <a:lnTo>
                    <a:pt x="3953" y="2471"/>
                  </a:lnTo>
                  <a:lnTo>
                    <a:pt x="3953" y="2471"/>
                  </a:lnTo>
                  <a:lnTo>
                    <a:pt x="3953" y="2471"/>
                  </a:lnTo>
                  <a:lnTo>
                    <a:pt x="3953" y="2471"/>
                  </a:lnTo>
                  <a:lnTo>
                    <a:pt x="3953" y="2471"/>
                  </a:lnTo>
                  <a:lnTo>
                    <a:pt x="3953" y="2471"/>
                  </a:lnTo>
                  <a:lnTo>
                    <a:pt x="3961" y="2480"/>
                  </a:lnTo>
                  <a:lnTo>
                    <a:pt x="3961" y="2480"/>
                  </a:lnTo>
                  <a:lnTo>
                    <a:pt x="3970" y="2497"/>
                  </a:lnTo>
                  <a:lnTo>
                    <a:pt x="3970" y="2497"/>
                  </a:lnTo>
                  <a:lnTo>
                    <a:pt x="3979" y="2515"/>
                  </a:lnTo>
                  <a:lnTo>
                    <a:pt x="3988" y="2542"/>
                  </a:lnTo>
                  <a:lnTo>
                    <a:pt x="3988" y="2559"/>
                  </a:lnTo>
                  <a:lnTo>
                    <a:pt x="3988" y="2559"/>
                  </a:lnTo>
                  <a:lnTo>
                    <a:pt x="3988" y="2559"/>
                  </a:lnTo>
                  <a:lnTo>
                    <a:pt x="3988" y="2559"/>
                  </a:lnTo>
                  <a:lnTo>
                    <a:pt x="3988" y="2586"/>
                  </a:lnTo>
                  <a:lnTo>
                    <a:pt x="3988" y="2586"/>
                  </a:lnTo>
                  <a:lnTo>
                    <a:pt x="4006" y="2630"/>
                  </a:lnTo>
                  <a:lnTo>
                    <a:pt x="4014" y="2665"/>
                  </a:lnTo>
                  <a:lnTo>
                    <a:pt x="4014" y="2665"/>
                  </a:lnTo>
                  <a:lnTo>
                    <a:pt x="4032" y="2683"/>
                  </a:lnTo>
                  <a:lnTo>
                    <a:pt x="4041" y="2709"/>
                  </a:lnTo>
                  <a:lnTo>
                    <a:pt x="4041" y="2745"/>
                  </a:lnTo>
                  <a:lnTo>
                    <a:pt x="4041" y="2745"/>
                  </a:lnTo>
                  <a:lnTo>
                    <a:pt x="4041" y="2753"/>
                  </a:lnTo>
                  <a:lnTo>
                    <a:pt x="4041" y="2753"/>
                  </a:lnTo>
                  <a:lnTo>
                    <a:pt x="4041" y="2789"/>
                  </a:lnTo>
                  <a:lnTo>
                    <a:pt x="4041" y="2789"/>
                  </a:lnTo>
                  <a:lnTo>
                    <a:pt x="4050" y="2789"/>
                  </a:lnTo>
                  <a:lnTo>
                    <a:pt x="4050" y="2789"/>
                  </a:lnTo>
                  <a:lnTo>
                    <a:pt x="4050" y="2806"/>
                  </a:lnTo>
                  <a:lnTo>
                    <a:pt x="4050" y="2806"/>
                  </a:lnTo>
                  <a:lnTo>
                    <a:pt x="4059" y="2815"/>
                  </a:lnTo>
                  <a:lnTo>
                    <a:pt x="4059" y="2815"/>
                  </a:lnTo>
                  <a:lnTo>
                    <a:pt x="4059" y="2815"/>
                  </a:lnTo>
                  <a:lnTo>
                    <a:pt x="4059" y="2815"/>
                  </a:lnTo>
                  <a:lnTo>
                    <a:pt x="4050" y="2824"/>
                  </a:lnTo>
                  <a:lnTo>
                    <a:pt x="4050" y="2824"/>
                  </a:lnTo>
                  <a:lnTo>
                    <a:pt x="4050" y="2824"/>
                  </a:lnTo>
                  <a:lnTo>
                    <a:pt x="4041" y="2842"/>
                  </a:lnTo>
                  <a:lnTo>
                    <a:pt x="4041" y="2842"/>
                  </a:lnTo>
                  <a:lnTo>
                    <a:pt x="4041" y="2842"/>
                  </a:lnTo>
                  <a:lnTo>
                    <a:pt x="4041" y="2842"/>
                  </a:lnTo>
                  <a:lnTo>
                    <a:pt x="4032" y="2859"/>
                  </a:lnTo>
                  <a:lnTo>
                    <a:pt x="4032" y="2859"/>
                  </a:lnTo>
                  <a:lnTo>
                    <a:pt x="4032" y="2886"/>
                  </a:lnTo>
                  <a:lnTo>
                    <a:pt x="4032" y="2886"/>
                  </a:lnTo>
                  <a:lnTo>
                    <a:pt x="4032" y="2904"/>
                  </a:lnTo>
                  <a:lnTo>
                    <a:pt x="4032" y="2904"/>
                  </a:lnTo>
                  <a:lnTo>
                    <a:pt x="4023" y="2930"/>
                  </a:lnTo>
                  <a:lnTo>
                    <a:pt x="4023" y="2948"/>
                  </a:lnTo>
                  <a:lnTo>
                    <a:pt x="4023" y="2965"/>
                  </a:lnTo>
                  <a:lnTo>
                    <a:pt x="4023" y="2965"/>
                  </a:lnTo>
                  <a:lnTo>
                    <a:pt x="4041" y="2965"/>
                  </a:lnTo>
                  <a:lnTo>
                    <a:pt x="4041" y="2965"/>
                  </a:lnTo>
                  <a:lnTo>
                    <a:pt x="4059" y="2983"/>
                  </a:lnTo>
                  <a:lnTo>
                    <a:pt x="4103" y="3036"/>
                  </a:lnTo>
                  <a:lnTo>
                    <a:pt x="4103" y="3036"/>
                  </a:lnTo>
                  <a:lnTo>
                    <a:pt x="4120" y="3054"/>
                  </a:lnTo>
                  <a:lnTo>
                    <a:pt x="4120" y="3054"/>
                  </a:lnTo>
                  <a:lnTo>
                    <a:pt x="4129" y="3062"/>
                  </a:lnTo>
                  <a:lnTo>
                    <a:pt x="4129" y="3062"/>
                  </a:lnTo>
                  <a:lnTo>
                    <a:pt x="4129" y="3071"/>
                  </a:lnTo>
                  <a:lnTo>
                    <a:pt x="4129" y="3071"/>
                  </a:lnTo>
                  <a:lnTo>
                    <a:pt x="4138" y="3142"/>
                  </a:lnTo>
                  <a:lnTo>
                    <a:pt x="4138" y="3142"/>
                  </a:lnTo>
                  <a:lnTo>
                    <a:pt x="4147" y="3168"/>
                  </a:lnTo>
                  <a:lnTo>
                    <a:pt x="4164" y="3204"/>
                  </a:lnTo>
                  <a:lnTo>
                    <a:pt x="4164" y="3204"/>
                  </a:lnTo>
                  <a:lnTo>
                    <a:pt x="4173" y="3212"/>
                  </a:lnTo>
                  <a:lnTo>
                    <a:pt x="4173" y="3212"/>
                  </a:lnTo>
                  <a:lnTo>
                    <a:pt x="4173" y="3221"/>
                  </a:lnTo>
                  <a:lnTo>
                    <a:pt x="4173" y="3221"/>
                  </a:lnTo>
                  <a:lnTo>
                    <a:pt x="4182" y="3230"/>
                  </a:lnTo>
                  <a:lnTo>
                    <a:pt x="4182" y="3230"/>
                  </a:lnTo>
                  <a:lnTo>
                    <a:pt x="4191" y="3239"/>
                  </a:lnTo>
                  <a:lnTo>
                    <a:pt x="4191" y="3239"/>
                  </a:lnTo>
                  <a:lnTo>
                    <a:pt x="4191" y="3248"/>
                  </a:lnTo>
                  <a:lnTo>
                    <a:pt x="4191" y="3248"/>
                  </a:lnTo>
                  <a:lnTo>
                    <a:pt x="4209" y="3265"/>
                  </a:lnTo>
                  <a:lnTo>
                    <a:pt x="4226" y="3283"/>
                  </a:lnTo>
                  <a:lnTo>
                    <a:pt x="4235" y="3283"/>
                  </a:lnTo>
                  <a:lnTo>
                    <a:pt x="4235" y="3283"/>
                  </a:lnTo>
                  <a:lnTo>
                    <a:pt x="4253" y="3301"/>
                  </a:lnTo>
                  <a:lnTo>
                    <a:pt x="4253" y="3301"/>
                  </a:lnTo>
                  <a:lnTo>
                    <a:pt x="4306" y="3336"/>
                  </a:lnTo>
                  <a:lnTo>
                    <a:pt x="4350" y="3354"/>
                  </a:lnTo>
                  <a:lnTo>
                    <a:pt x="4350" y="3354"/>
                  </a:lnTo>
                  <a:lnTo>
                    <a:pt x="4359" y="3354"/>
                  </a:lnTo>
                  <a:lnTo>
                    <a:pt x="4359" y="3354"/>
                  </a:lnTo>
                  <a:lnTo>
                    <a:pt x="4367" y="3354"/>
                  </a:lnTo>
                  <a:lnTo>
                    <a:pt x="4367" y="3354"/>
                  </a:lnTo>
                  <a:lnTo>
                    <a:pt x="4376" y="3336"/>
                  </a:lnTo>
                  <a:lnTo>
                    <a:pt x="4376" y="3336"/>
                  </a:lnTo>
                  <a:lnTo>
                    <a:pt x="4367" y="3318"/>
                  </a:lnTo>
                  <a:lnTo>
                    <a:pt x="4332" y="3265"/>
                  </a:lnTo>
                  <a:lnTo>
                    <a:pt x="4332" y="3265"/>
                  </a:lnTo>
                  <a:lnTo>
                    <a:pt x="4323" y="3248"/>
                  </a:lnTo>
                  <a:lnTo>
                    <a:pt x="4323" y="3221"/>
                  </a:lnTo>
                  <a:lnTo>
                    <a:pt x="4323" y="3221"/>
                  </a:lnTo>
                  <a:lnTo>
                    <a:pt x="4332" y="3204"/>
                  </a:lnTo>
                  <a:lnTo>
                    <a:pt x="4332" y="3204"/>
                  </a:lnTo>
                  <a:lnTo>
                    <a:pt x="4332" y="3168"/>
                  </a:lnTo>
                  <a:lnTo>
                    <a:pt x="4332" y="3168"/>
                  </a:lnTo>
                  <a:lnTo>
                    <a:pt x="4323" y="3142"/>
                  </a:lnTo>
                  <a:lnTo>
                    <a:pt x="4314" y="3124"/>
                  </a:lnTo>
                  <a:lnTo>
                    <a:pt x="4314" y="3124"/>
                  </a:lnTo>
                  <a:lnTo>
                    <a:pt x="4306" y="3115"/>
                  </a:lnTo>
                  <a:lnTo>
                    <a:pt x="4306" y="3115"/>
                  </a:lnTo>
                  <a:lnTo>
                    <a:pt x="4288" y="3107"/>
                  </a:lnTo>
                  <a:lnTo>
                    <a:pt x="4288" y="3107"/>
                  </a:lnTo>
                  <a:lnTo>
                    <a:pt x="4279" y="3089"/>
                  </a:lnTo>
                  <a:lnTo>
                    <a:pt x="4270" y="3080"/>
                  </a:lnTo>
                  <a:lnTo>
                    <a:pt x="4270" y="3080"/>
                  </a:lnTo>
                  <a:lnTo>
                    <a:pt x="4270" y="3080"/>
                  </a:lnTo>
                  <a:lnTo>
                    <a:pt x="4270" y="3080"/>
                  </a:lnTo>
                  <a:lnTo>
                    <a:pt x="4261" y="3080"/>
                  </a:lnTo>
                  <a:lnTo>
                    <a:pt x="4261" y="3080"/>
                  </a:lnTo>
                  <a:lnTo>
                    <a:pt x="4253" y="3071"/>
                  </a:lnTo>
                  <a:lnTo>
                    <a:pt x="4253" y="3071"/>
                  </a:lnTo>
                  <a:lnTo>
                    <a:pt x="4244" y="3062"/>
                  </a:lnTo>
                  <a:lnTo>
                    <a:pt x="4244" y="3062"/>
                  </a:lnTo>
                  <a:lnTo>
                    <a:pt x="4217" y="3045"/>
                  </a:lnTo>
                  <a:lnTo>
                    <a:pt x="4182" y="3036"/>
                  </a:lnTo>
                  <a:lnTo>
                    <a:pt x="4182" y="3036"/>
                  </a:lnTo>
                  <a:lnTo>
                    <a:pt x="4164" y="3018"/>
                  </a:lnTo>
                  <a:lnTo>
                    <a:pt x="4164" y="3018"/>
                  </a:lnTo>
                  <a:lnTo>
                    <a:pt x="4156" y="3001"/>
                  </a:lnTo>
                  <a:lnTo>
                    <a:pt x="4156" y="2983"/>
                  </a:lnTo>
                  <a:lnTo>
                    <a:pt x="4156" y="2983"/>
                  </a:lnTo>
                  <a:lnTo>
                    <a:pt x="4156" y="2965"/>
                  </a:lnTo>
                  <a:lnTo>
                    <a:pt x="4147" y="2948"/>
                  </a:lnTo>
                  <a:lnTo>
                    <a:pt x="4147" y="2948"/>
                  </a:lnTo>
                  <a:lnTo>
                    <a:pt x="4147" y="2948"/>
                  </a:lnTo>
                  <a:lnTo>
                    <a:pt x="4138" y="2939"/>
                  </a:lnTo>
                  <a:lnTo>
                    <a:pt x="4138" y="2939"/>
                  </a:lnTo>
                  <a:lnTo>
                    <a:pt x="4129" y="2930"/>
                  </a:lnTo>
                  <a:lnTo>
                    <a:pt x="4129" y="2930"/>
                  </a:lnTo>
                  <a:lnTo>
                    <a:pt x="4120" y="2912"/>
                  </a:lnTo>
                  <a:lnTo>
                    <a:pt x="4103" y="2895"/>
                  </a:lnTo>
                  <a:lnTo>
                    <a:pt x="4103" y="2895"/>
                  </a:lnTo>
                  <a:lnTo>
                    <a:pt x="4094" y="2895"/>
                  </a:lnTo>
                  <a:lnTo>
                    <a:pt x="4094" y="2895"/>
                  </a:lnTo>
                  <a:lnTo>
                    <a:pt x="4094" y="2895"/>
                  </a:lnTo>
                  <a:lnTo>
                    <a:pt x="4094" y="2895"/>
                  </a:lnTo>
                  <a:lnTo>
                    <a:pt x="4094" y="2877"/>
                  </a:lnTo>
                  <a:lnTo>
                    <a:pt x="4094" y="2851"/>
                  </a:lnTo>
                  <a:lnTo>
                    <a:pt x="4094" y="2842"/>
                  </a:lnTo>
                  <a:lnTo>
                    <a:pt x="4094" y="2842"/>
                  </a:lnTo>
                  <a:lnTo>
                    <a:pt x="4103" y="2815"/>
                  </a:lnTo>
                  <a:lnTo>
                    <a:pt x="4103" y="2815"/>
                  </a:lnTo>
                  <a:lnTo>
                    <a:pt x="4103" y="2815"/>
                  </a:lnTo>
                  <a:lnTo>
                    <a:pt x="4103" y="2815"/>
                  </a:lnTo>
                  <a:lnTo>
                    <a:pt x="4103" y="2806"/>
                  </a:lnTo>
                  <a:lnTo>
                    <a:pt x="4103" y="2806"/>
                  </a:lnTo>
                  <a:lnTo>
                    <a:pt x="4103" y="2806"/>
                  </a:lnTo>
                  <a:lnTo>
                    <a:pt x="4103" y="2806"/>
                  </a:lnTo>
                  <a:lnTo>
                    <a:pt x="4111" y="2798"/>
                  </a:lnTo>
                  <a:lnTo>
                    <a:pt x="4111" y="2798"/>
                  </a:lnTo>
                  <a:lnTo>
                    <a:pt x="4111" y="2789"/>
                  </a:lnTo>
                  <a:lnTo>
                    <a:pt x="4111" y="2789"/>
                  </a:lnTo>
                  <a:lnTo>
                    <a:pt x="4120" y="2771"/>
                  </a:lnTo>
                  <a:lnTo>
                    <a:pt x="4120" y="2771"/>
                  </a:lnTo>
                  <a:lnTo>
                    <a:pt x="4120" y="2762"/>
                  </a:lnTo>
                  <a:lnTo>
                    <a:pt x="4120" y="2762"/>
                  </a:lnTo>
                  <a:lnTo>
                    <a:pt x="4138" y="2709"/>
                  </a:lnTo>
                  <a:lnTo>
                    <a:pt x="4138" y="2692"/>
                  </a:lnTo>
                  <a:lnTo>
                    <a:pt x="4138" y="2692"/>
                  </a:lnTo>
                  <a:lnTo>
                    <a:pt x="4138" y="2692"/>
                  </a:lnTo>
                  <a:lnTo>
                    <a:pt x="4138" y="2692"/>
                  </a:lnTo>
                  <a:lnTo>
                    <a:pt x="4129" y="2700"/>
                  </a:lnTo>
                  <a:lnTo>
                    <a:pt x="4129" y="2700"/>
                  </a:lnTo>
                  <a:lnTo>
                    <a:pt x="4138" y="2692"/>
                  </a:lnTo>
                  <a:lnTo>
                    <a:pt x="4138" y="2692"/>
                  </a:lnTo>
                  <a:lnTo>
                    <a:pt x="4156" y="2683"/>
                  </a:lnTo>
                  <a:lnTo>
                    <a:pt x="4156" y="2683"/>
                  </a:lnTo>
                  <a:lnTo>
                    <a:pt x="4164" y="2683"/>
                  </a:lnTo>
                  <a:lnTo>
                    <a:pt x="4164" y="2692"/>
                  </a:lnTo>
                  <a:lnTo>
                    <a:pt x="4164" y="2692"/>
                  </a:lnTo>
                  <a:lnTo>
                    <a:pt x="4173" y="2709"/>
                  </a:lnTo>
                  <a:lnTo>
                    <a:pt x="4182" y="2718"/>
                  </a:lnTo>
                  <a:lnTo>
                    <a:pt x="4200" y="2727"/>
                  </a:lnTo>
                  <a:lnTo>
                    <a:pt x="4217" y="2727"/>
                  </a:lnTo>
                  <a:lnTo>
                    <a:pt x="4217" y="2727"/>
                  </a:lnTo>
                  <a:lnTo>
                    <a:pt x="4217" y="2727"/>
                  </a:lnTo>
                  <a:lnTo>
                    <a:pt x="4235" y="2727"/>
                  </a:lnTo>
                  <a:lnTo>
                    <a:pt x="4244" y="2745"/>
                  </a:lnTo>
                  <a:lnTo>
                    <a:pt x="4244" y="2745"/>
                  </a:lnTo>
                  <a:lnTo>
                    <a:pt x="4261" y="2753"/>
                  </a:lnTo>
                  <a:lnTo>
                    <a:pt x="4270" y="2753"/>
                  </a:lnTo>
                  <a:lnTo>
                    <a:pt x="4270" y="2753"/>
                  </a:lnTo>
                  <a:lnTo>
                    <a:pt x="4279" y="2753"/>
                  </a:lnTo>
                  <a:lnTo>
                    <a:pt x="4288" y="2745"/>
                  </a:lnTo>
                  <a:lnTo>
                    <a:pt x="4288" y="2745"/>
                  </a:lnTo>
                  <a:lnTo>
                    <a:pt x="4288" y="2736"/>
                  </a:lnTo>
                  <a:lnTo>
                    <a:pt x="4288" y="2727"/>
                  </a:lnTo>
                  <a:lnTo>
                    <a:pt x="4288" y="2727"/>
                  </a:lnTo>
                  <a:lnTo>
                    <a:pt x="4288" y="2727"/>
                  </a:lnTo>
                  <a:lnTo>
                    <a:pt x="4288" y="2718"/>
                  </a:lnTo>
                  <a:lnTo>
                    <a:pt x="4288" y="2718"/>
                  </a:lnTo>
                  <a:lnTo>
                    <a:pt x="4279" y="2709"/>
                  </a:lnTo>
                  <a:lnTo>
                    <a:pt x="4279" y="2709"/>
                  </a:lnTo>
                  <a:lnTo>
                    <a:pt x="4279" y="2700"/>
                  </a:lnTo>
                  <a:lnTo>
                    <a:pt x="4270" y="2683"/>
                  </a:lnTo>
                  <a:lnTo>
                    <a:pt x="4270" y="2683"/>
                  </a:lnTo>
                  <a:lnTo>
                    <a:pt x="4270" y="2674"/>
                  </a:lnTo>
                  <a:lnTo>
                    <a:pt x="4279" y="2665"/>
                  </a:lnTo>
                  <a:lnTo>
                    <a:pt x="4279" y="2665"/>
                  </a:lnTo>
                  <a:lnTo>
                    <a:pt x="4297" y="2648"/>
                  </a:lnTo>
                  <a:lnTo>
                    <a:pt x="4314" y="2639"/>
                  </a:lnTo>
                  <a:lnTo>
                    <a:pt x="4332" y="2630"/>
                  </a:lnTo>
                  <a:lnTo>
                    <a:pt x="4350" y="2630"/>
                  </a:lnTo>
                  <a:lnTo>
                    <a:pt x="4350" y="2630"/>
                  </a:lnTo>
                  <a:lnTo>
                    <a:pt x="4350" y="2630"/>
                  </a:lnTo>
                  <a:lnTo>
                    <a:pt x="4376" y="2630"/>
                  </a:lnTo>
                  <a:lnTo>
                    <a:pt x="4376" y="2630"/>
                  </a:lnTo>
                  <a:lnTo>
                    <a:pt x="4385" y="2630"/>
                  </a:lnTo>
                  <a:lnTo>
                    <a:pt x="4420" y="2630"/>
                  </a:lnTo>
                  <a:lnTo>
                    <a:pt x="4420" y="2630"/>
                  </a:lnTo>
                  <a:lnTo>
                    <a:pt x="4420" y="2630"/>
                  </a:lnTo>
                  <a:lnTo>
                    <a:pt x="4420" y="2630"/>
                  </a:lnTo>
                  <a:lnTo>
                    <a:pt x="4429" y="2630"/>
                  </a:lnTo>
                  <a:lnTo>
                    <a:pt x="4429" y="2630"/>
                  </a:lnTo>
                  <a:lnTo>
                    <a:pt x="4438" y="2639"/>
                  </a:lnTo>
                  <a:lnTo>
                    <a:pt x="4438" y="2639"/>
                  </a:lnTo>
                  <a:lnTo>
                    <a:pt x="4456" y="2648"/>
                  </a:lnTo>
                  <a:lnTo>
                    <a:pt x="4456" y="2648"/>
                  </a:lnTo>
                  <a:lnTo>
                    <a:pt x="4464" y="2656"/>
                  </a:lnTo>
                  <a:lnTo>
                    <a:pt x="4464" y="2656"/>
                  </a:lnTo>
                  <a:lnTo>
                    <a:pt x="4473" y="2656"/>
                  </a:lnTo>
                  <a:lnTo>
                    <a:pt x="4473" y="2656"/>
                  </a:lnTo>
                  <a:lnTo>
                    <a:pt x="4482" y="2648"/>
                  </a:lnTo>
                  <a:lnTo>
                    <a:pt x="4482" y="2639"/>
                  </a:lnTo>
                  <a:lnTo>
                    <a:pt x="4482" y="2630"/>
                  </a:lnTo>
                  <a:lnTo>
                    <a:pt x="4482" y="2630"/>
                  </a:lnTo>
                  <a:lnTo>
                    <a:pt x="4482" y="2630"/>
                  </a:lnTo>
                  <a:lnTo>
                    <a:pt x="4491" y="2621"/>
                  </a:lnTo>
                  <a:lnTo>
                    <a:pt x="4491" y="2621"/>
                  </a:lnTo>
                  <a:lnTo>
                    <a:pt x="4500" y="2621"/>
                  </a:lnTo>
                  <a:lnTo>
                    <a:pt x="4500" y="2621"/>
                  </a:lnTo>
                  <a:lnTo>
                    <a:pt x="4517" y="2630"/>
                  </a:lnTo>
                  <a:lnTo>
                    <a:pt x="4535" y="2630"/>
                  </a:lnTo>
                  <a:lnTo>
                    <a:pt x="4535" y="2630"/>
                  </a:lnTo>
                  <a:lnTo>
                    <a:pt x="4544" y="2621"/>
                  </a:lnTo>
                  <a:lnTo>
                    <a:pt x="4544" y="2639"/>
                  </a:lnTo>
                  <a:lnTo>
                    <a:pt x="4544" y="2639"/>
                  </a:lnTo>
                  <a:lnTo>
                    <a:pt x="4553" y="2656"/>
                  </a:lnTo>
                  <a:lnTo>
                    <a:pt x="4553" y="2656"/>
                  </a:lnTo>
                  <a:lnTo>
                    <a:pt x="4561" y="2665"/>
                  </a:lnTo>
                  <a:lnTo>
                    <a:pt x="4561" y="2665"/>
                  </a:lnTo>
                  <a:lnTo>
                    <a:pt x="4561" y="2665"/>
                  </a:lnTo>
                  <a:lnTo>
                    <a:pt x="4561" y="2674"/>
                  </a:lnTo>
                  <a:lnTo>
                    <a:pt x="4561" y="2674"/>
                  </a:lnTo>
                  <a:lnTo>
                    <a:pt x="4561" y="2683"/>
                  </a:lnTo>
                  <a:lnTo>
                    <a:pt x="4561" y="2683"/>
                  </a:lnTo>
                  <a:lnTo>
                    <a:pt x="4570" y="2700"/>
                  </a:lnTo>
                  <a:lnTo>
                    <a:pt x="4544" y="2718"/>
                  </a:lnTo>
                  <a:lnTo>
                    <a:pt x="4544" y="2718"/>
                  </a:lnTo>
                  <a:lnTo>
                    <a:pt x="4526" y="2736"/>
                  </a:lnTo>
                  <a:lnTo>
                    <a:pt x="4526" y="2736"/>
                  </a:lnTo>
                  <a:lnTo>
                    <a:pt x="4517" y="2745"/>
                  </a:lnTo>
                  <a:lnTo>
                    <a:pt x="4517" y="2745"/>
                  </a:lnTo>
                  <a:lnTo>
                    <a:pt x="4517" y="2753"/>
                  </a:lnTo>
                  <a:lnTo>
                    <a:pt x="4517" y="2753"/>
                  </a:lnTo>
                  <a:lnTo>
                    <a:pt x="4509" y="2762"/>
                  </a:lnTo>
                  <a:lnTo>
                    <a:pt x="4500" y="2771"/>
                  </a:lnTo>
                  <a:lnTo>
                    <a:pt x="4500" y="2771"/>
                  </a:lnTo>
                  <a:lnTo>
                    <a:pt x="4491" y="2762"/>
                  </a:lnTo>
                  <a:lnTo>
                    <a:pt x="4491" y="2762"/>
                  </a:lnTo>
                  <a:lnTo>
                    <a:pt x="4473" y="2762"/>
                  </a:lnTo>
                  <a:lnTo>
                    <a:pt x="4473" y="2762"/>
                  </a:lnTo>
                  <a:lnTo>
                    <a:pt x="4464" y="2780"/>
                  </a:lnTo>
                  <a:lnTo>
                    <a:pt x="4464" y="2780"/>
                  </a:lnTo>
                  <a:lnTo>
                    <a:pt x="4464" y="2798"/>
                  </a:lnTo>
                  <a:lnTo>
                    <a:pt x="4464" y="2798"/>
                  </a:lnTo>
                  <a:lnTo>
                    <a:pt x="4473" y="2806"/>
                  </a:lnTo>
                  <a:lnTo>
                    <a:pt x="4473" y="2806"/>
                  </a:lnTo>
                  <a:lnTo>
                    <a:pt x="4473" y="2815"/>
                  </a:lnTo>
                  <a:lnTo>
                    <a:pt x="4473" y="2815"/>
                  </a:lnTo>
                  <a:lnTo>
                    <a:pt x="4473" y="2815"/>
                  </a:lnTo>
                  <a:lnTo>
                    <a:pt x="4473" y="2815"/>
                  </a:lnTo>
                  <a:lnTo>
                    <a:pt x="4456" y="2815"/>
                  </a:lnTo>
                  <a:lnTo>
                    <a:pt x="4456" y="2815"/>
                  </a:lnTo>
                  <a:lnTo>
                    <a:pt x="4447" y="2815"/>
                  </a:lnTo>
                  <a:lnTo>
                    <a:pt x="4429" y="2815"/>
                  </a:lnTo>
                  <a:lnTo>
                    <a:pt x="4429" y="2815"/>
                  </a:lnTo>
                  <a:lnTo>
                    <a:pt x="4411" y="2815"/>
                  </a:lnTo>
                  <a:lnTo>
                    <a:pt x="4411" y="2824"/>
                  </a:lnTo>
                  <a:lnTo>
                    <a:pt x="4411" y="2824"/>
                  </a:lnTo>
                  <a:lnTo>
                    <a:pt x="4403" y="2833"/>
                  </a:lnTo>
                  <a:lnTo>
                    <a:pt x="4403" y="2833"/>
                  </a:lnTo>
                  <a:lnTo>
                    <a:pt x="4403" y="2833"/>
                  </a:lnTo>
                  <a:lnTo>
                    <a:pt x="4403" y="2833"/>
                  </a:lnTo>
                  <a:lnTo>
                    <a:pt x="4394" y="2833"/>
                  </a:lnTo>
                  <a:lnTo>
                    <a:pt x="4385" y="2842"/>
                  </a:lnTo>
                  <a:lnTo>
                    <a:pt x="4385" y="2842"/>
                  </a:lnTo>
                  <a:lnTo>
                    <a:pt x="4385" y="2851"/>
                  </a:lnTo>
                  <a:lnTo>
                    <a:pt x="4385" y="2859"/>
                  </a:lnTo>
                  <a:lnTo>
                    <a:pt x="4385" y="2859"/>
                  </a:lnTo>
                  <a:lnTo>
                    <a:pt x="4403" y="2868"/>
                  </a:lnTo>
                  <a:lnTo>
                    <a:pt x="4403" y="2868"/>
                  </a:lnTo>
                  <a:lnTo>
                    <a:pt x="4403" y="2868"/>
                  </a:lnTo>
                  <a:lnTo>
                    <a:pt x="4403" y="2877"/>
                  </a:lnTo>
                  <a:lnTo>
                    <a:pt x="4403" y="2877"/>
                  </a:lnTo>
                  <a:lnTo>
                    <a:pt x="4403" y="2877"/>
                  </a:lnTo>
                  <a:lnTo>
                    <a:pt x="4403" y="2877"/>
                  </a:lnTo>
                  <a:lnTo>
                    <a:pt x="4394" y="2886"/>
                  </a:lnTo>
                  <a:lnTo>
                    <a:pt x="4394" y="2886"/>
                  </a:lnTo>
                  <a:lnTo>
                    <a:pt x="4394" y="2895"/>
                  </a:lnTo>
                  <a:lnTo>
                    <a:pt x="4385" y="2912"/>
                  </a:lnTo>
                  <a:lnTo>
                    <a:pt x="4385" y="2912"/>
                  </a:lnTo>
                  <a:lnTo>
                    <a:pt x="4394" y="2930"/>
                  </a:lnTo>
                  <a:lnTo>
                    <a:pt x="4403" y="2948"/>
                  </a:lnTo>
                  <a:lnTo>
                    <a:pt x="4411" y="2948"/>
                  </a:lnTo>
                  <a:lnTo>
                    <a:pt x="4411" y="2948"/>
                  </a:lnTo>
                  <a:lnTo>
                    <a:pt x="4429" y="2948"/>
                  </a:lnTo>
                  <a:lnTo>
                    <a:pt x="4429" y="2939"/>
                  </a:lnTo>
                  <a:lnTo>
                    <a:pt x="4429" y="2939"/>
                  </a:lnTo>
                  <a:lnTo>
                    <a:pt x="4447" y="2921"/>
                  </a:lnTo>
                  <a:lnTo>
                    <a:pt x="4473" y="2904"/>
                  </a:lnTo>
                  <a:lnTo>
                    <a:pt x="4473" y="2904"/>
                  </a:lnTo>
                  <a:lnTo>
                    <a:pt x="4482" y="2895"/>
                  </a:lnTo>
                  <a:lnTo>
                    <a:pt x="4491" y="2886"/>
                  </a:lnTo>
                  <a:lnTo>
                    <a:pt x="4491" y="2886"/>
                  </a:lnTo>
                  <a:lnTo>
                    <a:pt x="4491" y="2886"/>
                  </a:lnTo>
                  <a:lnTo>
                    <a:pt x="4491" y="2886"/>
                  </a:lnTo>
                  <a:lnTo>
                    <a:pt x="4500" y="2877"/>
                  </a:lnTo>
                  <a:lnTo>
                    <a:pt x="4500" y="2868"/>
                  </a:lnTo>
                  <a:lnTo>
                    <a:pt x="4500" y="2868"/>
                  </a:lnTo>
                  <a:lnTo>
                    <a:pt x="4509" y="2859"/>
                  </a:lnTo>
                  <a:lnTo>
                    <a:pt x="4509" y="2851"/>
                  </a:lnTo>
                  <a:lnTo>
                    <a:pt x="4509" y="2851"/>
                  </a:lnTo>
                  <a:lnTo>
                    <a:pt x="4517" y="2851"/>
                  </a:lnTo>
                  <a:lnTo>
                    <a:pt x="4517" y="2851"/>
                  </a:lnTo>
                  <a:lnTo>
                    <a:pt x="4517" y="2851"/>
                  </a:lnTo>
                  <a:lnTo>
                    <a:pt x="4535" y="2851"/>
                  </a:lnTo>
                  <a:lnTo>
                    <a:pt x="4535" y="2851"/>
                  </a:lnTo>
                  <a:lnTo>
                    <a:pt x="4561" y="2842"/>
                  </a:lnTo>
                  <a:lnTo>
                    <a:pt x="4597" y="2824"/>
                  </a:lnTo>
                  <a:lnTo>
                    <a:pt x="4597" y="2824"/>
                  </a:lnTo>
                  <a:lnTo>
                    <a:pt x="4614" y="2815"/>
                  </a:lnTo>
                  <a:lnTo>
                    <a:pt x="4614" y="2815"/>
                  </a:lnTo>
                  <a:lnTo>
                    <a:pt x="4632" y="2798"/>
                  </a:lnTo>
                  <a:lnTo>
                    <a:pt x="4650" y="2789"/>
                  </a:lnTo>
                  <a:lnTo>
                    <a:pt x="4659" y="2736"/>
                  </a:lnTo>
                  <a:lnTo>
                    <a:pt x="4659" y="2736"/>
                  </a:lnTo>
                  <a:lnTo>
                    <a:pt x="4667" y="2709"/>
                  </a:lnTo>
                  <a:lnTo>
                    <a:pt x="4667" y="2683"/>
                  </a:lnTo>
                  <a:lnTo>
                    <a:pt x="4659" y="2630"/>
                  </a:lnTo>
                  <a:lnTo>
                    <a:pt x="4659" y="2630"/>
                  </a:lnTo>
                  <a:lnTo>
                    <a:pt x="4659" y="2630"/>
                  </a:lnTo>
                  <a:lnTo>
                    <a:pt x="4659" y="2621"/>
                  </a:lnTo>
                  <a:lnTo>
                    <a:pt x="4659" y="2621"/>
                  </a:lnTo>
                  <a:lnTo>
                    <a:pt x="4650" y="2603"/>
                  </a:lnTo>
                  <a:lnTo>
                    <a:pt x="4650" y="2603"/>
                  </a:lnTo>
                  <a:lnTo>
                    <a:pt x="4632" y="2559"/>
                  </a:lnTo>
                  <a:lnTo>
                    <a:pt x="4614" y="2533"/>
                  </a:lnTo>
                  <a:lnTo>
                    <a:pt x="4597" y="2515"/>
                  </a:lnTo>
                  <a:lnTo>
                    <a:pt x="4597" y="2515"/>
                  </a:lnTo>
                  <a:lnTo>
                    <a:pt x="4588" y="2515"/>
                  </a:lnTo>
                  <a:lnTo>
                    <a:pt x="4588" y="2515"/>
                  </a:lnTo>
                  <a:lnTo>
                    <a:pt x="4570" y="2506"/>
                  </a:lnTo>
                  <a:lnTo>
                    <a:pt x="4517" y="2453"/>
                  </a:lnTo>
                  <a:lnTo>
                    <a:pt x="4517" y="2453"/>
                  </a:lnTo>
                  <a:lnTo>
                    <a:pt x="4509" y="2444"/>
                  </a:lnTo>
                  <a:lnTo>
                    <a:pt x="4509" y="2444"/>
                  </a:lnTo>
                  <a:lnTo>
                    <a:pt x="4500" y="2436"/>
                  </a:lnTo>
                  <a:lnTo>
                    <a:pt x="4500" y="2436"/>
                  </a:lnTo>
                  <a:lnTo>
                    <a:pt x="4500" y="2427"/>
                  </a:lnTo>
                  <a:lnTo>
                    <a:pt x="4500" y="2427"/>
                  </a:lnTo>
                  <a:lnTo>
                    <a:pt x="4482" y="2400"/>
                  </a:lnTo>
                  <a:lnTo>
                    <a:pt x="4482" y="2400"/>
                  </a:lnTo>
                  <a:lnTo>
                    <a:pt x="4464" y="2374"/>
                  </a:lnTo>
                  <a:lnTo>
                    <a:pt x="4464" y="2339"/>
                  </a:lnTo>
                  <a:lnTo>
                    <a:pt x="4464" y="2339"/>
                  </a:lnTo>
                  <a:lnTo>
                    <a:pt x="4473" y="2321"/>
                  </a:lnTo>
                  <a:lnTo>
                    <a:pt x="4482" y="2312"/>
                  </a:lnTo>
                  <a:lnTo>
                    <a:pt x="4482" y="2312"/>
                  </a:lnTo>
                  <a:lnTo>
                    <a:pt x="4491" y="2312"/>
                  </a:lnTo>
                  <a:lnTo>
                    <a:pt x="4491" y="2312"/>
                  </a:lnTo>
                  <a:lnTo>
                    <a:pt x="4500" y="2294"/>
                  </a:lnTo>
                  <a:lnTo>
                    <a:pt x="4509" y="2286"/>
                  </a:lnTo>
                  <a:lnTo>
                    <a:pt x="4509" y="2286"/>
                  </a:lnTo>
                  <a:lnTo>
                    <a:pt x="4517" y="2259"/>
                  </a:lnTo>
                  <a:lnTo>
                    <a:pt x="4517" y="2259"/>
                  </a:lnTo>
                  <a:lnTo>
                    <a:pt x="4526" y="2259"/>
                  </a:lnTo>
                  <a:lnTo>
                    <a:pt x="4526" y="2259"/>
                  </a:lnTo>
                  <a:lnTo>
                    <a:pt x="4553" y="2250"/>
                  </a:lnTo>
                  <a:lnTo>
                    <a:pt x="4570" y="2224"/>
                  </a:lnTo>
                  <a:lnTo>
                    <a:pt x="4570" y="2224"/>
                  </a:lnTo>
                  <a:lnTo>
                    <a:pt x="4570" y="2224"/>
                  </a:lnTo>
                  <a:lnTo>
                    <a:pt x="4570" y="2224"/>
                  </a:lnTo>
                  <a:lnTo>
                    <a:pt x="4570" y="2224"/>
                  </a:lnTo>
                  <a:lnTo>
                    <a:pt x="4588" y="2224"/>
                  </a:lnTo>
                  <a:lnTo>
                    <a:pt x="4588" y="2224"/>
                  </a:lnTo>
                  <a:lnTo>
                    <a:pt x="4606" y="2224"/>
                  </a:lnTo>
                  <a:lnTo>
                    <a:pt x="4606" y="2215"/>
                  </a:lnTo>
                  <a:lnTo>
                    <a:pt x="4606" y="2215"/>
                  </a:lnTo>
                  <a:lnTo>
                    <a:pt x="4614" y="2206"/>
                  </a:lnTo>
                  <a:lnTo>
                    <a:pt x="4614" y="2206"/>
                  </a:lnTo>
                  <a:lnTo>
                    <a:pt x="4623" y="2215"/>
                  </a:lnTo>
                  <a:lnTo>
                    <a:pt x="4623" y="2215"/>
                  </a:lnTo>
                  <a:lnTo>
                    <a:pt x="4632" y="2224"/>
                  </a:lnTo>
                  <a:lnTo>
                    <a:pt x="4650" y="2224"/>
                  </a:lnTo>
                  <a:lnTo>
                    <a:pt x="4650" y="2224"/>
                  </a:lnTo>
                  <a:lnTo>
                    <a:pt x="4659" y="2224"/>
                  </a:lnTo>
                  <a:lnTo>
                    <a:pt x="4676" y="2215"/>
                  </a:lnTo>
                  <a:lnTo>
                    <a:pt x="4676" y="2215"/>
                  </a:lnTo>
                  <a:lnTo>
                    <a:pt x="4676" y="2215"/>
                  </a:lnTo>
                  <a:lnTo>
                    <a:pt x="4676" y="2215"/>
                  </a:lnTo>
                  <a:lnTo>
                    <a:pt x="4676" y="2224"/>
                  </a:lnTo>
                  <a:lnTo>
                    <a:pt x="4676" y="2224"/>
                  </a:lnTo>
                  <a:lnTo>
                    <a:pt x="4676" y="2233"/>
                  </a:lnTo>
                  <a:lnTo>
                    <a:pt x="4676" y="2233"/>
                  </a:lnTo>
                  <a:lnTo>
                    <a:pt x="4667" y="2241"/>
                  </a:lnTo>
                  <a:lnTo>
                    <a:pt x="4667" y="2241"/>
                  </a:lnTo>
                  <a:lnTo>
                    <a:pt x="4676" y="2268"/>
                  </a:lnTo>
                  <a:lnTo>
                    <a:pt x="4685" y="2286"/>
                  </a:lnTo>
                  <a:lnTo>
                    <a:pt x="4685" y="2286"/>
                  </a:lnTo>
                  <a:lnTo>
                    <a:pt x="4694" y="2294"/>
                  </a:lnTo>
                  <a:lnTo>
                    <a:pt x="4694" y="2294"/>
                  </a:lnTo>
                  <a:lnTo>
                    <a:pt x="4711" y="2286"/>
                  </a:lnTo>
                  <a:lnTo>
                    <a:pt x="4720" y="2277"/>
                  </a:lnTo>
                  <a:lnTo>
                    <a:pt x="4720" y="2277"/>
                  </a:lnTo>
                  <a:lnTo>
                    <a:pt x="4711" y="2259"/>
                  </a:lnTo>
                  <a:lnTo>
                    <a:pt x="4711" y="2259"/>
                  </a:lnTo>
                  <a:lnTo>
                    <a:pt x="4729" y="2241"/>
                  </a:lnTo>
                  <a:lnTo>
                    <a:pt x="4791" y="2224"/>
                  </a:lnTo>
                  <a:lnTo>
                    <a:pt x="4791" y="2224"/>
                  </a:lnTo>
                  <a:lnTo>
                    <a:pt x="4853" y="2188"/>
                  </a:lnTo>
                  <a:lnTo>
                    <a:pt x="4879" y="2171"/>
                  </a:lnTo>
                  <a:lnTo>
                    <a:pt x="4906" y="2153"/>
                  </a:lnTo>
                  <a:lnTo>
                    <a:pt x="4906" y="2153"/>
                  </a:lnTo>
                  <a:lnTo>
                    <a:pt x="4914" y="2162"/>
                  </a:lnTo>
                  <a:lnTo>
                    <a:pt x="4914" y="2162"/>
                  </a:lnTo>
                  <a:lnTo>
                    <a:pt x="4941" y="2162"/>
                  </a:lnTo>
                  <a:lnTo>
                    <a:pt x="4959" y="2153"/>
                  </a:lnTo>
                  <a:lnTo>
                    <a:pt x="4959" y="2153"/>
                  </a:lnTo>
                  <a:lnTo>
                    <a:pt x="4985" y="2153"/>
                  </a:lnTo>
                  <a:lnTo>
                    <a:pt x="5047" y="2144"/>
                  </a:lnTo>
                  <a:lnTo>
                    <a:pt x="5047" y="2144"/>
                  </a:lnTo>
                  <a:lnTo>
                    <a:pt x="5047" y="2144"/>
                  </a:lnTo>
                  <a:lnTo>
                    <a:pt x="5064" y="2144"/>
                  </a:lnTo>
                  <a:lnTo>
                    <a:pt x="5082" y="2127"/>
                  </a:lnTo>
                  <a:lnTo>
                    <a:pt x="5082" y="2127"/>
                  </a:lnTo>
                  <a:lnTo>
                    <a:pt x="5082" y="2127"/>
                  </a:lnTo>
                  <a:lnTo>
                    <a:pt x="5082" y="2127"/>
                  </a:lnTo>
                  <a:lnTo>
                    <a:pt x="5082" y="2118"/>
                  </a:lnTo>
                  <a:lnTo>
                    <a:pt x="5082" y="2118"/>
                  </a:lnTo>
                  <a:lnTo>
                    <a:pt x="5091" y="2118"/>
                  </a:lnTo>
                  <a:lnTo>
                    <a:pt x="5091" y="2118"/>
                  </a:lnTo>
                  <a:lnTo>
                    <a:pt x="5100" y="2100"/>
                  </a:lnTo>
                  <a:lnTo>
                    <a:pt x="5100" y="2100"/>
                  </a:lnTo>
                  <a:lnTo>
                    <a:pt x="5108" y="2100"/>
                  </a:lnTo>
                  <a:lnTo>
                    <a:pt x="5108" y="2100"/>
                  </a:lnTo>
                  <a:lnTo>
                    <a:pt x="5117" y="2091"/>
                  </a:lnTo>
                  <a:lnTo>
                    <a:pt x="5117" y="2091"/>
                  </a:lnTo>
                  <a:lnTo>
                    <a:pt x="5135" y="2083"/>
                  </a:lnTo>
                  <a:lnTo>
                    <a:pt x="5144" y="2074"/>
                  </a:lnTo>
                  <a:lnTo>
                    <a:pt x="5153" y="2056"/>
                  </a:lnTo>
                  <a:lnTo>
                    <a:pt x="5153" y="2056"/>
                  </a:lnTo>
                  <a:lnTo>
                    <a:pt x="5161" y="2047"/>
                  </a:lnTo>
                  <a:lnTo>
                    <a:pt x="5170" y="2047"/>
                  </a:lnTo>
                  <a:lnTo>
                    <a:pt x="5170" y="2047"/>
                  </a:lnTo>
                  <a:lnTo>
                    <a:pt x="5179" y="2047"/>
                  </a:lnTo>
                  <a:lnTo>
                    <a:pt x="5179" y="2047"/>
                  </a:lnTo>
                  <a:lnTo>
                    <a:pt x="5179" y="2047"/>
                  </a:lnTo>
                  <a:lnTo>
                    <a:pt x="5179" y="2047"/>
                  </a:lnTo>
                  <a:lnTo>
                    <a:pt x="5188" y="2038"/>
                  </a:lnTo>
                  <a:lnTo>
                    <a:pt x="5188" y="2038"/>
                  </a:lnTo>
                  <a:lnTo>
                    <a:pt x="5197" y="2030"/>
                  </a:lnTo>
                  <a:lnTo>
                    <a:pt x="5197" y="2030"/>
                  </a:lnTo>
                  <a:lnTo>
                    <a:pt x="5206" y="2021"/>
                  </a:lnTo>
                  <a:lnTo>
                    <a:pt x="5214" y="2021"/>
                  </a:lnTo>
                  <a:lnTo>
                    <a:pt x="5214" y="2021"/>
                  </a:lnTo>
                  <a:lnTo>
                    <a:pt x="5223" y="2012"/>
                  </a:lnTo>
                  <a:lnTo>
                    <a:pt x="5223" y="2003"/>
                  </a:lnTo>
                  <a:lnTo>
                    <a:pt x="5223" y="2003"/>
                  </a:lnTo>
                  <a:lnTo>
                    <a:pt x="5232" y="1994"/>
                  </a:lnTo>
                  <a:lnTo>
                    <a:pt x="5232" y="1994"/>
                  </a:lnTo>
                  <a:lnTo>
                    <a:pt x="5241" y="1994"/>
                  </a:lnTo>
                  <a:lnTo>
                    <a:pt x="5250" y="1985"/>
                  </a:lnTo>
                  <a:lnTo>
                    <a:pt x="5250" y="1977"/>
                  </a:lnTo>
                  <a:lnTo>
                    <a:pt x="5250" y="1959"/>
                  </a:lnTo>
                  <a:lnTo>
                    <a:pt x="5250" y="1959"/>
                  </a:lnTo>
                  <a:lnTo>
                    <a:pt x="5250" y="1950"/>
                  </a:lnTo>
                  <a:lnTo>
                    <a:pt x="5250" y="1950"/>
                  </a:lnTo>
                  <a:lnTo>
                    <a:pt x="5250" y="1941"/>
                  </a:lnTo>
                  <a:lnTo>
                    <a:pt x="5250" y="1941"/>
                  </a:lnTo>
                  <a:lnTo>
                    <a:pt x="5258" y="1941"/>
                  </a:lnTo>
                  <a:lnTo>
                    <a:pt x="5258" y="1924"/>
                  </a:lnTo>
                  <a:lnTo>
                    <a:pt x="5258" y="1924"/>
                  </a:lnTo>
                  <a:lnTo>
                    <a:pt x="5250" y="1915"/>
                  </a:lnTo>
                  <a:lnTo>
                    <a:pt x="5250" y="1915"/>
                  </a:lnTo>
                  <a:lnTo>
                    <a:pt x="5250" y="1915"/>
                  </a:lnTo>
                  <a:lnTo>
                    <a:pt x="5250" y="1915"/>
                  </a:lnTo>
                  <a:lnTo>
                    <a:pt x="5258" y="1906"/>
                  </a:lnTo>
                  <a:lnTo>
                    <a:pt x="5258" y="1906"/>
                  </a:lnTo>
                  <a:lnTo>
                    <a:pt x="5276" y="1906"/>
                  </a:lnTo>
                  <a:lnTo>
                    <a:pt x="5285" y="1897"/>
                  </a:lnTo>
                  <a:lnTo>
                    <a:pt x="5285" y="1897"/>
                  </a:lnTo>
                  <a:lnTo>
                    <a:pt x="5303" y="1880"/>
                  </a:lnTo>
                  <a:lnTo>
                    <a:pt x="5311" y="1853"/>
                  </a:lnTo>
                  <a:lnTo>
                    <a:pt x="5311" y="1853"/>
                  </a:lnTo>
                  <a:lnTo>
                    <a:pt x="5320" y="1853"/>
                  </a:lnTo>
                  <a:lnTo>
                    <a:pt x="5320" y="1853"/>
                  </a:lnTo>
                  <a:lnTo>
                    <a:pt x="5320" y="1844"/>
                  </a:lnTo>
                  <a:lnTo>
                    <a:pt x="5347" y="1827"/>
                  </a:lnTo>
                  <a:lnTo>
                    <a:pt x="5347" y="1827"/>
                  </a:lnTo>
                  <a:lnTo>
                    <a:pt x="5356" y="1818"/>
                  </a:lnTo>
                  <a:lnTo>
                    <a:pt x="5356" y="1818"/>
                  </a:lnTo>
                  <a:lnTo>
                    <a:pt x="5364" y="1800"/>
                  </a:lnTo>
                  <a:lnTo>
                    <a:pt x="5364" y="1774"/>
                  </a:lnTo>
                  <a:lnTo>
                    <a:pt x="5364" y="1774"/>
                  </a:lnTo>
                  <a:lnTo>
                    <a:pt x="5364" y="1774"/>
                  </a:lnTo>
                  <a:lnTo>
                    <a:pt x="5364" y="1774"/>
                  </a:lnTo>
                  <a:lnTo>
                    <a:pt x="5373" y="1765"/>
                  </a:lnTo>
                  <a:lnTo>
                    <a:pt x="5373" y="1765"/>
                  </a:lnTo>
                  <a:lnTo>
                    <a:pt x="5373" y="1747"/>
                  </a:lnTo>
                  <a:lnTo>
                    <a:pt x="5373" y="1747"/>
                  </a:lnTo>
                  <a:lnTo>
                    <a:pt x="5373" y="1747"/>
                  </a:lnTo>
                  <a:lnTo>
                    <a:pt x="5373" y="1747"/>
                  </a:lnTo>
                  <a:lnTo>
                    <a:pt x="5382" y="1738"/>
                  </a:lnTo>
                  <a:lnTo>
                    <a:pt x="5382" y="1729"/>
                  </a:lnTo>
                  <a:lnTo>
                    <a:pt x="5382" y="1729"/>
                  </a:lnTo>
                  <a:lnTo>
                    <a:pt x="5373" y="1721"/>
                  </a:lnTo>
                  <a:lnTo>
                    <a:pt x="5364" y="1712"/>
                  </a:lnTo>
                  <a:lnTo>
                    <a:pt x="5364" y="1712"/>
                  </a:lnTo>
                  <a:lnTo>
                    <a:pt x="5364" y="1712"/>
                  </a:lnTo>
                  <a:lnTo>
                    <a:pt x="5364" y="1712"/>
                  </a:lnTo>
                  <a:lnTo>
                    <a:pt x="5356" y="1703"/>
                  </a:lnTo>
                  <a:lnTo>
                    <a:pt x="5356" y="1703"/>
                  </a:lnTo>
                  <a:lnTo>
                    <a:pt x="5347" y="1694"/>
                  </a:lnTo>
                  <a:lnTo>
                    <a:pt x="5338" y="1694"/>
                  </a:lnTo>
                  <a:lnTo>
                    <a:pt x="5338" y="1694"/>
                  </a:lnTo>
                  <a:lnTo>
                    <a:pt x="5320" y="1703"/>
                  </a:lnTo>
                  <a:lnTo>
                    <a:pt x="5320" y="1703"/>
                  </a:lnTo>
                  <a:lnTo>
                    <a:pt x="5320" y="1703"/>
                  </a:lnTo>
                  <a:lnTo>
                    <a:pt x="5320" y="1703"/>
                  </a:lnTo>
                  <a:lnTo>
                    <a:pt x="5320" y="1703"/>
                  </a:lnTo>
                  <a:lnTo>
                    <a:pt x="5356" y="1685"/>
                  </a:lnTo>
                  <a:lnTo>
                    <a:pt x="5356" y="1685"/>
                  </a:lnTo>
                  <a:lnTo>
                    <a:pt x="5364" y="1676"/>
                  </a:lnTo>
                  <a:lnTo>
                    <a:pt x="5373" y="1668"/>
                  </a:lnTo>
                  <a:lnTo>
                    <a:pt x="5373" y="1668"/>
                  </a:lnTo>
                  <a:lnTo>
                    <a:pt x="5382" y="1659"/>
                  </a:lnTo>
                  <a:lnTo>
                    <a:pt x="5382" y="1659"/>
                  </a:lnTo>
                  <a:lnTo>
                    <a:pt x="5373" y="1641"/>
                  </a:lnTo>
                  <a:lnTo>
                    <a:pt x="5373" y="1641"/>
                  </a:lnTo>
                  <a:lnTo>
                    <a:pt x="5356" y="1632"/>
                  </a:lnTo>
                  <a:lnTo>
                    <a:pt x="5338" y="1632"/>
                  </a:lnTo>
                  <a:lnTo>
                    <a:pt x="5338" y="1632"/>
                  </a:lnTo>
                  <a:lnTo>
                    <a:pt x="5320" y="1615"/>
                  </a:lnTo>
                  <a:lnTo>
                    <a:pt x="5320" y="1615"/>
                  </a:lnTo>
                  <a:lnTo>
                    <a:pt x="5320" y="1615"/>
                  </a:lnTo>
                  <a:lnTo>
                    <a:pt x="5320" y="1615"/>
                  </a:lnTo>
                  <a:lnTo>
                    <a:pt x="5311" y="1606"/>
                  </a:lnTo>
                  <a:lnTo>
                    <a:pt x="5311" y="1606"/>
                  </a:lnTo>
                  <a:lnTo>
                    <a:pt x="5311" y="1606"/>
                  </a:lnTo>
                  <a:lnTo>
                    <a:pt x="5311" y="1606"/>
                  </a:lnTo>
                  <a:lnTo>
                    <a:pt x="5311" y="1606"/>
                  </a:lnTo>
                  <a:lnTo>
                    <a:pt x="5311" y="1606"/>
                  </a:lnTo>
                  <a:lnTo>
                    <a:pt x="5338" y="1615"/>
                  </a:lnTo>
                  <a:lnTo>
                    <a:pt x="5356" y="1624"/>
                  </a:lnTo>
                  <a:lnTo>
                    <a:pt x="5356" y="1624"/>
                  </a:lnTo>
                  <a:lnTo>
                    <a:pt x="5373" y="1615"/>
                  </a:lnTo>
                  <a:lnTo>
                    <a:pt x="5373" y="1615"/>
                  </a:lnTo>
                  <a:lnTo>
                    <a:pt x="5373" y="1597"/>
                  </a:lnTo>
                  <a:lnTo>
                    <a:pt x="5373" y="1597"/>
                  </a:lnTo>
                  <a:lnTo>
                    <a:pt x="5356" y="1571"/>
                  </a:lnTo>
                  <a:lnTo>
                    <a:pt x="5329" y="1553"/>
                  </a:lnTo>
                  <a:lnTo>
                    <a:pt x="5329" y="1553"/>
                  </a:lnTo>
                  <a:lnTo>
                    <a:pt x="5320" y="1535"/>
                  </a:lnTo>
                  <a:lnTo>
                    <a:pt x="5320" y="1535"/>
                  </a:lnTo>
                  <a:lnTo>
                    <a:pt x="5320" y="1535"/>
                  </a:lnTo>
                  <a:lnTo>
                    <a:pt x="5320" y="1518"/>
                  </a:lnTo>
                  <a:lnTo>
                    <a:pt x="5320" y="1518"/>
                  </a:lnTo>
                  <a:lnTo>
                    <a:pt x="5285" y="1456"/>
                  </a:lnTo>
                  <a:lnTo>
                    <a:pt x="5285" y="1456"/>
                  </a:lnTo>
                  <a:lnTo>
                    <a:pt x="5285" y="1447"/>
                  </a:lnTo>
                  <a:lnTo>
                    <a:pt x="5285" y="1447"/>
                  </a:lnTo>
                  <a:lnTo>
                    <a:pt x="5250" y="1429"/>
                  </a:lnTo>
                  <a:lnTo>
                    <a:pt x="5250" y="1429"/>
                  </a:lnTo>
                  <a:lnTo>
                    <a:pt x="5232" y="1420"/>
                  </a:lnTo>
                  <a:lnTo>
                    <a:pt x="5232" y="1420"/>
                  </a:lnTo>
                  <a:lnTo>
                    <a:pt x="5232" y="1403"/>
                  </a:lnTo>
                  <a:lnTo>
                    <a:pt x="5232" y="1403"/>
                  </a:lnTo>
                  <a:lnTo>
                    <a:pt x="5258" y="1376"/>
                  </a:lnTo>
                  <a:lnTo>
                    <a:pt x="5258" y="1376"/>
                  </a:lnTo>
                  <a:lnTo>
                    <a:pt x="5267" y="1368"/>
                  </a:lnTo>
                  <a:lnTo>
                    <a:pt x="5276" y="1359"/>
                  </a:lnTo>
                  <a:lnTo>
                    <a:pt x="5276" y="1359"/>
                  </a:lnTo>
                  <a:lnTo>
                    <a:pt x="5276" y="1350"/>
                  </a:lnTo>
                  <a:lnTo>
                    <a:pt x="5285" y="1350"/>
                  </a:lnTo>
                  <a:lnTo>
                    <a:pt x="5285" y="1350"/>
                  </a:lnTo>
                  <a:lnTo>
                    <a:pt x="5303" y="1341"/>
                  </a:lnTo>
                  <a:lnTo>
                    <a:pt x="5311" y="1323"/>
                  </a:lnTo>
                  <a:lnTo>
                    <a:pt x="5311" y="1323"/>
                  </a:lnTo>
                  <a:lnTo>
                    <a:pt x="5329" y="1323"/>
                  </a:lnTo>
                  <a:lnTo>
                    <a:pt x="5329" y="1323"/>
                  </a:lnTo>
                  <a:lnTo>
                    <a:pt x="5338" y="1315"/>
                  </a:lnTo>
                  <a:lnTo>
                    <a:pt x="5338" y="1315"/>
                  </a:lnTo>
                  <a:lnTo>
                    <a:pt x="5338" y="1315"/>
                  </a:lnTo>
                  <a:lnTo>
                    <a:pt x="5347" y="1315"/>
                  </a:lnTo>
                  <a:lnTo>
                    <a:pt x="5347" y="1315"/>
                  </a:lnTo>
                  <a:lnTo>
                    <a:pt x="5373" y="1306"/>
                  </a:lnTo>
                  <a:lnTo>
                    <a:pt x="5373" y="1306"/>
                  </a:lnTo>
                  <a:lnTo>
                    <a:pt x="5400" y="1297"/>
                  </a:lnTo>
                  <a:lnTo>
                    <a:pt x="5417" y="1288"/>
                  </a:lnTo>
                  <a:lnTo>
                    <a:pt x="5417" y="1288"/>
                  </a:lnTo>
                  <a:lnTo>
                    <a:pt x="5426" y="1279"/>
                  </a:lnTo>
                  <a:lnTo>
                    <a:pt x="5426" y="1279"/>
                  </a:lnTo>
                  <a:lnTo>
                    <a:pt x="5417" y="1270"/>
                  </a:lnTo>
                  <a:lnTo>
                    <a:pt x="5408" y="1262"/>
                  </a:lnTo>
                  <a:lnTo>
                    <a:pt x="5408" y="1262"/>
                  </a:lnTo>
                  <a:lnTo>
                    <a:pt x="5400" y="1244"/>
                  </a:lnTo>
                  <a:lnTo>
                    <a:pt x="5382" y="1244"/>
                  </a:lnTo>
                  <a:lnTo>
                    <a:pt x="5382" y="1244"/>
                  </a:lnTo>
                  <a:lnTo>
                    <a:pt x="5364" y="1244"/>
                  </a:lnTo>
                  <a:lnTo>
                    <a:pt x="5364" y="1244"/>
                  </a:lnTo>
                  <a:lnTo>
                    <a:pt x="5347" y="1244"/>
                  </a:lnTo>
                  <a:lnTo>
                    <a:pt x="5329" y="1226"/>
                  </a:lnTo>
                  <a:lnTo>
                    <a:pt x="5329" y="1226"/>
                  </a:lnTo>
                  <a:lnTo>
                    <a:pt x="5311" y="1217"/>
                  </a:lnTo>
                  <a:lnTo>
                    <a:pt x="5311" y="1217"/>
                  </a:lnTo>
                  <a:lnTo>
                    <a:pt x="5294" y="1226"/>
                  </a:lnTo>
                  <a:lnTo>
                    <a:pt x="5276" y="1244"/>
                  </a:lnTo>
                  <a:lnTo>
                    <a:pt x="5276" y="1244"/>
                  </a:lnTo>
                  <a:lnTo>
                    <a:pt x="5258" y="1262"/>
                  </a:lnTo>
                  <a:lnTo>
                    <a:pt x="5258" y="1262"/>
                  </a:lnTo>
                  <a:lnTo>
                    <a:pt x="5241" y="1270"/>
                  </a:lnTo>
                  <a:lnTo>
                    <a:pt x="5241" y="1270"/>
                  </a:lnTo>
                  <a:lnTo>
                    <a:pt x="5232" y="1270"/>
                  </a:lnTo>
                  <a:lnTo>
                    <a:pt x="5223" y="1262"/>
                  </a:lnTo>
                  <a:lnTo>
                    <a:pt x="5223" y="1262"/>
                  </a:lnTo>
                  <a:lnTo>
                    <a:pt x="5214" y="1244"/>
                  </a:lnTo>
                  <a:lnTo>
                    <a:pt x="5214" y="1244"/>
                  </a:lnTo>
                  <a:lnTo>
                    <a:pt x="5214" y="1244"/>
                  </a:lnTo>
                  <a:lnTo>
                    <a:pt x="5223" y="1235"/>
                  </a:lnTo>
                  <a:lnTo>
                    <a:pt x="5223" y="1226"/>
                  </a:lnTo>
                  <a:lnTo>
                    <a:pt x="5223" y="1226"/>
                  </a:lnTo>
                  <a:lnTo>
                    <a:pt x="5214" y="1217"/>
                  </a:lnTo>
                  <a:lnTo>
                    <a:pt x="5206" y="1209"/>
                  </a:lnTo>
                  <a:lnTo>
                    <a:pt x="5153" y="1209"/>
                  </a:lnTo>
                  <a:lnTo>
                    <a:pt x="5153" y="1209"/>
                  </a:lnTo>
                  <a:lnTo>
                    <a:pt x="5144" y="1200"/>
                  </a:lnTo>
                  <a:lnTo>
                    <a:pt x="5135" y="1191"/>
                  </a:lnTo>
                  <a:lnTo>
                    <a:pt x="5135" y="1191"/>
                  </a:lnTo>
                  <a:lnTo>
                    <a:pt x="5144" y="1173"/>
                  </a:lnTo>
                  <a:lnTo>
                    <a:pt x="5153" y="1156"/>
                  </a:lnTo>
                  <a:lnTo>
                    <a:pt x="5170" y="1156"/>
                  </a:lnTo>
                  <a:lnTo>
                    <a:pt x="5170" y="1156"/>
                  </a:lnTo>
                  <a:lnTo>
                    <a:pt x="5179" y="1156"/>
                  </a:lnTo>
                  <a:lnTo>
                    <a:pt x="5179" y="1156"/>
                  </a:lnTo>
                  <a:lnTo>
                    <a:pt x="5197" y="1164"/>
                  </a:lnTo>
                  <a:lnTo>
                    <a:pt x="5197" y="1164"/>
                  </a:lnTo>
                  <a:lnTo>
                    <a:pt x="5214" y="1156"/>
                  </a:lnTo>
                  <a:lnTo>
                    <a:pt x="5232" y="1129"/>
                  </a:lnTo>
                  <a:lnTo>
                    <a:pt x="5232" y="1129"/>
                  </a:lnTo>
                  <a:lnTo>
                    <a:pt x="5241" y="1112"/>
                  </a:lnTo>
                  <a:lnTo>
                    <a:pt x="5250" y="1112"/>
                  </a:lnTo>
                  <a:lnTo>
                    <a:pt x="5250" y="1112"/>
                  </a:lnTo>
                  <a:lnTo>
                    <a:pt x="5258" y="1112"/>
                  </a:lnTo>
                  <a:lnTo>
                    <a:pt x="5258" y="1112"/>
                  </a:lnTo>
                  <a:lnTo>
                    <a:pt x="5258" y="1112"/>
                  </a:lnTo>
                  <a:lnTo>
                    <a:pt x="5258" y="1112"/>
                  </a:lnTo>
                  <a:lnTo>
                    <a:pt x="5276" y="1104"/>
                  </a:lnTo>
                  <a:lnTo>
                    <a:pt x="5294" y="1086"/>
                  </a:lnTo>
                  <a:lnTo>
                    <a:pt x="5294" y="1086"/>
                  </a:lnTo>
                  <a:lnTo>
                    <a:pt x="5320" y="1060"/>
                  </a:lnTo>
                  <a:lnTo>
                    <a:pt x="5338" y="1051"/>
                  </a:lnTo>
                  <a:lnTo>
                    <a:pt x="5356" y="1042"/>
                  </a:lnTo>
                  <a:lnTo>
                    <a:pt x="5356" y="1042"/>
                  </a:lnTo>
                  <a:lnTo>
                    <a:pt x="5382" y="1051"/>
                  </a:lnTo>
                  <a:lnTo>
                    <a:pt x="5382" y="1051"/>
                  </a:lnTo>
                  <a:lnTo>
                    <a:pt x="5382" y="1060"/>
                  </a:lnTo>
                  <a:lnTo>
                    <a:pt x="5382" y="1060"/>
                  </a:lnTo>
                  <a:lnTo>
                    <a:pt x="5382" y="1060"/>
                  </a:lnTo>
                  <a:lnTo>
                    <a:pt x="5382" y="1060"/>
                  </a:lnTo>
                  <a:lnTo>
                    <a:pt x="5382" y="1077"/>
                  </a:lnTo>
                  <a:lnTo>
                    <a:pt x="5364" y="1095"/>
                  </a:lnTo>
                  <a:lnTo>
                    <a:pt x="5364" y="1095"/>
                  </a:lnTo>
                  <a:lnTo>
                    <a:pt x="5347" y="1112"/>
                  </a:lnTo>
                  <a:lnTo>
                    <a:pt x="5347" y="1112"/>
                  </a:lnTo>
                  <a:lnTo>
                    <a:pt x="5338" y="1112"/>
                  </a:lnTo>
                  <a:lnTo>
                    <a:pt x="5338" y="1112"/>
                  </a:lnTo>
                  <a:lnTo>
                    <a:pt x="5338" y="1120"/>
                  </a:lnTo>
                  <a:lnTo>
                    <a:pt x="5338" y="1138"/>
                  </a:lnTo>
                  <a:lnTo>
                    <a:pt x="5338" y="1138"/>
                  </a:lnTo>
                  <a:lnTo>
                    <a:pt x="5338" y="1156"/>
                  </a:lnTo>
                  <a:lnTo>
                    <a:pt x="5338" y="1156"/>
                  </a:lnTo>
                  <a:lnTo>
                    <a:pt x="5338" y="1173"/>
                  </a:lnTo>
                  <a:lnTo>
                    <a:pt x="5338" y="1173"/>
                  </a:lnTo>
                  <a:lnTo>
                    <a:pt x="5347" y="1182"/>
                  </a:lnTo>
                  <a:lnTo>
                    <a:pt x="5356" y="1182"/>
                  </a:lnTo>
                  <a:lnTo>
                    <a:pt x="5382" y="1164"/>
                  </a:lnTo>
                  <a:lnTo>
                    <a:pt x="5382" y="1164"/>
                  </a:lnTo>
                  <a:lnTo>
                    <a:pt x="5488" y="1112"/>
                  </a:lnTo>
                  <a:lnTo>
                    <a:pt x="5488" y="1112"/>
                  </a:lnTo>
                  <a:lnTo>
                    <a:pt x="5497" y="1112"/>
                  </a:lnTo>
                  <a:lnTo>
                    <a:pt x="5497" y="1112"/>
                  </a:lnTo>
                  <a:lnTo>
                    <a:pt x="5497" y="1112"/>
                  </a:lnTo>
                  <a:lnTo>
                    <a:pt x="5506" y="1112"/>
                  </a:lnTo>
                  <a:lnTo>
                    <a:pt x="5506" y="1112"/>
                  </a:lnTo>
                  <a:lnTo>
                    <a:pt x="5514" y="1104"/>
                  </a:lnTo>
                  <a:lnTo>
                    <a:pt x="5514" y="1104"/>
                  </a:lnTo>
                  <a:lnTo>
                    <a:pt x="5523" y="1112"/>
                  </a:lnTo>
                  <a:lnTo>
                    <a:pt x="5523" y="1112"/>
                  </a:lnTo>
                  <a:lnTo>
                    <a:pt x="5550" y="1120"/>
                  </a:lnTo>
                  <a:lnTo>
                    <a:pt x="5567" y="1138"/>
                  </a:lnTo>
                  <a:lnTo>
                    <a:pt x="5567" y="1138"/>
                  </a:lnTo>
                  <a:lnTo>
                    <a:pt x="5567" y="1147"/>
                  </a:lnTo>
                  <a:lnTo>
                    <a:pt x="5567" y="1147"/>
                  </a:lnTo>
                  <a:lnTo>
                    <a:pt x="5567" y="1147"/>
                  </a:lnTo>
                  <a:lnTo>
                    <a:pt x="5558" y="1164"/>
                  </a:lnTo>
                  <a:lnTo>
                    <a:pt x="5558" y="1164"/>
                  </a:lnTo>
                  <a:lnTo>
                    <a:pt x="5550" y="1173"/>
                  </a:lnTo>
                  <a:lnTo>
                    <a:pt x="5550" y="1173"/>
                  </a:lnTo>
                  <a:lnTo>
                    <a:pt x="5532" y="1182"/>
                  </a:lnTo>
                  <a:lnTo>
                    <a:pt x="5532" y="1182"/>
                  </a:lnTo>
                  <a:lnTo>
                    <a:pt x="5523" y="1200"/>
                  </a:lnTo>
                  <a:lnTo>
                    <a:pt x="5523" y="1200"/>
                  </a:lnTo>
                  <a:lnTo>
                    <a:pt x="5523" y="1200"/>
                  </a:lnTo>
                  <a:lnTo>
                    <a:pt x="5532" y="1217"/>
                  </a:lnTo>
                  <a:lnTo>
                    <a:pt x="5541" y="1217"/>
                  </a:lnTo>
                  <a:lnTo>
                    <a:pt x="5541" y="1217"/>
                  </a:lnTo>
                  <a:lnTo>
                    <a:pt x="5541" y="1226"/>
                  </a:lnTo>
                  <a:lnTo>
                    <a:pt x="5541" y="1226"/>
                  </a:lnTo>
                  <a:lnTo>
                    <a:pt x="5550" y="1244"/>
                  </a:lnTo>
                  <a:lnTo>
                    <a:pt x="5567" y="1253"/>
                  </a:lnTo>
                  <a:lnTo>
                    <a:pt x="5567" y="1253"/>
                  </a:lnTo>
                  <a:lnTo>
                    <a:pt x="5576" y="1253"/>
                  </a:lnTo>
                  <a:lnTo>
                    <a:pt x="5585" y="1244"/>
                  </a:lnTo>
                  <a:lnTo>
                    <a:pt x="5585" y="1244"/>
                  </a:lnTo>
                  <a:lnTo>
                    <a:pt x="5594" y="1244"/>
                  </a:lnTo>
                  <a:lnTo>
                    <a:pt x="5603" y="1244"/>
                  </a:lnTo>
                  <a:lnTo>
                    <a:pt x="5603" y="1244"/>
                  </a:lnTo>
                  <a:lnTo>
                    <a:pt x="5620" y="1244"/>
                  </a:lnTo>
                  <a:lnTo>
                    <a:pt x="5620" y="1244"/>
                  </a:lnTo>
                  <a:lnTo>
                    <a:pt x="5620" y="1253"/>
                  </a:lnTo>
                  <a:lnTo>
                    <a:pt x="5620" y="1253"/>
                  </a:lnTo>
                  <a:lnTo>
                    <a:pt x="5620" y="1253"/>
                  </a:lnTo>
                  <a:lnTo>
                    <a:pt x="5629" y="1270"/>
                  </a:lnTo>
                  <a:lnTo>
                    <a:pt x="5638" y="1270"/>
                  </a:lnTo>
                  <a:lnTo>
                    <a:pt x="5638" y="1270"/>
                  </a:lnTo>
                  <a:lnTo>
                    <a:pt x="5647" y="1279"/>
                  </a:lnTo>
                  <a:lnTo>
                    <a:pt x="5647" y="1279"/>
                  </a:lnTo>
                  <a:lnTo>
                    <a:pt x="5638" y="1279"/>
                  </a:lnTo>
                  <a:lnTo>
                    <a:pt x="5638" y="1279"/>
                  </a:lnTo>
                  <a:lnTo>
                    <a:pt x="5629" y="1288"/>
                  </a:lnTo>
                  <a:lnTo>
                    <a:pt x="5629" y="1288"/>
                  </a:lnTo>
                  <a:lnTo>
                    <a:pt x="5620" y="1297"/>
                  </a:lnTo>
                  <a:lnTo>
                    <a:pt x="5620" y="1297"/>
                  </a:lnTo>
                  <a:lnTo>
                    <a:pt x="5620" y="1315"/>
                  </a:lnTo>
                  <a:lnTo>
                    <a:pt x="5629" y="1350"/>
                  </a:lnTo>
                  <a:lnTo>
                    <a:pt x="5629" y="1350"/>
                  </a:lnTo>
                  <a:lnTo>
                    <a:pt x="5629" y="1359"/>
                  </a:lnTo>
                  <a:lnTo>
                    <a:pt x="5620" y="1376"/>
                  </a:lnTo>
                  <a:lnTo>
                    <a:pt x="5620" y="1376"/>
                  </a:lnTo>
                  <a:lnTo>
                    <a:pt x="5611" y="1394"/>
                  </a:lnTo>
                  <a:lnTo>
                    <a:pt x="5611" y="1394"/>
                  </a:lnTo>
                  <a:lnTo>
                    <a:pt x="5611" y="1403"/>
                  </a:lnTo>
                  <a:lnTo>
                    <a:pt x="5611" y="1412"/>
                  </a:lnTo>
                  <a:lnTo>
                    <a:pt x="5611" y="1412"/>
                  </a:lnTo>
                  <a:lnTo>
                    <a:pt x="5620" y="1429"/>
                  </a:lnTo>
                  <a:lnTo>
                    <a:pt x="5620" y="1438"/>
                  </a:lnTo>
                  <a:lnTo>
                    <a:pt x="5620" y="1438"/>
                  </a:lnTo>
                  <a:lnTo>
                    <a:pt x="5620" y="1447"/>
                  </a:lnTo>
                  <a:lnTo>
                    <a:pt x="5638" y="1456"/>
                  </a:lnTo>
                  <a:lnTo>
                    <a:pt x="5638" y="1456"/>
                  </a:lnTo>
                  <a:lnTo>
                    <a:pt x="5691" y="1447"/>
                  </a:lnTo>
                  <a:lnTo>
                    <a:pt x="5717" y="1429"/>
                  </a:lnTo>
                  <a:lnTo>
                    <a:pt x="5744" y="1412"/>
                  </a:lnTo>
                  <a:lnTo>
                    <a:pt x="5744" y="1412"/>
                  </a:lnTo>
                  <a:lnTo>
                    <a:pt x="5761" y="1394"/>
                  </a:lnTo>
                  <a:lnTo>
                    <a:pt x="5779" y="1394"/>
                  </a:lnTo>
                  <a:lnTo>
                    <a:pt x="5797" y="1394"/>
                  </a:lnTo>
                  <a:lnTo>
                    <a:pt x="5797" y="1394"/>
                  </a:lnTo>
                  <a:lnTo>
                    <a:pt x="5806" y="1394"/>
                  </a:lnTo>
                  <a:lnTo>
                    <a:pt x="5823" y="1385"/>
                  </a:lnTo>
                  <a:lnTo>
                    <a:pt x="5823" y="1385"/>
                  </a:lnTo>
                  <a:lnTo>
                    <a:pt x="5823" y="1368"/>
                  </a:lnTo>
                  <a:lnTo>
                    <a:pt x="5823" y="1368"/>
                  </a:lnTo>
                  <a:lnTo>
                    <a:pt x="5823" y="1368"/>
                  </a:lnTo>
                  <a:lnTo>
                    <a:pt x="5823" y="1359"/>
                  </a:lnTo>
                  <a:lnTo>
                    <a:pt x="5823" y="1359"/>
                  </a:lnTo>
                  <a:lnTo>
                    <a:pt x="5814" y="1332"/>
                  </a:lnTo>
                  <a:lnTo>
                    <a:pt x="5806" y="1288"/>
                  </a:lnTo>
                  <a:lnTo>
                    <a:pt x="5806" y="1288"/>
                  </a:lnTo>
                  <a:lnTo>
                    <a:pt x="5806" y="1270"/>
                  </a:lnTo>
                  <a:lnTo>
                    <a:pt x="5797" y="1253"/>
                  </a:lnTo>
                  <a:lnTo>
                    <a:pt x="5779" y="1226"/>
                  </a:lnTo>
                  <a:lnTo>
                    <a:pt x="5753" y="1191"/>
                  </a:lnTo>
                  <a:lnTo>
                    <a:pt x="5753" y="1191"/>
                  </a:lnTo>
                  <a:lnTo>
                    <a:pt x="5744" y="1182"/>
                  </a:lnTo>
                  <a:lnTo>
                    <a:pt x="5708" y="1138"/>
                  </a:lnTo>
                  <a:lnTo>
                    <a:pt x="5708" y="1138"/>
                  </a:lnTo>
                  <a:lnTo>
                    <a:pt x="5700" y="1138"/>
                  </a:lnTo>
                  <a:lnTo>
                    <a:pt x="5700" y="1138"/>
                  </a:lnTo>
                  <a:lnTo>
                    <a:pt x="5700" y="1129"/>
                  </a:lnTo>
                  <a:lnTo>
                    <a:pt x="5700" y="1129"/>
                  </a:lnTo>
                  <a:lnTo>
                    <a:pt x="5700" y="1129"/>
                  </a:lnTo>
                  <a:lnTo>
                    <a:pt x="5700" y="1129"/>
                  </a:lnTo>
                  <a:lnTo>
                    <a:pt x="5700" y="1112"/>
                  </a:lnTo>
                  <a:lnTo>
                    <a:pt x="5708" y="1112"/>
                  </a:lnTo>
                  <a:lnTo>
                    <a:pt x="5708" y="1112"/>
                  </a:lnTo>
                  <a:lnTo>
                    <a:pt x="5717" y="1112"/>
                  </a:lnTo>
                  <a:lnTo>
                    <a:pt x="5717" y="1112"/>
                  </a:lnTo>
                  <a:lnTo>
                    <a:pt x="5753" y="1095"/>
                  </a:lnTo>
                  <a:lnTo>
                    <a:pt x="5788" y="1068"/>
                  </a:lnTo>
                  <a:lnTo>
                    <a:pt x="5788" y="1068"/>
                  </a:lnTo>
                  <a:lnTo>
                    <a:pt x="5806" y="1051"/>
                  </a:lnTo>
                  <a:lnTo>
                    <a:pt x="5806" y="1051"/>
                  </a:lnTo>
                  <a:lnTo>
                    <a:pt x="5814" y="1051"/>
                  </a:lnTo>
                  <a:lnTo>
                    <a:pt x="5814" y="1051"/>
                  </a:lnTo>
                  <a:lnTo>
                    <a:pt x="5823" y="1051"/>
                  </a:lnTo>
                  <a:lnTo>
                    <a:pt x="5832" y="1033"/>
                  </a:lnTo>
                  <a:lnTo>
                    <a:pt x="5832" y="1033"/>
                  </a:lnTo>
                  <a:lnTo>
                    <a:pt x="5832" y="1007"/>
                  </a:lnTo>
                  <a:lnTo>
                    <a:pt x="5832" y="1007"/>
                  </a:lnTo>
                  <a:lnTo>
                    <a:pt x="5832" y="998"/>
                  </a:lnTo>
                  <a:lnTo>
                    <a:pt x="5841" y="980"/>
                  </a:lnTo>
                  <a:lnTo>
                    <a:pt x="5841" y="980"/>
                  </a:lnTo>
                  <a:lnTo>
                    <a:pt x="5885" y="945"/>
                  </a:lnTo>
                  <a:lnTo>
                    <a:pt x="5885" y="945"/>
                  </a:lnTo>
                  <a:lnTo>
                    <a:pt x="5885" y="927"/>
                  </a:lnTo>
                  <a:lnTo>
                    <a:pt x="5885" y="918"/>
                  </a:lnTo>
                  <a:lnTo>
                    <a:pt x="5885" y="918"/>
                  </a:lnTo>
                  <a:lnTo>
                    <a:pt x="5903" y="927"/>
                  </a:lnTo>
                  <a:lnTo>
                    <a:pt x="5903" y="927"/>
                  </a:lnTo>
                  <a:lnTo>
                    <a:pt x="5911" y="918"/>
                  </a:lnTo>
                  <a:lnTo>
                    <a:pt x="5911" y="918"/>
                  </a:lnTo>
                  <a:lnTo>
                    <a:pt x="5911" y="909"/>
                  </a:lnTo>
                  <a:lnTo>
                    <a:pt x="5920" y="901"/>
                  </a:lnTo>
                  <a:lnTo>
                    <a:pt x="5920" y="883"/>
                  </a:lnTo>
                  <a:lnTo>
                    <a:pt x="5920" y="883"/>
                  </a:lnTo>
                  <a:lnTo>
                    <a:pt x="5920" y="865"/>
                  </a:lnTo>
                  <a:lnTo>
                    <a:pt x="5911" y="848"/>
                  </a:lnTo>
                  <a:lnTo>
                    <a:pt x="5911" y="848"/>
                  </a:lnTo>
                  <a:lnTo>
                    <a:pt x="5911" y="830"/>
                  </a:lnTo>
                  <a:lnTo>
                    <a:pt x="5911" y="830"/>
                  </a:lnTo>
                  <a:lnTo>
                    <a:pt x="5911" y="821"/>
                  </a:lnTo>
                  <a:lnTo>
                    <a:pt x="5911" y="821"/>
                  </a:lnTo>
                  <a:lnTo>
                    <a:pt x="5911" y="804"/>
                  </a:lnTo>
                  <a:lnTo>
                    <a:pt x="5911" y="804"/>
                  </a:lnTo>
                  <a:lnTo>
                    <a:pt x="5903" y="795"/>
                  </a:lnTo>
                  <a:lnTo>
                    <a:pt x="5911" y="777"/>
                  </a:lnTo>
                  <a:lnTo>
                    <a:pt x="5911" y="777"/>
                  </a:lnTo>
                  <a:lnTo>
                    <a:pt x="5920" y="777"/>
                  </a:lnTo>
                  <a:lnTo>
                    <a:pt x="5929" y="768"/>
                  </a:lnTo>
                  <a:lnTo>
                    <a:pt x="5929" y="768"/>
                  </a:lnTo>
                  <a:lnTo>
                    <a:pt x="5956" y="759"/>
                  </a:lnTo>
                  <a:lnTo>
                    <a:pt x="5956" y="759"/>
                  </a:lnTo>
                  <a:lnTo>
                    <a:pt x="5973" y="768"/>
                  </a:lnTo>
                  <a:lnTo>
                    <a:pt x="5991" y="768"/>
                  </a:lnTo>
                  <a:lnTo>
                    <a:pt x="6000" y="768"/>
                  </a:lnTo>
                  <a:lnTo>
                    <a:pt x="6000" y="768"/>
                  </a:lnTo>
                  <a:lnTo>
                    <a:pt x="6017" y="759"/>
                  </a:lnTo>
                  <a:lnTo>
                    <a:pt x="6017" y="759"/>
                  </a:lnTo>
                  <a:lnTo>
                    <a:pt x="6017" y="742"/>
                  </a:lnTo>
                  <a:lnTo>
                    <a:pt x="6017" y="742"/>
                  </a:lnTo>
                  <a:lnTo>
                    <a:pt x="6017" y="742"/>
                  </a:lnTo>
                  <a:lnTo>
                    <a:pt x="6017" y="742"/>
                  </a:lnTo>
                  <a:lnTo>
                    <a:pt x="6026" y="733"/>
                  </a:lnTo>
                  <a:lnTo>
                    <a:pt x="6026" y="733"/>
                  </a:lnTo>
                  <a:lnTo>
                    <a:pt x="6026" y="733"/>
                  </a:lnTo>
                  <a:lnTo>
                    <a:pt x="6026" y="733"/>
                  </a:lnTo>
                  <a:lnTo>
                    <a:pt x="6035" y="733"/>
                  </a:lnTo>
                  <a:lnTo>
                    <a:pt x="6044" y="715"/>
                  </a:lnTo>
                  <a:lnTo>
                    <a:pt x="6044" y="715"/>
                  </a:lnTo>
                  <a:lnTo>
                    <a:pt x="6044" y="706"/>
                  </a:lnTo>
                  <a:lnTo>
                    <a:pt x="6053" y="698"/>
                  </a:lnTo>
                  <a:lnTo>
                    <a:pt x="6053" y="698"/>
                  </a:lnTo>
                  <a:lnTo>
                    <a:pt x="6061" y="698"/>
                  </a:lnTo>
                  <a:lnTo>
                    <a:pt x="6061" y="698"/>
                  </a:lnTo>
                  <a:lnTo>
                    <a:pt x="6070" y="680"/>
                  </a:lnTo>
                  <a:lnTo>
                    <a:pt x="6070" y="680"/>
                  </a:lnTo>
                  <a:lnTo>
                    <a:pt x="6079" y="662"/>
                  </a:lnTo>
                  <a:lnTo>
                    <a:pt x="6079" y="662"/>
                  </a:lnTo>
                  <a:lnTo>
                    <a:pt x="6088" y="636"/>
                  </a:lnTo>
                  <a:lnTo>
                    <a:pt x="6097" y="609"/>
                  </a:lnTo>
                  <a:lnTo>
                    <a:pt x="6097" y="609"/>
                  </a:lnTo>
                  <a:lnTo>
                    <a:pt x="6097" y="609"/>
                  </a:lnTo>
                  <a:lnTo>
                    <a:pt x="6097" y="609"/>
                  </a:lnTo>
                  <a:lnTo>
                    <a:pt x="6114" y="600"/>
                  </a:lnTo>
                  <a:lnTo>
                    <a:pt x="6114" y="600"/>
                  </a:lnTo>
                  <a:lnTo>
                    <a:pt x="6114" y="592"/>
                  </a:lnTo>
                  <a:lnTo>
                    <a:pt x="6106" y="583"/>
                  </a:lnTo>
                  <a:lnTo>
                    <a:pt x="6106" y="583"/>
                  </a:lnTo>
                  <a:lnTo>
                    <a:pt x="6106" y="583"/>
                  </a:lnTo>
                  <a:lnTo>
                    <a:pt x="6106" y="574"/>
                  </a:lnTo>
                  <a:lnTo>
                    <a:pt x="6106" y="574"/>
                  </a:lnTo>
                  <a:lnTo>
                    <a:pt x="6106" y="556"/>
                  </a:lnTo>
                  <a:lnTo>
                    <a:pt x="6106" y="548"/>
                  </a:lnTo>
                  <a:lnTo>
                    <a:pt x="6106" y="548"/>
                  </a:lnTo>
                  <a:lnTo>
                    <a:pt x="6097" y="539"/>
                  </a:lnTo>
                  <a:lnTo>
                    <a:pt x="6088" y="530"/>
                  </a:lnTo>
                  <a:lnTo>
                    <a:pt x="6079" y="530"/>
                  </a:lnTo>
                  <a:lnTo>
                    <a:pt x="6079" y="530"/>
                  </a:lnTo>
                  <a:lnTo>
                    <a:pt x="6061" y="530"/>
                  </a:lnTo>
                  <a:lnTo>
                    <a:pt x="6044" y="539"/>
                  </a:lnTo>
                  <a:lnTo>
                    <a:pt x="6044" y="539"/>
                  </a:lnTo>
                  <a:lnTo>
                    <a:pt x="6035" y="539"/>
                  </a:lnTo>
                  <a:lnTo>
                    <a:pt x="6035" y="539"/>
                  </a:lnTo>
                  <a:lnTo>
                    <a:pt x="6008" y="548"/>
                  </a:lnTo>
                  <a:lnTo>
                    <a:pt x="5991" y="556"/>
                  </a:lnTo>
                  <a:lnTo>
                    <a:pt x="5991" y="556"/>
                  </a:lnTo>
                  <a:lnTo>
                    <a:pt x="5991" y="556"/>
                  </a:lnTo>
                  <a:lnTo>
                    <a:pt x="5991" y="556"/>
                  </a:lnTo>
                  <a:lnTo>
                    <a:pt x="5982" y="565"/>
                  </a:lnTo>
                  <a:lnTo>
                    <a:pt x="5973" y="574"/>
                  </a:lnTo>
                  <a:lnTo>
                    <a:pt x="5973" y="574"/>
                  </a:lnTo>
                  <a:lnTo>
                    <a:pt x="5973" y="574"/>
                  </a:lnTo>
                  <a:lnTo>
                    <a:pt x="5956" y="565"/>
                  </a:lnTo>
                  <a:lnTo>
                    <a:pt x="5938" y="574"/>
                  </a:lnTo>
                  <a:lnTo>
                    <a:pt x="5938" y="574"/>
                  </a:lnTo>
                  <a:lnTo>
                    <a:pt x="5938" y="574"/>
                  </a:lnTo>
                  <a:lnTo>
                    <a:pt x="5911" y="565"/>
                  </a:lnTo>
                  <a:lnTo>
                    <a:pt x="5903" y="556"/>
                  </a:lnTo>
                  <a:lnTo>
                    <a:pt x="5903" y="556"/>
                  </a:lnTo>
                  <a:lnTo>
                    <a:pt x="5894" y="556"/>
                  </a:lnTo>
                  <a:lnTo>
                    <a:pt x="5894" y="556"/>
                  </a:lnTo>
                  <a:lnTo>
                    <a:pt x="5894" y="530"/>
                  </a:lnTo>
                  <a:lnTo>
                    <a:pt x="5894" y="530"/>
                  </a:lnTo>
                  <a:lnTo>
                    <a:pt x="5894" y="530"/>
                  </a:lnTo>
                  <a:lnTo>
                    <a:pt x="5885" y="521"/>
                  </a:lnTo>
                  <a:lnTo>
                    <a:pt x="5885" y="521"/>
                  </a:lnTo>
                  <a:lnTo>
                    <a:pt x="5885" y="503"/>
                  </a:lnTo>
                  <a:lnTo>
                    <a:pt x="5885" y="503"/>
                  </a:lnTo>
                  <a:lnTo>
                    <a:pt x="5885" y="495"/>
                  </a:lnTo>
                  <a:lnTo>
                    <a:pt x="5867" y="486"/>
                  </a:lnTo>
                  <a:lnTo>
                    <a:pt x="5867" y="486"/>
                  </a:lnTo>
                  <a:lnTo>
                    <a:pt x="5867" y="486"/>
                  </a:lnTo>
                  <a:lnTo>
                    <a:pt x="5858" y="486"/>
                  </a:lnTo>
                  <a:lnTo>
                    <a:pt x="5858" y="486"/>
                  </a:lnTo>
                  <a:lnTo>
                    <a:pt x="5850" y="477"/>
                  </a:lnTo>
                  <a:lnTo>
                    <a:pt x="5850" y="477"/>
                  </a:lnTo>
                  <a:lnTo>
                    <a:pt x="5841" y="468"/>
                  </a:lnTo>
                  <a:lnTo>
                    <a:pt x="5823" y="468"/>
                  </a:lnTo>
                  <a:lnTo>
                    <a:pt x="5823" y="468"/>
                  </a:lnTo>
                  <a:lnTo>
                    <a:pt x="5788" y="450"/>
                  </a:lnTo>
                  <a:lnTo>
                    <a:pt x="5779" y="450"/>
                  </a:lnTo>
                  <a:lnTo>
                    <a:pt x="5779" y="450"/>
                  </a:lnTo>
                  <a:lnTo>
                    <a:pt x="5770" y="450"/>
                  </a:lnTo>
                  <a:lnTo>
                    <a:pt x="5770" y="450"/>
                  </a:lnTo>
                  <a:lnTo>
                    <a:pt x="5753" y="433"/>
                  </a:lnTo>
                  <a:lnTo>
                    <a:pt x="5726" y="433"/>
                  </a:lnTo>
                  <a:lnTo>
                    <a:pt x="5726" y="433"/>
                  </a:lnTo>
                  <a:lnTo>
                    <a:pt x="5708" y="424"/>
                  </a:lnTo>
                  <a:lnTo>
                    <a:pt x="5708" y="424"/>
                  </a:lnTo>
                  <a:lnTo>
                    <a:pt x="5708" y="415"/>
                  </a:lnTo>
                  <a:lnTo>
                    <a:pt x="5708" y="415"/>
                  </a:lnTo>
                  <a:lnTo>
                    <a:pt x="5708" y="406"/>
                  </a:lnTo>
                  <a:lnTo>
                    <a:pt x="5708" y="406"/>
                  </a:lnTo>
                  <a:lnTo>
                    <a:pt x="5708" y="397"/>
                  </a:lnTo>
                  <a:lnTo>
                    <a:pt x="5708" y="397"/>
                  </a:lnTo>
                  <a:lnTo>
                    <a:pt x="5700" y="371"/>
                  </a:lnTo>
                  <a:lnTo>
                    <a:pt x="5700" y="371"/>
                  </a:lnTo>
                  <a:lnTo>
                    <a:pt x="5682" y="344"/>
                  </a:lnTo>
                  <a:lnTo>
                    <a:pt x="5682" y="344"/>
                  </a:lnTo>
                  <a:lnTo>
                    <a:pt x="5682" y="327"/>
                  </a:lnTo>
                  <a:lnTo>
                    <a:pt x="5673" y="318"/>
                  </a:lnTo>
                  <a:lnTo>
                    <a:pt x="5673" y="318"/>
                  </a:lnTo>
                  <a:lnTo>
                    <a:pt x="5664" y="300"/>
                  </a:lnTo>
                  <a:lnTo>
                    <a:pt x="5656" y="274"/>
                  </a:lnTo>
                  <a:lnTo>
                    <a:pt x="5656" y="274"/>
                  </a:lnTo>
                  <a:lnTo>
                    <a:pt x="5638" y="247"/>
                  </a:lnTo>
                  <a:lnTo>
                    <a:pt x="5629" y="230"/>
                  </a:lnTo>
                  <a:lnTo>
                    <a:pt x="5629" y="230"/>
                  </a:lnTo>
                  <a:lnTo>
                    <a:pt x="5620" y="230"/>
                  </a:lnTo>
                  <a:lnTo>
                    <a:pt x="5620" y="230"/>
                  </a:lnTo>
                  <a:lnTo>
                    <a:pt x="5620" y="221"/>
                  </a:lnTo>
                  <a:lnTo>
                    <a:pt x="5620" y="221"/>
                  </a:lnTo>
                  <a:lnTo>
                    <a:pt x="5620" y="203"/>
                  </a:lnTo>
                  <a:lnTo>
                    <a:pt x="5611" y="194"/>
                  </a:lnTo>
                  <a:lnTo>
                    <a:pt x="5611" y="194"/>
                  </a:lnTo>
                  <a:lnTo>
                    <a:pt x="5603" y="194"/>
                  </a:lnTo>
                  <a:lnTo>
                    <a:pt x="5603" y="194"/>
                  </a:lnTo>
                  <a:lnTo>
                    <a:pt x="5594" y="186"/>
                  </a:lnTo>
                  <a:lnTo>
                    <a:pt x="5594" y="186"/>
                  </a:lnTo>
                  <a:lnTo>
                    <a:pt x="5585" y="186"/>
                  </a:lnTo>
                  <a:lnTo>
                    <a:pt x="5585" y="186"/>
                  </a:lnTo>
                  <a:lnTo>
                    <a:pt x="5567" y="177"/>
                  </a:lnTo>
                  <a:lnTo>
                    <a:pt x="5567" y="177"/>
                  </a:lnTo>
                  <a:lnTo>
                    <a:pt x="5558" y="168"/>
                  </a:lnTo>
                  <a:lnTo>
                    <a:pt x="5558" y="168"/>
                  </a:lnTo>
                  <a:lnTo>
                    <a:pt x="5550" y="168"/>
                  </a:lnTo>
                  <a:lnTo>
                    <a:pt x="5550" y="168"/>
                  </a:lnTo>
                  <a:lnTo>
                    <a:pt x="5514" y="159"/>
                  </a:lnTo>
                  <a:lnTo>
                    <a:pt x="5514" y="159"/>
                  </a:lnTo>
                  <a:lnTo>
                    <a:pt x="5497" y="150"/>
                  </a:lnTo>
                  <a:lnTo>
                    <a:pt x="5479" y="150"/>
                  </a:lnTo>
                  <a:lnTo>
                    <a:pt x="5470" y="150"/>
                  </a:lnTo>
                  <a:lnTo>
                    <a:pt x="5470" y="150"/>
                  </a:lnTo>
                  <a:lnTo>
                    <a:pt x="5453" y="150"/>
                  </a:lnTo>
                  <a:lnTo>
                    <a:pt x="5453" y="150"/>
                  </a:lnTo>
                  <a:lnTo>
                    <a:pt x="5444" y="150"/>
                  </a:lnTo>
                  <a:lnTo>
                    <a:pt x="5444" y="150"/>
                  </a:lnTo>
                  <a:lnTo>
                    <a:pt x="5391" y="150"/>
                  </a:lnTo>
                  <a:lnTo>
                    <a:pt x="5382" y="150"/>
                  </a:lnTo>
                  <a:lnTo>
                    <a:pt x="5382" y="150"/>
                  </a:lnTo>
                  <a:lnTo>
                    <a:pt x="5364" y="159"/>
                  </a:lnTo>
                  <a:lnTo>
                    <a:pt x="5364" y="159"/>
                  </a:lnTo>
                  <a:lnTo>
                    <a:pt x="5347" y="150"/>
                  </a:lnTo>
                  <a:lnTo>
                    <a:pt x="5347" y="150"/>
                  </a:lnTo>
                  <a:lnTo>
                    <a:pt x="5311" y="159"/>
                  </a:lnTo>
                  <a:lnTo>
                    <a:pt x="5285" y="177"/>
                  </a:lnTo>
                  <a:lnTo>
                    <a:pt x="5285" y="177"/>
                  </a:lnTo>
                  <a:lnTo>
                    <a:pt x="5285" y="186"/>
                  </a:lnTo>
                  <a:lnTo>
                    <a:pt x="5285" y="186"/>
                  </a:lnTo>
                  <a:lnTo>
                    <a:pt x="5276" y="203"/>
                  </a:lnTo>
                  <a:lnTo>
                    <a:pt x="5276" y="203"/>
                  </a:lnTo>
                  <a:lnTo>
                    <a:pt x="5285" y="221"/>
                  </a:lnTo>
                  <a:lnTo>
                    <a:pt x="5294" y="221"/>
                  </a:lnTo>
                  <a:lnTo>
                    <a:pt x="5294" y="221"/>
                  </a:lnTo>
                  <a:lnTo>
                    <a:pt x="5294" y="221"/>
                  </a:lnTo>
                  <a:lnTo>
                    <a:pt x="5303" y="247"/>
                  </a:lnTo>
                  <a:lnTo>
                    <a:pt x="5311" y="256"/>
                  </a:lnTo>
                  <a:lnTo>
                    <a:pt x="5311" y="256"/>
                  </a:lnTo>
                  <a:lnTo>
                    <a:pt x="5285" y="274"/>
                  </a:lnTo>
                  <a:lnTo>
                    <a:pt x="5285" y="274"/>
                  </a:lnTo>
                  <a:lnTo>
                    <a:pt x="5276" y="292"/>
                  </a:lnTo>
                  <a:lnTo>
                    <a:pt x="5250" y="327"/>
                  </a:lnTo>
                  <a:lnTo>
                    <a:pt x="5250" y="327"/>
                  </a:lnTo>
                  <a:lnTo>
                    <a:pt x="5250" y="336"/>
                  </a:lnTo>
                  <a:lnTo>
                    <a:pt x="5250" y="336"/>
                  </a:lnTo>
                  <a:lnTo>
                    <a:pt x="5241" y="344"/>
                  </a:lnTo>
                  <a:lnTo>
                    <a:pt x="5241" y="344"/>
                  </a:lnTo>
                  <a:lnTo>
                    <a:pt x="5232" y="353"/>
                  </a:lnTo>
                  <a:lnTo>
                    <a:pt x="5232" y="353"/>
                  </a:lnTo>
                  <a:lnTo>
                    <a:pt x="5223" y="389"/>
                  </a:lnTo>
                  <a:lnTo>
                    <a:pt x="5223" y="389"/>
                  </a:lnTo>
                  <a:lnTo>
                    <a:pt x="5214" y="397"/>
                  </a:lnTo>
                  <a:lnTo>
                    <a:pt x="5214" y="397"/>
                  </a:lnTo>
                  <a:lnTo>
                    <a:pt x="5206" y="406"/>
                  </a:lnTo>
                  <a:lnTo>
                    <a:pt x="5206" y="406"/>
                  </a:lnTo>
                  <a:lnTo>
                    <a:pt x="5179" y="415"/>
                  </a:lnTo>
                  <a:lnTo>
                    <a:pt x="5179" y="415"/>
                  </a:lnTo>
                  <a:lnTo>
                    <a:pt x="5170" y="424"/>
                  </a:lnTo>
                  <a:lnTo>
                    <a:pt x="5170" y="424"/>
                  </a:lnTo>
                  <a:lnTo>
                    <a:pt x="5161" y="424"/>
                  </a:lnTo>
                  <a:lnTo>
                    <a:pt x="5161" y="424"/>
                  </a:lnTo>
                  <a:lnTo>
                    <a:pt x="5153" y="433"/>
                  </a:lnTo>
                  <a:lnTo>
                    <a:pt x="5153" y="433"/>
                  </a:lnTo>
                  <a:lnTo>
                    <a:pt x="5153" y="433"/>
                  </a:lnTo>
                  <a:lnTo>
                    <a:pt x="5153" y="433"/>
                  </a:lnTo>
                  <a:lnTo>
                    <a:pt x="5153" y="433"/>
                  </a:lnTo>
                  <a:lnTo>
                    <a:pt x="5153" y="406"/>
                  </a:lnTo>
                  <a:lnTo>
                    <a:pt x="5153" y="406"/>
                  </a:lnTo>
                  <a:lnTo>
                    <a:pt x="5144" y="362"/>
                  </a:lnTo>
                  <a:lnTo>
                    <a:pt x="5135" y="336"/>
                  </a:lnTo>
                  <a:lnTo>
                    <a:pt x="5117" y="318"/>
                  </a:lnTo>
                  <a:lnTo>
                    <a:pt x="5117" y="318"/>
                  </a:lnTo>
                  <a:lnTo>
                    <a:pt x="5091" y="309"/>
                  </a:lnTo>
                  <a:lnTo>
                    <a:pt x="5064" y="300"/>
                  </a:lnTo>
                  <a:lnTo>
                    <a:pt x="5064" y="300"/>
                  </a:lnTo>
                  <a:lnTo>
                    <a:pt x="5047" y="300"/>
                  </a:lnTo>
                  <a:lnTo>
                    <a:pt x="5047" y="300"/>
                  </a:lnTo>
                  <a:lnTo>
                    <a:pt x="5029" y="300"/>
                  </a:lnTo>
                  <a:lnTo>
                    <a:pt x="5029" y="300"/>
                  </a:lnTo>
                  <a:lnTo>
                    <a:pt x="5011" y="327"/>
                  </a:lnTo>
                  <a:lnTo>
                    <a:pt x="5011" y="327"/>
                  </a:lnTo>
                  <a:lnTo>
                    <a:pt x="4985" y="336"/>
                  </a:lnTo>
                  <a:lnTo>
                    <a:pt x="4959" y="344"/>
                  </a:lnTo>
                  <a:lnTo>
                    <a:pt x="4959" y="344"/>
                  </a:lnTo>
                  <a:lnTo>
                    <a:pt x="4941" y="362"/>
                  </a:lnTo>
                  <a:lnTo>
                    <a:pt x="4941" y="362"/>
                  </a:lnTo>
                  <a:lnTo>
                    <a:pt x="4923" y="380"/>
                  </a:lnTo>
                  <a:lnTo>
                    <a:pt x="4923" y="380"/>
                  </a:lnTo>
                  <a:lnTo>
                    <a:pt x="4835" y="389"/>
                  </a:lnTo>
                  <a:lnTo>
                    <a:pt x="4747" y="389"/>
                  </a:lnTo>
                  <a:lnTo>
                    <a:pt x="4747" y="389"/>
                  </a:lnTo>
                  <a:lnTo>
                    <a:pt x="4659" y="389"/>
                  </a:lnTo>
                  <a:lnTo>
                    <a:pt x="4659" y="389"/>
                  </a:lnTo>
                  <a:lnTo>
                    <a:pt x="4650" y="389"/>
                  </a:lnTo>
                  <a:lnTo>
                    <a:pt x="4650" y="389"/>
                  </a:lnTo>
                  <a:lnTo>
                    <a:pt x="4623" y="362"/>
                  </a:lnTo>
                  <a:lnTo>
                    <a:pt x="4623" y="362"/>
                  </a:lnTo>
                  <a:lnTo>
                    <a:pt x="4579" y="344"/>
                  </a:lnTo>
                  <a:lnTo>
                    <a:pt x="4535" y="336"/>
                  </a:lnTo>
                  <a:lnTo>
                    <a:pt x="4517" y="327"/>
                  </a:lnTo>
                  <a:lnTo>
                    <a:pt x="4517" y="327"/>
                  </a:lnTo>
                  <a:lnTo>
                    <a:pt x="4456" y="327"/>
                  </a:lnTo>
                  <a:lnTo>
                    <a:pt x="4456" y="327"/>
                  </a:lnTo>
                  <a:lnTo>
                    <a:pt x="4411" y="336"/>
                  </a:lnTo>
                  <a:lnTo>
                    <a:pt x="4376" y="327"/>
                  </a:lnTo>
                  <a:lnTo>
                    <a:pt x="4341" y="318"/>
                  </a:lnTo>
                  <a:lnTo>
                    <a:pt x="4314" y="292"/>
                  </a:lnTo>
                  <a:lnTo>
                    <a:pt x="4314" y="292"/>
                  </a:lnTo>
                  <a:lnTo>
                    <a:pt x="4297" y="265"/>
                  </a:lnTo>
                  <a:lnTo>
                    <a:pt x="4297" y="265"/>
                  </a:lnTo>
                  <a:lnTo>
                    <a:pt x="4288" y="247"/>
                  </a:lnTo>
                  <a:lnTo>
                    <a:pt x="4288" y="247"/>
                  </a:lnTo>
                  <a:lnTo>
                    <a:pt x="4279" y="239"/>
                  </a:lnTo>
                  <a:lnTo>
                    <a:pt x="4279" y="239"/>
                  </a:lnTo>
                  <a:lnTo>
                    <a:pt x="4244" y="230"/>
                  </a:lnTo>
                  <a:lnTo>
                    <a:pt x="4209" y="212"/>
                  </a:lnTo>
                  <a:lnTo>
                    <a:pt x="4209" y="212"/>
                  </a:lnTo>
                  <a:lnTo>
                    <a:pt x="4209" y="203"/>
                  </a:lnTo>
                  <a:lnTo>
                    <a:pt x="4209" y="203"/>
                  </a:lnTo>
                  <a:lnTo>
                    <a:pt x="4209" y="186"/>
                  </a:lnTo>
                  <a:lnTo>
                    <a:pt x="4200" y="168"/>
                  </a:lnTo>
                  <a:lnTo>
                    <a:pt x="4200" y="168"/>
                  </a:lnTo>
                  <a:lnTo>
                    <a:pt x="4173" y="159"/>
                  </a:lnTo>
                  <a:lnTo>
                    <a:pt x="4147" y="150"/>
                  </a:lnTo>
                  <a:lnTo>
                    <a:pt x="4147" y="150"/>
                  </a:lnTo>
                  <a:lnTo>
                    <a:pt x="4032" y="141"/>
                  </a:lnTo>
                  <a:lnTo>
                    <a:pt x="4032" y="141"/>
                  </a:lnTo>
                  <a:lnTo>
                    <a:pt x="3970" y="133"/>
                  </a:lnTo>
                  <a:lnTo>
                    <a:pt x="3970" y="133"/>
                  </a:lnTo>
                  <a:lnTo>
                    <a:pt x="3961" y="141"/>
                  </a:lnTo>
                  <a:lnTo>
                    <a:pt x="3961" y="141"/>
                  </a:lnTo>
                  <a:lnTo>
                    <a:pt x="3926" y="159"/>
                  </a:lnTo>
                  <a:lnTo>
                    <a:pt x="3926" y="159"/>
                  </a:lnTo>
                  <a:lnTo>
                    <a:pt x="3926" y="159"/>
                  </a:lnTo>
                  <a:lnTo>
                    <a:pt x="3926" y="159"/>
                  </a:lnTo>
                  <a:lnTo>
                    <a:pt x="3900" y="168"/>
                  </a:lnTo>
                  <a:lnTo>
                    <a:pt x="3847" y="194"/>
                  </a:lnTo>
                  <a:lnTo>
                    <a:pt x="3847" y="194"/>
                  </a:lnTo>
                  <a:lnTo>
                    <a:pt x="3820" y="212"/>
                  </a:lnTo>
                  <a:lnTo>
                    <a:pt x="3820" y="212"/>
                  </a:lnTo>
                  <a:lnTo>
                    <a:pt x="3812" y="230"/>
                  </a:lnTo>
                  <a:lnTo>
                    <a:pt x="3812" y="230"/>
                  </a:lnTo>
                  <a:lnTo>
                    <a:pt x="3794" y="230"/>
                  </a:lnTo>
                  <a:lnTo>
                    <a:pt x="3794" y="230"/>
                  </a:lnTo>
                  <a:lnTo>
                    <a:pt x="3767" y="247"/>
                  </a:lnTo>
                  <a:lnTo>
                    <a:pt x="3767" y="247"/>
                  </a:lnTo>
                  <a:lnTo>
                    <a:pt x="3750" y="256"/>
                  </a:lnTo>
                  <a:lnTo>
                    <a:pt x="3750" y="256"/>
                  </a:lnTo>
                  <a:lnTo>
                    <a:pt x="3732" y="274"/>
                  </a:lnTo>
                  <a:lnTo>
                    <a:pt x="3732" y="274"/>
                  </a:lnTo>
                  <a:lnTo>
                    <a:pt x="3653" y="300"/>
                  </a:lnTo>
                  <a:lnTo>
                    <a:pt x="3653" y="300"/>
                  </a:lnTo>
                  <a:lnTo>
                    <a:pt x="3414" y="309"/>
                  </a:lnTo>
                  <a:lnTo>
                    <a:pt x="3414" y="309"/>
                  </a:lnTo>
                  <a:lnTo>
                    <a:pt x="3300" y="318"/>
                  </a:lnTo>
                  <a:lnTo>
                    <a:pt x="3300" y="318"/>
                  </a:lnTo>
                  <a:lnTo>
                    <a:pt x="3291" y="318"/>
                  </a:lnTo>
                  <a:lnTo>
                    <a:pt x="3282" y="327"/>
                  </a:lnTo>
                  <a:lnTo>
                    <a:pt x="3282" y="327"/>
                  </a:lnTo>
                  <a:lnTo>
                    <a:pt x="3282" y="336"/>
                  </a:lnTo>
                  <a:lnTo>
                    <a:pt x="3282" y="336"/>
                  </a:lnTo>
                  <a:lnTo>
                    <a:pt x="3282" y="336"/>
                  </a:lnTo>
                  <a:lnTo>
                    <a:pt x="3282" y="336"/>
                  </a:lnTo>
                  <a:lnTo>
                    <a:pt x="3264" y="336"/>
                  </a:lnTo>
                  <a:lnTo>
                    <a:pt x="3264" y="336"/>
                  </a:lnTo>
                  <a:lnTo>
                    <a:pt x="3220" y="344"/>
                  </a:lnTo>
                  <a:lnTo>
                    <a:pt x="3220" y="344"/>
                  </a:lnTo>
                  <a:lnTo>
                    <a:pt x="3212" y="344"/>
                  </a:lnTo>
                  <a:lnTo>
                    <a:pt x="3212" y="344"/>
                  </a:lnTo>
                  <a:lnTo>
                    <a:pt x="3194" y="344"/>
                  </a:lnTo>
                  <a:lnTo>
                    <a:pt x="3176" y="344"/>
                  </a:lnTo>
                  <a:lnTo>
                    <a:pt x="3176" y="344"/>
                  </a:lnTo>
                  <a:lnTo>
                    <a:pt x="3167" y="344"/>
                  </a:lnTo>
                  <a:lnTo>
                    <a:pt x="3167" y="344"/>
                  </a:lnTo>
                  <a:lnTo>
                    <a:pt x="3159" y="336"/>
                  </a:lnTo>
                  <a:lnTo>
                    <a:pt x="3159" y="336"/>
                  </a:lnTo>
                  <a:lnTo>
                    <a:pt x="3141" y="327"/>
                  </a:lnTo>
                  <a:lnTo>
                    <a:pt x="3141" y="327"/>
                  </a:lnTo>
                  <a:lnTo>
                    <a:pt x="3141" y="327"/>
                  </a:lnTo>
                  <a:lnTo>
                    <a:pt x="3141" y="327"/>
                  </a:lnTo>
                  <a:lnTo>
                    <a:pt x="3132" y="309"/>
                  </a:lnTo>
                  <a:lnTo>
                    <a:pt x="3114" y="309"/>
                  </a:lnTo>
                  <a:lnTo>
                    <a:pt x="3114" y="309"/>
                  </a:lnTo>
                  <a:lnTo>
                    <a:pt x="3097" y="318"/>
                  </a:lnTo>
                  <a:lnTo>
                    <a:pt x="3088" y="336"/>
                  </a:lnTo>
                  <a:lnTo>
                    <a:pt x="3088" y="336"/>
                  </a:lnTo>
                  <a:lnTo>
                    <a:pt x="3079" y="344"/>
                  </a:lnTo>
                  <a:lnTo>
                    <a:pt x="3079" y="344"/>
                  </a:lnTo>
                  <a:lnTo>
                    <a:pt x="3062" y="318"/>
                  </a:lnTo>
                  <a:lnTo>
                    <a:pt x="3053" y="300"/>
                  </a:lnTo>
                  <a:lnTo>
                    <a:pt x="3053" y="300"/>
                  </a:lnTo>
                  <a:lnTo>
                    <a:pt x="3026" y="247"/>
                  </a:lnTo>
                  <a:lnTo>
                    <a:pt x="3026" y="239"/>
                  </a:lnTo>
                  <a:lnTo>
                    <a:pt x="3026" y="239"/>
                  </a:lnTo>
                  <a:lnTo>
                    <a:pt x="3017" y="230"/>
                  </a:lnTo>
                  <a:lnTo>
                    <a:pt x="3009" y="221"/>
                  </a:lnTo>
                  <a:lnTo>
                    <a:pt x="3009" y="221"/>
                  </a:lnTo>
                  <a:lnTo>
                    <a:pt x="2964" y="159"/>
                  </a:lnTo>
                  <a:lnTo>
                    <a:pt x="2947" y="141"/>
                  </a:lnTo>
                  <a:lnTo>
                    <a:pt x="2920" y="133"/>
                  </a:lnTo>
                  <a:lnTo>
                    <a:pt x="2920" y="133"/>
                  </a:lnTo>
                  <a:lnTo>
                    <a:pt x="2894" y="115"/>
                  </a:lnTo>
                  <a:lnTo>
                    <a:pt x="2894" y="115"/>
                  </a:lnTo>
                  <a:lnTo>
                    <a:pt x="2903" y="97"/>
                  </a:lnTo>
                  <a:lnTo>
                    <a:pt x="2903" y="97"/>
                  </a:lnTo>
                  <a:lnTo>
                    <a:pt x="2903" y="80"/>
                  </a:lnTo>
                  <a:lnTo>
                    <a:pt x="2903" y="80"/>
                  </a:lnTo>
                  <a:lnTo>
                    <a:pt x="2894" y="80"/>
                  </a:lnTo>
                  <a:lnTo>
                    <a:pt x="2885" y="80"/>
                  </a:lnTo>
                  <a:lnTo>
                    <a:pt x="2859" y="80"/>
                  </a:lnTo>
                  <a:lnTo>
                    <a:pt x="2859" y="80"/>
                  </a:lnTo>
                  <a:lnTo>
                    <a:pt x="2859" y="88"/>
                  </a:lnTo>
                  <a:lnTo>
                    <a:pt x="2859" y="88"/>
                  </a:lnTo>
                  <a:lnTo>
                    <a:pt x="2841" y="88"/>
                  </a:lnTo>
                  <a:lnTo>
                    <a:pt x="2841" y="88"/>
                  </a:lnTo>
                  <a:lnTo>
                    <a:pt x="2832" y="97"/>
                  </a:lnTo>
                  <a:lnTo>
                    <a:pt x="2832" y="97"/>
                  </a:lnTo>
                  <a:lnTo>
                    <a:pt x="2814" y="106"/>
                  </a:lnTo>
                  <a:lnTo>
                    <a:pt x="2806" y="106"/>
                  </a:lnTo>
                  <a:lnTo>
                    <a:pt x="2806" y="106"/>
                  </a:lnTo>
                  <a:lnTo>
                    <a:pt x="2797" y="115"/>
                  </a:lnTo>
                  <a:lnTo>
                    <a:pt x="2797" y="115"/>
                  </a:lnTo>
                  <a:lnTo>
                    <a:pt x="2797" y="115"/>
                  </a:lnTo>
                  <a:lnTo>
                    <a:pt x="2797" y="115"/>
                  </a:lnTo>
                  <a:lnTo>
                    <a:pt x="2788" y="124"/>
                  </a:lnTo>
                  <a:lnTo>
                    <a:pt x="2788" y="124"/>
                  </a:lnTo>
                  <a:lnTo>
                    <a:pt x="2762" y="133"/>
                  </a:lnTo>
                  <a:lnTo>
                    <a:pt x="2762" y="133"/>
                  </a:lnTo>
                  <a:lnTo>
                    <a:pt x="2753" y="133"/>
                  </a:lnTo>
                  <a:lnTo>
                    <a:pt x="2753" y="133"/>
                  </a:lnTo>
                  <a:lnTo>
                    <a:pt x="2735" y="133"/>
                  </a:lnTo>
                  <a:lnTo>
                    <a:pt x="2726" y="141"/>
                  </a:lnTo>
                  <a:lnTo>
                    <a:pt x="2726" y="141"/>
                  </a:lnTo>
                  <a:lnTo>
                    <a:pt x="2717" y="150"/>
                  </a:lnTo>
                  <a:lnTo>
                    <a:pt x="2717" y="150"/>
                  </a:lnTo>
                  <a:lnTo>
                    <a:pt x="2709" y="141"/>
                  </a:lnTo>
                  <a:lnTo>
                    <a:pt x="2709" y="141"/>
                  </a:lnTo>
                  <a:lnTo>
                    <a:pt x="2717" y="133"/>
                  </a:lnTo>
                  <a:lnTo>
                    <a:pt x="2717" y="133"/>
                  </a:lnTo>
                  <a:lnTo>
                    <a:pt x="2726" y="124"/>
                  </a:lnTo>
                  <a:lnTo>
                    <a:pt x="2726" y="115"/>
                  </a:lnTo>
                  <a:lnTo>
                    <a:pt x="2726" y="115"/>
                  </a:lnTo>
                  <a:lnTo>
                    <a:pt x="2717" y="106"/>
                  </a:lnTo>
                  <a:lnTo>
                    <a:pt x="2700" y="106"/>
                  </a:lnTo>
                  <a:lnTo>
                    <a:pt x="2700" y="106"/>
                  </a:lnTo>
                  <a:lnTo>
                    <a:pt x="2700" y="106"/>
                  </a:lnTo>
                  <a:lnTo>
                    <a:pt x="2700" y="106"/>
                  </a:lnTo>
                  <a:lnTo>
                    <a:pt x="2691" y="97"/>
                  </a:lnTo>
                  <a:lnTo>
                    <a:pt x="2691" y="97"/>
                  </a:lnTo>
                  <a:lnTo>
                    <a:pt x="2682" y="97"/>
                  </a:lnTo>
                  <a:lnTo>
                    <a:pt x="2673" y="97"/>
                  </a:lnTo>
                  <a:lnTo>
                    <a:pt x="2673" y="97"/>
                  </a:lnTo>
                  <a:lnTo>
                    <a:pt x="2665" y="106"/>
                  </a:lnTo>
                  <a:lnTo>
                    <a:pt x="2665" y="106"/>
                  </a:lnTo>
                  <a:lnTo>
                    <a:pt x="2665" y="106"/>
                  </a:lnTo>
                  <a:lnTo>
                    <a:pt x="2665" y="106"/>
                  </a:lnTo>
                  <a:lnTo>
                    <a:pt x="2665" y="106"/>
                  </a:lnTo>
                  <a:lnTo>
                    <a:pt x="2665" y="106"/>
                  </a:lnTo>
                  <a:lnTo>
                    <a:pt x="2656" y="88"/>
                  </a:lnTo>
                  <a:lnTo>
                    <a:pt x="2656" y="80"/>
                  </a:lnTo>
                  <a:lnTo>
                    <a:pt x="2638" y="80"/>
                  </a:lnTo>
                  <a:lnTo>
                    <a:pt x="2638" y="80"/>
                  </a:lnTo>
                  <a:lnTo>
                    <a:pt x="2629" y="80"/>
                  </a:lnTo>
                  <a:lnTo>
                    <a:pt x="2620" y="88"/>
                  </a:lnTo>
                  <a:lnTo>
                    <a:pt x="2620" y="88"/>
                  </a:lnTo>
                  <a:lnTo>
                    <a:pt x="2585" y="97"/>
                  </a:lnTo>
                  <a:lnTo>
                    <a:pt x="2585" y="97"/>
                  </a:lnTo>
                  <a:lnTo>
                    <a:pt x="2594" y="88"/>
                  </a:lnTo>
                  <a:lnTo>
                    <a:pt x="2594" y="88"/>
                  </a:lnTo>
                  <a:lnTo>
                    <a:pt x="2594" y="88"/>
                  </a:lnTo>
                  <a:lnTo>
                    <a:pt x="2594" y="80"/>
                  </a:lnTo>
                  <a:lnTo>
                    <a:pt x="2594" y="80"/>
                  </a:lnTo>
                  <a:lnTo>
                    <a:pt x="2594" y="62"/>
                  </a:lnTo>
                  <a:lnTo>
                    <a:pt x="2594" y="62"/>
                  </a:lnTo>
                  <a:lnTo>
                    <a:pt x="2585" y="53"/>
                  </a:lnTo>
                  <a:lnTo>
                    <a:pt x="2585" y="53"/>
                  </a:lnTo>
                  <a:lnTo>
                    <a:pt x="2585" y="36"/>
                  </a:lnTo>
                  <a:lnTo>
                    <a:pt x="2585" y="36"/>
                  </a:lnTo>
                  <a:lnTo>
                    <a:pt x="2585" y="36"/>
                  </a:lnTo>
                  <a:lnTo>
                    <a:pt x="2585" y="18"/>
                  </a:lnTo>
                  <a:lnTo>
                    <a:pt x="2585" y="18"/>
                  </a:lnTo>
                  <a:lnTo>
                    <a:pt x="2567" y="9"/>
                  </a:lnTo>
                  <a:lnTo>
                    <a:pt x="2550" y="9"/>
                  </a:lnTo>
                  <a:lnTo>
                    <a:pt x="2541" y="9"/>
                  </a:lnTo>
                  <a:lnTo>
                    <a:pt x="2541" y="9"/>
                  </a:lnTo>
                  <a:lnTo>
                    <a:pt x="2541" y="9"/>
                  </a:lnTo>
                  <a:lnTo>
                    <a:pt x="2541" y="9"/>
                  </a:lnTo>
                  <a:lnTo>
                    <a:pt x="2523" y="9"/>
                  </a:lnTo>
                  <a:lnTo>
                    <a:pt x="2497" y="0"/>
                  </a:lnTo>
                  <a:lnTo>
                    <a:pt x="2497" y="0"/>
                  </a:lnTo>
                  <a:lnTo>
                    <a:pt x="2497" y="0"/>
                  </a:lnTo>
                  <a:lnTo>
                    <a:pt x="2488" y="0"/>
                  </a:lnTo>
                  <a:lnTo>
                    <a:pt x="2488" y="0"/>
                  </a:lnTo>
                  <a:lnTo>
                    <a:pt x="2444" y="9"/>
                  </a:lnTo>
                  <a:lnTo>
                    <a:pt x="2426" y="9"/>
                  </a:lnTo>
                  <a:lnTo>
                    <a:pt x="2417" y="27"/>
                  </a:lnTo>
                  <a:lnTo>
                    <a:pt x="2417" y="27"/>
                  </a:lnTo>
                  <a:lnTo>
                    <a:pt x="2400" y="36"/>
                  </a:lnTo>
                  <a:lnTo>
                    <a:pt x="2365" y="44"/>
                  </a:lnTo>
                  <a:lnTo>
                    <a:pt x="2365" y="44"/>
                  </a:lnTo>
                  <a:lnTo>
                    <a:pt x="2356" y="44"/>
                  </a:lnTo>
                  <a:lnTo>
                    <a:pt x="2356" y="44"/>
                  </a:lnTo>
                  <a:lnTo>
                    <a:pt x="2347" y="44"/>
                  </a:lnTo>
                  <a:lnTo>
                    <a:pt x="2347" y="44"/>
                  </a:lnTo>
                  <a:lnTo>
                    <a:pt x="2347" y="44"/>
                  </a:lnTo>
                  <a:lnTo>
                    <a:pt x="2347" y="44"/>
                  </a:lnTo>
                  <a:lnTo>
                    <a:pt x="2303" y="53"/>
                  </a:lnTo>
                  <a:lnTo>
                    <a:pt x="2303" y="53"/>
                  </a:lnTo>
                  <a:lnTo>
                    <a:pt x="2267" y="62"/>
                  </a:lnTo>
                  <a:lnTo>
                    <a:pt x="2267" y="62"/>
                  </a:lnTo>
                  <a:lnTo>
                    <a:pt x="2250" y="62"/>
                  </a:lnTo>
                  <a:lnTo>
                    <a:pt x="2250" y="62"/>
                  </a:lnTo>
                  <a:lnTo>
                    <a:pt x="2241" y="62"/>
                  </a:lnTo>
                  <a:lnTo>
                    <a:pt x="2232" y="71"/>
                  </a:lnTo>
                  <a:lnTo>
                    <a:pt x="2232" y="71"/>
                  </a:lnTo>
                  <a:lnTo>
                    <a:pt x="2206" y="71"/>
                  </a:lnTo>
                  <a:lnTo>
                    <a:pt x="2206" y="71"/>
                  </a:lnTo>
                  <a:lnTo>
                    <a:pt x="2153" y="80"/>
                  </a:lnTo>
                  <a:lnTo>
                    <a:pt x="2117" y="97"/>
                  </a:lnTo>
                  <a:lnTo>
                    <a:pt x="2117" y="97"/>
                  </a:lnTo>
                  <a:lnTo>
                    <a:pt x="2109" y="97"/>
                  </a:lnTo>
                  <a:lnTo>
                    <a:pt x="2056" y="97"/>
                  </a:lnTo>
                  <a:lnTo>
                    <a:pt x="2056" y="97"/>
                  </a:lnTo>
                  <a:lnTo>
                    <a:pt x="2047" y="106"/>
                  </a:lnTo>
                  <a:lnTo>
                    <a:pt x="2047" y="106"/>
                  </a:lnTo>
                  <a:lnTo>
                    <a:pt x="2038" y="106"/>
                  </a:lnTo>
                  <a:lnTo>
                    <a:pt x="2012" y="106"/>
                  </a:lnTo>
                  <a:lnTo>
                    <a:pt x="2012" y="106"/>
                  </a:lnTo>
                  <a:lnTo>
                    <a:pt x="2003" y="106"/>
                  </a:lnTo>
                  <a:lnTo>
                    <a:pt x="1994" y="124"/>
                  </a:lnTo>
                  <a:lnTo>
                    <a:pt x="1994" y="124"/>
                  </a:lnTo>
                  <a:lnTo>
                    <a:pt x="1994" y="150"/>
                  </a:lnTo>
                  <a:lnTo>
                    <a:pt x="2003" y="159"/>
                  </a:lnTo>
                  <a:lnTo>
                    <a:pt x="2003" y="159"/>
                  </a:lnTo>
                  <a:lnTo>
                    <a:pt x="2020" y="177"/>
                  </a:lnTo>
                  <a:lnTo>
                    <a:pt x="2020" y="177"/>
                  </a:lnTo>
                  <a:lnTo>
                    <a:pt x="2029" y="177"/>
                  </a:lnTo>
                  <a:lnTo>
                    <a:pt x="2029" y="177"/>
                  </a:lnTo>
                  <a:lnTo>
                    <a:pt x="2038" y="177"/>
                  </a:lnTo>
                  <a:lnTo>
                    <a:pt x="2038" y="177"/>
                  </a:lnTo>
                  <a:lnTo>
                    <a:pt x="2020" y="177"/>
                  </a:lnTo>
                  <a:lnTo>
                    <a:pt x="2003" y="177"/>
                  </a:lnTo>
                  <a:lnTo>
                    <a:pt x="2003" y="177"/>
                  </a:lnTo>
                  <a:lnTo>
                    <a:pt x="1985" y="186"/>
                  </a:lnTo>
                  <a:lnTo>
                    <a:pt x="1985" y="194"/>
                  </a:lnTo>
                  <a:lnTo>
                    <a:pt x="1985" y="194"/>
                  </a:lnTo>
                  <a:lnTo>
                    <a:pt x="1976" y="212"/>
                  </a:lnTo>
                  <a:lnTo>
                    <a:pt x="1985" y="239"/>
                  </a:lnTo>
                  <a:lnTo>
                    <a:pt x="1985" y="239"/>
                  </a:lnTo>
                  <a:lnTo>
                    <a:pt x="1976" y="239"/>
                  </a:lnTo>
                  <a:lnTo>
                    <a:pt x="1976" y="239"/>
                  </a:lnTo>
                  <a:lnTo>
                    <a:pt x="1959" y="247"/>
                  </a:lnTo>
                  <a:lnTo>
                    <a:pt x="1959" y="247"/>
                  </a:lnTo>
                  <a:lnTo>
                    <a:pt x="1941" y="256"/>
                  </a:lnTo>
                  <a:lnTo>
                    <a:pt x="1941" y="265"/>
                  </a:lnTo>
                  <a:lnTo>
                    <a:pt x="1941" y="265"/>
                  </a:lnTo>
                  <a:lnTo>
                    <a:pt x="1950" y="283"/>
                  </a:lnTo>
                  <a:lnTo>
                    <a:pt x="1950" y="283"/>
                  </a:lnTo>
                  <a:lnTo>
                    <a:pt x="1967" y="292"/>
                  </a:lnTo>
                  <a:lnTo>
                    <a:pt x="1967" y="292"/>
                  </a:lnTo>
                  <a:lnTo>
                    <a:pt x="1994" y="300"/>
                  </a:lnTo>
                  <a:lnTo>
                    <a:pt x="1994" y="300"/>
                  </a:lnTo>
                  <a:lnTo>
                    <a:pt x="1994" y="300"/>
                  </a:lnTo>
                  <a:lnTo>
                    <a:pt x="1994" y="300"/>
                  </a:lnTo>
                  <a:lnTo>
                    <a:pt x="2012" y="309"/>
                  </a:lnTo>
                  <a:lnTo>
                    <a:pt x="2012" y="309"/>
                  </a:lnTo>
                  <a:lnTo>
                    <a:pt x="2012" y="336"/>
                  </a:lnTo>
                  <a:lnTo>
                    <a:pt x="2012" y="336"/>
                  </a:lnTo>
                  <a:lnTo>
                    <a:pt x="2012" y="344"/>
                  </a:lnTo>
                  <a:lnTo>
                    <a:pt x="2003" y="353"/>
                  </a:lnTo>
                  <a:lnTo>
                    <a:pt x="1985" y="353"/>
                  </a:lnTo>
                  <a:lnTo>
                    <a:pt x="1985" y="353"/>
                  </a:lnTo>
                  <a:lnTo>
                    <a:pt x="1967" y="344"/>
                  </a:lnTo>
                  <a:lnTo>
                    <a:pt x="1967" y="344"/>
                  </a:lnTo>
                  <a:lnTo>
                    <a:pt x="1959" y="344"/>
                  </a:lnTo>
                  <a:lnTo>
                    <a:pt x="1959" y="344"/>
                  </a:lnTo>
                  <a:lnTo>
                    <a:pt x="1950" y="336"/>
                  </a:lnTo>
                  <a:lnTo>
                    <a:pt x="1950" y="336"/>
                  </a:lnTo>
                  <a:lnTo>
                    <a:pt x="1932" y="336"/>
                  </a:lnTo>
                  <a:lnTo>
                    <a:pt x="1932" y="344"/>
                  </a:lnTo>
                  <a:lnTo>
                    <a:pt x="1932" y="344"/>
                  </a:lnTo>
                  <a:lnTo>
                    <a:pt x="1923" y="353"/>
                  </a:lnTo>
                  <a:lnTo>
                    <a:pt x="1923" y="353"/>
                  </a:lnTo>
                  <a:lnTo>
                    <a:pt x="1923" y="362"/>
                  </a:lnTo>
                  <a:lnTo>
                    <a:pt x="1915" y="353"/>
                  </a:lnTo>
                  <a:lnTo>
                    <a:pt x="1915" y="353"/>
                  </a:lnTo>
                  <a:lnTo>
                    <a:pt x="1915" y="344"/>
                  </a:lnTo>
                  <a:lnTo>
                    <a:pt x="1897" y="344"/>
                  </a:lnTo>
                  <a:lnTo>
                    <a:pt x="1897" y="344"/>
                  </a:lnTo>
                  <a:lnTo>
                    <a:pt x="1879" y="336"/>
                  </a:lnTo>
                  <a:lnTo>
                    <a:pt x="1870" y="336"/>
                  </a:lnTo>
                  <a:lnTo>
                    <a:pt x="1870" y="336"/>
                  </a:lnTo>
                  <a:lnTo>
                    <a:pt x="1862" y="318"/>
                  </a:lnTo>
                  <a:lnTo>
                    <a:pt x="1835" y="309"/>
                  </a:lnTo>
                  <a:lnTo>
                    <a:pt x="1835" y="309"/>
                  </a:lnTo>
                  <a:lnTo>
                    <a:pt x="1817" y="318"/>
                  </a:lnTo>
                  <a:lnTo>
                    <a:pt x="1800" y="327"/>
                  </a:lnTo>
                  <a:lnTo>
                    <a:pt x="1800" y="327"/>
                  </a:lnTo>
                  <a:lnTo>
                    <a:pt x="1791" y="336"/>
                  </a:lnTo>
                  <a:lnTo>
                    <a:pt x="1791" y="336"/>
                  </a:lnTo>
                  <a:lnTo>
                    <a:pt x="1782" y="327"/>
                  </a:lnTo>
                  <a:lnTo>
                    <a:pt x="1782" y="318"/>
                  </a:lnTo>
                  <a:lnTo>
                    <a:pt x="1782" y="318"/>
                  </a:lnTo>
                  <a:lnTo>
                    <a:pt x="1765" y="318"/>
                  </a:lnTo>
                  <a:lnTo>
                    <a:pt x="1765" y="318"/>
                  </a:lnTo>
                  <a:lnTo>
                    <a:pt x="1765" y="318"/>
                  </a:lnTo>
                  <a:lnTo>
                    <a:pt x="1729" y="327"/>
                  </a:lnTo>
                  <a:lnTo>
                    <a:pt x="1712" y="336"/>
                  </a:lnTo>
                  <a:lnTo>
                    <a:pt x="1712" y="336"/>
                  </a:lnTo>
                  <a:lnTo>
                    <a:pt x="1712" y="344"/>
                  </a:lnTo>
                  <a:lnTo>
                    <a:pt x="1712" y="344"/>
                  </a:lnTo>
                  <a:lnTo>
                    <a:pt x="1703" y="344"/>
                  </a:lnTo>
                  <a:lnTo>
                    <a:pt x="1694" y="353"/>
                  </a:lnTo>
                  <a:lnTo>
                    <a:pt x="1694" y="353"/>
                  </a:lnTo>
                  <a:lnTo>
                    <a:pt x="1667" y="344"/>
                  </a:lnTo>
                  <a:lnTo>
                    <a:pt x="1667" y="344"/>
                  </a:lnTo>
                  <a:lnTo>
                    <a:pt x="1659" y="336"/>
                  </a:lnTo>
                  <a:lnTo>
                    <a:pt x="1659" y="336"/>
                  </a:lnTo>
                  <a:lnTo>
                    <a:pt x="1641" y="336"/>
                  </a:lnTo>
                  <a:lnTo>
                    <a:pt x="1641" y="336"/>
                  </a:lnTo>
                  <a:lnTo>
                    <a:pt x="1623" y="336"/>
                  </a:lnTo>
                  <a:lnTo>
                    <a:pt x="1623" y="336"/>
                  </a:lnTo>
                  <a:lnTo>
                    <a:pt x="1623" y="336"/>
                  </a:lnTo>
                  <a:lnTo>
                    <a:pt x="1606" y="318"/>
                  </a:lnTo>
                  <a:lnTo>
                    <a:pt x="1606" y="318"/>
                  </a:lnTo>
                  <a:lnTo>
                    <a:pt x="1597" y="309"/>
                  </a:lnTo>
                  <a:lnTo>
                    <a:pt x="1597" y="309"/>
                  </a:lnTo>
                  <a:lnTo>
                    <a:pt x="1579" y="300"/>
                  </a:lnTo>
                  <a:lnTo>
                    <a:pt x="1579" y="300"/>
                  </a:lnTo>
                  <a:lnTo>
                    <a:pt x="1570" y="300"/>
                  </a:lnTo>
                  <a:lnTo>
                    <a:pt x="1570" y="300"/>
                  </a:lnTo>
                  <a:lnTo>
                    <a:pt x="1535" y="292"/>
                  </a:lnTo>
                  <a:lnTo>
                    <a:pt x="1535" y="292"/>
                  </a:lnTo>
                  <a:lnTo>
                    <a:pt x="1526" y="283"/>
                  </a:lnTo>
                  <a:lnTo>
                    <a:pt x="1526" y="283"/>
                  </a:lnTo>
                  <a:lnTo>
                    <a:pt x="1509" y="283"/>
                  </a:lnTo>
                  <a:lnTo>
                    <a:pt x="1509" y="283"/>
                  </a:lnTo>
                  <a:lnTo>
                    <a:pt x="1509" y="274"/>
                  </a:lnTo>
                  <a:lnTo>
                    <a:pt x="1500" y="265"/>
                  </a:lnTo>
                  <a:lnTo>
                    <a:pt x="1482" y="265"/>
                  </a:lnTo>
                  <a:lnTo>
                    <a:pt x="1482" y="265"/>
                  </a:lnTo>
                  <a:lnTo>
                    <a:pt x="1465" y="274"/>
                  </a:lnTo>
                  <a:lnTo>
                    <a:pt x="1456" y="283"/>
                  </a:lnTo>
                  <a:lnTo>
                    <a:pt x="1456" y="283"/>
                  </a:lnTo>
                  <a:lnTo>
                    <a:pt x="1456" y="292"/>
                  </a:lnTo>
                  <a:lnTo>
                    <a:pt x="1456" y="292"/>
                  </a:lnTo>
                  <a:lnTo>
                    <a:pt x="1447" y="283"/>
                  </a:lnTo>
                  <a:lnTo>
                    <a:pt x="1447" y="283"/>
                  </a:lnTo>
                  <a:lnTo>
                    <a:pt x="1438" y="274"/>
                  </a:lnTo>
                  <a:lnTo>
                    <a:pt x="1429" y="274"/>
                  </a:lnTo>
                  <a:lnTo>
                    <a:pt x="1429" y="274"/>
                  </a:lnTo>
                  <a:lnTo>
                    <a:pt x="1394" y="292"/>
                  </a:lnTo>
                  <a:lnTo>
                    <a:pt x="1394" y="292"/>
                  </a:lnTo>
                  <a:lnTo>
                    <a:pt x="1385" y="292"/>
                  </a:lnTo>
                  <a:lnTo>
                    <a:pt x="1385" y="292"/>
                  </a:lnTo>
                  <a:lnTo>
                    <a:pt x="1376" y="300"/>
                  </a:lnTo>
                  <a:lnTo>
                    <a:pt x="1376" y="300"/>
                  </a:lnTo>
                  <a:lnTo>
                    <a:pt x="1350" y="309"/>
                  </a:lnTo>
                  <a:lnTo>
                    <a:pt x="1332" y="318"/>
                  </a:lnTo>
                  <a:lnTo>
                    <a:pt x="1332" y="318"/>
                  </a:lnTo>
                  <a:lnTo>
                    <a:pt x="1315" y="318"/>
                  </a:lnTo>
                  <a:lnTo>
                    <a:pt x="1315" y="336"/>
                  </a:lnTo>
                  <a:lnTo>
                    <a:pt x="1315" y="336"/>
                  </a:lnTo>
                  <a:lnTo>
                    <a:pt x="1306" y="336"/>
                  </a:lnTo>
                  <a:lnTo>
                    <a:pt x="1306" y="336"/>
                  </a:lnTo>
                  <a:lnTo>
                    <a:pt x="1306" y="344"/>
                  </a:lnTo>
                  <a:lnTo>
                    <a:pt x="1306" y="344"/>
                  </a:lnTo>
                  <a:lnTo>
                    <a:pt x="1306" y="344"/>
                  </a:lnTo>
                  <a:lnTo>
                    <a:pt x="1297" y="344"/>
                  </a:lnTo>
                  <a:lnTo>
                    <a:pt x="1297" y="344"/>
                  </a:lnTo>
                  <a:lnTo>
                    <a:pt x="1279" y="353"/>
                  </a:lnTo>
                  <a:lnTo>
                    <a:pt x="1279" y="362"/>
                  </a:lnTo>
                  <a:lnTo>
                    <a:pt x="1279" y="380"/>
                  </a:lnTo>
                  <a:lnTo>
                    <a:pt x="1279" y="380"/>
                  </a:lnTo>
                  <a:lnTo>
                    <a:pt x="1279" y="389"/>
                  </a:lnTo>
                  <a:lnTo>
                    <a:pt x="1288" y="389"/>
                  </a:lnTo>
                  <a:lnTo>
                    <a:pt x="1288" y="389"/>
                  </a:lnTo>
                  <a:lnTo>
                    <a:pt x="1288" y="397"/>
                  </a:lnTo>
                  <a:lnTo>
                    <a:pt x="1288" y="397"/>
                  </a:lnTo>
                  <a:lnTo>
                    <a:pt x="1288" y="397"/>
                  </a:lnTo>
                  <a:lnTo>
                    <a:pt x="1288" y="397"/>
                  </a:lnTo>
                  <a:lnTo>
                    <a:pt x="1288" y="406"/>
                  </a:lnTo>
                  <a:lnTo>
                    <a:pt x="1288" y="406"/>
                  </a:lnTo>
                  <a:lnTo>
                    <a:pt x="1270" y="406"/>
                  </a:lnTo>
                  <a:lnTo>
                    <a:pt x="1270" y="406"/>
                  </a:lnTo>
                  <a:lnTo>
                    <a:pt x="1270" y="397"/>
                  </a:lnTo>
                  <a:lnTo>
                    <a:pt x="1270" y="397"/>
                  </a:lnTo>
                  <a:lnTo>
                    <a:pt x="1262" y="389"/>
                  </a:lnTo>
                  <a:lnTo>
                    <a:pt x="1262" y="389"/>
                  </a:lnTo>
                  <a:lnTo>
                    <a:pt x="1253" y="389"/>
                  </a:lnTo>
                  <a:lnTo>
                    <a:pt x="1253" y="389"/>
                  </a:lnTo>
                  <a:lnTo>
                    <a:pt x="1244" y="371"/>
                  </a:lnTo>
                  <a:lnTo>
                    <a:pt x="1244" y="371"/>
                  </a:lnTo>
                  <a:lnTo>
                    <a:pt x="1235" y="371"/>
                  </a:lnTo>
                  <a:lnTo>
                    <a:pt x="1218" y="371"/>
                  </a:lnTo>
                  <a:lnTo>
                    <a:pt x="1200" y="380"/>
                  </a:lnTo>
                  <a:lnTo>
                    <a:pt x="1200" y="397"/>
                  </a:lnTo>
                  <a:lnTo>
                    <a:pt x="1200" y="397"/>
                  </a:lnTo>
                  <a:lnTo>
                    <a:pt x="1191" y="406"/>
                  </a:lnTo>
                  <a:lnTo>
                    <a:pt x="1191" y="406"/>
                  </a:lnTo>
                  <a:lnTo>
                    <a:pt x="1182" y="406"/>
                  </a:lnTo>
                  <a:lnTo>
                    <a:pt x="1182" y="406"/>
                  </a:lnTo>
                  <a:lnTo>
                    <a:pt x="1173" y="424"/>
                  </a:lnTo>
                  <a:lnTo>
                    <a:pt x="1173" y="424"/>
                  </a:lnTo>
                  <a:lnTo>
                    <a:pt x="1165" y="433"/>
                  </a:lnTo>
                  <a:lnTo>
                    <a:pt x="1165" y="433"/>
                  </a:lnTo>
                  <a:lnTo>
                    <a:pt x="1165" y="442"/>
                  </a:lnTo>
                  <a:lnTo>
                    <a:pt x="1165" y="450"/>
                  </a:lnTo>
                  <a:lnTo>
                    <a:pt x="1165" y="450"/>
                  </a:lnTo>
                  <a:lnTo>
                    <a:pt x="1182" y="459"/>
                  </a:lnTo>
                  <a:lnTo>
                    <a:pt x="1182" y="459"/>
                  </a:lnTo>
                  <a:lnTo>
                    <a:pt x="1182" y="459"/>
                  </a:lnTo>
                  <a:lnTo>
                    <a:pt x="1182" y="459"/>
                  </a:lnTo>
                  <a:lnTo>
                    <a:pt x="1173" y="468"/>
                  </a:lnTo>
                  <a:lnTo>
                    <a:pt x="1165" y="468"/>
                  </a:lnTo>
                  <a:lnTo>
                    <a:pt x="1165" y="468"/>
                  </a:lnTo>
                  <a:lnTo>
                    <a:pt x="1156" y="477"/>
                  </a:lnTo>
                  <a:lnTo>
                    <a:pt x="1156" y="477"/>
                  </a:lnTo>
                  <a:lnTo>
                    <a:pt x="1156" y="503"/>
                  </a:lnTo>
                  <a:lnTo>
                    <a:pt x="1156" y="503"/>
                  </a:lnTo>
                  <a:lnTo>
                    <a:pt x="1156" y="521"/>
                  </a:lnTo>
                  <a:lnTo>
                    <a:pt x="1173" y="521"/>
                  </a:lnTo>
                  <a:lnTo>
                    <a:pt x="1173" y="521"/>
                  </a:lnTo>
                  <a:lnTo>
                    <a:pt x="1173" y="521"/>
                  </a:lnTo>
                  <a:lnTo>
                    <a:pt x="1182" y="530"/>
                  </a:lnTo>
                  <a:lnTo>
                    <a:pt x="1182" y="530"/>
                  </a:lnTo>
                  <a:lnTo>
                    <a:pt x="1182" y="530"/>
                  </a:lnTo>
                  <a:lnTo>
                    <a:pt x="1182" y="548"/>
                  </a:lnTo>
                  <a:lnTo>
                    <a:pt x="1182" y="548"/>
                  </a:lnTo>
                  <a:lnTo>
                    <a:pt x="1191" y="565"/>
                  </a:lnTo>
                  <a:lnTo>
                    <a:pt x="1200" y="565"/>
                  </a:lnTo>
                  <a:lnTo>
                    <a:pt x="1244" y="565"/>
                  </a:lnTo>
                  <a:lnTo>
                    <a:pt x="1244" y="565"/>
                  </a:lnTo>
                  <a:lnTo>
                    <a:pt x="1253" y="574"/>
                  </a:lnTo>
                  <a:lnTo>
                    <a:pt x="1253" y="574"/>
                  </a:lnTo>
                  <a:lnTo>
                    <a:pt x="1253" y="583"/>
                  </a:lnTo>
                  <a:lnTo>
                    <a:pt x="1253" y="583"/>
                  </a:lnTo>
                  <a:lnTo>
                    <a:pt x="1262" y="592"/>
                  </a:lnTo>
                  <a:lnTo>
                    <a:pt x="1262" y="592"/>
                  </a:lnTo>
                  <a:lnTo>
                    <a:pt x="1270" y="600"/>
                  </a:lnTo>
                  <a:lnTo>
                    <a:pt x="1270" y="600"/>
                  </a:lnTo>
                  <a:lnTo>
                    <a:pt x="1270" y="600"/>
                  </a:lnTo>
                  <a:lnTo>
                    <a:pt x="1270" y="600"/>
                  </a:lnTo>
                  <a:lnTo>
                    <a:pt x="1288" y="618"/>
                  </a:lnTo>
                  <a:lnTo>
                    <a:pt x="1288" y="618"/>
                  </a:lnTo>
                  <a:lnTo>
                    <a:pt x="1288" y="618"/>
                  </a:lnTo>
                  <a:lnTo>
                    <a:pt x="1288" y="618"/>
                  </a:lnTo>
                  <a:lnTo>
                    <a:pt x="1279" y="627"/>
                  </a:lnTo>
                  <a:lnTo>
                    <a:pt x="1279" y="627"/>
                  </a:lnTo>
                  <a:lnTo>
                    <a:pt x="1270" y="645"/>
                  </a:lnTo>
                  <a:lnTo>
                    <a:pt x="1270" y="645"/>
                  </a:lnTo>
                  <a:lnTo>
                    <a:pt x="1279" y="653"/>
                  </a:lnTo>
                  <a:lnTo>
                    <a:pt x="1279" y="653"/>
                  </a:lnTo>
                  <a:lnTo>
                    <a:pt x="1297" y="662"/>
                  </a:lnTo>
                  <a:lnTo>
                    <a:pt x="1297" y="662"/>
                  </a:lnTo>
                  <a:lnTo>
                    <a:pt x="1306" y="662"/>
                  </a:lnTo>
                  <a:lnTo>
                    <a:pt x="1306" y="671"/>
                  </a:lnTo>
                  <a:lnTo>
                    <a:pt x="1306" y="671"/>
                  </a:lnTo>
                  <a:lnTo>
                    <a:pt x="1315" y="671"/>
                  </a:lnTo>
                  <a:lnTo>
                    <a:pt x="1323" y="671"/>
                  </a:lnTo>
                  <a:lnTo>
                    <a:pt x="1323" y="671"/>
                  </a:lnTo>
                  <a:lnTo>
                    <a:pt x="1332" y="662"/>
                  </a:lnTo>
                  <a:lnTo>
                    <a:pt x="1332" y="662"/>
                  </a:lnTo>
                  <a:lnTo>
                    <a:pt x="1332" y="662"/>
                  </a:lnTo>
                  <a:lnTo>
                    <a:pt x="1332" y="662"/>
                  </a:lnTo>
                  <a:lnTo>
                    <a:pt x="1368" y="636"/>
                  </a:lnTo>
                  <a:lnTo>
                    <a:pt x="1394" y="627"/>
                  </a:lnTo>
                  <a:lnTo>
                    <a:pt x="1420" y="627"/>
                  </a:lnTo>
                  <a:lnTo>
                    <a:pt x="1420" y="627"/>
                  </a:lnTo>
                  <a:lnTo>
                    <a:pt x="1429" y="627"/>
                  </a:lnTo>
                  <a:lnTo>
                    <a:pt x="1429" y="627"/>
                  </a:lnTo>
                  <a:lnTo>
                    <a:pt x="1438" y="627"/>
                  </a:lnTo>
                  <a:lnTo>
                    <a:pt x="1438" y="627"/>
                  </a:lnTo>
                  <a:lnTo>
                    <a:pt x="1482" y="636"/>
                  </a:lnTo>
                  <a:lnTo>
                    <a:pt x="1500" y="636"/>
                  </a:lnTo>
                  <a:lnTo>
                    <a:pt x="1500" y="636"/>
                  </a:lnTo>
                  <a:lnTo>
                    <a:pt x="1518" y="636"/>
                  </a:lnTo>
                  <a:lnTo>
                    <a:pt x="1526" y="645"/>
                  </a:lnTo>
                  <a:lnTo>
                    <a:pt x="1526" y="645"/>
                  </a:lnTo>
                  <a:lnTo>
                    <a:pt x="1535" y="662"/>
                  </a:lnTo>
                  <a:lnTo>
                    <a:pt x="1526" y="689"/>
                  </a:lnTo>
                  <a:lnTo>
                    <a:pt x="1526" y="689"/>
                  </a:lnTo>
                  <a:lnTo>
                    <a:pt x="1526" y="689"/>
                  </a:lnTo>
                  <a:lnTo>
                    <a:pt x="1526" y="715"/>
                  </a:lnTo>
                  <a:lnTo>
                    <a:pt x="1526" y="715"/>
                  </a:lnTo>
                  <a:lnTo>
                    <a:pt x="1526" y="724"/>
                  </a:lnTo>
                  <a:lnTo>
                    <a:pt x="1526" y="724"/>
                  </a:lnTo>
                  <a:lnTo>
                    <a:pt x="1509" y="724"/>
                  </a:lnTo>
                  <a:lnTo>
                    <a:pt x="1473" y="724"/>
                  </a:lnTo>
                  <a:lnTo>
                    <a:pt x="1473" y="724"/>
                  </a:lnTo>
                  <a:lnTo>
                    <a:pt x="1438" y="733"/>
                  </a:lnTo>
                  <a:lnTo>
                    <a:pt x="1412" y="733"/>
                  </a:lnTo>
                  <a:lnTo>
                    <a:pt x="1412" y="733"/>
                  </a:lnTo>
                  <a:lnTo>
                    <a:pt x="1403" y="751"/>
                  </a:lnTo>
                  <a:lnTo>
                    <a:pt x="1403" y="751"/>
                  </a:lnTo>
                  <a:lnTo>
                    <a:pt x="1412" y="768"/>
                  </a:lnTo>
                  <a:lnTo>
                    <a:pt x="1412" y="768"/>
                  </a:lnTo>
                  <a:lnTo>
                    <a:pt x="1412" y="768"/>
                  </a:lnTo>
                  <a:lnTo>
                    <a:pt x="1412" y="786"/>
                  </a:lnTo>
                  <a:lnTo>
                    <a:pt x="1412" y="786"/>
                  </a:lnTo>
                  <a:lnTo>
                    <a:pt x="1412" y="777"/>
                  </a:lnTo>
                  <a:lnTo>
                    <a:pt x="1412" y="777"/>
                  </a:lnTo>
                  <a:lnTo>
                    <a:pt x="1394" y="777"/>
                  </a:lnTo>
                  <a:lnTo>
                    <a:pt x="1376" y="777"/>
                  </a:lnTo>
                  <a:lnTo>
                    <a:pt x="1376" y="777"/>
                  </a:lnTo>
                  <a:lnTo>
                    <a:pt x="1359" y="795"/>
                  </a:lnTo>
                  <a:lnTo>
                    <a:pt x="1359" y="795"/>
                  </a:lnTo>
                  <a:lnTo>
                    <a:pt x="1368" y="812"/>
                  </a:lnTo>
                  <a:lnTo>
                    <a:pt x="1376" y="812"/>
                  </a:lnTo>
                  <a:lnTo>
                    <a:pt x="1376" y="812"/>
                  </a:lnTo>
                  <a:lnTo>
                    <a:pt x="1403" y="821"/>
                  </a:lnTo>
                  <a:lnTo>
                    <a:pt x="1412" y="839"/>
                  </a:lnTo>
                  <a:lnTo>
                    <a:pt x="1412" y="839"/>
                  </a:lnTo>
                  <a:lnTo>
                    <a:pt x="1412" y="874"/>
                  </a:lnTo>
                  <a:lnTo>
                    <a:pt x="1420" y="883"/>
                  </a:lnTo>
                  <a:lnTo>
                    <a:pt x="1420" y="883"/>
                  </a:lnTo>
                  <a:lnTo>
                    <a:pt x="1438" y="892"/>
                  </a:lnTo>
                  <a:lnTo>
                    <a:pt x="1438" y="892"/>
                  </a:lnTo>
                  <a:lnTo>
                    <a:pt x="1438" y="892"/>
                  </a:lnTo>
                  <a:lnTo>
                    <a:pt x="1447" y="901"/>
                  </a:lnTo>
                  <a:lnTo>
                    <a:pt x="1447" y="901"/>
                  </a:lnTo>
                  <a:lnTo>
                    <a:pt x="1447" y="901"/>
                  </a:lnTo>
                  <a:lnTo>
                    <a:pt x="1447" y="901"/>
                  </a:lnTo>
                  <a:lnTo>
                    <a:pt x="1456" y="909"/>
                  </a:lnTo>
                  <a:lnTo>
                    <a:pt x="1473" y="918"/>
                  </a:lnTo>
                  <a:lnTo>
                    <a:pt x="1482" y="918"/>
                  </a:lnTo>
                  <a:lnTo>
                    <a:pt x="1482" y="918"/>
                  </a:lnTo>
                  <a:lnTo>
                    <a:pt x="1500" y="918"/>
                  </a:lnTo>
                  <a:lnTo>
                    <a:pt x="1500" y="918"/>
                  </a:lnTo>
                  <a:lnTo>
                    <a:pt x="1500" y="927"/>
                  </a:lnTo>
                  <a:lnTo>
                    <a:pt x="1500" y="927"/>
                  </a:lnTo>
                  <a:lnTo>
                    <a:pt x="1491" y="936"/>
                  </a:lnTo>
                  <a:lnTo>
                    <a:pt x="1491" y="936"/>
                  </a:lnTo>
                  <a:lnTo>
                    <a:pt x="1491" y="945"/>
                  </a:lnTo>
                  <a:lnTo>
                    <a:pt x="1491" y="962"/>
                  </a:lnTo>
                  <a:lnTo>
                    <a:pt x="1491" y="962"/>
                  </a:lnTo>
                  <a:lnTo>
                    <a:pt x="1491" y="980"/>
                  </a:lnTo>
                  <a:lnTo>
                    <a:pt x="1500" y="998"/>
                  </a:lnTo>
                  <a:lnTo>
                    <a:pt x="1500" y="998"/>
                  </a:lnTo>
                  <a:lnTo>
                    <a:pt x="1509" y="998"/>
                  </a:lnTo>
                  <a:lnTo>
                    <a:pt x="1526" y="998"/>
                  </a:lnTo>
                  <a:lnTo>
                    <a:pt x="1526" y="998"/>
                  </a:lnTo>
                  <a:lnTo>
                    <a:pt x="1526" y="989"/>
                  </a:lnTo>
                  <a:lnTo>
                    <a:pt x="1535" y="980"/>
                  </a:lnTo>
                  <a:lnTo>
                    <a:pt x="1535" y="980"/>
                  </a:lnTo>
                  <a:lnTo>
                    <a:pt x="1535" y="971"/>
                  </a:lnTo>
                  <a:lnTo>
                    <a:pt x="1535" y="971"/>
                  </a:lnTo>
                  <a:lnTo>
                    <a:pt x="1535" y="962"/>
                  </a:lnTo>
                  <a:lnTo>
                    <a:pt x="1535" y="962"/>
                  </a:lnTo>
                  <a:lnTo>
                    <a:pt x="1535" y="954"/>
                  </a:lnTo>
                  <a:lnTo>
                    <a:pt x="1535" y="954"/>
                  </a:lnTo>
                  <a:lnTo>
                    <a:pt x="1535" y="954"/>
                  </a:lnTo>
                  <a:lnTo>
                    <a:pt x="1535" y="954"/>
                  </a:lnTo>
                  <a:lnTo>
                    <a:pt x="1535" y="954"/>
                  </a:lnTo>
                  <a:lnTo>
                    <a:pt x="1544" y="945"/>
                  </a:lnTo>
                  <a:lnTo>
                    <a:pt x="1544" y="945"/>
                  </a:lnTo>
                  <a:lnTo>
                    <a:pt x="1553" y="954"/>
                  </a:lnTo>
                  <a:lnTo>
                    <a:pt x="1553" y="954"/>
                  </a:lnTo>
                  <a:lnTo>
                    <a:pt x="1570" y="962"/>
                  </a:lnTo>
                  <a:lnTo>
                    <a:pt x="1579" y="971"/>
                  </a:lnTo>
                  <a:lnTo>
                    <a:pt x="1579" y="971"/>
                  </a:lnTo>
                  <a:lnTo>
                    <a:pt x="1579" y="980"/>
                  </a:lnTo>
                  <a:lnTo>
                    <a:pt x="1579" y="980"/>
                  </a:lnTo>
                  <a:lnTo>
                    <a:pt x="1579" y="989"/>
                  </a:lnTo>
                  <a:lnTo>
                    <a:pt x="1588" y="998"/>
                  </a:lnTo>
                  <a:lnTo>
                    <a:pt x="1588" y="998"/>
                  </a:lnTo>
                  <a:lnTo>
                    <a:pt x="1597" y="1007"/>
                  </a:lnTo>
                  <a:lnTo>
                    <a:pt x="1597" y="1007"/>
                  </a:lnTo>
                  <a:lnTo>
                    <a:pt x="1615" y="1015"/>
                  </a:lnTo>
                  <a:lnTo>
                    <a:pt x="1623" y="1024"/>
                  </a:lnTo>
                  <a:lnTo>
                    <a:pt x="1623" y="1024"/>
                  </a:lnTo>
                  <a:lnTo>
                    <a:pt x="1606" y="1024"/>
                  </a:lnTo>
                  <a:lnTo>
                    <a:pt x="1606" y="1024"/>
                  </a:lnTo>
                  <a:lnTo>
                    <a:pt x="1597" y="1024"/>
                  </a:lnTo>
                  <a:lnTo>
                    <a:pt x="1597" y="1024"/>
                  </a:lnTo>
                  <a:lnTo>
                    <a:pt x="1588" y="1033"/>
                  </a:lnTo>
                  <a:lnTo>
                    <a:pt x="1570" y="1033"/>
                  </a:lnTo>
                  <a:lnTo>
                    <a:pt x="1570" y="1033"/>
                  </a:lnTo>
                  <a:lnTo>
                    <a:pt x="1570" y="1033"/>
                  </a:lnTo>
                  <a:lnTo>
                    <a:pt x="1570" y="1033"/>
                  </a:lnTo>
                  <a:lnTo>
                    <a:pt x="1562" y="1024"/>
                  </a:lnTo>
                  <a:lnTo>
                    <a:pt x="1544" y="1024"/>
                  </a:lnTo>
                  <a:lnTo>
                    <a:pt x="1544" y="1024"/>
                  </a:lnTo>
                  <a:lnTo>
                    <a:pt x="1526" y="1024"/>
                  </a:lnTo>
                  <a:lnTo>
                    <a:pt x="1518" y="1024"/>
                  </a:lnTo>
                  <a:lnTo>
                    <a:pt x="1509" y="1033"/>
                  </a:lnTo>
                  <a:lnTo>
                    <a:pt x="1509" y="1033"/>
                  </a:lnTo>
                  <a:lnTo>
                    <a:pt x="1509" y="1042"/>
                  </a:lnTo>
                  <a:lnTo>
                    <a:pt x="1509" y="1051"/>
                  </a:lnTo>
                  <a:lnTo>
                    <a:pt x="1509" y="1051"/>
                  </a:lnTo>
                  <a:lnTo>
                    <a:pt x="1509" y="1060"/>
                  </a:lnTo>
                  <a:lnTo>
                    <a:pt x="1509" y="1060"/>
                  </a:lnTo>
                  <a:lnTo>
                    <a:pt x="1500" y="1077"/>
                  </a:lnTo>
                  <a:lnTo>
                    <a:pt x="1500" y="1077"/>
                  </a:lnTo>
                  <a:lnTo>
                    <a:pt x="1509" y="1086"/>
                  </a:lnTo>
                  <a:lnTo>
                    <a:pt x="1518" y="1095"/>
                  </a:lnTo>
                  <a:lnTo>
                    <a:pt x="1526" y="1095"/>
                  </a:lnTo>
                  <a:lnTo>
                    <a:pt x="1526" y="1095"/>
                  </a:lnTo>
                  <a:lnTo>
                    <a:pt x="1544" y="1095"/>
                  </a:lnTo>
                  <a:lnTo>
                    <a:pt x="1544" y="1095"/>
                  </a:lnTo>
                  <a:lnTo>
                    <a:pt x="1535" y="1112"/>
                  </a:lnTo>
                  <a:lnTo>
                    <a:pt x="1535" y="1112"/>
                  </a:lnTo>
                  <a:lnTo>
                    <a:pt x="1535" y="1129"/>
                  </a:lnTo>
                  <a:lnTo>
                    <a:pt x="1535" y="1129"/>
                  </a:lnTo>
                  <a:lnTo>
                    <a:pt x="1553" y="1129"/>
                  </a:lnTo>
                  <a:lnTo>
                    <a:pt x="1553" y="1129"/>
                  </a:lnTo>
                  <a:lnTo>
                    <a:pt x="1562" y="1138"/>
                  </a:lnTo>
                  <a:lnTo>
                    <a:pt x="1562" y="1138"/>
                  </a:lnTo>
                  <a:lnTo>
                    <a:pt x="1570" y="1156"/>
                  </a:lnTo>
                  <a:lnTo>
                    <a:pt x="1570" y="1156"/>
                  </a:lnTo>
                  <a:lnTo>
                    <a:pt x="1570" y="1173"/>
                  </a:lnTo>
                  <a:lnTo>
                    <a:pt x="1570" y="1173"/>
                  </a:lnTo>
                  <a:lnTo>
                    <a:pt x="1562" y="1200"/>
                  </a:lnTo>
                  <a:lnTo>
                    <a:pt x="1570" y="1217"/>
                  </a:lnTo>
                  <a:lnTo>
                    <a:pt x="1570" y="1217"/>
                  </a:lnTo>
                  <a:lnTo>
                    <a:pt x="1570" y="1235"/>
                  </a:lnTo>
                  <a:lnTo>
                    <a:pt x="1570" y="1244"/>
                  </a:lnTo>
                  <a:lnTo>
                    <a:pt x="1570" y="1244"/>
                  </a:lnTo>
                  <a:lnTo>
                    <a:pt x="1570" y="1253"/>
                  </a:lnTo>
                  <a:lnTo>
                    <a:pt x="1570" y="1253"/>
                  </a:lnTo>
                  <a:lnTo>
                    <a:pt x="1570" y="1262"/>
                  </a:lnTo>
                  <a:lnTo>
                    <a:pt x="1570" y="1262"/>
                  </a:lnTo>
                  <a:lnTo>
                    <a:pt x="1570" y="1279"/>
                  </a:lnTo>
                  <a:lnTo>
                    <a:pt x="1570" y="1279"/>
                  </a:lnTo>
                  <a:lnTo>
                    <a:pt x="1570" y="1279"/>
                  </a:lnTo>
                  <a:lnTo>
                    <a:pt x="1570" y="1279"/>
                  </a:lnTo>
                  <a:lnTo>
                    <a:pt x="1518" y="1297"/>
                  </a:lnTo>
                  <a:lnTo>
                    <a:pt x="1447" y="1306"/>
                  </a:lnTo>
                  <a:lnTo>
                    <a:pt x="1447" y="1306"/>
                  </a:lnTo>
                  <a:lnTo>
                    <a:pt x="1429" y="1297"/>
                  </a:lnTo>
                  <a:lnTo>
                    <a:pt x="1412" y="1279"/>
                  </a:lnTo>
                  <a:lnTo>
                    <a:pt x="1412" y="1270"/>
                  </a:lnTo>
                  <a:lnTo>
                    <a:pt x="1412" y="1270"/>
                  </a:lnTo>
                  <a:lnTo>
                    <a:pt x="1385" y="1253"/>
                  </a:lnTo>
                  <a:lnTo>
                    <a:pt x="1368" y="1244"/>
                  </a:lnTo>
                  <a:lnTo>
                    <a:pt x="1350" y="1244"/>
                  </a:lnTo>
                  <a:lnTo>
                    <a:pt x="1350" y="1244"/>
                  </a:lnTo>
                  <a:lnTo>
                    <a:pt x="1323" y="1235"/>
                  </a:lnTo>
                  <a:lnTo>
                    <a:pt x="1306" y="1226"/>
                  </a:lnTo>
                  <a:lnTo>
                    <a:pt x="1297" y="1209"/>
                  </a:lnTo>
                  <a:lnTo>
                    <a:pt x="1288" y="1191"/>
                  </a:lnTo>
                  <a:lnTo>
                    <a:pt x="1288" y="1191"/>
                  </a:lnTo>
                  <a:lnTo>
                    <a:pt x="1279" y="1173"/>
                  </a:lnTo>
                  <a:lnTo>
                    <a:pt x="1279" y="1173"/>
                  </a:lnTo>
                  <a:lnTo>
                    <a:pt x="1288" y="1173"/>
                  </a:lnTo>
                  <a:lnTo>
                    <a:pt x="1288" y="1173"/>
                  </a:lnTo>
                  <a:lnTo>
                    <a:pt x="1288" y="1164"/>
                  </a:lnTo>
                  <a:lnTo>
                    <a:pt x="1288" y="1164"/>
                  </a:lnTo>
                  <a:lnTo>
                    <a:pt x="1297" y="1147"/>
                  </a:lnTo>
                  <a:lnTo>
                    <a:pt x="1297" y="1147"/>
                  </a:lnTo>
                  <a:lnTo>
                    <a:pt x="1315" y="1120"/>
                  </a:lnTo>
                  <a:lnTo>
                    <a:pt x="1332" y="1095"/>
                  </a:lnTo>
                  <a:lnTo>
                    <a:pt x="1341" y="1060"/>
                  </a:lnTo>
                  <a:lnTo>
                    <a:pt x="1332" y="1033"/>
                  </a:lnTo>
                  <a:lnTo>
                    <a:pt x="1332" y="1033"/>
                  </a:lnTo>
                  <a:lnTo>
                    <a:pt x="1306" y="989"/>
                  </a:lnTo>
                  <a:lnTo>
                    <a:pt x="1288" y="971"/>
                  </a:lnTo>
                  <a:lnTo>
                    <a:pt x="1288" y="971"/>
                  </a:lnTo>
                  <a:lnTo>
                    <a:pt x="1279" y="971"/>
                  </a:lnTo>
                  <a:lnTo>
                    <a:pt x="1262" y="971"/>
                  </a:lnTo>
                  <a:lnTo>
                    <a:pt x="1262" y="971"/>
                  </a:lnTo>
                  <a:lnTo>
                    <a:pt x="1262" y="971"/>
                  </a:lnTo>
                  <a:lnTo>
                    <a:pt x="1244" y="980"/>
                  </a:lnTo>
                  <a:lnTo>
                    <a:pt x="1244" y="980"/>
                  </a:lnTo>
                  <a:lnTo>
                    <a:pt x="1235" y="980"/>
                  </a:lnTo>
                  <a:lnTo>
                    <a:pt x="1226" y="989"/>
                  </a:lnTo>
                  <a:lnTo>
                    <a:pt x="1226" y="989"/>
                  </a:lnTo>
                  <a:lnTo>
                    <a:pt x="1218" y="989"/>
                  </a:lnTo>
                  <a:lnTo>
                    <a:pt x="1209" y="989"/>
                  </a:lnTo>
                  <a:lnTo>
                    <a:pt x="1209" y="989"/>
                  </a:lnTo>
                  <a:lnTo>
                    <a:pt x="1200" y="980"/>
                  </a:lnTo>
                  <a:lnTo>
                    <a:pt x="1200" y="980"/>
                  </a:lnTo>
                  <a:lnTo>
                    <a:pt x="1191" y="962"/>
                  </a:lnTo>
                  <a:lnTo>
                    <a:pt x="1173" y="962"/>
                  </a:lnTo>
                  <a:lnTo>
                    <a:pt x="1173" y="962"/>
                  </a:lnTo>
                  <a:lnTo>
                    <a:pt x="1173" y="954"/>
                  </a:lnTo>
                  <a:lnTo>
                    <a:pt x="1173" y="954"/>
                  </a:lnTo>
                  <a:lnTo>
                    <a:pt x="1165" y="954"/>
                  </a:lnTo>
                  <a:lnTo>
                    <a:pt x="1156" y="954"/>
                  </a:lnTo>
                  <a:lnTo>
                    <a:pt x="1156" y="954"/>
                  </a:lnTo>
                  <a:lnTo>
                    <a:pt x="1147" y="954"/>
                  </a:lnTo>
                  <a:lnTo>
                    <a:pt x="1147" y="954"/>
                  </a:lnTo>
                  <a:lnTo>
                    <a:pt x="1147" y="954"/>
                  </a:lnTo>
                  <a:lnTo>
                    <a:pt x="1147" y="954"/>
                  </a:lnTo>
                  <a:lnTo>
                    <a:pt x="1129" y="936"/>
                  </a:lnTo>
                  <a:lnTo>
                    <a:pt x="1129" y="936"/>
                  </a:lnTo>
                  <a:lnTo>
                    <a:pt x="1120" y="936"/>
                  </a:lnTo>
                  <a:lnTo>
                    <a:pt x="1120" y="936"/>
                  </a:lnTo>
                  <a:lnTo>
                    <a:pt x="1120" y="936"/>
                  </a:lnTo>
                  <a:lnTo>
                    <a:pt x="1120" y="936"/>
                  </a:lnTo>
                  <a:lnTo>
                    <a:pt x="1120" y="927"/>
                  </a:lnTo>
                  <a:lnTo>
                    <a:pt x="1120" y="927"/>
                  </a:lnTo>
                  <a:lnTo>
                    <a:pt x="1112" y="909"/>
                  </a:lnTo>
                  <a:lnTo>
                    <a:pt x="1094" y="901"/>
                  </a:lnTo>
                  <a:lnTo>
                    <a:pt x="1094" y="901"/>
                  </a:lnTo>
                  <a:lnTo>
                    <a:pt x="1094" y="901"/>
                  </a:lnTo>
                  <a:lnTo>
                    <a:pt x="1094" y="901"/>
                  </a:lnTo>
                  <a:lnTo>
                    <a:pt x="1094" y="901"/>
                  </a:lnTo>
                  <a:lnTo>
                    <a:pt x="1076" y="892"/>
                  </a:lnTo>
                  <a:lnTo>
                    <a:pt x="1076" y="892"/>
                  </a:lnTo>
                  <a:lnTo>
                    <a:pt x="1041" y="892"/>
                  </a:lnTo>
                  <a:lnTo>
                    <a:pt x="1015" y="901"/>
                  </a:lnTo>
                  <a:lnTo>
                    <a:pt x="1015" y="901"/>
                  </a:lnTo>
                  <a:lnTo>
                    <a:pt x="1015" y="901"/>
                  </a:lnTo>
                  <a:lnTo>
                    <a:pt x="1006" y="901"/>
                  </a:lnTo>
                  <a:lnTo>
                    <a:pt x="1006" y="901"/>
                  </a:lnTo>
                  <a:lnTo>
                    <a:pt x="997" y="892"/>
                  </a:lnTo>
                  <a:lnTo>
                    <a:pt x="997" y="892"/>
                  </a:lnTo>
                  <a:lnTo>
                    <a:pt x="979" y="883"/>
                  </a:lnTo>
                  <a:lnTo>
                    <a:pt x="979" y="883"/>
                  </a:lnTo>
                  <a:lnTo>
                    <a:pt x="962" y="874"/>
                  </a:lnTo>
                  <a:lnTo>
                    <a:pt x="962" y="874"/>
                  </a:lnTo>
                  <a:lnTo>
                    <a:pt x="962" y="874"/>
                  </a:lnTo>
                  <a:lnTo>
                    <a:pt x="962" y="874"/>
                  </a:lnTo>
                  <a:lnTo>
                    <a:pt x="953" y="865"/>
                  </a:lnTo>
                  <a:lnTo>
                    <a:pt x="944" y="856"/>
                  </a:lnTo>
                  <a:lnTo>
                    <a:pt x="891" y="856"/>
                  </a:lnTo>
                  <a:lnTo>
                    <a:pt x="891" y="856"/>
                  </a:lnTo>
                  <a:lnTo>
                    <a:pt x="865" y="856"/>
                  </a:lnTo>
                  <a:lnTo>
                    <a:pt x="865" y="856"/>
                  </a:lnTo>
                  <a:lnTo>
                    <a:pt x="838" y="839"/>
                  </a:lnTo>
                  <a:lnTo>
                    <a:pt x="803" y="830"/>
                  </a:lnTo>
                  <a:lnTo>
                    <a:pt x="794" y="830"/>
                  </a:lnTo>
                  <a:lnTo>
                    <a:pt x="794" y="830"/>
                  </a:lnTo>
                  <a:lnTo>
                    <a:pt x="785" y="839"/>
                  </a:lnTo>
                  <a:lnTo>
                    <a:pt x="785" y="848"/>
                  </a:lnTo>
                  <a:lnTo>
                    <a:pt x="785" y="848"/>
                  </a:lnTo>
                  <a:lnTo>
                    <a:pt x="776" y="856"/>
                  </a:lnTo>
                  <a:lnTo>
                    <a:pt x="785" y="865"/>
                  </a:lnTo>
                  <a:lnTo>
                    <a:pt x="785" y="865"/>
                  </a:lnTo>
                  <a:lnTo>
                    <a:pt x="794" y="874"/>
                  </a:lnTo>
                  <a:lnTo>
                    <a:pt x="812" y="874"/>
                  </a:lnTo>
                  <a:lnTo>
                    <a:pt x="820" y="874"/>
                  </a:lnTo>
                  <a:lnTo>
                    <a:pt x="820" y="874"/>
                  </a:lnTo>
                  <a:lnTo>
                    <a:pt x="838" y="892"/>
                  </a:lnTo>
                  <a:lnTo>
                    <a:pt x="856" y="901"/>
                  </a:lnTo>
                  <a:lnTo>
                    <a:pt x="856" y="901"/>
                  </a:lnTo>
                  <a:lnTo>
                    <a:pt x="865" y="927"/>
                  </a:lnTo>
                  <a:lnTo>
                    <a:pt x="873" y="936"/>
                  </a:lnTo>
                  <a:lnTo>
                    <a:pt x="873" y="936"/>
                  </a:lnTo>
                  <a:lnTo>
                    <a:pt x="873" y="945"/>
                  </a:lnTo>
                  <a:lnTo>
                    <a:pt x="873" y="945"/>
                  </a:lnTo>
                  <a:lnTo>
                    <a:pt x="873" y="945"/>
                  </a:lnTo>
                  <a:lnTo>
                    <a:pt x="873" y="954"/>
                  </a:lnTo>
                  <a:lnTo>
                    <a:pt x="873" y="954"/>
                  </a:lnTo>
                  <a:lnTo>
                    <a:pt x="873" y="954"/>
                  </a:lnTo>
                  <a:lnTo>
                    <a:pt x="873" y="954"/>
                  </a:lnTo>
                  <a:lnTo>
                    <a:pt x="873" y="954"/>
                  </a:lnTo>
                  <a:lnTo>
                    <a:pt x="873" y="954"/>
                  </a:lnTo>
                  <a:lnTo>
                    <a:pt x="873" y="971"/>
                  </a:lnTo>
                  <a:lnTo>
                    <a:pt x="873" y="971"/>
                  </a:lnTo>
                  <a:lnTo>
                    <a:pt x="829" y="998"/>
                  </a:lnTo>
                  <a:lnTo>
                    <a:pt x="785" y="1007"/>
                  </a:lnTo>
                  <a:lnTo>
                    <a:pt x="785" y="1007"/>
                  </a:lnTo>
                  <a:lnTo>
                    <a:pt x="776" y="998"/>
                  </a:lnTo>
                  <a:lnTo>
                    <a:pt x="776" y="998"/>
                  </a:lnTo>
                  <a:lnTo>
                    <a:pt x="715" y="1007"/>
                  </a:lnTo>
                  <a:lnTo>
                    <a:pt x="679" y="1007"/>
                  </a:lnTo>
                  <a:lnTo>
                    <a:pt x="679" y="1007"/>
                  </a:lnTo>
                  <a:lnTo>
                    <a:pt x="653" y="998"/>
                  </a:lnTo>
                  <a:lnTo>
                    <a:pt x="644" y="998"/>
                  </a:lnTo>
                  <a:lnTo>
                    <a:pt x="644" y="998"/>
                  </a:lnTo>
                  <a:lnTo>
                    <a:pt x="626" y="989"/>
                  </a:lnTo>
                  <a:lnTo>
                    <a:pt x="609" y="980"/>
                  </a:lnTo>
                  <a:lnTo>
                    <a:pt x="609" y="980"/>
                  </a:lnTo>
                  <a:lnTo>
                    <a:pt x="609" y="980"/>
                  </a:lnTo>
                  <a:lnTo>
                    <a:pt x="591" y="971"/>
                  </a:lnTo>
                  <a:lnTo>
                    <a:pt x="591" y="971"/>
                  </a:lnTo>
                  <a:lnTo>
                    <a:pt x="573" y="962"/>
                  </a:lnTo>
                  <a:lnTo>
                    <a:pt x="556" y="962"/>
                  </a:lnTo>
                  <a:lnTo>
                    <a:pt x="556" y="962"/>
                  </a:lnTo>
                  <a:lnTo>
                    <a:pt x="547" y="962"/>
                  </a:lnTo>
                  <a:lnTo>
                    <a:pt x="547" y="962"/>
                  </a:lnTo>
                  <a:lnTo>
                    <a:pt x="529" y="945"/>
                  </a:lnTo>
                  <a:lnTo>
                    <a:pt x="476" y="936"/>
                  </a:lnTo>
                  <a:lnTo>
                    <a:pt x="476" y="936"/>
                  </a:lnTo>
                  <a:lnTo>
                    <a:pt x="468" y="936"/>
                  </a:lnTo>
                  <a:lnTo>
                    <a:pt x="468" y="936"/>
                  </a:lnTo>
                  <a:lnTo>
                    <a:pt x="450" y="936"/>
                  </a:lnTo>
                  <a:lnTo>
                    <a:pt x="450" y="936"/>
                  </a:lnTo>
                  <a:lnTo>
                    <a:pt x="397" y="945"/>
                  </a:lnTo>
                  <a:lnTo>
                    <a:pt x="362" y="954"/>
                  </a:lnTo>
                  <a:lnTo>
                    <a:pt x="326" y="971"/>
                  </a:lnTo>
                  <a:lnTo>
                    <a:pt x="300" y="989"/>
                  </a:lnTo>
                  <a:lnTo>
                    <a:pt x="300" y="989"/>
                  </a:lnTo>
                  <a:lnTo>
                    <a:pt x="256" y="998"/>
                  </a:lnTo>
                  <a:lnTo>
                    <a:pt x="212" y="998"/>
                  </a:lnTo>
                  <a:lnTo>
                    <a:pt x="212" y="998"/>
                  </a:lnTo>
                  <a:lnTo>
                    <a:pt x="194" y="998"/>
                  </a:lnTo>
                  <a:lnTo>
                    <a:pt x="194" y="998"/>
                  </a:lnTo>
                  <a:lnTo>
                    <a:pt x="185" y="998"/>
                  </a:lnTo>
                  <a:lnTo>
                    <a:pt x="185" y="998"/>
                  </a:lnTo>
                  <a:lnTo>
                    <a:pt x="176" y="998"/>
                  </a:lnTo>
                  <a:lnTo>
                    <a:pt x="176" y="998"/>
                  </a:lnTo>
                  <a:lnTo>
                    <a:pt x="176" y="989"/>
                  </a:lnTo>
                  <a:lnTo>
                    <a:pt x="176" y="989"/>
                  </a:lnTo>
                  <a:lnTo>
                    <a:pt x="159" y="980"/>
                  </a:lnTo>
                  <a:lnTo>
                    <a:pt x="159" y="980"/>
                  </a:lnTo>
                  <a:lnTo>
                    <a:pt x="141" y="971"/>
                  </a:lnTo>
                  <a:lnTo>
                    <a:pt x="141" y="971"/>
                  </a:lnTo>
                  <a:lnTo>
                    <a:pt x="141" y="971"/>
                  </a:lnTo>
                  <a:lnTo>
                    <a:pt x="141" y="971"/>
                  </a:lnTo>
                  <a:lnTo>
                    <a:pt x="123" y="954"/>
                  </a:lnTo>
                  <a:lnTo>
                    <a:pt x="123" y="954"/>
                  </a:lnTo>
                  <a:lnTo>
                    <a:pt x="123" y="945"/>
                  </a:lnTo>
                  <a:lnTo>
                    <a:pt x="97" y="962"/>
                  </a:lnTo>
                  <a:lnTo>
                    <a:pt x="44" y="962"/>
                  </a:lnTo>
                  <a:lnTo>
                    <a:pt x="26" y="989"/>
                  </a:lnTo>
                  <a:lnTo>
                    <a:pt x="26" y="1024"/>
                  </a:lnTo>
                  <a:lnTo>
                    <a:pt x="18" y="1042"/>
                  </a:lnTo>
                  <a:lnTo>
                    <a:pt x="18" y="1042"/>
                  </a:lnTo>
                  <a:lnTo>
                    <a:pt x="18" y="1042"/>
                  </a:lnTo>
                  <a:lnTo>
                    <a:pt x="18" y="1042"/>
                  </a:lnTo>
                  <a:lnTo>
                    <a:pt x="26" y="1051"/>
                  </a:lnTo>
                  <a:lnTo>
                    <a:pt x="26" y="1051"/>
                  </a:lnTo>
                  <a:lnTo>
                    <a:pt x="9" y="1068"/>
                  </a:lnTo>
                  <a:lnTo>
                    <a:pt x="0" y="1086"/>
                  </a:lnTo>
                  <a:lnTo>
                    <a:pt x="0" y="1086"/>
                  </a:lnTo>
                  <a:lnTo>
                    <a:pt x="9" y="1104"/>
                  </a:lnTo>
                  <a:lnTo>
                    <a:pt x="18" y="1104"/>
                  </a:lnTo>
                  <a:lnTo>
                    <a:pt x="26" y="1104"/>
                  </a:lnTo>
                  <a:lnTo>
                    <a:pt x="26" y="1104"/>
                  </a:lnTo>
                  <a:lnTo>
                    <a:pt x="35" y="1112"/>
                  </a:lnTo>
                  <a:lnTo>
                    <a:pt x="35" y="1120"/>
                  </a:lnTo>
                  <a:lnTo>
                    <a:pt x="35" y="1120"/>
                  </a:lnTo>
                  <a:lnTo>
                    <a:pt x="35" y="1129"/>
                  </a:lnTo>
                  <a:lnTo>
                    <a:pt x="35" y="1129"/>
                  </a:lnTo>
                  <a:lnTo>
                    <a:pt x="44" y="1147"/>
                  </a:lnTo>
                  <a:lnTo>
                    <a:pt x="44" y="1147"/>
                  </a:lnTo>
                  <a:lnTo>
                    <a:pt x="35" y="1156"/>
                  </a:lnTo>
                  <a:lnTo>
                    <a:pt x="35" y="1173"/>
                  </a:lnTo>
                  <a:lnTo>
                    <a:pt x="35" y="1173"/>
                  </a:lnTo>
                  <a:lnTo>
                    <a:pt x="35" y="1191"/>
                  </a:lnTo>
                  <a:lnTo>
                    <a:pt x="44" y="1200"/>
                  </a:lnTo>
                  <a:lnTo>
                    <a:pt x="44" y="1200"/>
                  </a:lnTo>
                  <a:lnTo>
                    <a:pt x="53" y="1209"/>
                  </a:lnTo>
                  <a:lnTo>
                    <a:pt x="53" y="1209"/>
                  </a:lnTo>
                  <a:lnTo>
                    <a:pt x="53" y="1209"/>
                  </a:lnTo>
                  <a:lnTo>
                    <a:pt x="53" y="1209"/>
                  </a:lnTo>
                  <a:lnTo>
                    <a:pt x="44" y="1226"/>
                  </a:lnTo>
                  <a:lnTo>
                    <a:pt x="44" y="1226"/>
                  </a:lnTo>
                  <a:lnTo>
                    <a:pt x="53" y="1244"/>
                  </a:lnTo>
                  <a:lnTo>
                    <a:pt x="53" y="1244"/>
                  </a:lnTo>
                  <a:lnTo>
                    <a:pt x="79" y="1253"/>
                  </a:lnTo>
                  <a:lnTo>
                    <a:pt x="79" y="1253"/>
                  </a:lnTo>
                  <a:lnTo>
                    <a:pt x="97" y="1270"/>
                  </a:lnTo>
                  <a:lnTo>
                    <a:pt x="97" y="1270"/>
                  </a:lnTo>
                  <a:lnTo>
                    <a:pt x="97" y="1270"/>
                  </a:lnTo>
                  <a:lnTo>
                    <a:pt x="106" y="1270"/>
                  </a:lnTo>
                  <a:lnTo>
                    <a:pt x="106" y="1270"/>
                  </a:lnTo>
                  <a:lnTo>
                    <a:pt x="115" y="1279"/>
                  </a:lnTo>
                  <a:lnTo>
                    <a:pt x="115" y="1279"/>
                  </a:lnTo>
                  <a:lnTo>
                    <a:pt x="123" y="1288"/>
                  </a:lnTo>
                  <a:lnTo>
                    <a:pt x="141" y="1288"/>
                  </a:lnTo>
                  <a:lnTo>
                    <a:pt x="150" y="1288"/>
                  </a:lnTo>
                  <a:lnTo>
                    <a:pt x="150" y="1288"/>
                  </a:lnTo>
                  <a:lnTo>
                    <a:pt x="168" y="1306"/>
                  </a:lnTo>
                  <a:lnTo>
                    <a:pt x="168" y="1306"/>
                  </a:lnTo>
                  <a:lnTo>
                    <a:pt x="168" y="1315"/>
                  </a:lnTo>
                  <a:lnTo>
                    <a:pt x="168" y="1315"/>
                  </a:lnTo>
                  <a:lnTo>
                    <a:pt x="176" y="1323"/>
                  </a:lnTo>
                  <a:lnTo>
                    <a:pt x="185" y="1323"/>
                  </a:lnTo>
                  <a:lnTo>
                    <a:pt x="185" y="1323"/>
                  </a:lnTo>
                  <a:lnTo>
                    <a:pt x="203" y="1332"/>
                  </a:lnTo>
                  <a:lnTo>
                    <a:pt x="203" y="1332"/>
                  </a:lnTo>
                  <a:lnTo>
                    <a:pt x="238" y="1323"/>
                  </a:lnTo>
                  <a:lnTo>
                    <a:pt x="256" y="1315"/>
                  </a:lnTo>
                  <a:lnTo>
                    <a:pt x="256" y="1297"/>
                  </a:lnTo>
                  <a:lnTo>
                    <a:pt x="256" y="1297"/>
                  </a:lnTo>
                  <a:lnTo>
                    <a:pt x="265" y="1288"/>
                  </a:lnTo>
                  <a:lnTo>
                    <a:pt x="265" y="1288"/>
                  </a:lnTo>
                  <a:lnTo>
                    <a:pt x="282" y="1288"/>
                  </a:lnTo>
                  <a:lnTo>
                    <a:pt x="300" y="1288"/>
                  </a:lnTo>
                  <a:lnTo>
                    <a:pt x="300" y="1288"/>
                  </a:lnTo>
                  <a:lnTo>
                    <a:pt x="326" y="1297"/>
                  </a:lnTo>
                  <a:lnTo>
                    <a:pt x="344" y="1315"/>
                  </a:lnTo>
                  <a:lnTo>
                    <a:pt x="344" y="1315"/>
                  </a:lnTo>
                  <a:lnTo>
                    <a:pt x="353" y="1323"/>
                  </a:lnTo>
                  <a:lnTo>
                    <a:pt x="353" y="1323"/>
                  </a:lnTo>
                  <a:lnTo>
                    <a:pt x="362" y="1323"/>
                  </a:lnTo>
                  <a:lnTo>
                    <a:pt x="362" y="1323"/>
                  </a:lnTo>
                  <a:lnTo>
                    <a:pt x="362" y="1332"/>
                  </a:lnTo>
                  <a:lnTo>
                    <a:pt x="379" y="1332"/>
                  </a:lnTo>
                  <a:lnTo>
                    <a:pt x="379" y="1332"/>
                  </a:lnTo>
                  <a:lnTo>
                    <a:pt x="379" y="1332"/>
                  </a:lnTo>
                  <a:lnTo>
                    <a:pt x="397" y="1332"/>
                  </a:lnTo>
                  <a:lnTo>
                    <a:pt x="397" y="1332"/>
                  </a:lnTo>
                  <a:lnTo>
                    <a:pt x="415" y="1332"/>
                  </a:lnTo>
                  <a:lnTo>
                    <a:pt x="415" y="1332"/>
                  </a:lnTo>
                  <a:lnTo>
                    <a:pt x="432" y="1323"/>
                  </a:lnTo>
                  <a:lnTo>
                    <a:pt x="432" y="1323"/>
                  </a:lnTo>
                  <a:lnTo>
                    <a:pt x="450" y="1315"/>
                  </a:lnTo>
                  <a:lnTo>
                    <a:pt x="459" y="1306"/>
                  </a:lnTo>
                  <a:lnTo>
                    <a:pt x="476" y="1297"/>
                  </a:lnTo>
                  <a:lnTo>
                    <a:pt x="476" y="1297"/>
                  </a:lnTo>
                  <a:lnTo>
                    <a:pt x="485" y="1288"/>
                  </a:lnTo>
                  <a:lnTo>
                    <a:pt x="485" y="1288"/>
                  </a:lnTo>
                  <a:lnTo>
                    <a:pt x="485" y="1288"/>
                  </a:lnTo>
                  <a:lnTo>
                    <a:pt x="485" y="1288"/>
                  </a:lnTo>
                  <a:lnTo>
                    <a:pt x="494" y="1288"/>
                  </a:lnTo>
                  <a:lnTo>
                    <a:pt x="494" y="1288"/>
                  </a:lnTo>
                  <a:lnTo>
                    <a:pt x="503" y="1297"/>
                  </a:lnTo>
                  <a:lnTo>
                    <a:pt x="503" y="1297"/>
                  </a:lnTo>
                  <a:lnTo>
                    <a:pt x="503" y="1297"/>
                  </a:lnTo>
                  <a:lnTo>
                    <a:pt x="520" y="1306"/>
                  </a:lnTo>
                  <a:lnTo>
                    <a:pt x="538" y="1297"/>
                  </a:lnTo>
                  <a:lnTo>
                    <a:pt x="538" y="1297"/>
                  </a:lnTo>
                  <a:lnTo>
                    <a:pt x="538" y="1297"/>
                  </a:lnTo>
                  <a:lnTo>
                    <a:pt x="565" y="1288"/>
                  </a:lnTo>
                  <a:lnTo>
                    <a:pt x="565" y="1288"/>
                  </a:lnTo>
                  <a:lnTo>
                    <a:pt x="565" y="1288"/>
                  </a:lnTo>
                  <a:lnTo>
                    <a:pt x="565" y="1288"/>
                  </a:lnTo>
                  <a:lnTo>
                    <a:pt x="565" y="1288"/>
                  </a:lnTo>
                  <a:lnTo>
                    <a:pt x="565" y="1288"/>
                  </a:lnTo>
                  <a:lnTo>
                    <a:pt x="556" y="1306"/>
                  </a:lnTo>
                  <a:lnTo>
                    <a:pt x="547" y="1323"/>
                  </a:lnTo>
                  <a:lnTo>
                    <a:pt x="547" y="1323"/>
                  </a:lnTo>
                  <a:lnTo>
                    <a:pt x="556" y="1332"/>
                  </a:lnTo>
                  <a:lnTo>
                    <a:pt x="556" y="1332"/>
                  </a:lnTo>
                  <a:lnTo>
                    <a:pt x="556" y="1332"/>
                  </a:lnTo>
                  <a:lnTo>
                    <a:pt x="556" y="1332"/>
                  </a:lnTo>
                  <a:lnTo>
                    <a:pt x="556" y="1332"/>
                  </a:lnTo>
                  <a:lnTo>
                    <a:pt x="556" y="1332"/>
                  </a:lnTo>
                  <a:lnTo>
                    <a:pt x="547" y="1341"/>
                  </a:lnTo>
                  <a:lnTo>
                    <a:pt x="538" y="1350"/>
                  </a:lnTo>
                  <a:lnTo>
                    <a:pt x="538" y="1368"/>
                  </a:lnTo>
                  <a:lnTo>
                    <a:pt x="538" y="1368"/>
                  </a:lnTo>
                  <a:lnTo>
                    <a:pt x="547" y="1385"/>
                  </a:lnTo>
                  <a:lnTo>
                    <a:pt x="547" y="1385"/>
                  </a:lnTo>
                  <a:lnTo>
                    <a:pt x="538" y="1394"/>
                  </a:lnTo>
                  <a:lnTo>
                    <a:pt x="538" y="1394"/>
                  </a:lnTo>
                  <a:lnTo>
                    <a:pt x="538" y="1403"/>
                  </a:lnTo>
                  <a:lnTo>
                    <a:pt x="538" y="1403"/>
                  </a:lnTo>
                  <a:lnTo>
                    <a:pt x="538" y="1403"/>
                  </a:lnTo>
                  <a:lnTo>
                    <a:pt x="538" y="1412"/>
                  </a:lnTo>
                  <a:lnTo>
                    <a:pt x="538" y="1412"/>
                  </a:lnTo>
                  <a:lnTo>
                    <a:pt x="520" y="1447"/>
                  </a:lnTo>
                  <a:lnTo>
                    <a:pt x="503" y="1491"/>
                  </a:lnTo>
                  <a:lnTo>
                    <a:pt x="503" y="1491"/>
                  </a:lnTo>
                  <a:lnTo>
                    <a:pt x="503" y="1491"/>
                  </a:lnTo>
                  <a:lnTo>
                    <a:pt x="503" y="1491"/>
                  </a:lnTo>
                  <a:lnTo>
                    <a:pt x="494" y="1500"/>
                  </a:lnTo>
                  <a:lnTo>
                    <a:pt x="494" y="1500"/>
                  </a:lnTo>
                  <a:lnTo>
                    <a:pt x="494" y="1509"/>
                  </a:lnTo>
                  <a:lnTo>
                    <a:pt x="494" y="1509"/>
                  </a:lnTo>
                  <a:lnTo>
                    <a:pt x="485" y="1526"/>
                  </a:lnTo>
                  <a:lnTo>
                    <a:pt x="485" y="1526"/>
                  </a:lnTo>
                  <a:lnTo>
                    <a:pt x="485" y="1526"/>
                  </a:lnTo>
                  <a:lnTo>
                    <a:pt x="485" y="1526"/>
                  </a:lnTo>
                  <a:lnTo>
                    <a:pt x="485" y="1535"/>
                  </a:lnTo>
                  <a:lnTo>
                    <a:pt x="485" y="1544"/>
                  </a:lnTo>
                  <a:lnTo>
                    <a:pt x="485" y="1544"/>
                  </a:lnTo>
                  <a:lnTo>
                    <a:pt x="485" y="1553"/>
                  </a:lnTo>
                  <a:lnTo>
                    <a:pt x="485" y="1553"/>
                  </a:lnTo>
                  <a:lnTo>
                    <a:pt x="468" y="1562"/>
                  </a:lnTo>
                  <a:lnTo>
                    <a:pt x="468" y="1562"/>
                  </a:lnTo>
                  <a:lnTo>
                    <a:pt x="450" y="1615"/>
                  </a:lnTo>
                  <a:lnTo>
                    <a:pt x="450" y="1615"/>
                  </a:lnTo>
                  <a:lnTo>
                    <a:pt x="441" y="1624"/>
                  </a:lnTo>
                  <a:lnTo>
                    <a:pt x="468" y="1694"/>
                  </a:lnTo>
                  <a:lnTo>
                    <a:pt x="468" y="1694"/>
                  </a:lnTo>
                  <a:lnTo>
                    <a:pt x="485" y="1703"/>
                  </a:lnTo>
                  <a:lnTo>
                    <a:pt x="485" y="1703"/>
                  </a:lnTo>
                  <a:lnTo>
                    <a:pt x="485" y="1703"/>
                  </a:lnTo>
                  <a:lnTo>
                    <a:pt x="485" y="1703"/>
                  </a:lnTo>
                  <a:lnTo>
                    <a:pt x="485" y="1703"/>
                  </a:lnTo>
                  <a:lnTo>
                    <a:pt x="485" y="1703"/>
                  </a:lnTo>
                  <a:lnTo>
                    <a:pt x="485" y="1712"/>
                  </a:lnTo>
                  <a:lnTo>
                    <a:pt x="485" y="1721"/>
                  </a:lnTo>
                  <a:lnTo>
                    <a:pt x="485" y="1721"/>
                  </a:lnTo>
                  <a:lnTo>
                    <a:pt x="485" y="1721"/>
                  </a:lnTo>
                  <a:lnTo>
                    <a:pt x="485" y="1721"/>
                  </a:lnTo>
                  <a:lnTo>
                    <a:pt x="476" y="1721"/>
                  </a:lnTo>
                  <a:lnTo>
                    <a:pt x="476" y="1729"/>
                  </a:lnTo>
                  <a:lnTo>
                    <a:pt x="476" y="1738"/>
                  </a:lnTo>
                  <a:lnTo>
                    <a:pt x="476" y="1738"/>
                  </a:lnTo>
                  <a:lnTo>
                    <a:pt x="476" y="1738"/>
                  </a:lnTo>
                  <a:lnTo>
                    <a:pt x="468" y="1747"/>
                  </a:lnTo>
                  <a:lnTo>
                    <a:pt x="468" y="1747"/>
                  </a:lnTo>
                  <a:lnTo>
                    <a:pt x="468" y="1747"/>
                  </a:lnTo>
                  <a:lnTo>
                    <a:pt x="468" y="1747"/>
                  </a:lnTo>
                  <a:lnTo>
                    <a:pt x="468" y="1765"/>
                  </a:lnTo>
                  <a:lnTo>
                    <a:pt x="468" y="1765"/>
                  </a:lnTo>
                  <a:lnTo>
                    <a:pt x="476" y="1774"/>
                  </a:lnTo>
                  <a:lnTo>
                    <a:pt x="476" y="1809"/>
                  </a:lnTo>
                  <a:lnTo>
                    <a:pt x="476" y="1809"/>
                  </a:lnTo>
                  <a:lnTo>
                    <a:pt x="476" y="1827"/>
                  </a:lnTo>
                  <a:lnTo>
                    <a:pt x="494" y="1827"/>
                  </a:lnTo>
                  <a:lnTo>
                    <a:pt x="494" y="1827"/>
                  </a:lnTo>
                  <a:lnTo>
                    <a:pt x="494" y="1835"/>
                  </a:lnTo>
                  <a:lnTo>
                    <a:pt x="494" y="1835"/>
                  </a:lnTo>
                  <a:lnTo>
                    <a:pt x="503" y="1844"/>
                  </a:lnTo>
                  <a:lnTo>
                    <a:pt x="503" y="1844"/>
                  </a:lnTo>
                  <a:lnTo>
                    <a:pt x="529" y="1880"/>
                  </a:lnTo>
                  <a:lnTo>
                    <a:pt x="529" y="1880"/>
                  </a:lnTo>
                  <a:lnTo>
                    <a:pt x="582" y="1941"/>
                  </a:lnTo>
                  <a:lnTo>
                    <a:pt x="600" y="1977"/>
                  </a:lnTo>
                  <a:lnTo>
                    <a:pt x="609" y="1994"/>
                  </a:lnTo>
                  <a:lnTo>
                    <a:pt x="609" y="1994"/>
                  </a:lnTo>
                  <a:lnTo>
                    <a:pt x="618" y="2030"/>
                  </a:lnTo>
                  <a:lnTo>
                    <a:pt x="635" y="2047"/>
                  </a:lnTo>
                  <a:lnTo>
                    <a:pt x="662" y="2065"/>
                  </a:lnTo>
                  <a:lnTo>
                    <a:pt x="662" y="2065"/>
                  </a:lnTo>
                  <a:lnTo>
                    <a:pt x="679" y="2083"/>
                  </a:lnTo>
                  <a:lnTo>
                    <a:pt x="688" y="2100"/>
                  </a:lnTo>
                  <a:lnTo>
                    <a:pt x="688" y="2100"/>
                  </a:lnTo>
                  <a:lnTo>
                    <a:pt x="688" y="2109"/>
                  </a:lnTo>
                  <a:lnTo>
                    <a:pt x="688" y="2109"/>
                  </a:lnTo>
                  <a:lnTo>
                    <a:pt x="697" y="2109"/>
                  </a:lnTo>
                  <a:lnTo>
                    <a:pt x="697" y="2109"/>
                  </a:lnTo>
                  <a:lnTo>
                    <a:pt x="706" y="2127"/>
                  </a:lnTo>
                  <a:lnTo>
                    <a:pt x="706" y="2127"/>
                  </a:lnTo>
                  <a:lnTo>
                    <a:pt x="715" y="2144"/>
                  </a:lnTo>
                  <a:lnTo>
                    <a:pt x="715" y="2162"/>
                  </a:lnTo>
                  <a:lnTo>
                    <a:pt x="715" y="2188"/>
                  </a:lnTo>
                  <a:lnTo>
                    <a:pt x="715" y="2188"/>
                  </a:lnTo>
                  <a:lnTo>
                    <a:pt x="732" y="2241"/>
                  </a:lnTo>
                  <a:lnTo>
                    <a:pt x="750" y="2268"/>
                  </a:lnTo>
                  <a:lnTo>
                    <a:pt x="768" y="2286"/>
                  </a:lnTo>
                  <a:lnTo>
                    <a:pt x="768" y="2286"/>
                  </a:lnTo>
                  <a:lnTo>
                    <a:pt x="803" y="2312"/>
                  </a:lnTo>
                  <a:lnTo>
                    <a:pt x="829" y="2347"/>
                  </a:lnTo>
                  <a:lnTo>
                    <a:pt x="829" y="2347"/>
                  </a:lnTo>
                  <a:lnTo>
                    <a:pt x="856" y="2400"/>
                  </a:lnTo>
                  <a:lnTo>
                    <a:pt x="882" y="2436"/>
                  </a:lnTo>
                  <a:lnTo>
                    <a:pt x="882" y="2436"/>
                  </a:lnTo>
                  <a:lnTo>
                    <a:pt x="891" y="2453"/>
                  </a:lnTo>
                  <a:lnTo>
                    <a:pt x="891" y="2453"/>
                  </a:lnTo>
                  <a:lnTo>
                    <a:pt x="900" y="2462"/>
                  </a:lnTo>
                  <a:lnTo>
                    <a:pt x="900" y="2462"/>
                  </a:lnTo>
                  <a:lnTo>
                    <a:pt x="900" y="2462"/>
                  </a:lnTo>
                  <a:lnTo>
                    <a:pt x="900" y="2480"/>
                  </a:lnTo>
                  <a:lnTo>
                    <a:pt x="900" y="2480"/>
                  </a:lnTo>
                  <a:lnTo>
                    <a:pt x="918" y="2497"/>
                  </a:lnTo>
                  <a:lnTo>
                    <a:pt x="918" y="2497"/>
                  </a:lnTo>
                  <a:lnTo>
                    <a:pt x="918" y="2506"/>
                  </a:lnTo>
                  <a:lnTo>
                    <a:pt x="918" y="2506"/>
                  </a:lnTo>
                  <a:lnTo>
                    <a:pt x="926" y="2515"/>
                  </a:lnTo>
                  <a:lnTo>
                    <a:pt x="926" y="2515"/>
                  </a:lnTo>
                  <a:lnTo>
                    <a:pt x="926" y="2524"/>
                  </a:lnTo>
                  <a:lnTo>
                    <a:pt x="926" y="2524"/>
                  </a:lnTo>
                  <a:lnTo>
                    <a:pt x="918" y="2533"/>
                  </a:lnTo>
                  <a:lnTo>
                    <a:pt x="918" y="2533"/>
                  </a:lnTo>
                  <a:lnTo>
                    <a:pt x="918" y="2577"/>
                  </a:lnTo>
                  <a:lnTo>
                    <a:pt x="926" y="2603"/>
                  </a:lnTo>
                  <a:lnTo>
                    <a:pt x="935" y="2630"/>
                  </a:lnTo>
                  <a:lnTo>
                    <a:pt x="935" y="2630"/>
                  </a:lnTo>
                  <a:lnTo>
                    <a:pt x="944" y="2630"/>
                  </a:lnTo>
                  <a:lnTo>
                    <a:pt x="944" y="2630"/>
                  </a:lnTo>
                  <a:lnTo>
                    <a:pt x="953" y="2656"/>
                  </a:lnTo>
                  <a:lnTo>
                    <a:pt x="953" y="2683"/>
                  </a:lnTo>
                  <a:lnTo>
                    <a:pt x="953" y="2683"/>
                  </a:lnTo>
                  <a:lnTo>
                    <a:pt x="953" y="2692"/>
                  </a:lnTo>
                  <a:lnTo>
                    <a:pt x="953" y="2692"/>
                  </a:lnTo>
                  <a:lnTo>
                    <a:pt x="953" y="2700"/>
                  </a:lnTo>
                  <a:lnTo>
                    <a:pt x="953" y="2700"/>
                  </a:lnTo>
                  <a:lnTo>
                    <a:pt x="962" y="2709"/>
                  </a:lnTo>
                  <a:lnTo>
                    <a:pt x="970" y="2718"/>
                  </a:lnTo>
                  <a:lnTo>
                    <a:pt x="997" y="2718"/>
                  </a:lnTo>
                  <a:lnTo>
                    <a:pt x="997" y="2718"/>
                  </a:lnTo>
                  <a:lnTo>
                    <a:pt x="1032" y="2709"/>
                  </a:lnTo>
                  <a:lnTo>
                    <a:pt x="1076" y="2700"/>
                  </a:lnTo>
                  <a:lnTo>
                    <a:pt x="1076" y="2700"/>
                  </a:lnTo>
                  <a:lnTo>
                    <a:pt x="1112" y="2683"/>
                  </a:lnTo>
                  <a:lnTo>
                    <a:pt x="1147" y="2674"/>
                  </a:lnTo>
                  <a:lnTo>
                    <a:pt x="1147" y="2674"/>
                  </a:lnTo>
                  <a:lnTo>
                    <a:pt x="1182" y="2665"/>
                  </a:lnTo>
                  <a:lnTo>
                    <a:pt x="1209" y="2648"/>
                  </a:lnTo>
                  <a:lnTo>
                    <a:pt x="1209" y="2648"/>
                  </a:lnTo>
                  <a:lnTo>
                    <a:pt x="1226" y="2639"/>
                  </a:lnTo>
                  <a:lnTo>
                    <a:pt x="1253" y="2648"/>
                  </a:lnTo>
                  <a:lnTo>
                    <a:pt x="1253" y="2648"/>
                  </a:lnTo>
                  <a:lnTo>
                    <a:pt x="1270" y="2639"/>
                  </a:lnTo>
                  <a:lnTo>
                    <a:pt x="1288" y="2630"/>
                  </a:lnTo>
                  <a:lnTo>
                    <a:pt x="1288" y="2630"/>
                  </a:lnTo>
                  <a:lnTo>
                    <a:pt x="1306" y="2621"/>
                  </a:lnTo>
                  <a:lnTo>
                    <a:pt x="1306" y="2621"/>
                  </a:lnTo>
                  <a:lnTo>
                    <a:pt x="1315" y="2612"/>
                  </a:lnTo>
                  <a:lnTo>
                    <a:pt x="1315" y="2612"/>
                  </a:lnTo>
                  <a:lnTo>
                    <a:pt x="1332" y="2595"/>
                  </a:lnTo>
                  <a:lnTo>
                    <a:pt x="1376" y="2586"/>
                  </a:lnTo>
                  <a:lnTo>
                    <a:pt x="1376" y="2586"/>
                  </a:lnTo>
                  <a:lnTo>
                    <a:pt x="1403" y="2586"/>
                  </a:lnTo>
                  <a:lnTo>
                    <a:pt x="1403" y="2586"/>
                  </a:lnTo>
                  <a:lnTo>
                    <a:pt x="1420" y="2577"/>
                  </a:lnTo>
                  <a:lnTo>
                    <a:pt x="1420" y="2577"/>
                  </a:lnTo>
                  <a:lnTo>
                    <a:pt x="1447" y="2568"/>
                  </a:lnTo>
                  <a:lnTo>
                    <a:pt x="1465" y="2559"/>
                  </a:lnTo>
                  <a:lnTo>
                    <a:pt x="1473" y="2533"/>
                  </a:lnTo>
                  <a:lnTo>
                    <a:pt x="1473" y="2533"/>
                  </a:lnTo>
                  <a:lnTo>
                    <a:pt x="1473" y="2533"/>
                  </a:lnTo>
                  <a:lnTo>
                    <a:pt x="1482" y="2524"/>
                  </a:lnTo>
                  <a:lnTo>
                    <a:pt x="1482" y="2524"/>
                  </a:lnTo>
                  <a:lnTo>
                    <a:pt x="1482" y="2515"/>
                  </a:lnTo>
                  <a:lnTo>
                    <a:pt x="1482" y="2515"/>
                  </a:lnTo>
                  <a:lnTo>
                    <a:pt x="1500" y="2515"/>
                  </a:lnTo>
                  <a:lnTo>
                    <a:pt x="1500" y="2515"/>
                  </a:lnTo>
                  <a:lnTo>
                    <a:pt x="1500" y="2506"/>
                  </a:lnTo>
                  <a:lnTo>
                    <a:pt x="1509" y="2506"/>
                  </a:lnTo>
                  <a:lnTo>
                    <a:pt x="1509" y="2506"/>
                  </a:lnTo>
                  <a:lnTo>
                    <a:pt x="1526" y="2497"/>
                  </a:lnTo>
                  <a:lnTo>
                    <a:pt x="1526" y="2497"/>
                  </a:lnTo>
                  <a:lnTo>
                    <a:pt x="1526" y="2497"/>
                  </a:lnTo>
                  <a:lnTo>
                    <a:pt x="1526" y="2497"/>
                  </a:lnTo>
                  <a:lnTo>
                    <a:pt x="1535" y="2497"/>
                  </a:lnTo>
                  <a:lnTo>
                    <a:pt x="1535" y="2497"/>
                  </a:lnTo>
                  <a:lnTo>
                    <a:pt x="1535" y="2497"/>
                  </a:lnTo>
                  <a:lnTo>
                    <a:pt x="1553" y="2497"/>
                  </a:lnTo>
                  <a:lnTo>
                    <a:pt x="1553" y="2497"/>
                  </a:lnTo>
                  <a:lnTo>
                    <a:pt x="1579" y="2489"/>
                  </a:lnTo>
                  <a:lnTo>
                    <a:pt x="1606" y="2480"/>
                  </a:lnTo>
                  <a:lnTo>
                    <a:pt x="1606" y="2480"/>
                  </a:lnTo>
                  <a:lnTo>
                    <a:pt x="1641" y="2480"/>
                  </a:lnTo>
                  <a:lnTo>
                    <a:pt x="1641" y="2480"/>
                  </a:lnTo>
                  <a:lnTo>
                    <a:pt x="1650" y="2471"/>
                  </a:lnTo>
                  <a:lnTo>
                    <a:pt x="1659" y="2453"/>
                  </a:lnTo>
                  <a:lnTo>
                    <a:pt x="1659" y="2453"/>
                  </a:lnTo>
                  <a:lnTo>
                    <a:pt x="1659" y="2436"/>
                  </a:lnTo>
                  <a:lnTo>
                    <a:pt x="1659" y="2436"/>
                  </a:lnTo>
                  <a:lnTo>
                    <a:pt x="1676" y="2427"/>
                  </a:lnTo>
                  <a:lnTo>
                    <a:pt x="1685" y="2427"/>
                  </a:lnTo>
                  <a:lnTo>
                    <a:pt x="1712" y="2427"/>
                  </a:lnTo>
                  <a:lnTo>
                    <a:pt x="1712" y="2427"/>
                  </a:lnTo>
                  <a:lnTo>
                    <a:pt x="1729" y="2427"/>
                  </a:lnTo>
                  <a:lnTo>
                    <a:pt x="1729" y="2427"/>
                  </a:lnTo>
                  <a:lnTo>
                    <a:pt x="1738" y="2409"/>
                  </a:lnTo>
                  <a:lnTo>
                    <a:pt x="1738" y="2409"/>
                  </a:lnTo>
                  <a:lnTo>
                    <a:pt x="1738" y="2400"/>
                  </a:lnTo>
                  <a:lnTo>
                    <a:pt x="1738" y="2400"/>
                  </a:lnTo>
                  <a:lnTo>
                    <a:pt x="1756" y="2374"/>
                  </a:lnTo>
                  <a:lnTo>
                    <a:pt x="1756" y="2374"/>
                  </a:lnTo>
                  <a:lnTo>
                    <a:pt x="1773" y="2374"/>
                  </a:lnTo>
                  <a:lnTo>
                    <a:pt x="1773" y="2374"/>
                  </a:lnTo>
                  <a:lnTo>
                    <a:pt x="1773" y="2374"/>
                  </a:lnTo>
                  <a:lnTo>
                    <a:pt x="1782" y="2374"/>
                  </a:lnTo>
                  <a:lnTo>
                    <a:pt x="1782" y="2374"/>
                  </a:lnTo>
                  <a:lnTo>
                    <a:pt x="1800" y="2365"/>
                  </a:lnTo>
                  <a:lnTo>
                    <a:pt x="1800" y="2365"/>
                  </a:lnTo>
                  <a:lnTo>
                    <a:pt x="1800" y="2347"/>
                  </a:lnTo>
                  <a:lnTo>
                    <a:pt x="1800" y="2347"/>
                  </a:lnTo>
                  <a:lnTo>
                    <a:pt x="1800" y="2321"/>
                  </a:lnTo>
                  <a:lnTo>
                    <a:pt x="1809" y="2286"/>
                  </a:lnTo>
                  <a:lnTo>
                    <a:pt x="1809" y="2286"/>
                  </a:lnTo>
                  <a:lnTo>
                    <a:pt x="1809" y="2286"/>
                  </a:lnTo>
                  <a:lnTo>
                    <a:pt x="1809" y="2286"/>
                  </a:lnTo>
                  <a:lnTo>
                    <a:pt x="1844" y="2277"/>
                  </a:lnTo>
                  <a:lnTo>
                    <a:pt x="1862" y="2259"/>
                  </a:lnTo>
                  <a:lnTo>
                    <a:pt x="1862" y="2259"/>
                  </a:lnTo>
                  <a:lnTo>
                    <a:pt x="1870" y="2250"/>
                  </a:lnTo>
                  <a:lnTo>
                    <a:pt x="1870" y="2250"/>
                  </a:lnTo>
                  <a:lnTo>
                    <a:pt x="1888" y="2215"/>
                  </a:lnTo>
                  <a:lnTo>
                    <a:pt x="1888" y="2215"/>
                  </a:lnTo>
                  <a:lnTo>
                    <a:pt x="1906" y="2197"/>
                  </a:lnTo>
                  <a:lnTo>
                    <a:pt x="1906" y="2197"/>
                  </a:lnTo>
                  <a:lnTo>
                    <a:pt x="1906" y="2188"/>
                  </a:lnTo>
                  <a:lnTo>
                    <a:pt x="1906" y="2188"/>
                  </a:lnTo>
                  <a:lnTo>
                    <a:pt x="1906" y="2188"/>
                  </a:lnTo>
                  <a:lnTo>
                    <a:pt x="1906" y="2188"/>
                  </a:lnTo>
                  <a:lnTo>
                    <a:pt x="1915" y="2162"/>
                  </a:lnTo>
                  <a:lnTo>
                    <a:pt x="1915" y="2162"/>
                  </a:lnTo>
                  <a:lnTo>
                    <a:pt x="1915" y="2153"/>
                  </a:lnTo>
                  <a:lnTo>
                    <a:pt x="1906" y="2144"/>
                  </a:lnTo>
                  <a:lnTo>
                    <a:pt x="1906" y="2144"/>
                  </a:lnTo>
                  <a:lnTo>
                    <a:pt x="1879" y="2127"/>
                  </a:lnTo>
                  <a:lnTo>
                    <a:pt x="1862" y="2100"/>
                  </a:lnTo>
                  <a:lnTo>
                    <a:pt x="1862" y="2100"/>
                  </a:lnTo>
                  <a:lnTo>
                    <a:pt x="1853" y="2083"/>
                  </a:lnTo>
                  <a:lnTo>
                    <a:pt x="1844" y="2083"/>
                  </a:lnTo>
                  <a:lnTo>
                    <a:pt x="1826" y="2083"/>
                  </a:lnTo>
                  <a:lnTo>
                    <a:pt x="1826" y="2083"/>
                  </a:lnTo>
                  <a:lnTo>
                    <a:pt x="1826" y="2083"/>
                  </a:lnTo>
                  <a:lnTo>
                    <a:pt x="1791" y="2074"/>
                  </a:lnTo>
                  <a:lnTo>
                    <a:pt x="1765" y="2056"/>
                  </a:lnTo>
                  <a:lnTo>
                    <a:pt x="1765" y="2056"/>
                  </a:lnTo>
                  <a:lnTo>
                    <a:pt x="1747" y="2038"/>
                  </a:lnTo>
                  <a:lnTo>
                    <a:pt x="1738" y="2012"/>
                  </a:lnTo>
                  <a:lnTo>
                    <a:pt x="1738" y="2012"/>
                  </a:lnTo>
                  <a:lnTo>
                    <a:pt x="1729" y="2003"/>
                  </a:lnTo>
                  <a:lnTo>
                    <a:pt x="1729" y="2003"/>
                  </a:lnTo>
                  <a:lnTo>
                    <a:pt x="1729" y="1994"/>
                  </a:lnTo>
                  <a:lnTo>
                    <a:pt x="1729" y="1994"/>
                  </a:lnTo>
                  <a:lnTo>
                    <a:pt x="1729" y="1959"/>
                  </a:lnTo>
                  <a:lnTo>
                    <a:pt x="1729" y="1941"/>
                  </a:lnTo>
                  <a:lnTo>
                    <a:pt x="1729" y="1941"/>
                  </a:lnTo>
                  <a:lnTo>
                    <a:pt x="1720" y="1924"/>
                  </a:lnTo>
                  <a:lnTo>
                    <a:pt x="1720" y="1924"/>
                  </a:lnTo>
                  <a:lnTo>
                    <a:pt x="1703" y="1924"/>
                  </a:lnTo>
                  <a:lnTo>
                    <a:pt x="1703" y="1924"/>
                  </a:lnTo>
                  <a:lnTo>
                    <a:pt x="1667" y="1959"/>
                  </a:lnTo>
                  <a:lnTo>
                    <a:pt x="1641" y="2003"/>
                  </a:lnTo>
                  <a:lnTo>
                    <a:pt x="1641" y="2003"/>
                  </a:lnTo>
                  <a:lnTo>
                    <a:pt x="1623" y="2021"/>
                  </a:lnTo>
                  <a:lnTo>
                    <a:pt x="1597" y="2038"/>
                  </a:lnTo>
                  <a:lnTo>
                    <a:pt x="1562" y="2047"/>
                  </a:lnTo>
                  <a:lnTo>
                    <a:pt x="1535" y="2047"/>
                  </a:lnTo>
                  <a:lnTo>
                    <a:pt x="1518" y="2047"/>
                  </a:lnTo>
                  <a:lnTo>
                    <a:pt x="1518" y="2047"/>
                  </a:lnTo>
                  <a:lnTo>
                    <a:pt x="1491" y="2056"/>
                  </a:lnTo>
                  <a:lnTo>
                    <a:pt x="1473" y="2065"/>
                  </a:lnTo>
                  <a:lnTo>
                    <a:pt x="1473" y="2065"/>
                  </a:lnTo>
                  <a:lnTo>
                    <a:pt x="1473" y="2065"/>
                  </a:lnTo>
                  <a:lnTo>
                    <a:pt x="1465" y="2065"/>
                  </a:lnTo>
                  <a:lnTo>
                    <a:pt x="1465" y="2065"/>
                  </a:lnTo>
                  <a:lnTo>
                    <a:pt x="1465" y="2065"/>
                  </a:lnTo>
                  <a:lnTo>
                    <a:pt x="1465" y="2065"/>
                  </a:lnTo>
                  <a:lnTo>
                    <a:pt x="1447" y="2047"/>
                  </a:lnTo>
                  <a:lnTo>
                    <a:pt x="1447" y="2047"/>
                  </a:lnTo>
                  <a:lnTo>
                    <a:pt x="1438" y="2038"/>
                  </a:lnTo>
                  <a:lnTo>
                    <a:pt x="1438" y="2038"/>
                  </a:lnTo>
                  <a:lnTo>
                    <a:pt x="1438" y="2030"/>
                  </a:lnTo>
                  <a:lnTo>
                    <a:pt x="1438" y="2030"/>
                  </a:lnTo>
                  <a:lnTo>
                    <a:pt x="1438" y="2030"/>
                  </a:lnTo>
                  <a:lnTo>
                    <a:pt x="1438" y="2030"/>
                  </a:lnTo>
                  <a:lnTo>
                    <a:pt x="1438" y="2021"/>
                  </a:lnTo>
                  <a:lnTo>
                    <a:pt x="1438" y="2021"/>
                  </a:lnTo>
                  <a:lnTo>
                    <a:pt x="1447" y="1994"/>
                  </a:lnTo>
                  <a:lnTo>
                    <a:pt x="1447" y="1959"/>
                  </a:lnTo>
                  <a:lnTo>
                    <a:pt x="1447" y="1959"/>
                  </a:lnTo>
                  <a:lnTo>
                    <a:pt x="1438" y="1941"/>
                  </a:lnTo>
                  <a:lnTo>
                    <a:pt x="1429" y="1941"/>
                  </a:lnTo>
                  <a:lnTo>
                    <a:pt x="1429" y="1941"/>
                  </a:lnTo>
                  <a:lnTo>
                    <a:pt x="1412" y="1941"/>
                  </a:lnTo>
                  <a:lnTo>
                    <a:pt x="1394" y="1959"/>
                  </a:lnTo>
                  <a:lnTo>
                    <a:pt x="1385" y="1994"/>
                  </a:lnTo>
                  <a:lnTo>
                    <a:pt x="1385" y="1994"/>
                  </a:lnTo>
                  <a:lnTo>
                    <a:pt x="1368" y="1968"/>
                  </a:lnTo>
                  <a:lnTo>
                    <a:pt x="1368" y="1950"/>
                  </a:lnTo>
                  <a:lnTo>
                    <a:pt x="1368" y="1950"/>
                  </a:lnTo>
                  <a:lnTo>
                    <a:pt x="1359" y="1950"/>
                  </a:lnTo>
                  <a:lnTo>
                    <a:pt x="1359" y="1950"/>
                  </a:lnTo>
                  <a:lnTo>
                    <a:pt x="1368" y="1932"/>
                  </a:lnTo>
                  <a:lnTo>
                    <a:pt x="1368" y="1932"/>
                  </a:lnTo>
                  <a:lnTo>
                    <a:pt x="1368" y="1915"/>
                  </a:lnTo>
                  <a:lnTo>
                    <a:pt x="1359" y="1897"/>
                  </a:lnTo>
                  <a:lnTo>
                    <a:pt x="1341" y="1880"/>
                  </a:lnTo>
                  <a:lnTo>
                    <a:pt x="1341" y="1880"/>
                  </a:lnTo>
                  <a:lnTo>
                    <a:pt x="1332" y="1871"/>
                  </a:lnTo>
                  <a:lnTo>
                    <a:pt x="1323" y="1871"/>
                  </a:lnTo>
                  <a:lnTo>
                    <a:pt x="1323" y="1871"/>
                  </a:lnTo>
                  <a:lnTo>
                    <a:pt x="1297" y="1844"/>
                  </a:lnTo>
                  <a:lnTo>
                    <a:pt x="1279" y="1818"/>
                  </a:lnTo>
                  <a:lnTo>
                    <a:pt x="1279" y="1809"/>
                  </a:lnTo>
                  <a:lnTo>
                    <a:pt x="1279" y="1809"/>
                  </a:lnTo>
                  <a:lnTo>
                    <a:pt x="1270" y="1791"/>
                  </a:lnTo>
                  <a:lnTo>
                    <a:pt x="1262" y="1791"/>
                  </a:lnTo>
                  <a:lnTo>
                    <a:pt x="1262" y="1791"/>
                  </a:lnTo>
                  <a:lnTo>
                    <a:pt x="1262" y="1791"/>
                  </a:lnTo>
                  <a:lnTo>
                    <a:pt x="1262" y="1782"/>
                  </a:lnTo>
                  <a:lnTo>
                    <a:pt x="1262" y="1782"/>
                  </a:lnTo>
                  <a:lnTo>
                    <a:pt x="1262" y="1774"/>
                  </a:lnTo>
                  <a:lnTo>
                    <a:pt x="1262" y="1765"/>
                  </a:lnTo>
                  <a:lnTo>
                    <a:pt x="1262" y="1765"/>
                  </a:lnTo>
                  <a:lnTo>
                    <a:pt x="1262" y="1765"/>
                  </a:lnTo>
                  <a:lnTo>
                    <a:pt x="1262" y="1765"/>
                  </a:lnTo>
                  <a:lnTo>
                    <a:pt x="1244" y="1729"/>
                  </a:lnTo>
                  <a:lnTo>
                    <a:pt x="1244" y="1729"/>
                  </a:lnTo>
                  <a:lnTo>
                    <a:pt x="1253" y="1721"/>
                  </a:lnTo>
                  <a:lnTo>
                    <a:pt x="1262" y="1721"/>
                  </a:lnTo>
                  <a:lnTo>
                    <a:pt x="1262" y="1721"/>
                  </a:lnTo>
                  <a:lnTo>
                    <a:pt x="1262" y="1721"/>
                  </a:lnTo>
                  <a:lnTo>
                    <a:pt x="1262" y="1721"/>
                  </a:lnTo>
                  <a:lnTo>
                    <a:pt x="1270" y="1721"/>
                  </a:lnTo>
                  <a:lnTo>
                    <a:pt x="1279" y="1712"/>
                  </a:lnTo>
                  <a:lnTo>
                    <a:pt x="1288" y="1712"/>
                  </a:lnTo>
                  <a:lnTo>
                    <a:pt x="1288" y="1712"/>
                  </a:lnTo>
                  <a:lnTo>
                    <a:pt x="1306" y="1712"/>
                  </a:lnTo>
                  <a:lnTo>
                    <a:pt x="1306" y="1712"/>
                  </a:lnTo>
                  <a:lnTo>
                    <a:pt x="1306" y="1712"/>
                  </a:lnTo>
                  <a:lnTo>
                    <a:pt x="1306" y="1712"/>
                  </a:lnTo>
                  <a:lnTo>
                    <a:pt x="1315" y="1712"/>
                  </a:lnTo>
                  <a:lnTo>
                    <a:pt x="1315" y="1712"/>
                  </a:lnTo>
                  <a:lnTo>
                    <a:pt x="1332" y="1712"/>
                  </a:lnTo>
                  <a:lnTo>
                    <a:pt x="1341" y="1712"/>
                  </a:lnTo>
                  <a:lnTo>
                    <a:pt x="1341" y="1712"/>
                  </a:lnTo>
                  <a:lnTo>
                    <a:pt x="1359" y="1721"/>
                  </a:lnTo>
                  <a:lnTo>
                    <a:pt x="1394" y="1791"/>
                  </a:lnTo>
                  <a:lnTo>
                    <a:pt x="1394" y="1791"/>
                  </a:lnTo>
                  <a:lnTo>
                    <a:pt x="1403" y="1800"/>
                  </a:lnTo>
                  <a:lnTo>
                    <a:pt x="1403" y="1800"/>
                  </a:lnTo>
                  <a:lnTo>
                    <a:pt x="1403" y="1800"/>
                  </a:lnTo>
                  <a:lnTo>
                    <a:pt x="1403" y="1800"/>
                  </a:lnTo>
                  <a:lnTo>
                    <a:pt x="1412" y="1818"/>
                  </a:lnTo>
                  <a:lnTo>
                    <a:pt x="1412" y="1818"/>
                  </a:lnTo>
                  <a:lnTo>
                    <a:pt x="1412" y="1827"/>
                  </a:lnTo>
                  <a:lnTo>
                    <a:pt x="1412" y="1827"/>
                  </a:lnTo>
                  <a:lnTo>
                    <a:pt x="1429" y="1844"/>
                  </a:lnTo>
                  <a:lnTo>
                    <a:pt x="1429" y="1844"/>
                  </a:lnTo>
                  <a:lnTo>
                    <a:pt x="1447" y="1853"/>
                  </a:lnTo>
                  <a:lnTo>
                    <a:pt x="1447" y="1853"/>
                  </a:lnTo>
                  <a:lnTo>
                    <a:pt x="1447" y="1853"/>
                  </a:lnTo>
                  <a:lnTo>
                    <a:pt x="1447" y="1853"/>
                  </a:lnTo>
                  <a:lnTo>
                    <a:pt x="1465" y="1853"/>
                  </a:lnTo>
                  <a:lnTo>
                    <a:pt x="1465" y="1853"/>
                  </a:lnTo>
                  <a:lnTo>
                    <a:pt x="1482" y="1862"/>
                  </a:lnTo>
                  <a:lnTo>
                    <a:pt x="1500" y="1871"/>
                  </a:lnTo>
                  <a:lnTo>
                    <a:pt x="1500" y="1871"/>
                  </a:lnTo>
                  <a:lnTo>
                    <a:pt x="1526" y="1897"/>
                  </a:lnTo>
                  <a:lnTo>
                    <a:pt x="1562" y="1906"/>
                  </a:lnTo>
                  <a:lnTo>
                    <a:pt x="1632" y="1924"/>
                  </a:lnTo>
                  <a:lnTo>
                    <a:pt x="1632" y="1924"/>
                  </a:lnTo>
                  <a:lnTo>
                    <a:pt x="1659" y="1924"/>
                  </a:lnTo>
                  <a:lnTo>
                    <a:pt x="1676" y="1915"/>
                  </a:lnTo>
                  <a:lnTo>
                    <a:pt x="1676" y="1915"/>
                  </a:lnTo>
                  <a:lnTo>
                    <a:pt x="1685" y="1906"/>
                  </a:lnTo>
                  <a:lnTo>
                    <a:pt x="1685" y="1906"/>
                  </a:lnTo>
                  <a:lnTo>
                    <a:pt x="1720" y="1897"/>
                  </a:lnTo>
                  <a:lnTo>
                    <a:pt x="1720" y="1897"/>
                  </a:lnTo>
                  <a:lnTo>
                    <a:pt x="1720" y="1897"/>
                  </a:lnTo>
                  <a:lnTo>
                    <a:pt x="1738" y="1906"/>
                  </a:lnTo>
                  <a:lnTo>
                    <a:pt x="1747" y="1915"/>
                  </a:lnTo>
                  <a:lnTo>
                    <a:pt x="1747" y="1932"/>
                  </a:lnTo>
                  <a:lnTo>
                    <a:pt x="1747" y="1932"/>
                  </a:lnTo>
                  <a:lnTo>
                    <a:pt x="1756" y="1941"/>
                  </a:lnTo>
                  <a:lnTo>
                    <a:pt x="1756" y="1941"/>
                  </a:lnTo>
                  <a:lnTo>
                    <a:pt x="1756" y="1950"/>
                  </a:lnTo>
                  <a:lnTo>
                    <a:pt x="1756" y="1950"/>
                  </a:lnTo>
                  <a:lnTo>
                    <a:pt x="1765" y="1968"/>
                  </a:lnTo>
                  <a:lnTo>
                    <a:pt x="1765" y="1968"/>
                  </a:lnTo>
                  <a:lnTo>
                    <a:pt x="1791" y="1985"/>
                  </a:lnTo>
                  <a:lnTo>
                    <a:pt x="1906" y="2003"/>
                  </a:lnTo>
                  <a:lnTo>
                    <a:pt x="1906" y="2003"/>
                  </a:lnTo>
                  <a:lnTo>
                    <a:pt x="1932" y="2003"/>
                  </a:lnTo>
                  <a:lnTo>
                    <a:pt x="1932" y="2003"/>
                  </a:lnTo>
                  <a:lnTo>
                    <a:pt x="1959" y="2012"/>
                  </a:lnTo>
                  <a:lnTo>
                    <a:pt x="1959" y="2012"/>
                  </a:lnTo>
                  <a:lnTo>
                    <a:pt x="1967" y="2012"/>
                  </a:lnTo>
                  <a:lnTo>
                    <a:pt x="1967" y="2012"/>
                  </a:lnTo>
                  <a:lnTo>
                    <a:pt x="2012" y="2012"/>
                  </a:lnTo>
                  <a:lnTo>
                    <a:pt x="2012" y="2012"/>
                  </a:lnTo>
                  <a:lnTo>
                    <a:pt x="2012" y="2012"/>
                  </a:lnTo>
                  <a:lnTo>
                    <a:pt x="2012" y="2012"/>
                  </a:lnTo>
                  <a:lnTo>
                    <a:pt x="2020" y="2012"/>
                  </a:lnTo>
                  <a:lnTo>
                    <a:pt x="2020" y="2012"/>
                  </a:lnTo>
                  <a:lnTo>
                    <a:pt x="2029" y="2012"/>
                  </a:lnTo>
                  <a:lnTo>
                    <a:pt x="2029" y="2012"/>
                  </a:lnTo>
                  <a:lnTo>
                    <a:pt x="2029" y="2012"/>
                  </a:lnTo>
                  <a:lnTo>
                    <a:pt x="2047" y="2012"/>
                  </a:lnTo>
                  <a:lnTo>
                    <a:pt x="2047" y="2012"/>
                  </a:lnTo>
                  <a:lnTo>
                    <a:pt x="2126" y="2003"/>
                  </a:lnTo>
                  <a:lnTo>
                    <a:pt x="2126" y="2003"/>
                  </a:lnTo>
                  <a:lnTo>
                    <a:pt x="2135" y="2003"/>
                  </a:lnTo>
                  <a:lnTo>
                    <a:pt x="2135" y="2003"/>
                  </a:lnTo>
                  <a:lnTo>
                    <a:pt x="2153" y="1994"/>
                  </a:lnTo>
                  <a:lnTo>
                    <a:pt x="2170" y="1994"/>
                  </a:lnTo>
                  <a:lnTo>
                    <a:pt x="2170" y="1994"/>
                  </a:lnTo>
                  <a:lnTo>
                    <a:pt x="2188" y="2003"/>
                  </a:lnTo>
                  <a:lnTo>
                    <a:pt x="2215" y="2003"/>
                  </a:lnTo>
                  <a:lnTo>
                    <a:pt x="2215" y="2003"/>
                  </a:lnTo>
                  <a:lnTo>
                    <a:pt x="2250" y="2003"/>
                  </a:lnTo>
                  <a:lnTo>
                    <a:pt x="2267" y="1994"/>
                  </a:lnTo>
                  <a:lnTo>
                    <a:pt x="2267" y="1994"/>
                  </a:lnTo>
                  <a:lnTo>
                    <a:pt x="2285" y="1985"/>
                  </a:lnTo>
                  <a:lnTo>
                    <a:pt x="2285" y="1985"/>
                  </a:lnTo>
                  <a:lnTo>
                    <a:pt x="2303" y="1994"/>
                  </a:lnTo>
                  <a:lnTo>
                    <a:pt x="2303" y="2003"/>
                  </a:lnTo>
                  <a:lnTo>
                    <a:pt x="2303" y="2003"/>
                  </a:lnTo>
                  <a:lnTo>
                    <a:pt x="2312" y="2021"/>
                  </a:lnTo>
                  <a:lnTo>
                    <a:pt x="2320" y="2030"/>
                  </a:lnTo>
                  <a:lnTo>
                    <a:pt x="2329" y="2038"/>
                  </a:lnTo>
                  <a:lnTo>
                    <a:pt x="2329" y="2038"/>
                  </a:lnTo>
                  <a:lnTo>
                    <a:pt x="2338" y="2047"/>
                  </a:lnTo>
                  <a:lnTo>
                    <a:pt x="2338" y="2047"/>
                  </a:lnTo>
                  <a:lnTo>
                    <a:pt x="2338" y="2056"/>
                  </a:lnTo>
                  <a:lnTo>
                    <a:pt x="2347" y="2074"/>
                  </a:lnTo>
                  <a:lnTo>
                    <a:pt x="2347" y="2074"/>
                  </a:lnTo>
                  <a:lnTo>
                    <a:pt x="2347" y="2083"/>
                  </a:lnTo>
                  <a:lnTo>
                    <a:pt x="2356" y="2083"/>
                  </a:lnTo>
                  <a:lnTo>
                    <a:pt x="2356" y="2083"/>
                  </a:lnTo>
                  <a:lnTo>
                    <a:pt x="2365" y="2091"/>
                  </a:lnTo>
                  <a:lnTo>
                    <a:pt x="2365" y="2091"/>
                  </a:lnTo>
                  <a:lnTo>
                    <a:pt x="2373" y="2091"/>
                  </a:lnTo>
                  <a:lnTo>
                    <a:pt x="2373" y="2091"/>
                  </a:lnTo>
                  <a:lnTo>
                    <a:pt x="2400" y="2100"/>
                  </a:lnTo>
                  <a:lnTo>
                    <a:pt x="2400" y="2100"/>
                  </a:lnTo>
                  <a:lnTo>
                    <a:pt x="2400" y="2100"/>
                  </a:lnTo>
                  <a:lnTo>
                    <a:pt x="2400" y="2100"/>
                  </a:lnTo>
                  <a:lnTo>
                    <a:pt x="2409" y="2100"/>
                  </a:lnTo>
                  <a:lnTo>
                    <a:pt x="2409" y="2100"/>
                  </a:lnTo>
                  <a:lnTo>
                    <a:pt x="2409" y="2100"/>
                  </a:lnTo>
                  <a:lnTo>
                    <a:pt x="2409" y="2100"/>
                  </a:lnTo>
                  <a:lnTo>
                    <a:pt x="2409" y="2109"/>
                  </a:lnTo>
                  <a:lnTo>
                    <a:pt x="2409" y="2109"/>
                  </a:lnTo>
                  <a:lnTo>
                    <a:pt x="2417" y="2118"/>
                  </a:lnTo>
                  <a:lnTo>
                    <a:pt x="2417" y="2118"/>
                  </a:lnTo>
                  <a:lnTo>
                    <a:pt x="2435" y="2136"/>
                  </a:lnTo>
                  <a:lnTo>
                    <a:pt x="2453" y="2144"/>
                  </a:lnTo>
                  <a:lnTo>
                    <a:pt x="2453" y="2144"/>
                  </a:lnTo>
                  <a:lnTo>
                    <a:pt x="2470" y="2144"/>
                  </a:lnTo>
                  <a:lnTo>
                    <a:pt x="2488" y="2144"/>
                  </a:lnTo>
                  <a:lnTo>
                    <a:pt x="2488" y="2144"/>
                  </a:lnTo>
                  <a:lnTo>
                    <a:pt x="2515" y="2144"/>
                  </a:lnTo>
                  <a:lnTo>
                    <a:pt x="2515" y="2144"/>
                  </a:lnTo>
                  <a:lnTo>
                    <a:pt x="2515" y="2144"/>
                  </a:lnTo>
                  <a:lnTo>
                    <a:pt x="2515" y="2144"/>
                  </a:lnTo>
                  <a:lnTo>
                    <a:pt x="2515" y="2144"/>
                  </a:lnTo>
                  <a:lnTo>
                    <a:pt x="2515" y="2144"/>
                  </a:lnTo>
                  <a:lnTo>
                    <a:pt x="2497" y="2144"/>
                  </a:lnTo>
                  <a:lnTo>
                    <a:pt x="2479" y="2153"/>
                  </a:lnTo>
                  <a:lnTo>
                    <a:pt x="2479" y="2153"/>
                  </a:lnTo>
                  <a:lnTo>
                    <a:pt x="2462" y="2153"/>
                  </a:lnTo>
                  <a:lnTo>
                    <a:pt x="2453" y="2153"/>
                  </a:lnTo>
                  <a:lnTo>
                    <a:pt x="2453" y="2153"/>
                  </a:lnTo>
                  <a:lnTo>
                    <a:pt x="2444" y="2153"/>
                  </a:lnTo>
                  <a:lnTo>
                    <a:pt x="2435" y="2162"/>
                  </a:lnTo>
                  <a:lnTo>
                    <a:pt x="2435" y="2162"/>
                  </a:lnTo>
                  <a:lnTo>
                    <a:pt x="2435" y="2171"/>
                  </a:lnTo>
                  <a:lnTo>
                    <a:pt x="2444" y="2180"/>
                  </a:lnTo>
                  <a:lnTo>
                    <a:pt x="2444" y="2180"/>
                  </a:lnTo>
                  <a:lnTo>
                    <a:pt x="2488" y="2233"/>
                  </a:lnTo>
                  <a:lnTo>
                    <a:pt x="2523" y="2259"/>
                  </a:lnTo>
                  <a:lnTo>
                    <a:pt x="2550" y="2268"/>
                  </a:lnTo>
                  <a:lnTo>
                    <a:pt x="2559" y="2268"/>
                  </a:lnTo>
                  <a:lnTo>
                    <a:pt x="2559" y="2268"/>
                  </a:lnTo>
                  <a:lnTo>
                    <a:pt x="2594" y="2259"/>
                  </a:lnTo>
                  <a:lnTo>
                    <a:pt x="2612" y="2241"/>
                  </a:lnTo>
                  <a:lnTo>
                    <a:pt x="2629" y="2215"/>
                  </a:lnTo>
                  <a:lnTo>
                    <a:pt x="2629" y="2215"/>
                  </a:lnTo>
                  <a:lnTo>
                    <a:pt x="2629" y="2206"/>
                  </a:lnTo>
                  <a:lnTo>
                    <a:pt x="2629" y="2197"/>
                  </a:lnTo>
                  <a:lnTo>
                    <a:pt x="2629" y="2197"/>
                  </a:lnTo>
                  <a:lnTo>
                    <a:pt x="2629" y="2197"/>
                  </a:lnTo>
                  <a:lnTo>
                    <a:pt x="2629" y="2197"/>
                  </a:lnTo>
                  <a:lnTo>
                    <a:pt x="2629" y="2188"/>
                  </a:lnTo>
                  <a:lnTo>
                    <a:pt x="2629" y="2188"/>
                  </a:lnTo>
                  <a:lnTo>
                    <a:pt x="2638" y="2188"/>
                  </a:lnTo>
                  <a:lnTo>
                    <a:pt x="2638" y="2188"/>
                  </a:lnTo>
                  <a:lnTo>
                    <a:pt x="2638" y="2188"/>
                  </a:lnTo>
                  <a:lnTo>
                    <a:pt x="2638" y="2197"/>
                  </a:lnTo>
                  <a:lnTo>
                    <a:pt x="2638" y="2197"/>
                  </a:lnTo>
                  <a:lnTo>
                    <a:pt x="2638" y="2224"/>
                  </a:lnTo>
                  <a:lnTo>
                    <a:pt x="2647" y="2233"/>
                  </a:lnTo>
                  <a:lnTo>
                    <a:pt x="2656" y="2241"/>
                  </a:lnTo>
                  <a:lnTo>
                    <a:pt x="2656" y="2241"/>
                  </a:lnTo>
                  <a:lnTo>
                    <a:pt x="2656" y="2250"/>
                  </a:lnTo>
                  <a:lnTo>
                    <a:pt x="2647" y="2277"/>
                  </a:lnTo>
                  <a:lnTo>
                    <a:pt x="2647" y="2277"/>
                  </a:lnTo>
                  <a:lnTo>
                    <a:pt x="2647" y="2286"/>
                  </a:lnTo>
                  <a:lnTo>
                    <a:pt x="2647" y="2286"/>
                  </a:lnTo>
                  <a:lnTo>
                    <a:pt x="2647" y="2312"/>
                  </a:lnTo>
                  <a:lnTo>
                    <a:pt x="2656" y="2347"/>
                  </a:lnTo>
                  <a:lnTo>
                    <a:pt x="2656" y="2347"/>
                  </a:lnTo>
                  <a:lnTo>
                    <a:pt x="2656" y="2365"/>
                  </a:lnTo>
                  <a:lnTo>
                    <a:pt x="2656" y="2365"/>
                  </a:lnTo>
                  <a:lnTo>
                    <a:pt x="2656" y="2374"/>
                  </a:lnTo>
                  <a:lnTo>
                    <a:pt x="2656" y="2374"/>
                  </a:lnTo>
                  <a:lnTo>
                    <a:pt x="2665" y="2418"/>
                  </a:lnTo>
                  <a:lnTo>
                    <a:pt x="2682" y="2471"/>
                  </a:lnTo>
                  <a:lnTo>
                    <a:pt x="2682" y="2471"/>
                  </a:lnTo>
                  <a:lnTo>
                    <a:pt x="2691" y="2515"/>
                  </a:lnTo>
                  <a:lnTo>
                    <a:pt x="2709" y="2559"/>
                  </a:lnTo>
                  <a:lnTo>
                    <a:pt x="2735" y="2621"/>
                  </a:lnTo>
                  <a:lnTo>
                    <a:pt x="2735" y="2621"/>
                  </a:lnTo>
                  <a:lnTo>
                    <a:pt x="2735" y="2630"/>
                  </a:lnTo>
                  <a:lnTo>
                    <a:pt x="2735" y="2630"/>
                  </a:lnTo>
                  <a:lnTo>
                    <a:pt x="2762" y="2683"/>
                  </a:lnTo>
                  <a:lnTo>
                    <a:pt x="2762" y="2683"/>
                  </a:lnTo>
                  <a:lnTo>
                    <a:pt x="2770" y="2700"/>
                  </a:lnTo>
                  <a:lnTo>
                    <a:pt x="2770" y="2700"/>
                  </a:lnTo>
                  <a:lnTo>
                    <a:pt x="2779" y="2736"/>
                  </a:lnTo>
                  <a:lnTo>
                    <a:pt x="2788" y="2762"/>
                  </a:lnTo>
                  <a:lnTo>
                    <a:pt x="2788" y="2762"/>
                  </a:lnTo>
                  <a:lnTo>
                    <a:pt x="2797" y="2771"/>
                  </a:lnTo>
                  <a:lnTo>
                    <a:pt x="2797" y="2771"/>
                  </a:lnTo>
                  <a:lnTo>
                    <a:pt x="2823" y="2815"/>
                  </a:lnTo>
                  <a:lnTo>
                    <a:pt x="2832" y="2842"/>
                  </a:lnTo>
                  <a:lnTo>
                    <a:pt x="2841" y="2877"/>
                  </a:lnTo>
                  <a:lnTo>
                    <a:pt x="2841" y="2877"/>
                  </a:lnTo>
                  <a:lnTo>
                    <a:pt x="2850" y="2912"/>
                  </a:lnTo>
                  <a:lnTo>
                    <a:pt x="2867" y="2948"/>
                  </a:lnTo>
                  <a:lnTo>
                    <a:pt x="2894" y="2983"/>
                  </a:lnTo>
                  <a:lnTo>
                    <a:pt x="2894" y="2983"/>
                  </a:lnTo>
                  <a:lnTo>
                    <a:pt x="2912" y="2983"/>
                  </a:lnTo>
                  <a:lnTo>
                    <a:pt x="2912" y="2983"/>
                  </a:lnTo>
                  <a:lnTo>
                    <a:pt x="2912" y="2983"/>
                  </a:lnTo>
                  <a:lnTo>
                    <a:pt x="2929" y="2983"/>
                  </a:lnTo>
                  <a:lnTo>
                    <a:pt x="2947" y="2974"/>
                  </a:lnTo>
                  <a:lnTo>
                    <a:pt x="2964" y="2939"/>
                  </a:lnTo>
                  <a:lnTo>
                    <a:pt x="2964" y="2939"/>
                  </a:lnTo>
                  <a:lnTo>
                    <a:pt x="2982" y="2921"/>
                  </a:lnTo>
                  <a:lnTo>
                    <a:pt x="2982" y="2921"/>
                  </a:lnTo>
                  <a:lnTo>
                    <a:pt x="2991" y="2921"/>
                  </a:lnTo>
                  <a:lnTo>
                    <a:pt x="2991" y="2921"/>
                  </a:lnTo>
                  <a:lnTo>
                    <a:pt x="3009" y="2904"/>
                  </a:lnTo>
                  <a:lnTo>
                    <a:pt x="3017" y="2895"/>
                  </a:lnTo>
                  <a:lnTo>
                    <a:pt x="3017" y="2895"/>
                  </a:lnTo>
                  <a:lnTo>
                    <a:pt x="3017" y="2886"/>
                  </a:lnTo>
                  <a:lnTo>
                    <a:pt x="3017" y="2886"/>
                  </a:lnTo>
                  <a:lnTo>
                    <a:pt x="3026" y="2859"/>
                  </a:lnTo>
                  <a:lnTo>
                    <a:pt x="3026" y="2859"/>
                  </a:lnTo>
                  <a:lnTo>
                    <a:pt x="3044" y="2851"/>
                  </a:lnTo>
                  <a:lnTo>
                    <a:pt x="3053" y="2851"/>
                  </a:lnTo>
                  <a:lnTo>
                    <a:pt x="3062" y="2815"/>
                  </a:lnTo>
                  <a:lnTo>
                    <a:pt x="3062" y="2815"/>
                  </a:lnTo>
                  <a:lnTo>
                    <a:pt x="3062" y="2780"/>
                  </a:lnTo>
                  <a:lnTo>
                    <a:pt x="3070" y="2753"/>
                  </a:lnTo>
                  <a:lnTo>
                    <a:pt x="3070" y="2753"/>
                  </a:lnTo>
                  <a:lnTo>
                    <a:pt x="3079" y="2727"/>
                  </a:lnTo>
                  <a:lnTo>
                    <a:pt x="3088" y="2700"/>
                  </a:lnTo>
                  <a:lnTo>
                    <a:pt x="3079" y="2648"/>
                  </a:lnTo>
                  <a:lnTo>
                    <a:pt x="3079" y="2648"/>
                  </a:lnTo>
                  <a:lnTo>
                    <a:pt x="3079" y="2648"/>
                  </a:lnTo>
                  <a:lnTo>
                    <a:pt x="3079" y="2648"/>
                  </a:lnTo>
                  <a:lnTo>
                    <a:pt x="3079" y="2621"/>
                  </a:lnTo>
                  <a:lnTo>
                    <a:pt x="3088" y="2595"/>
                  </a:lnTo>
                  <a:lnTo>
                    <a:pt x="3088" y="2595"/>
                  </a:lnTo>
                  <a:lnTo>
                    <a:pt x="3088" y="2586"/>
                  </a:lnTo>
                  <a:lnTo>
                    <a:pt x="3088" y="2586"/>
                  </a:lnTo>
                  <a:lnTo>
                    <a:pt x="3088" y="2577"/>
                  </a:lnTo>
                  <a:lnTo>
                    <a:pt x="3088" y="2577"/>
                  </a:lnTo>
                  <a:lnTo>
                    <a:pt x="3097" y="2568"/>
                  </a:lnTo>
                  <a:lnTo>
                    <a:pt x="3097" y="2568"/>
                  </a:lnTo>
                  <a:lnTo>
                    <a:pt x="3097" y="2550"/>
                  </a:lnTo>
                  <a:lnTo>
                    <a:pt x="3097" y="2550"/>
                  </a:lnTo>
                  <a:lnTo>
                    <a:pt x="3114" y="2542"/>
                  </a:lnTo>
                  <a:lnTo>
                    <a:pt x="3132" y="2533"/>
                  </a:lnTo>
                  <a:lnTo>
                    <a:pt x="3159" y="2506"/>
                  </a:lnTo>
                  <a:lnTo>
                    <a:pt x="3159" y="2506"/>
                  </a:lnTo>
                  <a:lnTo>
                    <a:pt x="3220" y="2462"/>
                  </a:lnTo>
                  <a:lnTo>
                    <a:pt x="3220" y="2462"/>
                  </a:lnTo>
                  <a:lnTo>
                    <a:pt x="3220" y="2462"/>
                  </a:lnTo>
                  <a:lnTo>
                    <a:pt x="3220" y="2462"/>
                  </a:lnTo>
                  <a:lnTo>
                    <a:pt x="3238" y="2453"/>
                  </a:lnTo>
                  <a:lnTo>
                    <a:pt x="3238" y="2453"/>
                  </a:lnTo>
                  <a:lnTo>
                    <a:pt x="3247" y="2444"/>
                  </a:lnTo>
                  <a:lnTo>
                    <a:pt x="3247" y="2444"/>
                  </a:lnTo>
                  <a:lnTo>
                    <a:pt x="3291" y="2400"/>
                  </a:lnTo>
                  <a:lnTo>
                    <a:pt x="3335" y="2356"/>
                  </a:lnTo>
                  <a:lnTo>
                    <a:pt x="3335" y="2356"/>
                  </a:lnTo>
                  <a:lnTo>
                    <a:pt x="3353" y="2339"/>
                  </a:lnTo>
                  <a:lnTo>
                    <a:pt x="3379" y="2321"/>
                  </a:lnTo>
                  <a:lnTo>
                    <a:pt x="3379" y="2321"/>
                  </a:lnTo>
                  <a:lnTo>
                    <a:pt x="3388" y="2321"/>
                  </a:lnTo>
                  <a:lnTo>
                    <a:pt x="3388" y="2321"/>
                  </a:lnTo>
                  <a:lnTo>
                    <a:pt x="3406" y="2312"/>
                  </a:lnTo>
                  <a:lnTo>
                    <a:pt x="3406" y="2312"/>
                  </a:lnTo>
                  <a:lnTo>
                    <a:pt x="3423" y="2294"/>
                  </a:lnTo>
                  <a:lnTo>
                    <a:pt x="3423" y="2294"/>
                  </a:lnTo>
                  <a:lnTo>
                    <a:pt x="3432" y="2277"/>
                  </a:lnTo>
                  <a:lnTo>
                    <a:pt x="3441" y="2250"/>
                  </a:lnTo>
                  <a:lnTo>
                    <a:pt x="3441" y="2250"/>
                  </a:lnTo>
                  <a:lnTo>
                    <a:pt x="3441" y="2250"/>
                  </a:lnTo>
                  <a:lnTo>
                    <a:pt x="3441" y="2250"/>
                  </a:lnTo>
                  <a:lnTo>
                    <a:pt x="3441" y="2233"/>
                  </a:lnTo>
                  <a:lnTo>
                    <a:pt x="3441" y="2233"/>
                  </a:lnTo>
                  <a:lnTo>
                    <a:pt x="3450" y="2224"/>
                  </a:lnTo>
                  <a:lnTo>
                    <a:pt x="3476" y="2215"/>
                  </a:lnTo>
                  <a:lnTo>
                    <a:pt x="3538" y="2206"/>
                  </a:lnTo>
                  <a:lnTo>
                    <a:pt x="3538" y="2206"/>
                  </a:lnTo>
                  <a:lnTo>
                    <a:pt x="3538" y="2206"/>
                  </a:lnTo>
                  <a:lnTo>
                    <a:pt x="3556" y="2197"/>
                  </a:lnTo>
                  <a:lnTo>
                    <a:pt x="3556" y="2197"/>
                  </a:lnTo>
                  <a:lnTo>
                    <a:pt x="3564" y="2197"/>
                  </a:lnTo>
                  <a:lnTo>
                    <a:pt x="3564" y="2197"/>
                  </a:lnTo>
                  <a:lnTo>
                    <a:pt x="3573" y="2197"/>
                  </a:lnTo>
                  <a:lnTo>
                    <a:pt x="3573" y="2197"/>
                  </a:lnTo>
                  <a:lnTo>
                    <a:pt x="3591" y="2197"/>
                  </a:lnTo>
                  <a:lnTo>
                    <a:pt x="3591" y="2197"/>
                  </a:lnTo>
                  <a:lnTo>
                    <a:pt x="3626" y="2188"/>
                  </a:lnTo>
                  <a:lnTo>
                    <a:pt x="3635" y="2180"/>
                  </a:lnTo>
                  <a:lnTo>
                    <a:pt x="3644" y="2171"/>
                  </a:lnTo>
                  <a:lnTo>
                    <a:pt x="3644" y="2171"/>
                  </a:lnTo>
                  <a:lnTo>
                    <a:pt x="3653" y="2153"/>
                  </a:lnTo>
                  <a:lnTo>
                    <a:pt x="3653" y="2153"/>
                  </a:lnTo>
                  <a:lnTo>
                    <a:pt x="3662" y="2144"/>
                  </a:lnTo>
                  <a:lnTo>
                    <a:pt x="3662" y="2144"/>
                  </a:lnTo>
                  <a:lnTo>
                    <a:pt x="3679" y="2180"/>
                  </a:lnTo>
                  <a:lnTo>
                    <a:pt x="3688" y="2215"/>
                  </a:lnTo>
                  <a:lnTo>
                    <a:pt x="3688" y="2215"/>
                  </a:lnTo>
                  <a:lnTo>
                    <a:pt x="3688" y="2224"/>
                  </a:lnTo>
                  <a:lnTo>
                    <a:pt x="3697" y="2241"/>
                  </a:lnTo>
                  <a:lnTo>
                    <a:pt x="3697" y="2241"/>
                  </a:lnTo>
                  <a:lnTo>
                    <a:pt x="3706" y="2241"/>
                  </a:lnTo>
                  <a:lnTo>
                    <a:pt x="3706" y="2241"/>
                  </a:lnTo>
                  <a:lnTo>
                    <a:pt x="3706" y="2250"/>
                  </a:lnTo>
                  <a:lnTo>
                    <a:pt x="3706" y="2250"/>
                  </a:lnTo>
                  <a:lnTo>
                    <a:pt x="3732" y="2286"/>
                  </a:lnTo>
                  <a:lnTo>
                    <a:pt x="3759" y="2303"/>
                  </a:lnTo>
                  <a:lnTo>
                    <a:pt x="3759" y="2303"/>
                  </a:lnTo>
                  <a:lnTo>
                    <a:pt x="3776" y="2321"/>
                  </a:lnTo>
                  <a:lnTo>
                    <a:pt x="3794" y="2339"/>
                  </a:lnTo>
                  <a:lnTo>
                    <a:pt x="3820" y="2409"/>
                  </a:lnTo>
                  <a:lnTo>
                    <a:pt x="3820" y="2409"/>
                  </a:lnTo>
                  <a:lnTo>
                    <a:pt x="3820" y="2453"/>
                  </a:lnTo>
                  <a:lnTo>
                    <a:pt x="3812" y="2489"/>
                  </a:lnTo>
                  <a:lnTo>
                    <a:pt x="3812" y="2489"/>
                  </a:lnTo>
                  <a:lnTo>
                    <a:pt x="3812" y="2497"/>
                  </a:lnTo>
                  <a:lnTo>
                    <a:pt x="3812" y="2506"/>
                  </a:lnTo>
                  <a:lnTo>
                    <a:pt x="3812" y="2506"/>
                  </a:lnTo>
                  <a:lnTo>
                    <a:pt x="3812" y="2515"/>
                  </a:lnTo>
                  <a:lnTo>
                    <a:pt x="3820" y="2524"/>
                  </a:lnTo>
                  <a:lnTo>
                    <a:pt x="3829" y="2524"/>
                  </a:lnTo>
                  <a:lnTo>
                    <a:pt x="3829" y="2524"/>
                  </a:lnTo>
                  <a:lnTo>
                    <a:pt x="3838" y="2533"/>
                  </a:lnTo>
                  <a:lnTo>
                    <a:pt x="3838" y="2533"/>
                  </a:lnTo>
                  <a:lnTo>
                    <a:pt x="3864" y="2542"/>
                  </a:lnTo>
                  <a:lnTo>
                    <a:pt x="3882" y="2542"/>
                  </a:lnTo>
                  <a:lnTo>
                    <a:pt x="3900" y="2524"/>
                  </a:lnTo>
                  <a:close/>
                  <a:moveTo>
                    <a:pt x="150" y="1042"/>
                  </a:moveTo>
                  <a:lnTo>
                    <a:pt x="150" y="1042"/>
                  </a:lnTo>
                  <a:lnTo>
                    <a:pt x="97" y="1042"/>
                  </a:lnTo>
                  <a:lnTo>
                    <a:pt x="79" y="1042"/>
                  </a:lnTo>
                  <a:lnTo>
                    <a:pt x="79" y="1042"/>
                  </a:lnTo>
                  <a:lnTo>
                    <a:pt x="79" y="1033"/>
                  </a:lnTo>
                  <a:lnTo>
                    <a:pt x="79" y="1033"/>
                  </a:lnTo>
                  <a:lnTo>
                    <a:pt x="106" y="1024"/>
                  </a:lnTo>
                  <a:lnTo>
                    <a:pt x="106" y="1024"/>
                  </a:lnTo>
                  <a:lnTo>
                    <a:pt x="115" y="1024"/>
                  </a:lnTo>
                  <a:lnTo>
                    <a:pt x="115" y="1024"/>
                  </a:lnTo>
                  <a:lnTo>
                    <a:pt x="132" y="1024"/>
                  </a:lnTo>
                  <a:lnTo>
                    <a:pt x="159" y="1024"/>
                  </a:lnTo>
                  <a:lnTo>
                    <a:pt x="159" y="1024"/>
                  </a:lnTo>
                  <a:lnTo>
                    <a:pt x="168" y="1024"/>
                  </a:lnTo>
                  <a:lnTo>
                    <a:pt x="168" y="1024"/>
                  </a:lnTo>
                  <a:lnTo>
                    <a:pt x="159" y="1033"/>
                  </a:lnTo>
                  <a:lnTo>
                    <a:pt x="150" y="1042"/>
                  </a:lnTo>
                  <a:close/>
                  <a:moveTo>
                    <a:pt x="512" y="1562"/>
                  </a:moveTo>
                  <a:lnTo>
                    <a:pt x="512" y="1606"/>
                  </a:lnTo>
                  <a:lnTo>
                    <a:pt x="512" y="1606"/>
                  </a:lnTo>
                  <a:lnTo>
                    <a:pt x="512" y="1606"/>
                  </a:lnTo>
                  <a:lnTo>
                    <a:pt x="512" y="1606"/>
                  </a:lnTo>
                  <a:lnTo>
                    <a:pt x="512" y="1597"/>
                  </a:lnTo>
                  <a:lnTo>
                    <a:pt x="512" y="1597"/>
                  </a:lnTo>
                  <a:lnTo>
                    <a:pt x="503" y="1588"/>
                  </a:lnTo>
                  <a:lnTo>
                    <a:pt x="503" y="1571"/>
                  </a:lnTo>
                  <a:lnTo>
                    <a:pt x="503" y="1571"/>
                  </a:lnTo>
                  <a:lnTo>
                    <a:pt x="503" y="1562"/>
                  </a:lnTo>
                  <a:lnTo>
                    <a:pt x="503" y="1562"/>
                  </a:lnTo>
                  <a:lnTo>
                    <a:pt x="503" y="1562"/>
                  </a:lnTo>
                  <a:lnTo>
                    <a:pt x="512" y="1553"/>
                  </a:lnTo>
                  <a:lnTo>
                    <a:pt x="520" y="1553"/>
                  </a:lnTo>
                  <a:lnTo>
                    <a:pt x="520" y="1553"/>
                  </a:lnTo>
                  <a:lnTo>
                    <a:pt x="512" y="1562"/>
                  </a:lnTo>
                  <a:close/>
                  <a:moveTo>
                    <a:pt x="1068" y="1120"/>
                  </a:moveTo>
                  <a:lnTo>
                    <a:pt x="1068" y="1120"/>
                  </a:lnTo>
                  <a:lnTo>
                    <a:pt x="1068" y="1120"/>
                  </a:lnTo>
                  <a:lnTo>
                    <a:pt x="1068" y="1120"/>
                  </a:lnTo>
                  <a:lnTo>
                    <a:pt x="1068" y="1120"/>
                  </a:lnTo>
                  <a:lnTo>
                    <a:pt x="1068" y="1120"/>
                  </a:lnTo>
                  <a:lnTo>
                    <a:pt x="1076" y="1120"/>
                  </a:lnTo>
                  <a:lnTo>
                    <a:pt x="1076" y="1120"/>
                  </a:lnTo>
                  <a:lnTo>
                    <a:pt x="1068" y="1120"/>
                  </a:lnTo>
                  <a:close/>
                  <a:moveTo>
                    <a:pt x="1112" y="1147"/>
                  </a:moveTo>
                  <a:lnTo>
                    <a:pt x="1112" y="1147"/>
                  </a:lnTo>
                  <a:lnTo>
                    <a:pt x="1103" y="1147"/>
                  </a:lnTo>
                  <a:lnTo>
                    <a:pt x="1103" y="1147"/>
                  </a:lnTo>
                  <a:lnTo>
                    <a:pt x="1094" y="1138"/>
                  </a:lnTo>
                  <a:lnTo>
                    <a:pt x="1094" y="1138"/>
                  </a:lnTo>
                  <a:lnTo>
                    <a:pt x="1094" y="1129"/>
                  </a:lnTo>
                  <a:lnTo>
                    <a:pt x="1094" y="1129"/>
                  </a:lnTo>
                  <a:lnTo>
                    <a:pt x="1076" y="1120"/>
                  </a:lnTo>
                  <a:lnTo>
                    <a:pt x="1076" y="1120"/>
                  </a:lnTo>
                  <a:lnTo>
                    <a:pt x="1085" y="1120"/>
                  </a:lnTo>
                  <a:lnTo>
                    <a:pt x="1094" y="1120"/>
                  </a:lnTo>
                  <a:lnTo>
                    <a:pt x="1094" y="1120"/>
                  </a:lnTo>
                  <a:lnTo>
                    <a:pt x="1103" y="1129"/>
                  </a:lnTo>
                  <a:lnTo>
                    <a:pt x="1103" y="1129"/>
                  </a:lnTo>
                  <a:lnTo>
                    <a:pt x="1112" y="1138"/>
                  </a:lnTo>
                  <a:lnTo>
                    <a:pt x="1112" y="1138"/>
                  </a:lnTo>
                  <a:lnTo>
                    <a:pt x="1112" y="1138"/>
                  </a:lnTo>
                  <a:lnTo>
                    <a:pt x="1112" y="1138"/>
                  </a:lnTo>
                  <a:lnTo>
                    <a:pt x="1120" y="1147"/>
                  </a:lnTo>
                  <a:lnTo>
                    <a:pt x="1120" y="1147"/>
                  </a:lnTo>
                  <a:lnTo>
                    <a:pt x="1120" y="1147"/>
                  </a:lnTo>
                  <a:lnTo>
                    <a:pt x="1120" y="1147"/>
                  </a:lnTo>
                  <a:lnTo>
                    <a:pt x="1112" y="1147"/>
                  </a:lnTo>
                  <a:close/>
                  <a:moveTo>
                    <a:pt x="1950" y="795"/>
                  </a:moveTo>
                  <a:lnTo>
                    <a:pt x="1950" y="795"/>
                  </a:lnTo>
                  <a:lnTo>
                    <a:pt x="1915" y="812"/>
                  </a:lnTo>
                  <a:lnTo>
                    <a:pt x="1897" y="812"/>
                  </a:lnTo>
                  <a:lnTo>
                    <a:pt x="1897" y="812"/>
                  </a:lnTo>
                  <a:lnTo>
                    <a:pt x="1897" y="812"/>
                  </a:lnTo>
                  <a:lnTo>
                    <a:pt x="1870" y="795"/>
                  </a:lnTo>
                  <a:lnTo>
                    <a:pt x="1844" y="777"/>
                  </a:lnTo>
                  <a:lnTo>
                    <a:pt x="1844" y="777"/>
                  </a:lnTo>
                  <a:lnTo>
                    <a:pt x="1844" y="759"/>
                  </a:lnTo>
                  <a:lnTo>
                    <a:pt x="1844" y="742"/>
                  </a:lnTo>
                  <a:lnTo>
                    <a:pt x="1853" y="715"/>
                  </a:lnTo>
                  <a:lnTo>
                    <a:pt x="1853" y="715"/>
                  </a:lnTo>
                  <a:lnTo>
                    <a:pt x="1862" y="706"/>
                  </a:lnTo>
                  <a:lnTo>
                    <a:pt x="1879" y="706"/>
                  </a:lnTo>
                  <a:lnTo>
                    <a:pt x="1879" y="706"/>
                  </a:lnTo>
                  <a:lnTo>
                    <a:pt x="1897" y="706"/>
                  </a:lnTo>
                  <a:lnTo>
                    <a:pt x="1915" y="706"/>
                  </a:lnTo>
                  <a:lnTo>
                    <a:pt x="1915" y="706"/>
                  </a:lnTo>
                  <a:lnTo>
                    <a:pt x="1923" y="698"/>
                  </a:lnTo>
                  <a:lnTo>
                    <a:pt x="1923" y="698"/>
                  </a:lnTo>
                  <a:lnTo>
                    <a:pt x="1923" y="689"/>
                  </a:lnTo>
                  <a:lnTo>
                    <a:pt x="1923" y="689"/>
                  </a:lnTo>
                  <a:lnTo>
                    <a:pt x="1932" y="689"/>
                  </a:lnTo>
                  <a:lnTo>
                    <a:pt x="1932" y="689"/>
                  </a:lnTo>
                  <a:lnTo>
                    <a:pt x="1932" y="698"/>
                  </a:lnTo>
                  <a:lnTo>
                    <a:pt x="1932" y="706"/>
                  </a:lnTo>
                  <a:lnTo>
                    <a:pt x="1932" y="706"/>
                  </a:lnTo>
                  <a:lnTo>
                    <a:pt x="1932" y="715"/>
                  </a:lnTo>
                  <a:lnTo>
                    <a:pt x="1941" y="724"/>
                  </a:lnTo>
                  <a:lnTo>
                    <a:pt x="1941" y="724"/>
                  </a:lnTo>
                  <a:lnTo>
                    <a:pt x="1950" y="733"/>
                  </a:lnTo>
                  <a:lnTo>
                    <a:pt x="1950" y="733"/>
                  </a:lnTo>
                  <a:lnTo>
                    <a:pt x="1959" y="751"/>
                  </a:lnTo>
                  <a:lnTo>
                    <a:pt x="1967" y="777"/>
                  </a:lnTo>
                  <a:lnTo>
                    <a:pt x="1967" y="777"/>
                  </a:lnTo>
                  <a:lnTo>
                    <a:pt x="1967" y="786"/>
                  </a:lnTo>
                  <a:lnTo>
                    <a:pt x="1950" y="795"/>
                  </a:lnTo>
                  <a:close/>
                  <a:moveTo>
                    <a:pt x="3317" y="371"/>
                  </a:moveTo>
                  <a:lnTo>
                    <a:pt x="3317" y="371"/>
                  </a:lnTo>
                  <a:lnTo>
                    <a:pt x="3335" y="389"/>
                  </a:lnTo>
                  <a:lnTo>
                    <a:pt x="3335" y="389"/>
                  </a:lnTo>
                  <a:lnTo>
                    <a:pt x="3326" y="389"/>
                  </a:lnTo>
                  <a:lnTo>
                    <a:pt x="3317" y="371"/>
                  </a:lnTo>
                  <a:close/>
                  <a:moveTo>
                    <a:pt x="3362" y="415"/>
                  </a:moveTo>
                  <a:lnTo>
                    <a:pt x="3362" y="415"/>
                  </a:lnTo>
                  <a:lnTo>
                    <a:pt x="3362" y="415"/>
                  </a:lnTo>
                  <a:lnTo>
                    <a:pt x="3370" y="424"/>
                  </a:lnTo>
                  <a:lnTo>
                    <a:pt x="3370" y="424"/>
                  </a:lnTo>
                  <a:lnTo>
                    <a:pt x="3362" y="415"/>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20" name="Freeform 54"/>
            <p:cNvSpPr>
              <a:spLocks noChangeArrowheads="1"/>
            </p:cNvSpPr>
            <p:nvPr/>
          </p:nvSpPr>
          <p:spPr bwMode="auto">
            <a:xfrm>
              <a:off x="7072313" y="4308475"/>
              <a:ext cx="403225" cy="212725"/>
            </a:xfrm>
            <a:custGeom>
              <a:avLst/>
              <a:gdLst>
                <a:gd name="T0" fmla="*/ 821 w 1122"/>
                <a:gd name="T1" fmla="*/ 239 h 593"/>
                <a:gd name="T2" fmla="*/ 627 w 1122"/>
                <a:gd name="T3" fmla="*/ 150 h 593"/>
                <a:gd name="T4" fmla="*/ 600 w 1122"/>
                <a:gd name="T5" fmla="*/ 141 h 593"/>
                <a:gd name="T6" fmla="*/ 574 w 1122"/>
                <a:gd name="T7" fmla="*/ 133 h 593"/>
                <a:gd name="T8" fmla="*/ 494 w 1122"/>
                <a:gd name="T9" fmla="*/ 106 h 593"/>
                <a:gd name="T10" fmla="*/ 371 w 1122"/>
                <a:gd name="T11" fmla="*/ 71 h 593"/>
                <a:gd name="T12" fmla="*/ 335 w 1122"/>
                <a:gd name="T13" fmla="*/ 106 h 593"/>
                <a:gd name="T14" fmla="*/ 265 w 1122"/>
                <a:gd name="T15" fmla="*/ 150 h 593"/>
                <a:gd name="T16" fmla="*/ 238 w 1122"/>
                <a:gd name="T17" fmla="*/ 168 h 593"/>
                <a:gd name="T18" fmla="*/ 203 w 1122"/>
                <a:gd name="T19" fmla="*/ 80 h 593"/>
                <a:gd name="T20" fmla="*/ 177 w 1122"/>
                <a:gd name="T21" fmla="*/ 18 h 593"/>
                <a:gd name="T22" fmla="*/ 62 w 1122"/>
                <a:gd name="T23" fmla="*/ 9 h 593"/>
                <a:gd name="T24" fmla="*/ 35 w 1122"/>
                <a:gd name="T25" fmla="*/ 35 h 593"/>
                <a:gd name="T26" fmla="*/ 0 w 1122"/>
                <a:gd name="T27" fmla="*/ 44 h 593"/>
                <a:gd name="T28" fmla="*/ 0 w 1122"/>
                <a:gd name="T29" fmla="*/ 62 h 593"/>
                <a:gd name="T30" fmla="*/ 35 w 1122"/>
                <a:gd name="T31" fmla="*/ 80 h 593"/>
                <a:gd name="T32" fmla="*/ 62 w 1122"/>
                <a:gd name="T33" fmla="*/ 106 h 593"/>
                <a:gd name="T34" fmla="*/ 88 w 1122"/>
                <a:gd name="T35" fmla="*/ 133 h 593"/>
                <a:gd name="T36" fmla="*/ 71 w 1122"/>
                <a:gd name="T37" fmla="*/ 141 h 593"/>
                <a:gd name="T38" fmla="*/ 97 w 1122"/>
                <a:gd name="T39" fmla="*/ 177 h 593"/>
                <a:gd name="T40" fmla="*/ 124 w 1122"/>
                <a:gd name="T41" fmla="*/ 221 h 593"/>
                <a:gd name="T42" fmla="*/ 150 w 1122"/>
                <a:gd name="T43" fmla="*/ 194 h 593"/>
                <a:gd name="T44" fmla="*/ 168 w 1122"/>
                <a:gd name="T45" fmla="*/ 203 h 593"/>
                <a:gd name="T46" fmla="*/ 221 w 1122"/>
                <a:gd name="T47" fmla="*/ 230 h 593"/>
                <a:gd name="T48" fmla="*/ 247 w 1122"/>
                <a:gd name="T49" fmla="*/ 247 h 593"/>
                <a:gd name="T50" fmla="*/ 291 w 1122"/>
                <a:gd name="T51" fmla="*/ 256 h 593"/>
                <a:gd name="T52" fmla="*/ 424 w 1122"/>
                <a:gd name="T53" fmla="*/ 309 h 593"/>
                <a:gd name="T54" fmla="*/ 432 w 1122"/>
                <a:gd name="T55" fmla="*/ 327 h 593"/>
                <a:gd name="T56" fmla="*/ 450 w 1122"/>
                <a:gd name="T57" fmla="*/ 380 h 593"/>
                <a:gd name="T58" fmla="*/ 441 w 1122"/>
                <a:gd name="T59" fmla="*/ 397 h 593"/>
                <a:gd name="T60" fmla="*/ 380 w 1122"/>
                <a:gd name="T61" fmla="*/ 442 h 593"/>
                <a:gd name="T62" fmla="*/ 397 w 1122"/>
                <a:gd name="T63" fmla="*/ 459 h 593"/>
                <a:gd name="T64" fmla="*/ 485 w 1122"/>
                <a:gd name="T65" fmla="*/ 450 h 593"/>
                <a:gd name="T66" fmla="*/ 521 w 1122"/>
                <a:gd name="T67" fmla="*/ 450 h 593"/>
                <a:gd name="T68" fmla="*/ 574 w 1122"/>
                <a:gd name="T69" fmla="*/ 486 h 593"/>
                <a:gd name="T70" fmla="*/ 574 w 1122"/>
                <a:gd name="T71" fmla="*/ 495 h 593"/>
                <a:gd name="T72" fmla="*/ 635 w 1122"/>
                <a:gd name="T73" fmla="*/ 512 h 593"/>
                <a:gd name="T74" fmla="*/ 688 w 1122"/>
                <a:gd name="T75" fmla="*/ 503 h 593"/>
                <a:gd name="T76" fmla="*/ 706 w 1122"/>
                <a:gd name="T77" fmla="*/ 486 h 593"/>
                <a:gd name="T78" fmla="*/ 732 w 1122"/>
                <a:gd name="T79" fmla="*/ 459 h 593"/>
                <a:gd name="T80" fmla="*/ 741 w 1122"/>
                <a:gd name="T81" fmla="*/ 450 h 593"/>
                <a:gd name="T82" fmla="*/ 768 w 1122"/>
                <a:gd name="T83" fmla="*/ 433 h 593"/>
                <a:gd name="T84" fmla="*/ 856 w 1122"/>
                <a:gd name="T85" fmla="*/ 459 h 593"/>
                <a:gd name="T86" fmla="*/ 944 w 1122"/>
                <a:gd name="T87" fmla="*/ 556 h 593"/>
                <a:gd name="T88" fmla="*/ 997 w 1122"/>
                <a:gd name="T89" fmla="*/ 574 h 593"/>
                <a:gd name="T90" fmla="*/ 1103 w 1122"/>
                <a:gd name="T91" fmla="*/ 592 h 593"/>
                <a:gd name="T92" fmla="*/ 1121 w 1122"/>
                <a:gd name="T93" fmla="*/ 583 h 593"/>
                <a:gd name="T94" fmla="*/ 1103 w 1122"/>
                <a:gd name="T95" fmla="*/ 547 h 593"/>
                <a:gd name="T96" fmla="*/ 1094 w 1122"/>
                <a:gd name="T97" fmla="*/ 539 h 593"/>
                <a:gd name="T98" fmla="*/ 1059 w 1122"/>
                <a:gd name="T99" fmla="*/ 512 h 593"/>
                <a:gd name="T100" fmla="*/ 1032 w 1122"/>
                <a:gd name="T101" fmla="*/ 495 h 593"/>
                <a:gd name="T102" fmla="*/ 997 w 1122"/>
                <a:gd name="T103" fmla="*/ 477 h 593"/>
                <a:gd name="T104" fmla="*/ 979 w 1122"/>
                <a:gd name="T105" fmla="*/ 450 h 593"/>
                <a:gd name="T106" fmla="*/ 962 w 1122"/>
                <a:gd name="T107" fmla="*/ 406 h 593"/>
                <a:gd name="T108" fmla="*/ 935 w 1122"/>
                <a:gd name="T109" fmla="*/ 380 h 593"/>
                <a:gd name="T110" fmla="*/ 944 w 1122"/>
                <a:gd name="T111" fmla="*/ 380 h 593"/>
                <a:gd name="T112" fmla="*/ 979 w 1122"/>
                <a:gd name="T113" fmla="*/ 353 h 593"/>
                <a:gd name="T114" fmla="*/ 935 w 1122"/>
                <a:gd name="T115" fmla="*/ 318 h 593"/>
                <a:gd name="T116" fmla="*/ 865 w 1122"/>
                <a:gd name="T117" fmla="*/ 291 h 5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22" h="593">
                  <a:moveTo>
                    <a:pt x="847" y="274"/>
                  </a:moveTo>
                  <a:lnTo>
                    <a:pt x="847" y="274"/>
                  </a:lnTo>
                  <a:lnTo>
                    <a:pt x="838" y="256"/>
                  </a:lnTo>
                  <a:lnTo>
                    <a:pt x="821" y="239"/>
                  </a:lnTo>
                  <a:lnTo>
                    <a:pt x="759" y="203"/>
                  </a:lnTo>
                  <a:lnTo>
                    <a:pt x="688" y="168"/>
                  </a:lnTo>
                  <a:lnTo>
                    <a:pt x="627" y="150"/>
                  </a:lnTo>
                  <a:lnTo>
                    <a:pt x="627" y="150"/>
                  </a:lnTo>
                  <a:lnTo>
                    <a:pt x="609" y="141"/>
                  </a:lnTo>
                  <a:lnTo>
                    <a:pt x="609" y="141"/>
                  </a:lnTo>
                  <a:lnTo>
                    <a:pt x="600" y="141"/>
                  </a:lnTo>
                  <a:lnTo>
                    <a:pt x="600" y="141"/>
                  </a:lnTo>
                  <a:lnTo>
                    <a:pt x="591" y="141"/>
                  </a:lnTo>
                  <a:lnTo>
                    <a:pt x="591" y="141"/>
                  </a:lnTo>
                  <a:lnTo>
                    <a:pt x="574" y="133"/>
                  </a:lnTo>
                  <a:lnTo>
                    <a:pt x="574" y="133"/>
                  </a:lnTo>
                  <a:lnTo>
                    <a:pt x="538" y="115"/>
                  </a:lnTo>
                  <a:lnTo>
                    <a:pt x="538" y="115"/>
                  </a:lnTo>
                  <a:lnTo>
                    <a:pt x="494" y="106"/>
                  </a:lnTo>
                  <a:lnTo>
                    <a:pt x="494" y="106"/>
                  </a:lnTo>
                  <a:lnTo>
                    <a:pt x="432" y="80"/>
                  </a:lnTo>
                  <a:lnTo>
                    <a:pt x="388" y="62"/>
                  </a:lnTo>
                  <a:lnTo>
                    <a:pt x="388" y="62"/>
                  </a:lnTo>
                  <a:lnTo>
                    <a:pt x="371" y="71"/>
                  </a:lnTo>
                  <a:lnTo>
                    <a:pt x="353" y="97"/>
                  </a:lnTo>
                  <a:lnTo>
                    <a:pt x="353" y="97"/>
                  </a:lnTo>
                  <a:lnTo>
                    <a:pt x="335" y="106"/>
                  </a:lnTo>
                  <a:lnTo>
                    <a:pt x="335" y="106"/>
                  </a:lnTo>
                  <a:lnTo>
                    <a:pt x="309" y="124"/>
                  </a:lnTo>
                  <a:lnTo>
                    <a:pt x="291" y="133"/>
                  </a:lnTo>
                  <a:lnTo>
                    <a:pt x="291" y="133"/>
                  </a:lnTo>
                  <a:lnTo>
                    <a:pt x="265" y="150"/>
                  </a:lnTo>
                  <a:lnTo>
                    <a:pt x="247" y="168"/>
                  </a:lnTo>
                  <a:lnTo>
                    <a:pt x="247" y="168"/>
                  </a:lnTo>
                  <a:lnTo>
                    <a:pt x="238" y="168"/>
                  </a:lnTo>
                  <a:lnTo>
                    <a:pt x="238" y="168"/>
                  </a:lnTo>
                  <a:lnTo>
                    <a:pt x="221" y="133"/>
                  </a:lnTo>
                  <a:lnTo>
                    <a:pt x="212" y="97"/>
                  </a:lnTo>
                  <a:lnTo>
                    <a:pt x="203" y="80"/>
                  </a:lnTo>
                  <a:lnTo>
                    <a:pt x="203" y="80"/>
                  </a:lnTo>
                  <a:lnTo>
                    <a:pt x="194" y="53"/>
                  </a:lnTo>
                  <a:lnTo>
                    <a:pt x="194" y="35"/>
                  </a:lnTo>
                  <a:lnTo>
                    <a:pt x="194" y="35"/>
                  </a:lnTo>
                  <a:lnTo>
                    <a:pt x="177" y="18"/>
                  </a:lnTo>
                  <a:lnTo>
                    <a:pt x="150" y="9"/>
                  </a:lnTo>
                  <a:lnTo>
                    <a:pt x="88" y="0"/>
                  </a:lnTo>
                  <a:lnTo>
                    <a:pt x="88" y="0"/>
                  </a:lnTo>
                  <a:lnTo>
                    <a:pt x="62" y="9"/>
                  </a:lnTo>
                  <a:lnTo>
                    <a:pt x="53" y="18"/>
                  </a:lnTo>
                  <a:lnTo>
                    <a:pt x="53" y="18"/>
                  </a:lnTo>
                  <a:lnTo>
                    <a:pt x="35" y="27"/>
                  </a:lnTo>
                  <a:lnTo>
                    <a:pt x="35" y="35"/>
                  </a:lnTo>
                  <a:lnTo>
                    <a:pt x="35" y="35"/>
                  </a:lnTo>
                  <a:lnTo>
                    <a:pt x="27" y="35"/>
                  </a:lnTo>
                  <a:lnTo>
                    <a:pt x="27" y="35"/>
                  </a:lnTo>
                  <a:lnTo>
                    <a:pt x="0" y="44"/>
                  </a:lnTo>
                  <a:lnTo>
                    <a:pt x="0" y="44"/>
                  </a:lnTo>
                  <a:lnTo>
                    <a:pt x="0" y="62"/>
                  </a:lnTo>
                  <a:lnTo>
                    <a:pt x="0" y="62"/>
                  </a:lnTo>
                  <a:lnTo>
                    <a:pt x="0" y="62"/>
                  </a:lnTo>
                  <a:lnTo>
                    <a:pt x="0" y="80"/>
                  </a:lnTo>
                  <a:lnTo>
                    <a:pt x="18" y="80"/>
                  </a:lnTo>
                  <a:lnTo>
                    <a:pt x="35" y="80"/>
                  </a:lnTo>
                  <a:lnTo>
                    <a:pt x="35" y="80"/>
                  </a:lnTo>
                  <a:lnTo>
                    <a:pt x="44" y="88"/>
                  </a:lnTo>
                  <a:lnTo>
                    <a:pt x="53" y="97"/>
                  </a:lnTo>
                  <a:lnTo>
                    <a:pt x="53" y="97"/>
                  </a:lnTo>
                  <a:lnTo>
                    <a:pt x="62" y="106"/>
                  </a:lnTo>
                  <a:lnTo>
                    <a:pt x="62" y="115"/>
                  </a:lnTo>
                  <a:lnTo>
                    <a:pt x="62" y="115"/>
                  </a:lnTo>
                  <a:lnTo>
                    <a:pt x="71" y="124"/>
                  </a:lnTo>
                  <a:lnTo>
                    <a:pt x="88" y="133"/>
                  </a:lnTo>
                  <a:lnTo>
                    <a:pt x="88" y="133"/>
                  </a:lnTo>
                  <a:lnTo>
                    <a:pt x="80" y="133"/>
                  </a:lnTo>
                  <a:lnTo>
                    <a:pt x="71" y="141"/>
                  </a:lnTo>
                  <a:lnTo>
                    <a:pt x="71" y="141"/>
                  </a:lnTo>
                  <a:lnTo>
                    <a:pt x="71" y="150"/>
                  </a:lnTo>
                  <a:lnTo>
                    <a:pt x="80" y="159"/>
                  </a:lnTo>
                  <a:lnTo>
                    <a:pt x="80" y="159"/>
                  </a:lnTo>
                  <a:lnTo>
                    <a:pt x="97" y="177"/>
                  </a:lnTo>
                  <a:lnTo>
                    <a:pt x="97" y="194"/>
                  </a:lnTo>
                  <a:lnTo>
                    <a:pt x="97" y="194"/>
                  </a:lnTo>
                  <a:lnTo>
                    <a:pt x="106" y="212"/>
                  </a:lnTo>
                  <a:lnTo>
                    <a:pt x="124" y="221"/>
                  </a:lnTo>
                  <a:lnTo>
                    <a:pt x="124" y="221"/>
                  </a:lnTo>
                  <a:lnTo>
                    <a:pt x="141" y="212"/>
                  </a:lnTo>
                  <a:lnTo>
                    <a:pt x="150" y="194"/>
                  </a:lnTo>
                  <a:lnTo>
                    <a:pt x="150" y="194"/>
                  </a:lnTo>
                  <a:lnTo>
                    <a:pt x="168" y="203"/>
                  </a:lnTo>
                  <a:lnTo>
                    <a:pt x="168" y="203"/>
                  </a:lnTo>
                  <a:lnTo>
                    <a:pt x="168" y="203"/>
                  </a:lnTo>
                  <a:lnTo>
                    <a:pt x="168" y="203"/>
                  </a:lnTo>
                  <a:lnTo>
                    <a:pt x="185" y="212"/>
                  </a:lnTo>
                  <a:lnTo>
                    <a:pt x="203" y="221"/>
                  </a:lnTo>
                  <a:lnTo>
                    <a:pt x="203" y="221"/>
                  </a:lnTo>
                  <a:lnTo>
                    <a:pt x="221" y="230"/>
                  </a:lnTo>
                  <a:lnTo>
                    <a:pt x="221" y="230"/>
                  </a:lnTo>
                  <a:lnTo>
                    <a:pt x="221" y="230"/>
                  </a:lnTo>
                  <a:lnTo>
                    <a:pt x="221" y="230"/>
                  </a:lnTo>
                  <a:lnTo>
                    <a:pt x="247" y="247"/>
                  </a:lnTo>
                  <a:lnTo>
                    <a:pt x="247" y="247"/>
                  </a:lnTo>
                  <a:lnTo>
                    <a:pt x="256" y="247"/>
                  </a:lnTo>
                  <a:lnTo>
                    <a:pt x="256" y="247"/>
                  </a:lnTo>
                  <a:lnTo>
                    <a:pt x="291" y="256"/>
                  </a:lnTo>
                  <a:lnTo>
                    <a:pt x="335" y="265"/>
                  </a:lnTo>
                  <a:lnTo>
                    <a:pt x="415" y="300"/>
                  </a:lnTo>
                  <a:lnTo>
                    <a:pt x="415" y="300"/>
                  </a:lnTo>
                  <a:lnTo>
                    <a:pt x="424" y="309"/>
                  </a:lnTo>
                  <a:lnTo>
                    <a:pt x="424" y="327"/>
                  </a:lnTo>
                  <a:lnTo>
                    <a:pt x="424" y="327"/>
                  </a:lnTo>
                  <a:lnTo>
                    <a:pt x="432" y="327"/>
                  </a:lnTo>
                  <a:lnTo>
                    <a:pt x="432" y="327"/>
                  </a:lnTo>
                  <a:lnTo>
                    <a:pt x="432" y="344"/>
                  </a:lnTo>
                  <a:lnTo>
                    <a:pt x="441" y="362"/>
                  </a:lnTo>
                  <a:lnTo>
                    <a:pt x="441" y="362"/>
                  </a:lnTo>
                  <a:lnTo>
                    <a:pt x="450" y="380"/>
                  </a:lnTo>
                  <a:lnTo>
                    <a:pt x="459" y="389"/>
                  </a:lnTo>
                  <a:lnTo>
                    <a:pt x="459" y="389"/>
                  </a:lnTo>
                  <a:lnTo>
                    <a:pt x="441" y="397"/>
                  </a:lnTo>
                  <a:lnTo>
                    <a:pt x="441" y="397"/>
                  </a:lnTo>
                  <a:lnTo>
                    <a:pt x="415" y="406"/>
                  </a:lnTo>
                  <a:lnTo>
                    <a:pt x="388" y="424"/>
                  </a:lnTo>
                  <a:lnTo>
                    <a:pt x="388" y="424"/>
                  </a:lnTo>
                  <a:lnTo>
                    <a:pt x="380" y="442"/>
                  </a:lnTo>
                  <a:lnTo>
                    <a:pt x="380" y="442"/>
                  </a:lnTo>
                  <a:lnTo>
                    <a:pt x="380" y="450"/>
                  </a:lnTo>
                  <a:lnTo>
                    <a:pt x="397" y="459"/>
                  </a:lnTo>
                  <a:lnTo>
                    <a:pt x="397" y="459"/>
                  </a:lnTo>
                  <a:lnTo>
                    <a:pt x="415" y="459"/>
                  </a:lnTo>
                  <a:lnTo>
                    <a:pt x="415" y="459"/>
                  </a:lnTo>
                  <a:lnTo>
                    <a:pt x="485" y="450"/>
                  </a:lnTo>
                  <a:lnTo>
                    <a:pt x="485" y="450"/>
                  </a:lnTo>
                  <a:lnTo>
                    <a:pt x="512" y="450"/>
                  </a:lnTo>
                  <a:lnTo>
                    <a:pt x="512" y="450"/>
                  </a:lnTo>
                  <a:lnTo>
                    <a:pt x="521" y="450"/>
                  </a:lnTo>
                  <a:lnTo>
                    <a:pt x="521" y="450"/>
                  </a:lnTo>
                  <a:lnTo>
                    <a:pt x="547" y="468"/>
                  </a:lnTo>
                  <a:lnTo>
                    <a:pt x="556" y="477"/>
                  </a:lnTo>
                  <a:lnTo>
                    <a:pt x="556" y="477"/>
                  </a:lnTo>
                  <a:lnTo>
                    <a:pt x="574" y="486"/>
                  </a:lnTo>
                  <a:lnTo>
                    <a:pt x="574" y="486"/>
                  </a:lnTo>
                  <a:lnTo>
                    <a:pt x="574" y="486"/>
                  </a:lnTo>
                  <a:lnTo>
                    <a:pt x="574" y="486"/>
                  </a:lnTo>
                  <a:lnTo>
                    <a:pt x="574" y="495"/>
                  </a:lnTo>
                  <a:lnTo>
                    <a:pt x="582" y="503"/>
                  </a:lnTo>
                  <a:lnTo>
                    <a:pt x="582" y="503"/>
                  </a:lnTo>
                  <a:lnTo>
                    <a:pt x="635" y="512"/>
                  </a:lnTo>
                  <a:lnTo>
                    <a:pt x="635" y="512"/>
                  </a:lnTo>
                  <a:lnTo>
                    <a:pt x="644" y="521"/>
                  </a:lnTo>
                  <a:lnTo>
                    <a:pt x="644" y="521"/>
                  </a:lnTo>
                  <a:lnTo>
                    <a:pt x="671" y="512"/>
                  </a:lnTo>
                  <a:lnTo>
                    <a:pt x="688" y="503"/>
                  </a:lnTo>
                  <a:lnTo>
                    <a:pt x="706" y="486"/>
                  </a:lnTo>
                  <a:lnTo>
                    <a:pt x="688" y="477"/>
                  </a:lnTo>
                  <a:lnTo>
                    <a:pt x="706" y="486"/>
                  </a:lnTo>
                  <a:lnTo>
                    <a:pt x="706" y="486"/>
                  </a:lnTo>
                  <a:lnTo>
                    <a:pt x="706" y="477"/>
                  </a:lnTo>
                  <a:lnTo>
                    <a:pt x="706" y="477"/>
                  </a:lnTo>
                  <a:lnTo>
                    <a:pt x="724" y="477"/>
                  </a:lnTo>
                  <a:lnTo>
                    <a:pt x="732" y="459"/>
                  </a:lnTo>
                  <a:lnTo>
                    <a:pt x="732" y="459"/>
                  </a:lnTo>
                  <a:lnTo>
                    <a:pt x="732" y="459"/>
                  </a:lnTo>
                  <a:lnTo>
                    <a:pt x="732" y="459"/>
                  </a:lnTo>
                  <a:lnTo>
                    <a:pt x="741" y="450"/>
                  </a:lnTo>
                  <a:lnTo>
                    <a:pt x="741" y="450"/>
                  </a:lnTo>
                  <a:lnTo>
                    <a:pt x="750" y="433"/>
                  </a:lnTo>
                  <a:lnTo>
                    <a:pt x="750" y="433"/>
                  </a:lnTo>
                  <a:lnTo>
                    <a:pt x="768" y="433"/>
                  </a:lnTo>
                  <a:lnTo>
                    <a:pt x="768" y="433"/>
                  </a:lnTo>
                  <a:lnTo>
                    <a:pt x="812" y="442"/>
                  </a:lnTo>
                  <a:lnTo>
                    <a:pt x="856" y="459"/>
                  </a:lnTo>
                  <a:lnTo>
                    <a:pt x="856" y="459"/>
                  </a:lnTo>
                  <a:lnTo>
                    <a:pt x="900" y="503"/>
                  </a:lnTo>
                  <a:lnTo>
                    <a:pt x="909" y="521"/>
                  </a:lnTo>
                  <a:lnTo>
                    <a:pt x="909" y="521"/>
                  </a:lnTo>
                  <a:lnTo>
                    <a:pt x="944" y="556"/>
                  </a:lnTo>
                  <a:lnTo>
                    <a:pt x="962" y="565"/>
                  </a:lnTo>
                  <a:lnTo>
                    <a:pt x="979" y="574"/>
                  </a:lnTo>
                  <a:lnTo>
                    <a:pt x="997" y="574"/>
                  </a:lnTo>
                  <a:lnTo>
                    <a:pt x="997" y="574"/>
                  </a:lnTo>
                  <a:lnTo>
                    <a:pt x="1050" y="583"/>
                  </a:lnTo>
                  <a:lnTo>
                    <a:pt x="1059" y="583"/>
                  </a:lnTo>
                  <a:lnTo>
                    <a:pt x="1059" y="583"/>
                  </a:lnTo>
                  <a:lnTo>
                    <a:pt x="1103" y="592"/>
                  </a:lnTo>
                  <a:lnTo>
                    <a:pt x="1103" y="592"/>
                  </a:lnTo>
                  <a:lnTo>
                    <a:pt x="1103" y="592"/>
                  </a:lnTo>
                  <a:lnTo>
                    <a:pt x="1121" y="583"/>
                  </a:lnTo>
                  <a:lnTo>
                    <a:pt x="1121" y="583"/>
                  </a:lnTo>
                  <a:lnTo>
                    <a:pt x="1121" y="574"/>
                  </a:lnTo>
                  <a:lnTo>
                    <a:pt x="1121" y="574"/>
                  </a:lnTo>
                  <a:lnTo>
                    <a:pt x="1121" y="556"/>
                  </a:lnTo>
                  <a:lnTo>
                    <a:pt x="1103" y="547"/>
                  </a:lnTo>
                  <a:lnTo>
                    <a:pt x="1103" y="547"/>
                  </a:lnTo>
                  <a:lnTo>
                    <a:pt x="1103" y="547"/>
                  </a:lnTo>
                  <a:lnTo>
                    <a:pt x="1103" y="547"/>
                  </a:lnTo>
                  <a:lnTo>
                    <a:pt x="1094" y="539"/>
                  </a:lnTo>
                  <a:lnTo>
                    <a:pt x="1094" y="539"/>
                  </a:lnTo>
                  <a:lnTo>
                    <a:pt x="1068" y="530"/>
                  </a:lnTo>
                  <a:lnTo>
                    <a:pt x="1059" y="512"/>
                  </a:lnTo>
                  <a:lnTo>
                    <a:pt x="1059" y="512"/>
                  </a:lnTo>
                  <a:lnTo>
                    <a:pt x="1050" y="503"/>
                  </a:lnTo>
                  <a:lnTo>
                    <a:pt x="1041" y="495"/>
                  </a:lnTo>
                  <a:lnTo>
                    <a:pt x="1032" y="495"/>
                  </a:lnTo>
                  <a:lnTo>
                    <a:pt x="1032" y="495"/>
                  </a:lnTo>
                  <a:lnTo>
                    <a:pt x="1015" y="486"/>
                  </a:lnTo>
                  <a:lnTo>
                    <a:pt x="1015" y="486"/>
                  </a:lnTo>
                  <a:lnTo>
                    <a:pt x="997" y="477"/>
                  </a:lnTo>
                  <a:lnTo>
                    <a:pt x="997" y="477"/>
                  </a:lnTo>
                  <a:lnTo>
                    <a:pt x="988" y="468"/>
                  </a:lnTo>
                  <a:lnTo>
                    <a:pt x="979" y="450"/>
                  </a:lnTo>
                  <a:lnTo>
                    <a:pt x="979" y="450"/>
                  </a:lnTo>
                  <a:lnTo>
                    <a:pt x="979" y="450"/>
                  </a:lnTo>
                  <a:lnTo>
                    <a:pt x="979" y="433"/>
                  </a:lnTo>
                  <a:lnTo>
                    <a:pt x="971" y="415"/>
                  </a:lnTo>
                  <a:lnTo>
                    <a:pt x="962" y="406"/>
                  </a:lnTo>
                  <a:lnTo>
                    <a:pt x="962" y="406"/>
                  </a:lnTo>
                  <a:lnTo>
                    <a:pt x="944" y="397"/>
                  </a:lnTo>
                  <a:lnTo>
                    <a:pt x="935" y="380"/>
                  </a:lnTo>
                  <a:lnTo>
                    <a:pt x="935" y="380"/>
                  </a:lnTo>
                  <a:lnTo>
                    <a:pt x="935" y="380"/>
                  </a:lnTo>
                  <a:lnTo>
                    <a:pt x="935" y="380"/>
                  </a:lnTo>
                  <a:lnTo>
                    <a:pt x="944" y="380"/>
                  </a:lnTo>
                  <a:lnTo>
                    <a:pt x="944" y="380"/>
                  </a:lnTo>
                  <a:lnTo>
                    <a:pt x="944" y="380"/>
                  </a:lnTo>
                  <a:lnTo>
                    <a:pt x="962" y="371"/>
                  </a:lnTo>
                  <a:lnTo>
                    <a:pt x="971" y="371"/>
                  </a:lnTo>
                  <a:lnTo>
                    <a:pt x="979" y="353"/>
                  </a:lnTo>
                  <a:lnTo>
                    <a:pt x="979" y="353"/>
                  </a:lnTo>
                  <a:lnTo>
                    <a:pt x="971" y="336"/>
                  </a:lnTo>
                  <a:lnTo>
                    <a:pt x="953" y="327"/>
                  </a:lnTo>
                  <a:lnTo>
                    <a:pt x="953" y="327"/>
                  </a:lnTo>
                  <a:lnTo>
                    <a:pt x="935" y="318"/>
                  </a:lnTo>
                  <a:lnTo>
                    <a:pt x="909" y="300"/>
                  </a:lnTo>
                  <a:lnTo>
                    <a:pt x="900" y="300"/>
                  </a:lnTo>
                  <a:lnTo>
                    <a:pt x="900" y="300"/>
                  </a:lnTo>
                  <a:lnTo>
                    <a:pt x="865" y="291"/>
                  </a:lnTo>
                  <a:lnTo>
                    <a:pt x="856" y="283"/>
                  </a:lnTo>
                  <a:lnTo>
                    <a:pt x="847" y="274"/>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21" name="Freeform 55"/>
            <p:cNvSpPr>
              <a:spLocks noChangeArrowheads="1"/>
            </p:cNvSpPr>
            <p:nvPr/>
          </p:nvSpPr>
          <p:spPr bwMode="auto">
            <a:xfrm>
              <a:off x="6707188" y="4518025"/>
              <a:ext cx="833437" cy="611188"/>
            </a:xfrm>
            <a:custGeom>
              <a:avLst/>
              <a:gdLst>
                <a:gd name="T0" fmla="*/ 2294 w 2313"/>
                <a:gd name="T1" fmla="*/ 874 h 1696"/>
                <a:gd name="T2" fmla="*/ 2197 w 2313"/>
                <a:gd name="T3" fmla="*/ 768 h 1696"/>
                <a:gd name="T4" fmla="*/ 2153 w 2313"/>
                <a:gd name="T5" fmla="*/ 688 h 1696"/>
                <a:gd name="T6" fmla="*/ 2083 w 2313"/>
                <a:gd name="T7" fmla="*/ 671 h 1696"/>
                <a:gd name="T8" fmla="*/ 2047 w 2313"/>
                <a:gd name="T9" fmla="*/ 565 h 1696"/>
                <a:gd name="T10" fmla="*/ 1889 w 2313"/>
                <a:gd name="T11" fmla="*/ 415 h 1696"/>
                <a:gd name="T12" fmla="*/ 1844 w 2313"/>
                <a:gd name="T13" fmla="*/ 291 h 1696"/>
                <a:gd name="T14" fmla="*/ 1783 w 2313"/>
                <a:gd name="T15" fmla="*/ 194 h 1696"/>
                <a:gd name="T16" fmla="*/ 1739 w 2313"/>
                <a:gd name="T17" fmla="*/ 159 h 1696"/>
                <a:gd name="T18" fmla="*/ 1659 w 2313"/>
                <a:gd name="T19" fmla="*/ 0 h 1696"/>
                <a:gd name="T20" fmla="*/ 1624 w 2313"/>
                <a:gd name="T21" fmla="*/ 123 h 1696"/>
                <a:gd name="T22" fmla="*/ 1606 w 2313"/>
                <a:gd name="T23" fmla="*/ 265 h 1696"/>
                <a:gd name="T24" fmla="*/ 1518 w 2313"/>
                <a:gd name="T25" fmla="*/ 388 h 1696"/>
                <a:gd name="T26" fmla="*/ 1412 w 2313"/>
                <a:gd name="T27" fmla="*/ 318 h 1696"/>
                <a:gd name="T28" fmla="*/ 1333 w 2313"/>
                <a:gd name="T29" fmla="*/ 282 h 1696"/>
                <a:gd name="T30" fmla="*/ 1289 w 2313"/>
                <a:gd name="T31" fmla="*/ 220 h 1696"/>
                <a:gd name="T32" fmla="*/ 1306 w 2313"/>
                <a:gd name="T33" fmla="*/ 159 h 1696"/>
                <a:gd name="T34" fmla="*/ 1359 w 2313"/>
                <a:gd name="T35" fmla="*/ 79 h 1696"/>
                <a:gd name="T36" fmla="*/ 1306 w 2313"/>
                <a:gd name="T37" fmla="*/ 70 h 1696"/>
                <a:gd name="T38" fmla="*/ 1165 w 2313"/>
                <a:gd name="T39" fmla="*/ 53 h 1696"/>
                <a:gd name="T40" fmla="*/ 1024 w 2313"/>
                <a:gd name="T41" fmla="*/ 79 h 1696"/>
                <a:gd name="T42" fmla="*/ 945 w 2313"/>
                <a:gd name="T43" fmla="*/ 176 h 1696"/>
                <a:gd name="T44" fmla="*/ 909 w 2313"/>
                <a:gd name="T45" fmla="*/ 229 h 1696"/>
                <a:gd name="T46" fmla="*/ 847 w 2313"/>
                <a:gd name="T47" fmla="*/ 212 h 1696"/>
                <a:gd name="T48" fmla="*/ 759 w 2313"/>
                <a:gd name="T49" fmla="*/ 176 h 1696"/>
                <a:gd name="T50" fmla="*/ 671 w 2313"/>
                <a:gd name="T51" fmla="*/ 229 h 1696"/>
                <a:gd name="T52" fmla="*/ 627 w 2313"/>
                <a:gd name="T53" fmla="*/ 282 h 1696"/>
                <a:gd name="T54" fmla="*/ 592 w 2313"/>
                <a:gd name="T55" fmla="*/ 335 h 1696"/>
                <a:gd name="T56" fmla="*/ 583 w 2313"/>
                <a:gd name="T57" fmla="*/ 371 h 1696"/>
                <a:gd name="T58" fmla="*/ 512 w 2313"/>
                <a:gd name="T59" fmla="*/ 362 h 1696"/>
                <a:gd name="T60" fmla="*/ 371 w 2313"/>
                <a:gd name="T61" fmla="*/ 521 h 1696"/>
                <a:gd name="T62" fmla="*/ 239 w 2313"/>
                <a:gd name="T63" fmla="*/ 565 h 1696"/>
                <a:gd name="T64" fmla="*/ 62 w 2313"/>
                <a:gd name="T65" fmla="*/ 644 h 1696"/>
                <a:gd name="T66" fmla="*/ 18 w 2313"/>
                <a:gd name="T67" fmla="*/ 680 h 1696"/>
                <a:gd name="T68" fmla="*/ 45 w 2313"/>
                <a:gd name="T69" fmla="*/ 891 h 1696"/>
                <a:gd name="T70" fmla="*/ 9 w 2313"/>
                <a:gd name="T71" fmla="*/ 927 h 1696"/>
                <a:gd name="T72" fmla="*/ 106 w 2313"/>
                <a:gd name="T73" fmla="*/ 1156 h 1696"/>
                <a:gd name="T74" fmla="*/ 133 w 2313"/>
                <a:gd name="T75" fmla="*/ 1306 h 1696"/>
                <a:gd name="T76" fmla="*/ 98 w 2313"/>
                <a:gd name="T77" fmla="*/ 1377 h 1696"/>
                <a:gd name="T78" fmla="*/ 230 w 2313"/>
                <a:gd name="T79" fmla="*/ 1439 h 1696"/>
                <a:gd name="T80" fmla="*/ 380 w 2313"/>
                <a:gd name="T81" fmla="*/ 1377 h 1696"/>
                <a:gd name="T82" fmla="*/ 636 w 2313"/>
                <a:gd name="T83" fmla="*/ 1315 h 1696"/>
                <a:gd name="T84" fmla="*/ 865 w 2313"/>
                <a:gd name="T85" fmla="*/ 1253 h 1696"/>
                <a:gd name="T86" fmla="*/ 1033 w 2313"/>
                <a:gd name="T87" fmla="*/ 1218 h 1696"/>
                <a:gd name="T88" fmla="*/ 1174 w 2313"/>
                <a:gd name="T89" fmla="*/ 1262 h 1696"/>
                <a:gd name="T90" fmla="*/ 1200 w 2313"/>
                <a:gd name="T91" fmla="*/ 1324 h 1696"/>
                <a:gd name="T92" fmla="*/ 1262 w 2313"/>
                <a:gd name="T93" fmla="*/ 1430 h 1696"/>
                <a:gd name="T94" fmla="*/ 1368 w 2313"/>
                <a:gd name="T95" fmla="*/ 1359 h 1696"/>
                <a:gd name="T96" fmla="*/ 1377 w 2313"/>
                <a:gd name="T97" fmla="*/ 1377 h 1696"/>
                <a:gd name="T98" fmla="*/ 1395 w 2313"/>
                <a:gd name="T99" fmla="*/ 1439 h 1696"/>
                <a:gd name="T100" fmla="*/ 1430 w 2313"/>
                <a:gd name="T101" fmla="*/ 1448 h 1696"/>
                <a:gd name="T102" fmla="*/ 1474 w 2313"/>
                <a:gd name="T103" fmla="*/ 1465 h 1696"/>
                <a:gd name="T104" fmla="*/ 1527 w 2313"/>
                <a:gd name="T105" fmla="*/ 1598 h 1696"/>
                <a:gd name="T106" fmla="*/ 1712 w 2313"/>
                <a:gd name="T107" fmla="*/ 1677 h 1696"/>
                <a:gd name="T108" fmla="*/ 1827 w 2313"/>
                <a:gd name="T109" fmla="*/ 1642 h 1696"/>
                <a:gd name="T110" fmla="*/ 1880 w 2313"/>
                <a:gd name="T111" fmla="*/ 1686 h 1696"/>
                <a:gd name="T112" fmla="*/ 1986 w 2313"/>
                <a:gd name="T113" fmla="*/ 1633 h 1696"/>
                <a:gd name="T114" fmla="*/ 2118 w 2313"/>
                <a:gd name="T115" fmla="*/ 1492 h 1696"/>
                <a:gd name="T116" fmla="*/ 2250 w 2313"/>
                <a:gd name="T117" fmla="*/ 1271 h 1696"/>
                <a:gd name="T118" fmla="*/ 2294 w 2313"/>
                <a:gd name="T119" fmla="*/ 1139 h 1696"/>
                <a:gd name="T120" fmla="*/ 2312 w 2313"/>
                <a:gd name="T121" fmla="*/ 1015 h 1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313" h="1696">
                  <a:moveTo>
                    <a:pt x="2312" y="989"/>
                  </a:moveTo>
                  <a:lnTo>
                    <a:pt x="2312" y="989"/>
                  </a:lnTo>
                  <a:lnTo>
                    <a:pt x="2312" y="971"/>
                  </a:lnTo>
                  <a:lnTo>
                    <a:pt x="2312" y="971"/>
                  </a:lnTo>
                  <a:lnTo>
                    <a:pt x="2303" y="962"/>
                  </a:lnTo>
                  <a:lnTo>
                    <a:pt x="2294" y="953"/>
                  </a:lnTo>
                  <a:lnTo>
                    <a:pt x="2294" y="953"/>
                  </a:lnTo>
                  <a:lnTo>
                    <a:pt x="2294" y="953"/>
                  </a:lnTo>
                  <a:lnTo>
                    <a:pt x="2294" y="953"/>
                  </a:lnTo>
                  <a:lnTo>
                    <a:pt x="2294" y="953"/>
                  </a:lnTo>
                  <a:lnTo>
                    <a:pt x="2294" y="918"/>
                  </a:lnTo>
                  <a:lnTo>
                    <a:pt x="2294" y="874"/>
                  </a:lnTo>
                  <a:lnTo>
                    <a:pt x="2294" y="874"/>
                  </a:lnTo>
                  <a:lnTo>
                    <a:pt x="2294" y="865"/>
                  </a:lnTo>
                  <a:lnTo>
                    <a:pt x="2294" y="865"/>
                  </a:lnTo>
                  <a:lnTo>
                    <a:pt x="2277" y="856"/>
                  </a:lnTo>
                  <a:lnTo>
                    <a:pt x="2268" y="856"/>
                  </a:lnTo>
                  <a:lnTo>
                    <a:pt x="2268" y="856"/>
                  </a:lnTo>
                  <a:lnTo>
                    <a:pt x="2259" y="847"/>
                  </a:lnTo>
                  <a:lnTo>
                    <a:pt x="2250" y="838"/>
                  </a:lnTo>
                  <a:lnTo>
                    <a:pt x="2250" y="821"/>
                  </a:lnTo>
                  <a:lnTo>
                    <a:pt x="2242" y="812"/>
                  </a:lnTo>
                  <a:lnTo>
                    <a:pt x="2242" y="812"/>
                  </a:lnTo>
                  <a:lnTo>
                    <a:pt x="2224" y="785"/>
                  </a:lnTo>
                  <a:lnTo>
                    <a:pt x="2215" y="768"/>
                  </a:lnTo>
                  <a:lnTo>
                    <a:pt x="2197" y="768"/>
                  </a:lnTo>
                  <a:lnTo>
                    <a:pt x="2197" y="768"/>
                  </a:lnTo>
                  <a:lnTo>
                    <a:pt x="2189" y="768"/>
                  </a:lnTo>
                  <a:lnTo>
                    <a:pt x="2189" y="768"/>
                  </a:lnTo>
                  <a:lnTo>
                    <a:pt x="2189" y="768"/>
                  </a:lnTo>
                  <a:lnTo>
                    <a:pt x="2189" y="759"/>
                  </a:lnTo>
                  <a:lnTo>
                    <a:pt x="2189" y="759"/>
                  </a:lnTo>
                  <a:lnTo>
                    <a:pt x="2180" y="750"/>
                  </a:lnTo>
                  <a:lnTo>
                    <a:pt x="2171" y="741"/>
                  </a:lnTo>
                  <a:lnTo>
                    <a:pt x="2162" y="741"/>
                  </a:lnTo>
                  <a:lnTo>
                    <a:pt x="2162" y="741"/>
                  </a:lnTo>
                  <a:lnTo>
                    <a:pt x="2153" y="741"/>
                  </a:lnTo>
                  <a:lnTo>
                    <a:pt x="2153" y="741"/>
                  </a:lnTo>
                  <a:lnTo>
                    <a:pt x="2153" y="688"/>
                  </a:lnTo>
                  <a:lnTo>
                    <a:pt x="2153" y="688"/>
                  </a:lnTo>
                  <a:lnTo>
                    <a:pt x="2153" y="688"/>
                  </a:lnTo>
                  <a:lnTo>
                    <a:pt x="2144" y="671"/>
                  </a:lnTo>
                  <a:lnTo>
                    <a:pt x="2136" y="671"/>
                  </a:lnTo>
                  <a:lnTo>
                    <a:pt x="2127" y="671"/>
                  </a:lnTo>
                  <a:lnTo>
                    <a:pt x="2127" y="671"/>
                  </a:lnTo>
                  <a:lnTo>
                    <a:pt x="2118" y="662"/>
                  </a:lnTo>
                  <a:lnTo>
                    <a:pt x="2118" y="662"/>
                  </a:lnTo>
                  <a:lnTo>
                    <a:pt x="2109" y="662"/>
                  </a:lnTo>
                  <a:lnTo>
                    <a:pt x="2100" y="662"/>
                  </a:lnTo>
                  <a:lnTo>
                    <a:pt x="2100" y="662"/>
                  </a:lnTo>
                  <a:lnTo>
                    <a:pt x="2083" y="671"/>
                  </a:lnTo>
                  <a:lnTo>
                    <a:pt x="2083" y="671"/>
                  </a:lnTo>
                  <a:lnTo>
                    <a:pt x="2083" y="671"/>
                  </a:lnTo>
                  <a:lnTo>
                    <a:pt x="2083" y="671"/>
                  </a:lnTo>
                  <a:lnTo>
                    <a:pt x="2083" y="653"/>
                  </a:lnTo>
                  <a:lnTo>
                    <a:pt x="2083" y="644"/>
                  </a:lnTo>
                  <a:lnTo>
                    <a:pt x="2083" y="644"/>
                  </a:lnTo>
                  <a:lnTo>
                    <a:pt x="2083" y="635"/>
                  </a:lnTo>
                  <a:lnTo>
                    <a:pt x="2083" y="635"/>
                  </a:lnTo>
                  <a:lnTo>
                    <a:pt x="2074" y="618"/>
                  </a:lnTo>
                  <a:lnTo>
                    <a:pt x="2056" y="600"/>
                  </a:lnTo>
                  <a:lnTo>
                    <a:pt x="2056" y="600"/>
                  </a:lnTo>
                  <a:lnTo>
                    <a:pt x="2047" y="574"/>
                  </a:lnTo>
                  <a:lnTo>
                    <a:pt x="2047" y="565"/>
                  </a:lnTo>
                  <a:lnTo>
                    <a:pt x="2047" y="565"/>
                  </a:lnTo>
                  <a:lnTo>
                    <a:pt x="2039" y="547"/>
                  </a:lnTo>
                  <a:lnTo>
                    <a:pt x="2039" y="547"/>
                  </a:lnTo>
                  <a:lnTo>
                    <a:pt x="2021" y="529"/>
                  </a:lnTo>
                  <a:lnTo>
                    <a:pt x="1977" y="512"/>
                  </a:lnTo>
                  <a:lnTo>
                    <a:pt x="1906" y="477"/>
                  </a:lnTo>
                  <a:lnTo>
                    <a:pt x="1906" y="477"/>
                  </a:lnTo>
                  <a:lnTo>
                    <a:pt x="1897" y="477"/>
                  </a:lnTo>
                  <a:lnTo>
                    <a:pt x="1897" y="468"/>
                  </a:lnTo>
                  <a:lnTo>
                    <a:pt x="1897" y="468"/>
                  </a:lnTo>
                  <a:lnTo>
                    <a:pt x="1897" y="450"/>
                  </a:lnTo>
                  <a:lnTo>
                    <a:pt x="1897" y="441"/>
                  </a:lnTo>
                  <a:lnTo>
                    <a:pt x="1897" y="441"/>
                  </a:lnTo>
                  <a:lnTo>
                    <a:pt x="1889" y="415"/>
                  </a:lnTo>
                  <a:lnTo>
                    <a:pt x="1880" y="379"/>
                  </a:lnTo>
                  <a:lnTo>
                    <a:pt x="1880" y="379"/>
                  </a:lnTo>
                  <a:lnTo>
                    <a:pt x="1880" y="362"/>
                  </a:lnTo>
                  <a:lnTo>
                    <a:pt x="1862" y="344"/>
                  </a:lnTo>
                  <a:lnTo>
                    <a:pt x="1862" y="344"/>
                  </a:lnTo>
                  <a:lnTo>
                    <a:pt x="1844" y="326"/>
                  </a:lnTo>
                  <a:lnTo>
                    <a:pt x="1844" y="326"/>
                  </a:lnTo>
                  <a:lnTo>
                    <a:pt x="1853" y="300"/>
                  </a:lnTo>
                  <a:lnTo>
                    <a:pt x="1853" y="300"/>
                  </a:lnTo>
                  <a:lnTo>
                    <a:pt x="1844" y="300"/>
                  </a:lnTo>
                  <a:lnTo>
                    <a:pt x="1844" y="300"/>
                  </a:lnTo>
                  <a:lnTo>
                    <a:pt x="1844" y="291"/>
                  </a:lnTo>
                  <a:lnTo>
                    <a:pt x="1844" y="291"/>
                  </a:lnTo>
                  <a:lnTo>
                    <a:pt x="1844" y="256"/>
                  </a:lnTo>
                  <a:lnTo>
                    <a:pt x="1844" y="256"/>
                  </a:lnTo>
                  <a:lnTo>
                    <a:pt x="1836" y="238"/>
                  </a:lnTo>
                  <a:lnTo>
                    <a:pt x="1818" y="220"/>
                  </a:lnTo>
                  <a:lnTo>
                    <a:pt x="1818" y="220"/>
                  </a:lnTo>
                  <a:lnTo>
                    <a:pt x="1809" y="220"/>
                  </a:lnTo>
                  <a:lnTo>
                    <a:pt x="1809" y="220"/>
                  </a:lnTo>
                  <a:lnTo>
                    <a:pt x="1809" y="212"/>
                  </a:lnTo>
                  <a:lnTo>
                    <a:pt x="1809" y="212"/>
                  </a:lnTo>
                  <a:lnTo>
                    <a:pt x="1800" y="203"/>
                  </a:lnTo>
                  <a:lnTo>
                    <a:pt x="1792" y="194"/>
                  </a:lnTo>
                  <a:lnTo>
                    <a:pt x="1792" y="194"/>
                  </a:lnTo>
                  <a:lnTo>
                    <a:pt x="1783" y="194"/>
                  </a:lnTo>
                  <a:lnTo>
                    <a:pt x="1774" y="203"/>
                  </a:lnTo>
                  <a:lnTo>
                    <a:pt x="1774" y="203"/>
                  </a:lnTo>
                  <a:lnTo>
                    <a:pt x="1756" y="203"/>
                  </a:lnTo>
                  <a:lnTo>
                    <a:pt x="1756" y="203"/>
                  </a:lnTo>
                  <a:lnTo>
                    <a:pt x="1756" y="203"/>
                  </a:lnTo>
                  <a:lnTo>
                    <a:pt x="1756" y="203"/>
                  </a:lnTo>
                  <a:lnTo>
                    <a:pt x="1747" y="203"/>
                  </a:lnTo>
                  <a:lnTo>
                    <a:pt x="1747" y="203"/>
                  </a:lnTo>
                  <a:lnTo>
                    <a:pt x="1747" y="203"/>
                  </a:lnTo>
                  <a:lnTo>
                    <a:pt x="1747" y="203"/>
                  </a:lnTo>
                  <a:lnTo>
                    <a:pt x="1747" y="185"/>
                  </a:lnTo>
                  <a:lnTo>
                    <a:pt x="1739" y="159"/>
                  </a:lnTo>
                  <a:lnTo>
                    <a:pt x="1739" y="159"/>
                  </a:lnTo>
                  <a:lnTo>
                    <a:pt x="1739" y="132"/>
                  </a:lnTo>
                  <a:lnTo>
                    <a:pt x="1739" y="106"/>
                  </a:lnTo>
                  <a:lnTo>
                    <a:pt x="1730" y="79"/>
                  </a:lnTo>
                  <a:lnTo>
                    <a:pt x="1712" y="62"/>
                  </a:lnTo>
                  <a:lnTo>
                    <a:pt x="1712" y="62"/>
                  </a:lnTo>
                  <a:lnTo>
                    <a:pt x="1703" y="53"/>
                  </a:lnTo>
                  <a:lnTo>
                    <a:pt x="1694" y="26"/>
                  </a:lnTo>
                  <a:lnTo>
                    <a:pt x="1694" y="26"/>
                  </a:lnTo>
                  <a:lnTo>
                    <a:pt x="1694" y="17"/>
                  </a:lnTo>
                  <a:lnTo>
                    <a:pt x="1686" y="0"/>
                  </a:lnTo>
                  <a:lnTo>
                    <a:pt x="1686" y="0"/>
                  </a:lnTo>
                  <a:lnTo>
                    <a:pt x="1677" y="0"/>
                  </a:lnTo>
                  <a:lnTo>
                    <a:pt x="1659" y="0"/>
                  </a:lnTo>
                  <a:lnTo>
                    <a:pt x="1659" y="0"/>
                  </a:lnTo>
                  <a:lnTo>
                    <a:pt x="1642" y="17"/>
                  </a:lnTo>
                  <a:lnTo>
                    <a:pt x="1633" y="44"/>
                  </a:lnTo>
                  <a:lnTo>
                    <a:pt x="1633" y="44"/>
                  </a:lnTo>
                  <a:lnTo>
                    <a:pt x="1633" y="62"/>
                  </a:lnTo>
                  <a:lnTo>
                    <a:pt x="1624" y="88"/>
                  </a:lnTo>
                  <a:lnTo>
                    <a:pt x="1624" y="88"/>
                  </a:lnTo>
                  <a:lnTo>
                    <a:pt x="1624" y="88"/>
                  </a:lnTo>
                  <a:lnTo>
                    <a:pt x="1624" y="88"/>
                  </a:lnTo>
                  <a:lnTo>
                    <a:pt x="1624" y="97"/>
                  </a:lnTo>
                  <a:lnTo>
                    <a:pt x="1624" y="115"/>
                  </a:lnTo>
                  <a:lnTo>
                    <a:pt x="1624" y="115"/>
                  </a:lnTo>
                  <a:lnTo>
                    <a:pt x="1624" y="123"/>
                  </a:lnTo>
                  <a:lnTo>
                    <a:pt x="1624" y="123"/>
                  </a:lnTo>
                  <a:lnTo>
                    <a:pt x="1624" y="132"/>
                  </a:lnTo>
                  <a:lnTo>
                    <a:pt x="1615" y="141"/>
                  </a:lnTo>
                  <a:lnTo>
                    <a:pt x="1615" y="141"/>
                  </a:lnTo>
                  <a:lnTo>
                    <a:pt x="1606" y="159"/>
                  </a:lnTo>
                  <a:lnTo>
                    <a:pt x="1606" y="176"/>
                  </a:lnTo>
                  <a:lnTo>
                    <a:pt x="1615" y="203"/>
                  </a:lnTo>
                  <a:lnTo>
                    <a:pt x="1615" y="247"/>
                  </a:lnTo>
                  <a:lnTo>
                    <a:pt x="1615" y="247"/>
                  </a:lnTo>
                  <a:lnTo>
                    <a:pt x="1615" y="256"/>
                  </a:lnTo>
                  <a:lnTo>
                    <a:pt x="1615" y="256"/>
                  </a:lnTo>
                  <a:lnTo>
                    <a:pt x="1606" y="265"/>
                  </a:lnTo>
                  <a:lnTo>
                    <a:pt x="1606" y="265"/>
                  </a:lnTo>
                  <a:lnTo>
                    <a:pt x="1606" y="300"/>
                  </a:lnTo>
                  <a:lnTo>
                    <a:pt x="1597" y="326"/>
                  </a:lnTo>
                  <a:lnTo>
                    <a:pt x="1597" y="326"/>
                  </a:lnTo>
                  <a:lnTo>
                    <a:pt x="1589" y="344"/>
                  </a:lnTo>
                  <a:lnTo>
                    <a:pt x="1589" y="344"/>
                  </a:lnTo>
                  <a:lnTo>
                    <a:pt x="1589" y="344"/>
                  </a:lnTo>
                  <a:lnTo>
                    <a:pt x="1589" y="344"/>
                  </a:lnTo>
                  <a:lnTo>
                    <a:pt x="1580" y="344"/>
                  </a:lnTo>
                  <a:lnTo>
                    <a:pt x="1580" y="344"/>
                  </a:lnTo>
                  <a:lnTo>
                    <a:pt x="1571" y="371"/>
                  </a:lnTo>
                  <a:lnTo>
                    <a:pt x="1553" y="388"/>
                  </a:lnTo>
                  <a:lnTo>
                    <a:pt x="1553" y="388"/>
                  </a:lnTo>
                  <a:lnTo>
                    <a:pt x="1518" y="388"/>
                  </a:lnTo>
                  <a:lnTo>
                    <a:pt x="1492" y="371"/>
                  </a:lnTo>
                  <a:lnTo>
                    <a:pt x="1492" y="371"/>
                  </a:lnTo>
                  <a:lnTo>
                    <a:pt x="1492" y="362"/>
                  </a:lnTo>
                  <a:lnTo>
                    <a:pt x="1492" y="362"/>
                  </a:lnTo>
                  <a:lnTo>
                    <a:pt x="1492" y="353"/>
                  </a:lnTo>
                  <a:lnTo>
                    <a:pt x="1492" y="353"/>
                  </a:lnTo>
                  <a:lnTo>
                    <a:pt x="1483" y="344"/>
                  </a:lnTo>
                  <a:lnTo>
                    <a:pt x="1465" y="335"/>
                  </a:lnTo>
                  <a:lnTo>
                    <a:pt x="1430" y="335"/>
                  </a:lnTo>
                  <a:lnTo>
                    <a:pt x="1430" y="335"/>
                  </a:lnTo>
                  <a:lnTo>
                    <a:pt x="1421" y="335"/>
                  </a:lnTo>
                  <a:lnTo>
                    <a:pt x="1412" y="318"/>
                  </a:lnTo>
                  <a:lnTo>
                    <a:pt x="1412" y="318"/>
                  </a:lnTo>
                  <a:lnTo>
                    <a:pt x="1403" y="318"/>
                  </a:lnTo>
                  <a:lnTo>
                    <a:pt x="1403" y="318"/>
                  </a:lnTo>
                  <a:lnTo>
                    <a:pt x="1395" y="309"/>
                  </a:lnTo>
                  <a:lnTo>
                    <a:pt x="1395" y="309"/>
                  </a:lnTo>
                  <a:lnTo>
                    <a:pt x="1386" y="291"/>
                  </a:lnTo>
                  <a:lnTo>
                    <a:pt x="1386" y="291"/>
                  </a:lnTo>
                  <a:lnTo>
                    <a:pt x="1377" y="291"/>
                  </a:lnTo>
                  <a:lnTo>
                    <a:pt x="1377" y="291"/>
                  </a:lnTo>
                  <a:lnTo>
                    <a:pt x="1359" y="282"/>
                  </a:lnTo>
                  <a:lnTo>
                    <a:pt x="1342" y="282"/>
                  </a:lnTo>
                  <a:lnTo>
                    <a:pt x="1342" y="282"/>
                  </a:lnTo>
                  <a:lnTo>
                    <a:pt x="1333" y="282"/>
                  </a:lnTo>
                  <a:lnTo>
                    <a:pt x="1333" y="282"/>
                  </a:lnTo>
                  <a:lnTo>
                    <a:pt x="1333" y="282"/>
                  </a:lnTo>
                  <a:lnTo>
                    <a:pt x="1315" y="256"/>
                  </a:lnTo>
                  <a:lnTo>
                    <a:pt x="1297" y="238"/>
                  </a:lnTo>
                  <a:lnTo>
                    <a:pt x="1289" y="238"/>
                  </a:lnTo>
                  <a:lnTo>
                    <a:pt x="1289" y="238"/>
                  </a:lnTo>
                  <a:lnTo>
                    <a:pt x="1289" y="229"/>
                  </a:lnTo>
                  <a:lnTo>
                    <a:pt x="1289" y="229"/>
                  </a:lnTo>
                  <a:lnTo>
                    <a:pt x="1280" y="229"/>
                  </a:lnTo>
                  <a:lnTo>
                    <a:pt x="1280" y="229"/>
                  </a:lnTo>
                  <a:lnTo>
                    <a:pt x="1289" y="229"/>
                  </a:lnTo>
                  <a:lnTo>
                    <a:pt x="1289" y="229"/>
                  </a:lnTo>
                  <a:lnTo>
                    <a:pt x="1289" y="220"/>
                  </a:lnTo>
                  <a:lnTo>
                    <a:pt x="1289" y="220"/>
                  </a:lnTo>
                  <a:lnTo>
                    <a:pt x="1289" y="220"/>
                  </a:lnTo>
                  <a:lnTo>
                    <a:pt x="1306" y="212"/>
                  </a:lnTo>
                  <a:lnTo>
                    <a:pt x="1306" y="194"/>
                  </a:lnTo>
                  <a:lnTo>
                    <a:pt x="1306" y="194"/>
                  </a:lnTo>
                  <a:lnTo>
                    <a:pt x="1306" y="185"/>
                  </a:lnTo>
                  <a:lnTo>
                    <a:pt x="1297" y="159"/>
                  </a:lnTo>
                  <a:lnTo>
                    <a:pt x="1297" y="159"/>
                  </a:lnTo>
                  <a:lnTo>
                    <a:pt x="1297" y="159"/>
                  </a:lnTo>
                  <a:lnTo>
                    <a:pt x="1297" y="159"/>
                  </a:lnTo>
                  <a:lnTo>
                    <a:pt x="1297" y="159"/>
                  </a:lnTo>
                  <a:lnTo>
                    <a:pt x="1297" y="159"/>
                  </a:lnTo>
                  <a:lnTo>
                    <a:pt x="1306" y="159"/>
                  </a:lnTo>
                  <a:lnTo>
                    <a:pt x="1306" y="159"/>
                  </a:lnTo>
                  <a:lnTo>
                    <a:pt x="1333" y="150"/>
                  </a:lnTo>
                  <a:lnTo>
                    <a:pt x="1333" y="150"/>
                  </a:lnTo>
                  <a:lnTo>
                    <a:pt x="1342" y="141"/>
                  </a:lnTo>
                  <a:lnTo>
                    <a:pt x="1350" y="123"/>
                  </a:lnTo>
                  <a:lnTo>
                    <a:pt x="1350" y="123"/>
                  </a:lnTo>
                  <a:lnTo>
                    <a:pt x="1350" y="115"/>
                  </a:lnTo>
                  <a:lnTo>
                    <a:pt x="1350" y="115"/>
                  </a:lnTo>
                  <a:lnTo>
                    <a:pt x="1350" y="115"/>
                  </a:lnTo>
                  <a:lnTo>
                    <a:pt x="1350" y="115"/>
                  </a:lnTo>
                  <a:lnTo>
                    <a:pt x="1359" y="106"/>
                  </a:lnTo>
                  <a:lnTo>
                    <a:pt x="1368" y="88"/>
                  </a:lnTo>
                  <a:lnTo>
                    <a:pt x="1368" y="88"/>
                  </a:lnTo>
                  <a:lnTo>
                    <a:pt x="1359" y="79"/>
                  </a:lnTo>
                  <a:lnTo>
                    <a:pt x="1359" y="79"/>
                  </a:lnTo>
                  <a:lnTo>
                    <a:pt x="1350" y="70"/>
                  </a:lnTo>
                  <a:lnTo>
                    <a:pt x="1333" y="70"/>
                  </a:lnTo>
                  <a:lnTo>
                    <a:pt x="1333" y="70"/>
                  </a:lnTo>
                  <a:lnTo>
                    <a:pt x="1324" y="70"/>
                  </a:lnTo>
                  <a:lnTo>
                    <a:pt x="1315" y="79"/>
                  </a:lnTo>
                  <a:lnTo>
                    <a:pt x="1315" y="79"/>
                  </a:lnTo>
                  <a:lnTo>
                    <a:pt x="1315" y="88"/>
                  </a:lnTo>
                  <a:lnTo>
                    <a:pt x="1315" y="88"/>
                  </a:lnTo>
                  <a:lnTo>
                    <a:pt x="1306" y="88"/>
                  </a:lnTo>
                  <a:lnTo>
                    <a:pt x="1306" y="79"/>
                  </a:lnTo>
                  <a:lnTo>
                    <a:pt x="1306" y="79"/>
                  </a:lnTo>
                  <a:lnTo>
                    <a:pt x="1306" y="70"/>
                  </a:lnTo>
                  <a:lnTo>
                    <a:pt x="1289" y="62"/>
                  </a:lnTo>
                  <a:lnTo>
                    <a:pt x="1289" y="62"/>
                  </a:lnTo>
                  <a:lnTo>
                    <a:pt x="1280" y="70"/>
                  </a:lnTo>
                  <a:lnTo>
                    <a:pt x="1280" y="79"/>
                  </a:lnTo>
                  <a:lnTo>
                    <a:pt x="1280" y="79"/>
                  </a:lnTo>
                  <a:lnTo>
                    <a:pt x="1271" y="79"/>
                  </a:lnTo>
                  <a:lnTo>
                    <a:pt x="1271" y="79"/>
                  </a:lnTo>
                  <a:lnTo>
                    <a:pt x="1262" y="88"/>
                  </a:lnTo>
                  <a:lnTo>
                    <a:pt x="1262" y="88"/>
                  </a:lnTo>
                  <a:lnTo>
                    <a:pt x="1253" y="79"/>
                  </a:lnTo>
                  <a:lnTo>
                    <a:pt x="1253" y="79"/>
                  </a:lnTo>
                  <a:lnTo>
                    <a:pt x="1227" y="62"/>
                  </a:lnTo>
                  <a:lnTo>
                    <a:pt x="1165" y="53"/>
                  </a:lnTo>
                  <a:lnTo>
                    <a:pt x="1139" y="44"/>
                  </a:lnTo>
                  <a:lnTo>
                    <a:pt x="1139" y="44"/>
                  </a:lnTo>
                  <a:lnTo>
                    <a:pt x="1121" y="44"/>
                  </a:lnTo>
                  <a:lnTo>
                    <a:pt x="1121" y="44"/>
                  </a:lnTo>
                  <a:lnTo>
                    <a:pt x="1112" y="44"/>
                  </a:lnTo>
                  <a:lnTo>
                    <a:pt x="1103" y="53"/>
                  </a:lnTo>
                  <a:lnTo>
                    <a:pt x="1103" y="53"/>
                  </a:lnTo>
                  <a:lnTo>
                    <a:pt x="1095" y="62"/>
                  </a:lnTo>
                  <a:lnTo>
                    <a:pt x="1103" y="70"/>
                  </a:lnTo>
                  <a:lnTo>
                    <a:pt x="1103" y="70"/>
                  </a:lnTo>
                  <a:lnTo>
                    <a:pt x="1077" y="79"/>
                  </a:lnTo>
                  <a:lnTo>
                    <a:pt x="1042" y="79"/>
                  </a:lnTo>
                  <a:lnTo>
                    <a:pt x="1024" y="79"/>
                  </a:lnTo>
                  <a:lnTo>
                    <a:pt x="1024" y="79"/>
                  </a:lnTo>
                  <a:lnTo>
                    <a:pt x="1006" y="88"/>
                  </a:lnTo>
                  <a:lnTo>
                    <a:pt x="1006" y="97"/>
                  </a:lnTo>
                  <a:lnTo>
                    <a:pt x="1006" y="97"/>
                  </a:lnTo>
                  <a:lnTo>
                    <a:pt x="989" y="106"/>
                  </a:lnTo>
                  <a:lnTo>
                    <a:pt x="971" y="123"/>
                  </a:lnTo>
                  <a:lnTo>
                    <a:pt x="971" y="123"/>
                  </a:lnTo>
                  <a:lnTo>
                    <a:pt x="962" y="150"/>
                  </a:lnTo>
                  <a:lnTo>
                    <a:pt x="962" y="150"/>
                  </a:lnTo>
                  <a:lnTo>
                    <a:pt x="953" y="159"/>
                  </a:lnTo>
                  <a:lnTo>
                    <a:pt x="945" y="168"/>
                  </a:lnTo>
                  <a:lnTo>
                    <a:pt x="945" y="176"/>
                  </a:lnTo>
                  <a:lnTo>
                    <a:pt x="945" y="176"/>
                  </a:lnTo>
                  <a:lnTo>
                    <a:pt x="936" y="185"/>
                  </a:lnTo>
                  <a:lnTo>
                    <a:pt x="936" y="185"/>
                  </a:lnTo>
                  <a:lnTo>
                    <a:pt x="927" y="194"/>
                  </a:lnTo>
                  <a:lnTo>
                    <a:pt x="927" y="212"/>
                  </a:lnTo>
                  <a:lnTo>
                    <a:pt x="927" y="212"/>
                  </a:lnTo>
                  <a:lnTo>
                    <a:pt x="927" y="220"/>
                  </a:lnTo>
                  <a:lnTo>
                    <a:pt x="936" y="247"/>
                  </a:lnTo>
                  <a:lnTo>
                    <a:pt x="936" y="247"/>
                  </a:lnTo>
                  <a:lnTo>
                    <a:pt x="945" y="247"/>
                  </a:lnTo>
                  <a:lnTo>
                    <a:pt x="945" y="247"/>
                  </a:lnTo>
                  <a:lnTo>
                    <a:pt x="927" y="238"/>
                  </a:lnTo>
                  <a:lnTo>
                    <a:pt x="927" y="238"/>
                  </a:lnTo>
                  <a:lnTo>
                    <a:pt x="909" y="229"/>
                  </a:lnTo>
                  <a:lnTo>
                    <a:pt x="892" y="220"/>
                  </a:lnTo>
                  <a:lnTo>
                    <a:pt x="892" y="220"/>
                  </a:lnTo>
                  <a:lnTo>
                    <a:pt x="874" y="229"/>
                  </a:lnTo>
                  <a:lnTo>
                    <a:pt x="874" y="238"/>
                  </a:lnTo>
                  <a:lnTo>
                    <a:pt x="874" y="247"/>
                  </a:lnTo>
                  <a:lnTo>
                    <a:pt x="874" y="247"/>
                  </a:lnTo>
                  <a:lnTo>
                    <a:pt x="865" y="247"/>
                  </a:lnTo>
                  <a:lnTo>
                    <a:pt x="865" y="247"/>
                  </a:lnTo>
                  <a:lnTo>
                    <a:pt x="865" y="229"/>
                  </a:lnTo>
                  <a:lnTo>
                    <a:pt x="865" y="229"/>
                  </a:lnTo>
                  <a:lnTo>
                    <a:pt x="865" y="229"/>
                  </a:lnTo>
                  <a:lnTo>
                    <a:pt x="865" y="220"/>
                  </a:lnTo>
                  <a:lnTo>
                    <a:pt x="847" y="212"/>
                  </a:lnTo>
                  <a:lnTo>
                    <a:pt x="847" y="212"/>
                  </a:lnTo>
                  <a:lnTo>
                    <a:pt x="847" y="212"/>
                  </a:lnTo>
                  <a:lnTo>
                    <a:pt x="839" y="212"/>
                  </a:lnTo>
                  <a:lnTo>
                    <a:pt x="839" y="212"/>
                  </a:lnTo>
                  <a:lnTo>
                    <a:pt x="839" y="203"/>
                  </a:lnTo>
                  <a:lnTo>
                    <a:pt x="839" y="203"/>
                  </a:lnTo>
                  <a:lnTo>
                    <a:pt x="812" y="185"/>
                  </a:lnTo>
                  <a:lnTo>
                    <a:pt x="803" y="168"/>
                  </a:lnTo>
                  <a:lnTo>
                    <a:pt x="786" y="168"/>
                  </a:lnTo>
                  <a:lnTo>
                    <a:pt x="786" y="168"/>
                  </a:lnTo>
                  <a:lnTo>
                    <a:pt x="768" y="168"/>
                  </a:lnTo>
                  <a:lnTo>
                    <a:pt x="759" y="176"/>
                  </a:lnTo>
                  <a:lnTo>
                    <a:pt x="759" y="176"/>
                  </a:lnTo>
                  <a:lnTo>
                    <a:pt x="750" y="185"/>
                  </a:lnTo>
                  <a:lnTo>
                    <a:pt x="742" y="185"/>
                  </a:lnTo>
                  <a:lnTo>
                    <a:pt x="742" y="185"/>
                  </a:lnTo>
                  <a:lnTo>
                    <a:pt x="724" y="194"/>
                  </a:lnTo>
                  <a:lnTo>
                    <a:pt x="724" y="203"/>
                  </a:lnTo>
                  <a:lnTo>
                    <a:pt x="724" y="212"/>
                  </a:lnTo>
                  <a:lnTo>
                    <a:pt x="715" y="212"/>
                  </a:lnTo>
                  <a:lnTo>
                    <a:pt x="715" y="212"/>
                  </a:lnTo>
                  <a:lnTo>
                    <a:pt x="689" y="212"/>
                  </a:lnTo>
                  <a:lnTo>
                    <a:pt x="689" y="212"/>
                  </a:lnTo>
                  <a:lnTo>
                    <a:pt x="680" y="220"/>
                  </a:lnTo>
                  <a:lnTo>
                    <a:pt x="671" y="229"/>
                  </a:lnTo>
                  <a:lnTo>
                    <a:pt x="671" y="229"/>
                  </a:lnTo>
                  <a:lnTo>
                    <a:pt x="671" y="229"/>
                  </a:lnTo>
                  <a:lnTo>
                    <a:pt x="671" y="238"/>
                  </a:lnTo>
                  <a:lnTo>
                    <a:pt x="671" y="238"/>
                  </a:lnTo>
                  <a:lnTo>
                    <a:pt x="662" y="247"/>
                  </a:lnTo>
                  <a:lnTo>
                    <a:pt x="662" y="247"/>
                  </a:lnTo>
                  <a:lnTo>
                    <a:pt x="653" y="256"/>
                  </a:lnTo>
                  <a:lnTo>
                    <a:pt x="653" y="256"/>
                  </a:lnTo>
                  <a:lnTo>
                    <a:pt x="653" y="256"/>
                  </a:lnTo>
                  <a:lnTo>
                    <a:pt x="653" y="256"/>
                  </a:lnTo>
                  <a:lnTo>
                    <a:pt x="636" y="256"/>
                  </a:lnTo>
                  <a:lnTo>
                    <a:pt x="636" y="265"/>
                  </a:lnTo>
                  <a:lnTo>
                    <a:pt x="636" y="265"/>
                  </a:lnTo>
                  <a:lnTo>
                    <a:pt x="627" y="282"/>
                  </a:lnTo>
                  <a:lnTo>
                    <a:pt x="627" y="309"/>
                  </a:lnTo>
                  <a:lnTo>
                    <a:pt x="627" y="309"/>
                  </a:lnTo>
                  <a:lnTo>
                    <a:pt x="627" y="309"/>
                  </a:lnTo>
                  <a:lnTo>
                    <a:pt x="627" y="309"/>
                  </a:lnTo>
                  <a:lnTo>
                    <a:pt x="618" y="309"/>
                  </a:lnTo>
                  <a:lnTo>
                    <a:pt x="618" y="309"/>
                  </a:lnTo>
                  <a:lnTo>
                    <a:pt x="600" y="300"/>
                  </a:lnTo>
                  <a:lnTo>
                    <a:pt x="600" y="300"/>
                  </a:lnTo>
                  <a:lnTo>
                    <a:pt x="592" y="309"/>
                  </a:lnTo>
                  <a:lnTo>
                    <a:pt x="583" y="318"/>
                  </a:lnTo>
                  <a:lnTo>
                    <a:pt x="583" y="318"/>
                  </a:lnTo>
                  <a:lnTo>
                    <a:pt x="592" y="335"/>
                  </a:lnTo>
                  <a:lnTo>
                    <a:pt x="592" y="335"/>
                  </a:lnTo>
                  <a:lnTo>
                    <a:pt x="600" y="353"/>
                  </a:lnTo>
                  <a:lnTo>
                    <a:pt x="600" y="353"/>
                  </a:lnTo>
                  <a:lnTo>
                    <a:pt x="600" y="353"/>
                  </a:lnTo>
                  <a:lnTo>
                    <a:pt x="600" y="353"/>
                  </a:lnTo>
                  <a:lnTo>
                    <a:pt x="600" y="362"/>
                  </a:lnTo>
                  <a:lnTo>
                    <a:pt x="600" y="371"/>
                  </a:lnTo>
                  <a:lnTo>
                    <a:pt x="600" y="371"/>
                  </a:lnTo>
                  <a:lnTo>
                    <a:pt x="600" y="371"/>
                  </a:lnTo>
                  <a:lnTo>
                    <a:pt x="600" y="371"/>
                  </a:lnTo>
                  <a:lnTo>
                    <a:pt x="583" y="371"/>
                  </a:lnTo>
                  <a:lnTo>
                    <a:pt x="583" y="371"/>
                  </a:lnTo>
                  <a:lnTo>
                    <a:pt x="583" y="371"/>
                  </a:lnTo>
                  <a:lnTo>
                    <a:pt x="583" y="371"/>
                  </a:lnTo>
                  <a:lnTo>
                    <a:pt x="583" y="362"/>
                  </a:lnTo>
                  <a:lnTo>
                    <a:pt x="583" y="362"/>
                  </a:lnTo>
                  <a:lnTo>
                    <a:pt x="574" y="362"/>
                  </a:lnTo>
                  <a:lnTo>
                    <a:pt x="574" y="362"/>
                  </a:lnTo>
                  <a:lnTo>
                    <a:pt x="574" y="344"/>
                  </a:lnTo>
                  <a:lnTo>
                    <a:pt x="574" y="344"/>
                  </a:lnTo>
                  <a:lnTo>
                    <a:pt x="574" y="335"/>
                  </a:lnTo>
                  <a:lnTo>
                    <a:pt x="556" y="326"/>
                  </a:lnTo>
                  <a:lnTo>
                    <a:pt x="556" y="326"/>
                  </a:lnTo>
                  <a:lnTo>
                    <a:pt x="539" y="335"/>
                  </a:lnTo>
                  <a:lnTo>
                    <a:pt x="512" y="353"/>
                  </a:lnTo>
                  <a:lnTo>
                    <a:pt x="512" y="353"/>
                  </a:lnTo>
                  <a:lnTo>
                    <a:pt x="512" y="362"/>
                  </a:lnTo>
                  <a:lnTo>
                    <a:pt x="512" y="362"/>
                  </a:lnTo>
                  <a:lnTo>
                    <a:pt x="503" y="388"/>
                  </a:lnTo>
                  <a:lnTo>
                    <a:pt x="512" y="406"/>
                  </a:lnTo>
                  <a:lnTo>
                    <a:pt x="512" y="415"/>
                  </a:lnTo>
                  <a:lnTo>
                    <a:pt x="512" y="415"/>
                  </a:lnTo>
                  <a:lnTo>
                    <a:pt x="512" y="415"/>
                  </a:lnTo>
                  <a:lnTo>
                    <a:pt x="512" y="415"/>
                  </a:lnTo>
                  <a:lnTo>
                    <a:pt x="512" y="424"/>
                  </a:lnTo>
                  <a:lnTo>
                    <a:pt x="512" y="424"/>
                  </a:lnTo>
                  <a:lnTo>
                    <a:pt x="433" y="494"/>
                  </a:lnTo>
                  <a:lnTo>
                    <a:pt x="433" y="494"/>
                  </a:lnTo>
                  <a:lnTo>
                    <a:pt x="406" y="512"/>
                  </a:lnTo>
                  <a:lnTo>
                    <a:pt x="371" y="521"/>
                  </a:lnTo>
                  <a:lnTo>
                    <a:pt x="371" y="521"/>
                  </a:lnTo>
                  <a:lnTo>
                    <a:pt x="345" y="521"/>
                  </a:lnTo>
                  <a:lnTo>
                    <a:pt x="327" y="529"/>
                  </a:lnTo>
                  <a:lnTo>
                    <a:pt x="327" y="529"/>
                  </a:lnTo>
                  <a:lnTo>
                    <a:pt x="309" y="529"/>
                  </a:lnTo>
                  <a:lnTo>
                    <a:pt x="309" y="529"/>
                  </a:lnTo>
                  <a:lnTo>
                    <a:pt x="292" y="529"/>
                  </a:lnTo>
                  <a:lnTo>
                    <a:pt x="283" y="538"/>
                  </a:lnTo>
                  <a:lnTo>
                    <a:pt x="274" y="547"/>
                  </a:lnTo>
                  <a:lnTo>
                    <a:pt x="274" y="547"/>
                  </a:lnTo>
                  <a:lnTo>
                    <a:pt x="256" y="556"/>
                  </a:lnTo>
                  <a:lnTo>
                    <a:pt x="239" y="565"/>
                  </a:lnTo>
                  <a:lnTo>
                    <a:pt x="239" y="565"/>
                  </a:lnTo>
                  <a:lnTo>
                    <a:pt x="221" y="556"/>
                  </a:lnTo>
                  <a:lnTo>
                    <a:pt x="221" y="556"/>
                  </a:lnTo>
                  <a:lnTo>
                    <a:pt x="221" y="556"/>
                  </a:lnTo>
                  <a:lnTo>
                    <a:pt x="186" y="565"/>
                  </a:lnTo>
                  <a:lnTo>
                    <a:pt x="159" y="582"/>
                  </a:lnTo>
                  <a:lnTo>
                    <a:pt x="159" y="582"/>
                  </a:lnTo>
                  <a:lnTo>
                    <a:pt x="124" y="609"/>
                  </a:lnTo>
                  <a:lnTo>
                    <a:pt x="89" y="618"/>
                  </a:lnTo>
                  <a:lnTo>
                    <a:pt x="89" y="618"/>
                  </a:lnTo>
                  <a:lnTo>
                    <a:pt x="80" y="618"/>
                  </a:lnTo>
                  <a:lnTo>
                    <a:pt x="71" y="627"/>
                  </a:lnTo>
                  <a:lnTo>
                    <a:pt x="62" y="644"/>
                  </a:lnTo>
                  <a:lnTo>
                    <a:pt x="62" y="644"/>
                  </a:lnTo>
                  <a:lnTo>
                    <a:pt x="62" y="653"/>
                  </a:lnTo>
                  <a:lnTo>
                    <a:pt x="62" y="653"/>
                  </a:lnTo>
                  <a:lnTo>
                    <a:pt x="53" y="644"/>
                  </a:lnTo>
                  <a:lnTo>
                    <a:pt x="53" y="644"/>
                  </a:lnTo>
                  <a:lnTo>
                    <a:pt x="45" y="644"/>
                  </a:lnTo>
                  <a:lnTo>
                    <a:pt x="36" y="644"/>
                  </a:lnTo>
                  <a:lnTo>
                    <a:pt x="36" y="644"/>
                  </a:lnTo>
                  <a:lnTo>
                    <a:pt x="27" y="662"/>
                  </a:lnTo>
                  <a:lnTo>
                    <a:pt x="27" y="662"/>
                  </a:lnTo>
                  <a:lnTo>
                    <a:pt x="18" y="671"/>
                  </a:lnTo>
                  <a:lnTo>
                    <a:pt x="18" y="671"/>
                  </a:lnTo>
                  <a:lnTo>
                    <a:pt x="18" y="680"/>
                  </a:lnTo>
                  <a:lnTo>
                    <a:pt x="18" y="680"/>
                  </a:lnTo>
                  <a:lnTo>
                    <a:pt x="27" y="706"/>
                  </a:lnTo>
                  <a:lnTo>
                    <a:pt x="27" y="706"/>
                  </a:lnTo>
                  <a:lnTo>
                    <a:pt x="27" y="715"/>
                  </a:lnTo>
                  <a:lnTo>
                    <a:pt x="18" y="733"/>
                  </a:lnTo>
                  <a:lnTo>
                    <a:pt x="18" y="733"/>
                  </a:lnTo>
                  <a:lnTo>
                    <a:pt x="9" y="750"/>
                  </a:lnTo>
                  <a:lnTo>
                    <a:pt x="0" y="777"/>
                  </a:lnTo>
                  <a:lnTo>
                    <a:pt x="0" y="794"/>
                  </a:lnTo>
                  <a:lnTo>
                    <a:pt x="9" y="821"/>
                  </a:lnTo>
                  <a:lnTo>
                    <a:pt x="9" y="821"/>
                  </a:lnTo>
                  <a:lnTo>
                    <a:pt x="36" y="865"/>
                  </a:lnTo>
                  <a:lnTo>
                    <a:pt x="45" y="891"/>
                  </a:lnTo>
                  <a:lnTo>
                    <a:pt x="45" y="891"/>
                  </a:lnTo>
                  <a:lnTo>
                    <a:pt x="45" y="891"/>
                  </a:lnTo>
                  <a:lnTo>
                    <a:pt x="27" y="900"/>
                  </a:lnTo>
                  <a:lnTo>
                    <a:pt x="27" y="900"/>
                  </a:lnTo>
                  <a:lnTo>
                    <a:pt x="27" y="900"/>
                  </a:lnTo>
                  <a:lnTo>
                    <a:pt x="27" y="900"/>
                  </a:lnTo>
                  <a:lnTo>
                    <a:pt x="27" y="900"/>
                  </a:lnTo>
                  <a:lnTo>
                    <a:pt x="27" y="900"/>
                  </a:lnTo>
                  <a:lnTo>
                    <a:pt x="9" y="900"/>
                  </a:lnTo>
                  <a:lnTo>
                    <a:pt x="0" y="909"/>
                  </a:lnTo>
                  <a:lnTo>
                    <a:pt x="0" y="909"/>
                  </a:lnTo>
                  <a:lnTo>
                    <a:pt x="0" y="918"/>
                  </a:lnTo>
                  <a:lnTo>
                    <a:pt x="9" y="927"/>
                  </a:lnTo>
                  <a:lnTo>
                    <a:pt x="9" y="927"/>
                  </a:lnTo>
                  <a:lnTo>
                    <a:pt x="18" y="953"/>
                  </a:lnTo>
                  <a:lnTo>
                    <a:pt x="18" y="953"/>
                  </a:lnTo>
                  <a:lnTo>
                    <a:pt x="36" y="980"/>
                  </a:lnTo>
                  <a:lnTo>
                    <a:pt x="45" y="997"/>
                  </a:lnTo>
                  <a:lnTo>
                    <a:pt x="45" y="997"/>
                  </a:lnTo>
                  <a:lnTo>
                    <a:pt x="53" y="1024"/>
                  </a:lnTo>
                  <a:lnTo>
                    <a:pt x="71" y="1050"/>
                  </a:lnTo>
                  <a:lnTo>
                    <a:pt x="71" y="1050"/>
                  </a:lnTo>
                  <a:lnTo>
                    <a:pt x="89" y="1077"/>
                  </a:lnTo>
                  <a:lnTo>
                    <a:pt x="98" y="1103"/>
                  </a:lnTo>
                  <a:lnTo>
                    <a:pt x="98" y="1103"/>
                  </a:lnTo>
                  <a:lnTo>
                    <a:pt x="98" y="1130"/>
                  </a:lnTo>
                  <a:lnTo>
                    <a:pt x="106" y="1156"/>
                  </a:lnTo>
                  <a:lnTo>
                    <a:pt x="133" y="1218"/>
                  </a:lnTo>
                  <a:lnTo>
                    <a:pt x="133" y="1218"/>
                  </a:lnTo>
                  <a:lnTo>
                    <a:pt x="142" y="1227"/>
                  </a:lnTo>
                  <a:lnTo>
                    <a:pt x="142" y="1227"/>
                  </a:lnTo>
                  <a:lnTo>
                    <a:pt x="142" y="1236"/>
                  </a:lnTo>
                  <a:lnTo>
                    <a:pt x="142" y="1236"/>
                  </a:lnTo>
                  <a:lnTo>
                    <a:pt x="142" y="1245"/>
                  </a:lnTo>
                  <a:lnTo>
                    <a:pt x="142" y="1253"/>
                  </a:lnTo>
                  <a:lnTo>
                    <a:pt x="142" y="1253"/>
                  </a:lnTo>
                  <a:lnTo>
                    <a:pt x="133" y="1271"/>
                  </a:lnTo>
                  <a:lnTo>
                    <a:pt x="133" y="1297"/>
                  </a:lnTo>
                  <a:lnTo>
                    <a:pt x="133" y="1297"/>
                  </a:lnTo>
                  <a:lnTo>
                    <a:pt x="133" y="1306"/>
                  </a:lnTo>
                  <a:lnTo>
                    <a:pt x="133" y="1306"/>
                  </a:lnTo>
                  <a:lnTo>
                    <a:pt x="133" y="1324"/>
                  </a:lnTo>
                  <a:lnTo>
                    <a:pt x="124" y="1333"/>
                  </a:lnTo>
                  <a:lnTo>
                    <a:pt x="124" y="1333"/>
                  </a:lnTo>
                  <a:lnTo>
                    <a:pt x="124" y="1333"/>
                  </a:lnTo>
                  <a:lnTo>
                    <a:pt x="124" y="1333"/>
                  </a:lnTo>
                  <a:lnTo>
                    <a:pt x="106" y="1342"/>
                  </a:lnTo>
                  <a:lnTo>
                    <a:pt x="106" y="1342"/>
                  </a:lnTo>
                  <a:lnTo>
                    <a:pt x="98" y="1342"/>
                  </a:lnTo>
                  <a:lnTo>
                    <a:pt x="89" y="1350"/>
                  </a:lnTo>
                  <a:lnTo>
                    <a:pt x="89" y="1350"/>
                  </a:lnTo>
                  <a:lnTo>
                    <a:pt x="89" y="1368"/>
                  </a:lnTo>
                  <a:lnTo>
                    <a:pt x="98" y="1377"/>
                  </a:lnTo>
                  <a:lnTo>
                    <a:pt x="98" y="1377"/>
                  </a:lnTo>
                  <a:lnTo>
                    <a:pt x="106" y="1386"/>
                  </a:lnTo>
                  <a:lnTo>
                    <a:pt x="115" y="1395"/>
                  </a:lnTo>
                  <a:lnTo>
                    <a:pt x="115" y="1395"/>
                  </a:lnTo>
                  <a:lnTo>
                    <a:pt x="133" y="1403"/>
                  </a:lnTo>
                  <a:lnTo>
                    <a:pt x="133" y="1403"/>
                  </a:lnTo>
                  <a:lnTo>
                    <a:pt x="142" y="1412"/>
                  </a:lnTo>
                  <a:lnTo>
                    <a:pt x="150" y="1421"/>
                  </a:lnTo>
                  <a:lnTo>
                    <a:pt x="150" y="1421"/>
                  </a:lnTo>
                  <a:lnTo>
                    <a:pt x="159" y="1430"/>
                  </a:lnTo>
                  <a:lnTo>
                    <a:pt x="159" y="1430"/>
                  </a:lnTo>
                  <a:lnTo>
                    <a:pt x="186" y="1439"/>
                  </a:lnTo>
                  <a:lnTo>
                    <a:pt x="230" y="1439"/>
                  </a:lnTo>
                  <a:lnTo>
                    <a:pt x="274" y="1439"/>
                  </a:lnTo>
                  <a:lnTo>
                    <a:pt x="274" y="1439"/>
                  </a:lnTo>
                  <a:lnTo>
                    <a:pt x="292" y="1439"/>
                  </a:lnTo>
                  <a:lnTo>
                    <a:pt x="300" y="1421"/>
                  </a:lnTo>
                  <a:lnTo>
                    <a:pt x="300" y="1421"/>
                  </a:lnTo>
                  <a:lnTo>
                    <a:pt x="309" y="1412"/>
                  </a:lnTo>
                  <a:lnTo>
                    <a:pt x="327" y="1403"/>
                  </a:lnTo>
                  <a:lnTo>
                    <a:pt x="327" y="1403"/>
                  </a:lnTo>
                  <a:lnTo>
                    <a:pt x="353" y="1403"/>
                  </a:lnTo>
                  <a:lnTo>
                    <a:pt x="371" y="1386"/>
                  </a:lnTo>
                  <a:lnTo>
                    <a:pt x="371" y="1377"/>
                  </a:lnTo>
                  <a:lnTo>
                    <a:pt x="371" y="1377"/>
                  </a:lnTo>
                  <a:lnTo>
                    <a:pt x="380" y="1377"/>
                  </a:lnTo>
                  <a:lnTo>
                    <a:pt x="380" y="1377"/>
                  </a:lnTo>
                  <a:lnTo>
                    <a:pt x="389" y="1368"/>
                  </a:lnTo>
                  <a:lnTo>
                    <a:pt x="424" y="1368"/>
                  </a:lnTo>
                  <a:lnTo>
                    <a:pt x="424" y="1368"/>
                  </a:lnTo>
                  <a:lnTo>
                    <a:pt x="503" y="1368"/>
                  </a:lnTo>
                  <a:lnTo>
                    <a:pt x="512" y="1368"/>
                  </a:lnTo>
                  <a:lnTo>
                    <a:pt x="512" y="1368"/>
                  </a:lnTo>
                  <a:lnTo>
                    <a:pt x="547" y="1368"/>
                  </a:lnTo>
                  <a:lnTo>
                    <a:pt x="583" y="1359"/>
                  </a:lnTo>
                  <a:lnTo>
                    <a:pt x="609" y="1350"/>
                  </a:lnTo>
                  <a:lnTo>
                    <a:pt x="627" y="1324"/>
                  </a:lnTo>
                  <a:lnTo>
                    <a:pt x="627" y="1324"/>
                  </a:lnTo>
                  <a:lnTo>
                    <a:pt x="636" y="1315"/>
                  </a:lnTo>
                  <a:lnTo>
                    <a:pt x="662" y="1306"/>
                  </a:lnTo>
                  <a:lnTo>
                    <a:pt x="662" y="1306"/>
                  </a:lnTo>
                  <a:lnTo>
                    <a:pt x="671" y="1297"/>
                  </a:lnTo>
                  <a:lnTo>
                    <a:pt x="671" y="1297"/>
                  </a:lnTo>
                  <a:lnTo>
                    <a:pt x="680" y="1297"/>
                  </a:lnTo>
                  <a:lnTo>
                    <a:pt x="680" y="1297"/>
                  </a:lnTo>
                  <a:lnTo>
                    <a:pt x="697" y="1280"/>
                  </a:lnTo>
                  <a:lnTo>
                    <a:pt x="697" y="1280"/>
                  </a:lnTo>
                  <a:lnTo>
                    <a:pt x="724" y="1271"/>
                  </a:lnTo>
                  <a:lnTo>
                    <a:pt x="777" y="1271"/>
                  </a:lnTo>
                  <a:lnTo>
                    <a:pt x="777" y="1271"/>
                  </a:lnTo>
                  <a:lnTo>
                    <a:pt x="821" y="1262"/>
                  </a:lnTo>
                  <a:lnTo>
                    <a:pt x="865" y="1253"/>
                  </a:lnTo>
                  <a:lnTo>
                    <a:pt x="865" y="1253"/>
                  </a:lnTo>
                  <a:lnTo>
                    <a:pt x="892" y="1245"/>
                  </a:lnTo>
                  <a:lnTo>
                    <a:pt x="892" y="1245"/>
                  </a:lnTo>
                  <a:lnTo>
                    <a:pt x="900" y="1236"/>
                  </a:lnTo>
                  <a:lnTo>
                    <a:pt x="900" y="1236"/>
                  </a:lnTo>
                  <a:lnTo>
                    <a:pt x="909" y="1236"/>
                  </a:lnTo>
                  <a:lnTo>
                    <a:pt x="909" y="1236"/>
                  </a:lnTo>
                  <a:lnTo>
                    <a:pt x="936" y="1227"/>
                  </a:lnTo>
                  <a:lnTo>
                    <a:pt x="980" y="1227"/>
                  </a:lnTo>
                  <a:lnTo>
                    <a:pt x="980" y="1227"/>
                  </a:lnTo>
                  <a:lnTo>
                    <a:pt x="1024" y="1218"/>
                  </a:lnTo>
                  <a:lnTo>
                    <a:pt x="1033" y="1218"/>
                  </a:lnTo>
                  <a:lnTo>
                    <a:pt x="1033" y="1218"/>
                  </a:lnTo>
                  <a:lnTo>
                    <a:pt x="1042" y="1227"/>
                  </a:lnTo>
                  <a:lnTo>
                    <a:pt x="1050" y="1236"/>
                  </a:lnTo>
                  <a:lnTo>
                    <a:pt x="1050" y="1236"/>
                  </a:lnTo>
                  <a:lnTo>
                    <a:pt x="1068" y="1245"/>
                  </a:lnTo>
                  <a:lnTo>
                    <a:pt x="1095" y="1253"/>
                  </a:lnTo>
                  <a:lnTo>
                    <a:pt x="1095" y="1253"/>
                  </a:lnTo>
                  <a:lnTo>
                    <a:pt x="1121" y="1253"/>
                  </a:lnTo>
                  <a:lnTo>
                    <a:pt x="1130" y="1262"/>
                  </a:lnTo>
                  <a:lnTo>
                    <a:pt x="1130" y="1262"/>
                  </a:lnTo>
                  <a:lnTo>
                    <a:pt x="1139" y="1262"/>
                  </a:lnTo>
                  <a:lnTo>
                    <a:pt x="1165" y="1262"/>
                  </a:lnTo>
                  <a:lnTo>
                    <a:pt x="1165" y="1262"/>
                  </a:lnTo>
                  <a:lnTo>
                    <a:pt x="1174" y="1262"/>
                  </a:lnTo>
                  <a:lnTo>
                    <a:pt x="1174" y="1262"/>
                  </a:lnTo>
                  <a:lnTo>
                    <a:pt x="1183" y="1271"/>
                  </a:lnTo>
                  <a:lnTo>
                    <a:pt x="1183" y="1271"/>
                  </a:lnTo>
                  <a:lnTo>
                    <a:pt x="1192" y="1280"/>
                  </a:lnTo>
                  <a:lnTo>
                    <a:pt x="1192" y="1280"/>
                  </a:lnTo>
                  <a:lnTo>
                    <a:pt x="1200" y="1289"/>
                  </a:lnTo>
                  <a:lnTo>
                    <a:pt x="1200" y="1289"/>
                  </a:lnTo>
                  <a:lnTo>
                    <a:pt x="1192" y="1297"/>
                  </a:lnTo>
                  <a:lnTo>
                    <a:pt x="1192" y="1297"/>
                  </a:lnTo>
                  <a:lnTo>
                    <a:pt x="1192" y="1315"/>
                  </a:lnTo>
                  <a:lnTo>
                    <a:pt x="1192" y="1315"/>
                  </a:lnTo>
                  <a:lnTo>
                    <a:pt x="1200" y="1324"/>
                  </a:lnTo>
                  <a:lnTo>
                    <a:pt x="1200" y="1324"/>
                  </a:lnTo>
                  <a:lnTo>
                    <a:pt x="1209" y="1333"/>
                  </a:lnTo>
                  <a:lnTo>
                    <a:pt x="1209" y="1333"/>
                  </a:lnTo>
                  <a:lnTo>
                    <a:pt x="1227" y="1342"/>
                  </a:lnTo>
                  <a:lnTo>
                    <a:pt x="1245" y="1359"/>
                  </a:lnTo>
                  <a:lnTo>
                    <a:pt x="1245" y="1359"/>
                  </a:lnTo>
                  <a:lnTo>
                    <a:pt x="1253" y="1368"/>
                  </a:lnTo>
                  <a:lnTo>
                    <a:pt x="1253" y="1377"/>
                  </a:lnTo>
                  <a:lnTo>
                    <a:pt x="1253" y="1377"/>
                  </a:lnTo>
                  <a:lnTo>
                    <a:pt x="1253" y="1386"/>
                  </a:lnTo>
                  <a:lnTo>
                    <a:pt x="1253" y="1403"/>
                  </a:lnTo>
                  <a:lnTo>
                    <a:pt x="1253" y="1403"/>
                  </a:lnTo>
                  <a:lnTo>
                    <a:pt x="1253" y="1421"/>
                  </a:lnTo>
                  <a:lnTo>
                    <a:pt x="1262" y="1430"/>
                  </a:lnTo>
                  <a:lnTo>
                    <a:pt x="1262" y="1430"/>
                  </a:lnTo>
                  <a:lnTo>
                    <a:pt x="1280" y="1439"/>
                  </a:lnTo>
                  <a:lnTo>
                    <a:pt x="1289" y="1430"/>
                  </a:lnTo>
                  <a:lnTo>
                    <a:pt x="1289" y="1430"/>
                  </a:lnTo>
                  <a:lnTo>
                    <a:pt x="1315" y="1395"/>
                  </a:lnTo>
                  <a:lnTo>
                    <a:pt x="1315" y="1395"/>
                  </a:lnTo>
                  <a:lnTo>
                    <a:pt x="1324" y="1386"/>
                  </a:lnTo>
                  <a:lnTo>
                    <a:pt x="1342" y="1386"/>
                  </a:lnTo>
                  <a:lnTo>
                    <a:pt x="1342" y="1386"/>
                  </a:lnTo>
                  <a:lnTo>
                    <a:pt x="1350" y="1377"/>
                  </a:lnTo>
                  <a:lnTo>
                    <a:pt x="1350" y="1377"/>
                  </a:lnTo>
                  <a:lnTo>
                    <a:pt x="1368" y="1368"/>
                  </a:lnTo>
                  <a:lnTo>
                    <a:pt x="1368" y="1359"/>
                  </a:lnTo>
                  <a:lnTo>
                    <a:pt x="1368" y="1359"/>
                  </a:lnTo>
                  <a:lnTo>
                    <a:pt x="1386" y="1324"/>
                  </a:lnTo>
                  <a:lnTo>
                    <a:pt x="1395" y="1315"/>
                  </a:lnTo>
                  <a:lnTo>
                    <a:pt x="1403" y="1306"/>
                  </a:lnTo>
                  <a:lnTo>
                    <a:pt x="1403" y="1306"/>
                  </a:lnTo>
                  <a:lnTo>
                    <a:pt x="1412" y="1315"/>
                  </a:lnTo>
                  <a:lnTo>
                    <a:pt x="1412" y="1315"/>
                  </a:lnTo>
                  <a:lnTo>
                    <a:pt x="1403" y="1324"/>
                  </a:lnTo>
                  <a:lnTo>
                    <a:pt x="1403" y="1333"/>
                  </a:lnTo>
                  <a:lnTo>
                    <a:pt x="1403" y="1333"/>
                  </a:lnTo>
                  <a:lnTo>
                    <a:pt x="1386" y="1350"/>
                  </a:lnTo>
                  <a:lnTo>
                    <a:pt x="1377" y="1377"/>
                  </a:lnTo>
                  <a:lnTo>
                    <a:pt x="1377" y="1377"/>
                  </a:lnTo>
                  <a:lnTo>
                    <a:pt x="1377" y="1403"/>
                  </a:lnTo>
                  <a:lnTo>
                    <a:pt x="1368" y="1412"/>
                  </a:lnTo>
                  <a:lnTo>
                    <a:pt x="1368" y="1412"/>
                  </a:lnTo>
                  <a:lnTo>
                    <a:pt x="1359" y="1412"/>
                  </a:lnTo>
                  <a:lnTo>
                    <a:pt x="1350" y="1421"/>
                  </a:lnTo>
                  <a:lnTo>
                    <a:pt x="1350" y="1421"/>
                  </a:lnTo>
                  <a:lnTo>
                    <a:pt x="1350" y="1430"/>
                  </a:lnTo>
                  <a:lnTo>
                    <a:pt x="1359" y="1439"/>
                  </a:lnTo>
                  <a:lnTo>
                    <a:pt x="1359" y="1439"/>
                  </a:lnTo>
                  <a:lnTo>
                    <a:pt x="1368" y="1448"/>
                  </a:lnTo>
                  <a:lnTo>
                    <a:pt x="1377" y="1448"/>
                  </a:lnTo>
                  <a:lnTo>
                    <a:pt x="1377" y="1448"/>
                  </a:lnTo>
                  <a:lnTo>
                    <a:pt x="1395" y="1439"/>
                  </a:lnTo>
                  <a:lnTo>
                    <a:pt x="1403" y="1430"/>
                  </a:lnTo>
                  <a:lnTo>
                    <a:pt x="1412" y="1421"/>
                  </a:lnTo>
                  <a:lnTo>
                    <a:pt x="1412" y="1421"/>
                  </a:lnTo>
                  <a:lnTo>
                    <a:pt x="1412" y="1403"/>
                  </a:lnTo>
                  <a:lnTo>
                    <a:pt x="1421" y="1395"/>
                  </a:lnTo>
                  <a:lnTo>
                    <a:pt x="1421" y="1395"/>
                  </a:lnTo>
                  <a:lnTo>
                    <a:pt x="1421" y="1403"/>
                  </a:lnTo>
                  <a:lnTo>
                    <a:pt x="1421" y="1403"/>
                  </a:lnTo>
                  <a:lnTo>
                    <a:pt x="1430" y="1412"/>
                  </a:lnTo>
                  <a:lnTo>
                    <a:pt x="1430" y="1412"/>
                  </a:lnTo>
                  <a:lnTo>
                    <a:pt x="1439" y="1421"/>
                  </a:lnTo>
                  <a:lnTo>
                    <a:pt x="1430" y="1439"/>
                  </a:lnTo>
                  <a:lnTo>
                    <a:pt x="1430" y="1448"/>
                  </a:lnTo>
                  <a:lnTo>
                    <a:pt x="1430" y="1448"/>
                  </a:lnTo>
                  <a:lnTo>
                    <a:pt x="1430" y="1448"/>
                  </a:lnTo>
                  <a:lnTo>
                    <a:pt x="1430" y="1448"/>
                  </a:lnTo>
                  <a:lnTo>
                    <a:pt x="1421" y="1465"/>
                  </a:lnTo>
                  <a:lnTo>
                    <a:pt x="1421" y="1465"/>
                  </a:lnTo>
                  <a:lnTo>
                    <a:pt x="1430" y="1474"/>
                  </a:lnTo>
                  <a:lnTo>
                    <a:pt x="1430" y="1474"/>
                  </a:lnTo>
                  <a:lnTo>
                    <a:pt x="1439" y="1474"/>
                  </a:lnTo>
                  <a:lnTo>
                    <a:pt x="1456" y="1474"/>
                  </a:lnTo>
                  <a:lnTo>
                    <a:pt x="1456" y="1474"/>
                  </a:lnTo>
                  <a:lnTo>
                    <a:pt x="1465" y="1465"/>
                  </a:lnTo>
                  <a:lnTo>
                    <a:pt x="1474" y="1465"/>
                  </a:lnTo>
                  <a:lnTo>
                    <a:pt x="1474" y="1465"/>
                  </a:lnTo>
                  <a:lnTo>
                    <a:pt x="1492" y="1483"/>
                  </a:lnTo>
                  <a:lnTo>
                    <a:pt x="1492" y="1483"/>
                  </a:lnTo>
                  <a:lnTo>
                    <a:pt x="1492" y="1492"/>
                  </a:lnTo>
                  <a:lnTo>
                    <a:pt x="1492" y="1492"/>
                  </a:lnTo>
                  <a:lnTo>
                    <a:pt x="1509" y="1518"/>
                  </a:lnTo>
                  <a:lnTo>
                    <a:pt x="1509" y="1536"/>
                  </a:lnTo>
                  <a:lnTo>
                    <a:pt x="1509" y="1536"/>
                  </a:lnTo>
                  <a:lnTo>
                    <a:pt x="1509" y="1536"/>
                  </a:lnTo>
                  <a:lnTo>
                    <a:pt x="1509" y="1545"/>
                  </a:lnTo>
                  <a:lnTo>
                    <a:pt x="1509" y="1545"/>
                  </a:lnTo>
                  <a:lnTo>
                    <a:pt x="1509" y="1562"/>
                  </a:lnTo>
                  <a:lnTo>
                    <a:pt x="1509" y="1580"/>
                  </a:lnTo>
                  <a:lnTo>
                    <a:pt x="1527" y="1598"/>
                  </a:lnTo>
                  <a:lnTo>
                    <a:pt x="1544" y="1615"/>
                  </a:lnTo>
                  <a:lnTo>
                    <a:pt x="1544" y="1615"/>
                  </a:lnTo>
                  <a:lnTo>
                    <a:pt x="1562" y="1624"/>
                  </a:lnTo>
                  <a:lnTo>
                    <a:pt x="1562" y="1624"/>
                  </a:lnTo>
                  <a:lnTo>
                    <a:pt x="1580" y="1633"/>
                  </a:lnTo>
                  <a:lnTo>
                    <a:pt x="1580" y="1633"/>
                  </a:lnTo>
                  <a:lnTo>
                    <a:pt x="1589" y="1642"/>
                  </a:lnTo>
                  <a:lnTo>
                    <a:pt x="1606" y="1642"/>
                  </a:lnTo>
                  <a:lnTo>
                    <a:pt x="1606" y="1642"/>
                  </a:lnTo>
                  <a:lnTo>
                    <a:pt x="1633" y="1642"/>
                  </a:lnTo>
                  <a:lnTo>
                    <a:pt x="1668" y="1651"/>
                  </a:lnTo>
                  <a:lnTo>
                    <a:pt x="1712" y="1677"/>
                  </a:lnTo>
                  <a:lnTo>
                    <a:pt x="1712" y="1677"/>
                  </a:lnTo>
                  <a:lnTo>
                    <a:pt x="1721" y="1686"/>
                  </a:lnTo>
                  <a:lnTo>
                    <a:pt x="1739" y="1686"/>
                  </a:lnTo>
                  <a:lnTo>
                    <a:pt x="1739" y="1686"/>
                  </a:lnTo>
                  <a:lnTo>
                    <a:pt x="1756" y="1677"/>
                  </a:lnTo>
                  <a:lnTo>
                    <a:pt x="1774" y="1668"/>
                  </a:lnTo>
                  <a:lnTo>
                    <a:pt x="1792" y="1659"/>
                  </a:lnTo>
                  <a:lnTo>
                    <a:pt x="1800" y="1642"/>
                  </a:lnTo>
                  <a:lnTo>
                    <a:pt x="1800" y="1642"/>
                  </a:lnTo>
                  <a:lnTo>
                    <a:pt x="1809" y="1624"/>
                  </a:lnTo>
                  <a:lnTo>
                    <a:pt x="1809" y="1624"/>
                  </a:lnTo>
                  <a:lnTo>
                    <a:pt x="1818" y="1633"/>
                  </a:lnTo>
                  <a:lnTo>
                    <a:pt x="1818" y="1633"/>
                  </a:lnTo>
                  <a:lnTo>
                    <a:pt x="1827" y="1642"/>
                  </a:lnTo>
                  <a:lnTo>
                    <a:pt x="1827" y="1642"/>
                  </a:lnTo>
                  <a:lnTo>
                    <a:pt x="1827" y="1642"/>
                  </a:lnTo>
                  <a:lnTo>
                    <a:pt x="1836" y="1651"/>
                  </a:lnTo>
                  <a:lnTo>
                    <a:pt x="1836" y="1651"/>
                  </a:lnTo>
                  <a:lnTo>
                    <a:pt x="1844" y="1659"/>
                  </a:lnTo>
                  <a:lnTo>
                    <a:pt x="1853" y="1668"/>
                  </a:lnTo>
                  <a:lnTo>
                    <a:pt x="1853" y="1668"/>
                  </a:lnTo>
                  <a:lnTo>
                    <a:pt x="1862" y="1668"/>
                  </a:lnTo>
                  <a:lnTo>
                    <a:pt x="1862" y="1668"/>
                  </a:lnTo>
                  <a:lnTo>
                    <a:pt x="1871" y="1686"/>
                  </a:lnTo>
                  <a:lnTo>
                    <a:pt x="1871" y="1686"/>
                  </a:lnTo>
                  <a:lnTo>
                    <a:pt x="1880" y="1686"/>
                  </a:lnTo>
                  <a:lnTo>
                    <a:pt x="1880" y="1686"/>
                  </a:lnTo>
                  <a:lnTo>
                    <a:pt x="1889" y="1695"/>
                  </a:lnTo>
                  <a:lnTo>
                    <a:pt x="1889" y="1695"/>
                  </a:lnTo>
                  <a:lnTo>
                    <a:pt x="1889" y="1695"/>
                  </a:lnTo>
                  <a:lnTo>
                    <a:pt x="1889" y="1695"/>
                  </a:lnTo>
                  <a:lnTo>
                    <a:pt x="1897" y="1695"/>
                  </a:lnTo>
                  <a:lnTo>
                    <a:pt x="1906" y="1686"/>
                  </a:lnTo>
                  <a:lnTo>
                    <a:pt x="1906" y="1686"/>
                  </a:lnTo>
                  <a:lnTo>
                    <a:pt x="1915" y="1677"/>
                  </a:lnTo>
                  <a:lnTo>
                    <a:pt x="1933" y="1668"/>
                  </a:lnTo>
                  <a:lnTo>
                    <a:pt x="1933" y="1668"/>
                  </a:lnTo>
                  <a:lnTo>
                    <a:pt x="1968" y="1642"/>
                  </a:lnTo>
                  <a:lnTo>
                    <a:pt x="1968" y="1642"/>
                  </a:lnTo>
                  <a:lnTo>
                    <a:pt x="1986" y="1633"/>
                  </a:lnTo>
                  <a:lnTo>
                    <a:pt x="1986" y="1633"/>
                  </a:lnTo>
                  <a:lnTo>
                    <a:pt x="2021" y="1615"/>
                  </a:lnTo>
                  <a:lnTo>
                    <a:pt x="2065" y="1615"/>
                  </a:lnTo>
                  <a:lnTo>
                    <a:pt x="2065" y="1615"/>
                  </a:lnTo>
                  <a:lnTo>
                    <a:pt x="2100" y="1606"/>
                  </a:lnTo>
                  <a:lnTo>
                    <a:pt x="2100" y="1606"/>
                  </a:lnTo>
                  <a:lnTo>
                    <a:pt x="2109" y="1606"/>
                  </a:lnTo>
                  <a:lnTo>
                    <a:pt x="2109" y="1589"/>
                  </a:lnTo>
                  <a:lnTo>
                    <a:pt x="2109" y="1589"/>
                  </a:lnTo>
                  <a:lnTo>
                    <a:pt x="2118" y="1527"/>
                  </a:lnTo>
                  <a:lnTo>
                    <a:pt x="2118" y="1527"/>
                  </a:lnTo>
                  <a:lnTo>
                    <a:pt x="2118" y="1527"/>
                  </a:lnTo>
                  <a:lnTo>
                    <a:pt x="2118" y="1492"/>
                  </a:lnTo>
                  <a:lnTo>
                    <a:pt x="2118" y="1492"/>
                  </a:lnTo>
                  <a:lnTo>
                    <a:pt x="2127" y="1474"/>
                  </a:lnTo>
                  <a:lnTo>
                    <a:pt x="2136" y="1456"/>
                  </a:lnTo>
                  <a:lnTo>
                    <a:pt x="2136" y="1456"/>
                  </a:lnTo>
                  <a:lnTo>
                    <a:pt x="2153" y="1439"/>
                  </a:lnTo>
                  <a:lnTo>
                    <a:pt x="2162" y="1412"/>
                  </a:lnTo>
                  <a:lnTo>
                    <a:pt x="2162" y="1412"/>
                  </a:lnTo>
                  <a:lnTo>
                    <a:pt x="2171" y="1377"/>
                  </a:lnTo>
                  <a:lnTo>
                    <a:pt x="2189" y="1342"/>
                  </a:lnTo>
                  <a:lnTo>
                    <a:pt x="2215" y="1297"/>
                  </a:lnTo>
                  <a:lnTo>
                    <a:pt x="2215" y="1297"/>
                  </a:lnTo>
                  <a:lnTo>
                    <a:pt x="2242" y="1289"/>
                  </a:lnTo>
                  <a:lnTo>
                    <a:pt x="2250" y="1271"/>
                  </a:lnTo>
                  <a:lnTo>
                    <a:pt x="2259" y="1253"/>
                  </a:lnTo>
                  <a:lnTo>
                    <a:pt x="2259" y="1253"/>
                  </a:lnTo>
                  <a:lnTo>
                    <a:pt x="2259" y="1253"/>
                  </a:lnTo>
                  <a:lnTo>
                    <a:pt x="2259" y="1253"/>
                  </a:lnTo>
                  <a:lnTo>
                    <a:pt x="2277" y="1218"/>
                  </a:lnTo>
                  <a:lnTo>
                    <a:pt x="2277" y="1218"/>
                  </a:lnTo>
                  <a:lnTo>
                    <a:pt x="2277" y="1218"/>
                  </a:lnTo>
                  <a:lnTo>
                    <a:pt x="2286" y="1200"/>
                  </a:lnTo>
                  <a:lnTo>
                    <a:pt x="2294" y="1183"/>
                  </a:lnTo>
                  <a:lnTo>
                    <a:pt x="2294" y="1183"/>
                  </a:lnTo>
                  <a:lnTo>
                    <a:pt x="2294" y="1156"/>
                  </a:lnTo>
                  <a:lnTo>
                    <a:pt x="2294" y="1139"/>
                  </a:lnTo>
                  <a:lnTo>
                    <a:pt x="2294" y="1139"/>
                  </a:lnTo>
                  <a:lnTo>
                    <a:pt x="2303" y="1130"/>
                  </a:lnTo>
                  <a:lnTo>
                    <a:pt x="2303" y="1112"/>
                  </a:lnTo>
                  <a:lnTo>
                    <a:pt x="2303" y="1112"/>
                  </a:lnTo>
                  <a:lnTo>
                    <a:pt x="2303" y="1094"/>
                  </a:lnTo>
                  <a:lnTo>
                    <a:pt x="2303" y="1094"/>
                  </a:lnTo>
                  <a:lnTo>
                    <a:pt x="2294" y="1077"/>
                  </a:lnTo>
                  <a:lnTo>
                    <a:pt x="2303" y="1059"/>
                  </a:lnTo>
                  <a:lnTo>
                    <a:pt x="2303" y="1059"/>
                  </a:lnTo>
                  <a:lnTo>
                    <a:pt x="2312" y="1059"/>
                  </a:lnTo>
                  <a:lnTo>
                    <a:pt x="2312" y="1059"/>
                  </a:lnTo>
                  <a:lnTo>
                    <a:pt x="2312" y="1033"/>
                  </a:lnTo>
                  <a:lnTo>
                    <a:pt x="2312" y="1015"/>
                  </a:lnTo>
                  <a:lnTo>
                    <a:pt x="2312" y="1015"/>
                  </a:lnTo>
                  <a:lnTo>
                    <a:pt x="2312" y="1015"/>
                  </a:lnTo>
                  <a:lnTo>
                    <a:pt x="2312" y="1015"/>
                  </a:lnTo>
                  <a:lnTo>
                    <a:pt x="2312" y="1006"/>
                  </a:lnTo>
                  <a:lnTo>
                    <a:pt x="2312" y="1006"/>
                  </a:lnTo>
                  <a:lnTo>
                    <a:pt x="2312" y="1006"/>
                  </a:lnTo>
                  <a:lnTo>
                    <a:pt x="2312" y="1006"/>
                  </a:lnTo>
                  <a:lnTo>
                    <a:pt x="2312" y="997"/>
                  </a:lnTo>
                  <a:lnTo>
                    <a:pt x="2312" y="989"/>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22" name="Freeform 56"/>
            <p:cNvSpPr>
              <a:spLocks noChangeArrowheads="1"/>
            </p:cNvSpPr>
            <p:nvPr/>
          </p:nvSpPr>
          <p:spPr bwMode="auto">
            <a:xfrm>
              <a:off x="7353300" y="5162550"/>
              <a:ext cx="79375" cy="79375"/>
            </a:xfrm>
            <a:custGeom>
              <a:avLst/>
              <a:gdLst>
                <a:gd name="T0" fmla="*/ 185 w 221"/>
                <a:gd name="T1" fmla="*/ 0 h 222"/>
                <a:gd name="T2" fmla="*/ 185 w 221"/>
                <a:gd name="T3" fmla="*/ 0 h 222"/>
                <a:gd name="T4" fmla="*/ 167 w 221"/>
                <a:gd name="T5" fmla="*/ 9 h 222"/>
                <a:gd name="T6" fmla="*/ 150 w 221"/>
                <a:gd name="T7" fmla="*/ 17 h 222"/>
                <a:gd name="T8" fmla="*/ 150 w 221"/>
                <a:gd name="T9" fmla="*/ 17 h 222"/>
                <a:gd name="T10" fmla="*/ 150 w 221"/>
                <a:gd name="T11" fmla="*/ 17 h 222"/>
                <a:gd name="T12" fmla="*/ 97 w 221"/>
                <a:gd name="T13" fmla="*/ 35 h 222"/>
                <a:gd name="T14" fmla="*/ 97 w 221"/>
                <a:gd name="T15" fmla="*/ 35 h 222"/>
                <a:gd name="T16" fmla="*/ 70 w 221"/>
                <a:gd name="T17" fmla="*/ 26 h 222"/>
                <a:gd name="T18" fmla="*/ 44 w 221"/>
                <a:gd name="T19" fmla="*/ 17 h 222"/>
                <a:gd name="T20" fmla="*/ 44 w 221"/>
                <a:gd name="T21" fmla="*/ 17 h 222"/>
                <a:gd name="T22" fmla="*/ 26 w 221"/>
                <a:gd name="T23" fmla="*/ 9 h 222"/>
                <a:gd name="T24" fmla="*/ 17 w 221"/>
                <a:gd name="T25" fmla="*/ 9 h 222"/>
                <a:gd name="T26" fmla="*/ 17 w 221"/>
                <a:gd name="T27" fmla="*/ 9 h 222"/>
                <a:gd name="T28" fmla="*/ 8 w 221"/>
                <a:gd name="T29" fmla="*/ 9 h 222"/>
                <a:gd name="T30" fmla="*/ 0 w 221"/>
                <a:gd name="T31" fmla="*/ 26 h 222"/>
                <a:gd name="T32" fmla="*/ 0 w 221"/>
                <a:gd name="T33" fmla="*/ 26 h 222"/>
                <a:gd name="T34" fmla="*/ 8 w 221"/>
                <a:gd name="T35" fmla="*/ 53 h 222"/>
                <a:gd name="T36" fmla="*/ 8 w 221"/>
                <a:gd name="T37" fmla="*/ 53 h 222"/>
                <a:gd name="T38" fmla="*/ 17 w 221"/>
                <a:gd name="T39" fmla="*/ 70 h 222"/>
                <a:gd name="T40" fmla="*/ 17 w 221"/>
                <a:gd name="T41" fmla="*/ 70 h 222"/>
                <a:gd name="T42" fmla="*/ 26 w 221"/>
                <a:gd name="T43" fmla="*/ 97 h 222"/>
                <a:gd name="T44" fmla="*/ 26 w 221"/>
                <a:gd name="T45" fmla="*/ 115 h 222"/>
                <a:gd name="T46" fmla="*/ 26 w 221"/>
                <a:gd name="T47" fmla="*/ 115 h 222"/>
                <a:gd name="T48" fmla="*/ 17 w 221"/>
                <a:gd name="T49" fmla="*/ 132 h 222"/>
                <a:gd name="T50" fmla="*/ 17 w 221"/>
                <a:gd name="T51" fmla="*/ 132 h 222"/>
                <a:gd name="T52" fmla="*/ 26 w 221"/>
                <a:gd name="T53" fmla="*/ 150 h 222"/>
                <a:gd name="T54" fmla="*/ 26 w 221"/>
                <a:gd name="T55" fmla="*/ 150 h 222"/>
                <a:gd name="T56" fmla="*/ 44 w 221"/>
                <a:gd name="T57" fmla="*/ 168 h 222"/>
                <a:gd name="T58" fmla="*/ 61 w 221"/>
                <a:gd name="T59" fmla="*/ 194 h 222"/>
                <a:gd name="T60" fmla="*/ 88 w 221"/>
                <a:gd name="T61" fmla="*/ 212 h 222"/>
                <a:gd name="T62" fmla="*/ 105 w 221"/>
                <a:gd name="T63" fmla="*/ 212 h 222"/>
                <a:gd name="T64" fmla="*/ 105 w 221"/>
                <a:gd name="T65" fmla="*/ 212 h 222"/>
                <a:gd name="T66" fmla="*/ 105 w 221"/>
                <a:gd name="T67" fmla="*/ 212 h 222"/>
                <a:gd name="T68" fmla="*/ 105 w 221"/>
                <a:gd name="T69" fmla="*/ 212 h 222"/>
                <a:gd name="T70" fmla="*/ 114 w 221"/>
                <a:gd name="T71" fmla="*/ 221 h 222"/>
                <a:gd name="T72" fmla="*/ 114 w 221"/>
                <a:gd name="T73" fmla="*/ 221 h 222"/>
                <a:gd name="T74" fmla="*/ 123 w 221"/>
                <a:gd name="T75" fmla="*/ 212 h 222"/>
                <a:gd name="T76" fmla="*/ 132 w 221"/>
                <a:gd name="T77" fmla="*/ 203 h 222"/>
                <a:gd name="T78" fmla="*/ 132 w 221"/>
                <a:gd name="T79" fmla="*/ 203 h 222"/>
                <a:gd name="T80" fmla="*/ 141 w 221"/>
                <a:gd name="T81" fmla="*/ 194 h 222"/>
                <a:gd name="T82" fmla="*/ 141 w 221"/>
                <a:gd name="T83" fmla="*/ 194 h 222"/>
                <a:gd name="T84" fmla="*/ 150 w 221"/>
                <a:gd name="T85" fmla="*/ 194 h 222"/>
                <a:gd name="T86" fmla="*/ 158 w 221"/>
                <a:gd name="T87" fmla="*/ 185 h 222"/>
                <a:gd name="T88" fmla="*/ 158 w 221"/>
                <a:gd name="T89" fmla="*/ 168 h 222"/>
                <a:gd name="T90" fmla="*/ 158 w 221"/>
                <a:gd name="T91" fmla="*/ 168 h 222"/>
                <a:gd name="T92" fmla="*/ 158 w 221"/>
                <a:gd name="T93" fmla="*/ 168 h 222"/>
                <a:gd name="T94" fmla="*/ 176 w 221"/>
                <a:gd name="T95" fmla="*/ 168 h 222"/>
                <a:gd name="T96" fmla="*/ 176 w 221"/>
                <a:gd name="T97" fmla="*/ 168 h 222"/>
                <a:gd name="T98" fmla="*/ 194 w 221"/>
                <a:gd name="T99" fmla="*/ 168 h 222"/>
                <a:gd name="T100" fmla="*/ 194 w 221"/>
                <a:gd name="T101" fmla="*/ 150 h 222"/>
                <a:gd name="T102" fmla="*/ 194 w 221"/>
                <a:gd name="T103" fmla="*/ 132 h 222"/>
                <a:gd name="T104" fmla="*/ 194 w 221"/>
                <a:gd name="T105" fmla="*/ 132 h 222"/>
                <a:gd name="T106" fmla="*/ 202 w 221"/>
                <a:gd name="T107" fmla="*/ 115 h 222"/>
                <a:gd name="T108" fmla="*/ 202 w 221"/>
                <a:gd name="T109" fmla="*/ 115 h 222"/>
                <a:gd name="T110" fmla="*/ 211 w 221"/>
                <a:gd name="T111" fmla="*/ 106 h 222"/>
                <a:gd name="T112" fmla="*/ 211 w 221"/>
                <a:gd name="T113" fmla="*/ 106 h 222"/>
                <a:gd name="T114" fmla="*/ 220 w 221"/>
                <a:gd name="T115" fmla="*/ 79 h 222"/>
                <a:gd name="T116" fmla="*/ 202 w 221"/>
                <a:gd name="T117" fmla="*/ 17 h 222"/>
                <a:gd name="T118" fmla="*/ 202 w 221"/>
                <a:gd name="T119" fmla="*/ 17 h 222"/>
                <a:gd name="T120" fmla="*/ 194 w 221"/>
                <a:gd name="T121" fmla="*/ 9 h 222"/>
                <a:gd name="T122" fmla="*/ 185 w 221"/>
                <a:gd name="T123" fmla="*/ 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1" h="222">
                  <a:moveTo>
                    <a:pt x="185" y="0"/>
                  </a:moveTo>
                  <a:lnTo>
                    <a:pt x="185" y="0"/>
                  </a:lnTo>
                  <a:lnTo>
                    <a:pt x="167" y="9"/>
                  </a:lnTo>
                  <a:lnTo>
                    <a:pt x="150" y="17"/>
                  </a:lnTo>
                  <a:lnTo>
                    <a:pt x="150" y="17"/>
                  </a:lnTo>
                  <a:lnTo>
                    <a:pt x="150" y="17"/>
                  </a:lnTo>
                  <a:lnTo>
                    <a:pt x="97" y="35"/>
                  </a:lnTo>
                  <a:lnTo>
                    <a:pt x="97" y="35"/>
                  </a:lnTo>
                  <a:lnTo>
                    <a:pt x="70" y="26"/>
                  </a:lnTo>
                  <a:lnTo>
                    <a:pt x="44" y="17"/>
                  </a:lnTo>
                  <a:lnTo>
                    <a:pt x="44" y="17"/>
                  </a:lnTo>
                  <a:lnTo>
                    <a:pt x="26" y="9"/>
                  </a:lnTo>
                  <a:lnTo>
                    <a:pt x="17" y="9"/>
                  </a:lnTo>
                  <a:lnTo>
                    <a:pt x="17" y="9"/>
                  </a:lnTo>
                  <a:lnTo>
                    <a:pt x="8" y="9"/>
                  </a:lnTo>
                  <a:lnTo>
                    <a:pt x="0" y="26"/>
                  </a:lnTo>
                  <a:lnTo>
                    <a:pt x="0" y="26"/>
                  </a:lnTo>
                  <a:lnTo>
                    <a:pt x="8" y="53"/>
                  </a:lnTo>
                  <a:lnTo>
                    <a:pt x="8" y="53"/>
                  </a:lnTo>
                  <a:lnTo>
                    <a:pt x="17" y="70"/>
                  </a:lnTo>
                  <a:lnTo>
                    <a:pt x="17" y="70"/>
                  </a:lnTo>
                  <a:lnTo>
                    <a:pt x="26" y="97"/>
                  </a:lnTo>
                  <a:lnTo>
                    <a:pt x="26" y="115"/>
                  </a:lnTo>
                  <a:lnTo>
                    <a:pt x="26" y="115"/>
                  </a:lnTo>
                  <a:lnTo>
                    <a:pt x="17" y="132"/>
                  </a:lnTo>
                  <a:lnTo>
                    <a:pt x="17" y="132"/>
                  </a:lnTo>
                  <a:lnTo>
                    <a:pt x="26" y="150"/>
                  </a:lnTo>
                  <a:lnTo>
                    <a:pt x="26" y="150"/>
                  </a:lnTo>
                  <a:lnTo>
                    <a:pt x="44" y="168"/>
                  </a:lnTo>
                  <a:lnTo>
                    <a:pt x="61" y="194"/>
                  </a:lnTo>
                  <a:lnTo>
                    <a:pt x="88" y="212"/>
                  </a:lnTo>
                  <a:lnTo>
                    <a:pt x="105" y="212"/>
                  </a:lnTo>
                  <a:lnTo>
                    <a:pt x="105" y="212"/>
                  </a:lnTo>
                  <a:lnTo>
                    <a:pt x="105" y="212"/>
                  </a:lnTo>
                  <a:lnTo>
                    <a:pt x="105" y="212"/>
                  </a:lnTo>
                  <a:lnTo>
                    <a:pt x="114" y="221"/>
                  </a:lnTo>
                  <a:lnTo>
                    <a:pt x="114" y="221"/>
                  </a:lnTo>
                  <a:lnTo>
                    <a:pt x="123" y="212"/>
                  </a:lnTo>
                  <a:lnTo>
                    <a:pt x="132" y="203"/>
                  </a:lnTo>
                  <a:lnTo>
                    <a:pt x="132" y="203"/>
                  </a:lnTo>
                  <a:lnTo>
                    <a:pt x="141" y="194"/>
                  </a:lnTo>
                  <a:lnTo>
                    <a:pt x="141" y="194"/>
                  </a:lnTo>
                  <a:lnTo>
                    <a:pt x="150" y="194"/>
                  </a:lnTo>
                  <a:lnTo>
                    <a:pt x="158" y="185"/>
                  </a:lnTo>
                  <a:lnTo>
                    <a:pt x="158" y="168"/>
                  </a:lnTo>
                  <a:lnTo>
                    <a:pt x="158" y="168"/>
                  </a:lnTo>
                  <a:lnTo>
                    <a:pt x="158" y="168"/>
                  </a:lnTo>
                  <a:lnTo>
                    <a:pt x="176" y="168"/>
                  </a:lnTo>
                  <a:lnTo>
                    <a:pt x="176" y="168"/>
                  </a:lnTo>
                  <a:lnTo>
                    <a:pt x="194" y="168"/>
                  </a:lnTo>
                  <a:lnTo>
                    <a:pt x="194" y="150"/>
                  </a:lnTo>
                  <a:lnTo>
                    <a:pt x="194" y="132"/>
                  </a:lnTo>
                  <a:lnTo>
                    <a:pt x="194" y="132"/>
                  </a:lnTo>
                  <a:lnTo>
                    <a:pt x="202" y="115"/>
                  </a:lnTo>
                  <a:lnTo>
                    <a:pt x="202" y="115"/>
                  </a:lnTo>
                  <a:lnTo>
                    <a:pt x="211" y="106"/>
                  </a:lnTo>
                  <a:lnTo>
                    <a:pt x="211" y="106"/>
                  </a:lnTo>
                  <a:lnTo>
                    <a:pt x="220" y="79"/>
                  </a:lnTo>
                  <a:lnTo>
                    <a:pt x="202" y="17"/>
                  </a:lnTo>
                  <a:lnTo>
                    <a:pt x="202" y="17"/>
                  </a:lnTo>
                  <a:lnTo>
                    <a:pt x="194" y="9"/>
                  </a:lnTo>
                  <a:lnTo>
                    <a:pt x="185" y="0"/>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23" name="Freeform 57"/>
            <p:cNvSpPr>
              <a:spLocks noChangeArrowheads="1"/>
            </p:cNvSpPr>
            <p:nvPr/>
          </p:nvSpPr>
          <p:spPr bwMode="auto">
            <a:xfrm>
              <a:off x="7937500" y="4962525"/>
              <a:ext cx="117475" cy="165100"/>
            </a:xfrm>
            <a:custGeom>
              <a:avLst/>
              <a:gdLst>
                <a:gd name="T0" fmla="*/ 282 w 327"/>
                <a:gd name="T1" fmla="*/ 185 h 460"/>
                <a:gd name="T2" fmla="*/ 256 w 327"/>
                <a:gd name="T3" fmla="*/ 203 h 460"/>
                <a:gd name="T4" fmla="*/ 238 w 327"/>
                <a:gd name="T5" fmla="*/ 203 h 460"/>
                <a:gd name="T6" fmla="*/ 229 w 327"/>
                <a:gd name="T7" fmla="*/ 203 h 460"/>
                <a:gd name="T8" fmla="*/ 212 w 327"/>
                <a:gd name="T9" fmla="*/ 194 h 460"/>
                <a:gd name="T10" fmla="*/ 185 w 327"/>
                <a:gd name="T11" fmla="*/ 167 h 460"/>
                <a:gd name="T12" fmla="*/ 176 w 327"/>
                <a:gd name="T13" fmla="*/ 132 h 460"/>
                <a:gd name="T14" fmla="*/ 150 w 327"/>
                <a:gd name="T15" fmla="*/ 123 h 460"/>
                <a:gd name="T16" fmla="*/ 132 w 327"/>
                <a:gd name="T17" fmla="*/ 141 h 460"/>
                <a:gd name="T18" fmla="*/ 124 w 327"/>
                <a:gd name="T19" fmla="*/ 141 h 460"/>
                <a:gd name="T20" fmla="*/ 115 w 327"/>
                <a:gd name="T21" fmla="*/ 141 h 460"/>
                <a:gd name="T22" fmla="*/ 115 w 327"/>
                <a:gd name="T23" fmla="*/ 114 h 460"/>
                <a:gd name="T24" fmla="*/ 106 w 327"/>
                <a:gd name="T25" fmla="*/ 79 h 460"/>
                <a:gd name="T26" fmla="*/ 97 w 327"/>
                <a:gd name="T27" fmla="*/ 79 h 460"/>
                <a:gd name="T28" fmla="*/ 97 w 327"/>
                <a:gd name="T29" fmla="*/ 53 h 460"/>
                <a:gd name="T30" fmla="*/ 35 w 327"/>
                <a:gd name="T31" fmla="*/ 9 h 460"/>
                <a:gd name="T32" fmla="*/ 0 w 327"/>
                <a:gd name="T33" fmla="*/ 9 h 460"/>
                <a:gd name="T34" fmla="*/ 9 w 327"/>
                <a:gd name="T35" fmla="*/ 44 h 460"/>
                <a:gd name="T36" fmla="*/ 44 w 327"/>
                <a:gd name="T37" fmla="*/ 88 h 460"/>
                <a:gd name="T38" fmla="*/ 62 w 327"/>
                <a:gd name="T39" fmla="*/ 106 h 460"/>
                <a:gd name="T40" fmla="*/ 88 w 327"/>
                <a:gd name="T41" fmla="*/ 150 h 460"/>
                <a:gd name="T42" fmla="*/ 97 w 327"/>
                <a:gd name="T43" fmla="*/ 159 h 460"/>
                <a:gd name="T44" fmla="*/ 97 w 327"/>
                <a:gd name="T45" fmla="*/ 167 h 460"/>
                <a:gd name="T46" fmla="*/ 88 w 327"/>
                <a:gd name="T47" fmla="*/ 229 h 460"/>
                <a:gd name="T48" fmla="*/ 71 w 327"/>
                <a:gd name="T49" fmla="*/ 265 h 460"/>
                <a:gd name="T50" fmla="*/ 53 w 327"/>
                <a:gd name="T51" fmla="*/ 265 h 460"/>
                <a:gd name="T52" fmla="*/ 35 w 327"/>
                <a:gd name="T53" fmla="*/ 273 h 460"/>
                <a:gd name="T54" fmla="*/ 35 w 327"/>
                <a:gd name="T55" fmla="*/ 291 h 460"/>
                <a:gd name="T56" fmla="*/ 79 w 327"/>
                <a:gd name="T57" fmla="*/ 335 h 460"/>
                <a:gd name="T58" fmla="*/ 88 w 327"/>
                <a:gd name="T59" fmla="*/ 335 h 460"/>
                <a:gd name="T60" fmla="*/ 115 w 327"/>
                <a:gd name="T61" fmla="*/ 353 h 460"/>
                <a:gd name="T62" fmla="*/ 106 w 327"/>
                <a:gd name="T63" fmla="*/ 406 h 460"/>
                <a:gd name="T64" fmla="*/ 106 w 327"/>
                <a:gd name="T65" fmla="*/ 415 h 460"/>
                <a:gd name="T66" fmla="*/ 106 w 327"/>
                <a:gd name="T67" fmla="*/ 415 h 460"/>
                <a:gd name="T68" fmla="*/ 106 w 327"/>
                <a:gd name="T69" fmla="*/ 450 h 460"/>
                <a:gd name="T70" fmla="*/ 141 w 327"/>
                <a:gd name="T71" fmla="*/ 459 h 460"/>
                <a:gd name="T72" fmla="*/ 159 w 327"/>
                <a:gd name="T73" fmla="*/ 450 h 460"/>
                <a:gd name="T74" fmla="*/ 203 w 327"/>
                <a:gd name="T75" fmla="*/ 406 h 460"/>
                <a:gd name="T76" fmla="*/ 212 w 327"/>
                <a:gd name="T77" fmla="*/ 379 h 460"/>
                <a:gd name="T78" fmla="*/ 229 w 327"/>
                <a:gd name="T79" fmla="*/ 362 h 460"/>
                <a:gd name="T80" fmla="*/ 238 w 327"/>
                <a:gd name="T81" fmla="*/ 317 h 460"/>
                <a:gd name="T82" fmla="*/ 247 w 327"/>
                <a:gd name="T83" fmla="*/ 309 h 460"/>
                <a:gd name="T84" fmla="*/ 274 w 327"/>
                <a:gd name="T85" fmla="*/ 291 h 460"/>
                <a:gd name="T86" fmla="*/ 291 w 327"/>
                <a:gd name="T87" fmla="*/ 273 h 460"/>
                <a:gd name="T88" fmla="*/ 300 w 327"/>
                <a:gd name="T89" fmla="*/ 265 h 460"/>
                <a:gd name="T90" fmla="*/ 309 w 327"/>
                <a:gd name="T91" fmla="*/ 265 h 460"/>
                <a:gd name="T92" fmla="*/ 326 w 327"/>
                <a:gd name="T93" fmla="*/ 229 h 460"/>
                <a:gd name="T94" fmla="*/ 326 w 327"/>
                <a:gd name="T95" fmla="*/ 203 h 460"/>
                <a:gd name="T96" fmla="*/ 309 w 327"/>
                <a:gd name="T97" fmla="*/ 185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27" h="460">
                  <a:moveTo>
                    <a:pt x="309" y="185"/>
                  </a:moveTo>
                  <a:lnTo>
                    <a:pt x="309" y="185"/>
                  </a:lnTo>
                  <a:lnTo>
                    <a:pt x="282" y="185"/>
                  </a:lnTo>
                  <a:lnTo>
                    <a:pt x="265" y="194"/>
                  </a:lnTo>
                  <a:lnTo>
                    <a:pt x="256" y="203"/>
                  </a:lnTo>
                  <a:lnTo>
                    <a:pt x="256" y="203"/>
                  </a:lnTo>
                  <a:lnTo>
                    <a:pt x="256" y="212"/>
                  </a:lnTo>
                  <a:lnTo>
                    <a:pt x="256" y="212"/>
                  </a:lnTo>
                  <a:lnTo>
                    <a:pt x="238" y="203"/>
                  </a:lnTo>
                  <a:lnTo>
                    <a:pt x="238" y="203"/>
                  </a:lnTo>
                  <a:lnTo>
                    <a:pt x="229" y="203"/>
                  </a:lnTo>
                  <a:lnTo>
                    <a:pt x="229" y="203"/>
                  </a:lnTo>
                  <a:lnTo>
                    <a:pt x="221" y="203"/>
                  </a:lnTo>
                  <a:lnTo>
                    <a:pt x="221" y="203"/>
                  </a:lnTo>
                  <a:lnTo>
                    <a:pt x="212" y="194"/>
                  </a:lnTo>
                  <a:lnTo>
                    <a:pt x="212" y="194"/>
                  </a:lnTo>
                  <a:lnTo>
                    <a:pt x="185" y="185"/>
                  </a:lnTo>
                  <a:lnTo>
                    <a:pt x="185" y="167"/>
                  </a:lnTo>
                  <a:lnTo>
                    <a:pt x="185" y="167"/>
                  </a:lnTo>
                  <a:lnTo>
                    <a:pt x="176" y="150"/>
                  </a:lnTo>
                  <a:lnTo>
                    <a:pt x="176" y="132"/>
                  </a:lnTo>
                  <a:lnTo>
                    <a:pt x="159" y="123"/>
                  </a:lnTo>
                  <a:lnTo>
                    <a:pt x="159" y="123"/>
                  </a:lnTo>
                  <a:lnTo>
                    <a:pt x="150" y="123"/>
                  </a:lnTo>
                  <a:lnTo>
                    <a:pt x="141" y="132"/>
                  </a:lnTo>
                  <a:lnTo>
                    <a:pt x="141" y="132"/>
                  </a:lnTo>
                  <a:lnTo>
                    <a:pt x="132" y="141"/>
                  </a:lnTo>
                  <a:lnTo>
                    <a:pt x="132" y="141"/>
                  </a:lnTo>
                  <a:lnTo>
                    <a:pt x="132" y="141"/>
                  </a:lnTo>
                  <a:lnTo>
                    <a:pt x="124" y="141"/>
                  </a:lnTo>
                  <a:lnTo>
                    <a:pt x="124" y="141"/>
                  </a:lnTo>
                  <a:lnTo>
                    <a:pt x="115" y="141"/>
                  </a:lnTo>
                  <a:lnTo>
                    <a:pt x="115" y="141"/>
                  </a:lnTo>
                  <a:lnTo>
                    <a:pt x="115" y="123"/>
                  </a:lnTo>
                  <a:lnTo>
                    <a:pt x="115" y="123"/>
                  </a:lnTo>
                  <a:lnTo>
                    <a:pt x="115" y="114"/>
                  </a:lnTo>
                  <a:lnTo>
                    <a:pt x="115" y="114"/>
                  </a:lnTo>
                  <a:lnTo>
                    <a:pt x="115" y="97"/>
                  </a:lnTo>
                  <a:lnTo>
                    <a:pt x="106" y="79"/>
                  </a:lnTo>
                  <a:lnTo>
                    <a:pt x="106" y="79"/>
                  </a:lnTo>
                  <a:lnTo>
                    <a:pt x="97" y="79"/>
                  </a:lnTo>
                  <a:lnTo>
                    <a:pt x="97" y="79"/>
                  </a:lnTo>
                  <a:lnTo>
                    <a:pt x="97" y="70"/>
                  </a:lnTo>
                  <a:lnTo>
                    <a:pt x="97" y="53"/>
                  </a:lnTo>
                  <a:lnTo>
                    <a:pt x="97" y="53"/>
                  </a:lnTo>
                  <a:lnTo>
                    <a:pt x="88" y="35"/>
                  </a:lnTo>
                  <a:lnTo>
                    <a:pt x="62" y="17"/>
                  </a:lnTo>
                  <a:lnTo>
                    <a:pt x="35" y="9"/>
                  </a:lnTo>
                  <a:lnTo>
                    <a:pt x="18" y="0"/>
                  </a:lnTo>
                  <a:lnTo>
                    <a:pt x="18" y="0"/>
                  </a:lnTo>
                  <a:lnTo>
                    <a:pt x="0" y="9"/>
                  </a:lnTo>
                  <a:lnTo>
                    <a:pt x="0" y="17"/>
                  </a:lnTo>
                  <a:lnTo>
                    <a:pt x="0" y="17"/>
                  </a:lnTo>
                  <a:lnTo>
                    <a:pt x="9" y="44"/>
                  </a:lnTo>
                  <a:lnTo>
                    <a:pt x="26" y="70"/>
                  </a:lnTo>
                  <a:lnTo>
                    <a:pt x="44" y="88"/>
                  </a:lnTo>
                  <a:lnTo>
                    <a:pt x="44" y="88"/>
                  </a:lnTo>
                  <a:lnTo>
                    <a:pt x="62" y="106"/>
                  </a:lnTo>
                  <a:lnTo>
                    <a:pt x="62" y="106"/>
                  </a:lnTo>
                  <a:lnTo>
                    <a:pt x="62" y="106"/>
                  </a:lnTo>
                  <a:lnTo>
                    <a:pt x="71" y="132"/>
                  </a:lnTo>
                  <a:lnTo>
                    <a:pt x="88" y="150"/>
                  </a:lnTo>
                  <a:lnTo>
                    <a:pt x="88" y="150"/>
                  </a:lnTo>
                  <a:lnTo>
                    <a:pt x="97" y="159"/>
                  </a:lnTo>
                  <a:lnTo>
                    <a:pt x="97" y="159"/>
                  </a:lnTo>
                  <a:lnTo>
                    <a:pt x="97" y="159"/>
                  </a:lnTo>
                  <a:lnTo>
                    <a:pt x="97" y="159"/>
                  </a:lnTo>
                  <a:lnTo>
                    <a:pt x="97" y="167"/>
                  </a:lnTo>
                  <a:lnTo>
                    <a:pt x="97" y="167"/>
                  </a:lnTo>
                  <a:lnTo>
                    <a:pt x="97" y="185"/>
                  </a:lnTo>
                  <a:lnTo>
                    <a:pt x="97" y="185"/>
                  </a:lnTo>
                  <a:lnTo>
                    <a:pt x="88" y="229"/>
                  </a:lnTo>
                  <a:lnTo>
                    <a:pt x="88" y="229"/>
                  </a:lnTo>
                  <a:lnTo>
                    <a:pt x="79" y="247"/>
                  </a:lnTo>
                  <a:lnTo>
                    <a:pt x="71" y="265"/>
                  </a:lnTo>
                  <a:lnTo>
                    <a:pt x="71" y="265"/>
                  </a:lnTo>
                  <a:lnTo>
                    <a:pt x="53" y="265"/>
                  </a:lnTo>
                  <a:lnTo>
                    <a:pt x="53" y="265"/>
                  </a:lnTo>
                  <a:lnTo>
                    <a:pt x="44" y="273"/>
                  </a:lnTo>
                  <a:lnTo>
                    <a:pt x="44" y="273"/>
                  </a:lnTo>
                  <a:lnTo>
                    <a:pt x="35" y="273"/>
                  </a:lnTo>
                  <a:lnTo>
                    <a:pt x="35" y="291"/>
                  </a:lnTo>
                  <a:lnTo>
                    <a:pt x="35" y="291"/>
                  </a:lnTo>
                  <a:lnTo>
                    <a:pt x="35" y="291"/>
                  </a:lnTo>
                  <a:lnTo>
                    <a:pt x="44" y="309"/>
                  </a:lnTo>
                  <a:lnTo>
                    <a:pt x="44" y="309"/>
                  </a:lnTo>
                  <a:lnTo>
                    <a:pt x="79" y="335"/>
                  </a:lnTo>
                  <a:lnTo>
                    <a:pt x="79" y="335"/>
                  </a:lnTo>
                  <a:lnTo>
                    <a:pt x="88" y="335"/>
                  </a:lnTo>
                  <a:lnTo>
                    <a:pt x="88" y="335"/>
                  </a:lnTo>
                  <a:lnTo>
                    <a:pt x="106" y="353"/>
                  </a:lnTo>
                  <a:lnTo>
                    <a:pt x="106" y="353"/>
                  </a:lnTo>
                  <a:lnTo>
                    <a:pt x="115" y="353"/>
                  </a:lnTo>
                  <a:lnTo>
                    <a:pt x="115" y="353"/>
                  </a:lnTo>
                  <a:lnTo>
                    <a:pt x="124" y="370"/>
                  </a:lnTo>
                  <a:lnTo>
                    <a:pt x="106" y="406"/>
                  </a:lnTo>
                  <a:lnTo>
                    <a:pt x="106" y="406"/>
                  </a:lnTo>
                  <a:lnTo>
                    <a:pt x="106" y="406"/>
                  </a:lnTo>
                  <a:lnTo>
                    <a:pt x="106" y="415"/>
                  </a:lnTo>
                  <a:lnTo>
                    <a:pt x="106" y="415"/>
                  </a:lnTo>
                  <a:lnTo>
                    <a:pt x="106" y="415"/>
                  </a:lnTo>
                  <a:lnTo>
                    <a:pt x="106" y="415"/>
                  </a:lnTo>
                  <a:lnTo>
                    <a:pt x="97" y="432"/>
                  </a:lnTo>
                  <a:lnTo>
                    <a:pt x="97" y="432"/>
                  </a:lnTo>
                  <a:lnTo>
                    <a:pt x="106" y="450"/>
                  </a:lnTo>
                  <a:lnTo>
                    <a:pt x="106" y="450"/>
                  </a:lnTo>
                  <a:lnTo>
                    <a:pt x="115" y="450"/>
                  </a:lnTo>
                  <a:lnTo>
                    <a:pt x="141" y="459"/>
                  </a:lnTo>
                  <a:lnTo>
                    <a:pt x="141" y="459"/>
                  </a:lnTo>
                  <a:lnTo>
                    <a:pt x="159" y="450"/>
                  </a:lnTo>
                  <a:lnTo>
                    <a:pt x="159" y="450"/>
                  </a:lnTo>
                  <a:lnTo>
                    <a:pt x="176" y="441"/>
                  </a:lnTo>
                  <a:lnTo>
                    <a:pt x="185" y="432"/>
                  </a:lnTo>
                  <a:lnTo>
                    <a:pt x="203" y="406"/>
                  </a:lnTo>
                  <a:lnTo>
                    <a:pt x="203" y="397"/>
                  </a:lnTo>
                  <a:lnTo>
                    <a:pt x="203" y="397"/>
                  </a:lnTo>
                  <a:lnTo>
                    <a:pt x="212" y="379"/>
                  </a:lnTo>
                  <a:lnTo>
                    <a:pt x="212" y="379"/>
                  </a:lnTo>
                  <a:lnTo>
                    <a:pt x="229" y="362"/>
                  </a:lnTo>
                  <a:lnTo>
                    <a:pt x="229" y="362"/>
                  </a:lnTo>
                  <a:lnTo>
                    <a:pt x="238" y="353"/>
                  </a:lnTo>
                  <a:lnTo>
                    <a:pt x="238" y="344"/>
                  </a:lnTo>
                  <a:lnTo>
                    <a:pt x="238" y="317"/>
                  </a:lnTo>
                  <a:lnTo>
                    <a:pt x="238" y="317"/>
                  </a:lnTo>
                  <a:lnTo>
                    <a:pt x="247" y="309"/>
                  </a:lnTo>
                  <a:lnTo>
                    <a:pt x="247" y="309"/>
                  </a:lnTo>
                  <a:lnTo>
                    <a:pt x="256" y="300"/>
                  </a:lnTo>
                  <a:lnTo>
                    <a:pt x="274" y="291"/>
                  </a:lnTo>
                  <a:lnTo>
                    <a:pt x="274" y="291"/>
                  </a:lnTo>
                  <a:lnTo>
                    <a:pt x="274" y="291"/>
                  </a:lnTo>
                  <a:lnTo>
                    <a:pt x="291" y="291"/>
                  </a:lnTo>
                  <a:lnTo>
                    <a:pt x="291" y="273"/>
                  </a:lnTo>
                  <a:lnTo>
                    <a:pt x="291" y="273"/>
                  </a:lnTo>
                  <a:lnTo>
                    <a:pt x="291" y="273"/>
                  </a:lnTo>
                  <a:lnTo>
                    <a:pt x="300" y="265"/>
                  </a:lnTo>
                  <a:lnTo>
                    <a:pt x="300" y="265"/>
                  </a:lnTo>
                  <a:lnTo>
                    <a:pt x="309" y="265"/>
                  </a:lnTo>
                  <a:lnTo>
                    <a:pt x="309" y="265"/>
                  </a:lnTo>
                  <a:lnTo>
                    <a:pt x="318" y="247"/>
                  </a:lnTo>
                  <a:lnTo>
                    <a:pt x="326" y="229"/>
                  </a:lnTo>
                  <a:lnTo>
                    <a:pt x="326" y="229"/>
                  </a:lnTo>
                  <a:lnTo>
                    <a:pt x="326" y="212"/>
                  </a:lnTo>
                  <a:lnTo>
                    <a:pt x="326" y="212"/>
                  </a:lnTo>
                  <a:lnTo>
                    <a:pt x="326" y="203"/>
                  </a:lnTo>
                  <a:lnTo>
                    <a:pt x="326" y="203"/>
                  </a:lnTo>
                  <a:lnTo>
                    <a:pt x="318" y="185"/>
                  </a:lnTo>
                  <a:lnTo>
                    <a:pt x="309" y="185"/>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24" name="Freeform 58"/>
            <p:cNvSpPr>
              <a:spLocks noChangeArrowheads="1"/>
            </p:cNvSpPr>
            <p:nvPr/>
          </p:nvSpPr>
          <p:spPr bwMode="auto">
            <a:xfrm>
              <a:off x="7804150" y="5102225"/>
              <a:ext cx="161925" cy="149225"/>
            </a:xfrm>
            <a:custGeom>
              <a:avLst/>
              <a:gdLst>
                <a:gd name="T0" fmla="*/ 442 w 451"/>
                <a:gd name="T1" fmla="*/ 44 h 416"/>
                <a:gd name="T2" fmla="*/ 442 w 451"/>
                <a:gd name="T3" fmla="*/ 27 h 416"/>
                <a:gd name="T4" fmla="*/ 433 w 451"/>
                <a:gd name="T5" fmla="*/ 9 h 416"/>
                <a:gd name="T6" fmla="*/ 397 w 451"/>
                <a:gd name="T7" fmla="*/ 9 h 416"/>
                <a:gd name="T8" fmla="*/ 389 w 451"/>
                <a:gd name="T9" fmla="*/ 18 h 416"/>
                <a:gd name="T10" fmla="*/ 380 w 451"/>
                <a:gd name="T11" fmla="*/ 27 h 416"/>
                <a:gd name="T12" fmla="*/ 371 w 451"/>
                <a:gd name="T13" fmla="*/ 18 h 416"/>
                <a:gd name="T14" fmla="*/ 353 w 451"/>
                <a:gd name="T15" fmla="*/ 0 h 416"/>
                <a:gd name="T16" fmla="*/ 336 w 451"/>
                <a:gd name="T17" fmla="*/ 0 h 416"/>
                <a:gd name="T18" fmla="*/ 309 w 451"/>
                <a:gd name="T19" fmla="*/ 18 h 416"/>
                <a:gd name="T20" fmla="*/ 309 w 451"/>
                <a:gd name="T21" fmla="*/ 27 h 416"/>
                <a:gd name="T22" fmla="*/ 300 w 451"/>
                <a:gd name="T23" fmla="*/ 53 h 416"/>
                <a:gd name="T24" fmla="*/ 274 w 451"/>
                <a:gd name="T25" fmla="*/ 88 h 416"/>
                <a:gd name="T26" fmla="*/ 274 w 451"/>
                <a:gd name="T27" fmla="*/ 97 h 416"/>
                <a:gd name="T28" fmla="*/ 212 w 451"/>
                <a:gd name="T29" fmla="*/ 159 h 416"/>
                <a:gd name="T30" fmla="*/ 150 w 451"/>
                <a:gd name="T31" fmla="*/ 194 h 416"/>
                <a:gd name="T32" fmla="*/ 124 w 451"/>
                <a:gd name="T33" fmla="*/ 203 h 416"/>
                <a:gd name="T34" fmla="*/ 97 w 451"/>
                <a:gd name="T35" fmla="*/ 230 h 416"/>
                <a:gd name="T36" fmla="*/ 62 w 451"/>
                <a:gd name="T37" fmla="*/ 256 h 416"/>
                <a:gd name="T38" fmla="*/ 18 w 451"/>
                <a:gd name="T39" fmla="*/ 300 h 416"/>
                <a:gd name="T40" fmla="*/ 9 w 451"/>
                <a:gd name="T41" fmla="*/ 318 h 416"/>
                <a:gd name="T42" fmla="*/ 9 w 451"/>
                <a:gd name="T43" fmla="*/ 362 h 416"/>
                <a:gd name="T44" fmla="*/ 45 w 451"/>
                <a:gd name="T45" fmla="*/ 380 h 416"/>
                <a:gd name="T46" fmla="*/ 62 w 451"/>
                <a:gd name="T47" fmla="*/ 380 h 416"/>
                <a:gd name="T48" fmla="*/ 89 w 451"/>
                <a:gd name="T49" fmla="*/ 397 h 416"/>
                <a:gd name="T50" fmla="*/ 106 w 451"/>
                <a:gd name="T51" fmla="*/ 406 h 416"/>
                <a:gd name="T52" fmla="*/ 133 w 451"/>
                <a:gd name="T53" fmla="*/ 415 h 416"/>
                <a:gd name="T54" fmla="*/ 221 w 451"/>
                <a:gd name="T55" fmla="*/ 380 h 416"/>
                <a:gd name="T56" fmla="*/ 239 w 451"/>
                <a:gd name="T57" fmla="*/ 336 h 416"/>
                <a:gd name="T58" fmla="*/ 247 w 451"/>
                <a:gd name="T59" fmla="*/ 336 h 416"/>
                <a:gd name="T60" fmla="*/ 247 w 451"/>
                <a:gd name="T61" fmla="*/ 318 h 416"/>
                <a:gd name="T62" fmla="*/ 274 w 451"/>
                <a:gd name="T63" fmla="*/ 283 h 416"/>
                <a:gd name="T64" fmla="*/ 283 w 451"/>
                <a:gd name="T65" fmla="*/ 256 h 416"/>
                <a:gd name="T66" fmla="*/ 283 w 451"/>
                <a:gd name="T67" fmla="*/ 256 h 416"/>
                <a:gd name="T68" fmla="*/ 336 w 451"/>
                <a:gd name="T69" fmla="*/ 221 h 416"/>
                <a:gd name="T70" fmla="*/ 362 w 451"/>
                <a:gd name="T71" fmla="*/ 221 h 416"/>
                <a:gd name="T72" fmla="*/ 371 w 451"/>
                <a:gd name="T73" fmla="*/ 203 h 416"/>
                <a:gd name="T74" fmla="*/ 362 w 451"/>
                <a:gd name="T75" fmla="*/ 185 h 416"/>
                <a:gd name="T76" fmla="*/ 362 w 451"/>
                <a:gd name="T77" fmla="*/ 185 h 416"/>
                <a:gd name="T78" fmla="*/ 380 w 451"/>
                <a:gd name="T79" fmla="*/ 168 h 416"/>
                <a:gd name="T80" fmla="*/ 406 w 451"/>
                <a:gd name="T81" fmla="*/ 133 h 416"/>
                <a:gd name="T82" fmla="*/ 415 w 451"/>
                <a:gd name="T83" fmla="*/ 115 h 416"/>
                <a:gd name="T84" fmla="*/ 442 w 451"/>
                <a:gd name="T85" fmla="*/ 88 h 416"/>
                <a:gd name="T86" fmla="*/ 442 w 451"/>
                <a:gd name="T87" fmla="*/ 62 h 416"/>
                <a:gd name="T88" fmla="*/ 415 w 451"/>
                <a:gd name="T89" fmla="*/ 27 h 416"/>
                <a:gd name="T90" fmla="*/ 415 w 451"/>
                <a:gd name="T91" fmla="*/ 18 h 416"/>
                <a:gd name="T92" fmla="*/ 424 w 451"/>
                <a:gd name="T93" fmla="*/ 35 h 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51" h="416">
                  <a:moveTo>
                    <a:pt x="442" y="44"/>
                  </a:moveTo>
                  <a:lnTo>
                    <a:pt x="442" y="44"/>
                  </a:lnTo>
                  <a:lnTo>
                    <a:pt x="442" y="44"/>
                  </a:lnTo>
                  <a:lnTo>
                    <a:pt x="442" y="44"/>
                  </a:lnTo>
                  <a:lnTo>
                    <a:pt x="442" y="27"/>
                  </a:lnTo>
                  <a:lnTo>
                    <a:pt x="442" y="27"/>
                  </a:lnTo>
                  <a:lnTo>
                    <a:pt x="442" y="18"/>
                  </a:lnTo>
                  <a:lnTo>
                    <a:pt x="433" y="9"/>
                  </a:lnTo>
                  <a:lnTo>
                    <a:pt x="433" y="9"/>
                  </a:lnTo>
                  <a:lnTo>
                    <a:pt x="424" y="9"/>
                  </a:lnTo>
                  <a:lnTo>
                    <a:pt x="415" y="9"/>
                  </a:lnTo>
                  <a:lnTo>
                    <a:pt x="397" y="9"/>
                  </a:lnTo>
                  <a:lnTo>
                    <a:pt x="397" y="18"/>
                  </a:lnTo>
                  <a:lnTo>
                    <a:pt x="397" y="18"/>
                  </a:lnTo>
                  <a:lnTo>
                    <a:pt x="389" y="18"/>
                  </a:lnTo>
                  <a:lnTo>
                    <a:pt x="389" y="18"/>
                  </a:lnTo>
                  <a:lnTo>
                    <a:pt x="380" y="27"/>
                  </a:lnTo>
                  <a:lnTo>
                    <a:pt x="380" y="27"/>
                  </a:lnTo>
                  <a:lnTo>
                    <a:pt x="380" y="27"/>
                  </a:lnTo>
                  <a:lnTo>
                    <a:pt x="371" y="18"/>
                  </a:lnTo>
                  <a:lnTo>
                    <a:pt x="371" y="18"/>
                  </a:lnTo>
                  <a:lnTo>
                    <a:pt x="362" y="9"/>
                  </a:lnTo>
                  <a:lnTo>
                    <a:pt x="362" y="9"/>
                  </a:lnTo>
                  <a:lnTo>
                    <a:pt x="353" y="0"/>
                  </a:lnTo>
                  <a:lnTo>
                    <a:pt x="336" y="0"/>
                  </a:lnTo>
                  <a:lnTo>
                    <a:pt x="336" y="0"/>
                  </a:lnTo>
                  <a:lnTo>
                    <a:pt x="336" y="0"/>
                  </a:lnTo>
                  <a:lnTo>
                    <a:pt x="318" y="9"/>
                  </a:lnTo>
                  <a:lnTo>
                    <a:pt x="318" y="9"/>
                  </a:lnTo>
                  <a:lnTo>
                    <a:pt x="309" y="18"/>
                  </a:lnTo>
                  <a:lnTo>
                    <a:pt x="309" y="18"/>
                  </a:lnTo>
                  <a:lnTo>
                    <a:pt x="309" y="27"/>
                  </a:lnTo>
                  <a:lnTo>
                    <a:pt x="309" y="27"/>
                  </a:lnTo>
                  <a:lnTo>
                    <a:pt x="309" y="44"/>
                  </a:lnTo>
                  <a:lnTo>
                    <a:pt x="300" y="53"/>
                  </a:lnTo>
                  <a:lnTo>
                    <a:pt x="300" y="53"/>
                  </a:lnTo>
                  <a:lnTo>
                    <a:pt x="283" y="62"/>
                  </a:lnTo>
                  <a:lnTo>
                    <a:pt x="274" y="80"/>
                  </a:lnTo>
                  <a:lnTo>
                    <a:pt x="274" y="88"/>
                  </a:lnTo>
                  <a:lnTo>
                    <a:pt x="274" y="88"/>
                  </a:lnTo>
                  <a:lnTo>
                    <a:pt x="274" y="97"/>
                  </a:lnTo>
                  <a:lnTo>
                    <a:pt x="274" y="97"/>
                  </a:lnTo>
                  <a:lnTo>
                    <a:pt x="247" y="124"/>
                  </a:lnTo>
                  <a:lnTo>
                    <a:pt x="247" y="124"/>
                  </a:lnTo>
                  <a:lnTo>
                    <a:pt x="212" y="159"/>
                  </a:lnTo>
                  <a:lnTo>
                    <a:pt x="150" y="185"/>
                  </a:lnTo>
                  <a:lnTo>
                    <a:pt x="150" y="185"/>
                  </a:lnTo>
                  <a:lnTo>
                    <a:pt x="150" y="194"/>
                  </a:lnTo>
                  <a:lnTo>
                    <a:pt x="150" y="194"/>
                  </a:lnTo>
                  <a:lnTo>
                    <a:pt x="124" y="203"/>
                  </a:lnTo>
                  <a:lnTo>
                    <a:pt x="124" y="203"/>
                  </a:lnTo>
                  <a:lnTo>
                    <a:pt x="106" y="221"/>
                  </a:lnTo>
                  <a:lnTo>
                    <a:pt x="97" y="230"/>
                  </a:lnTo>
                  <a:lnTo>
                    <a:pt x="97" y="230"/>
                  </a:lnTo>
                  <a:lnTo>
                    <a:pt x="80" y="247"/>
                  </a:lnTo>
                  <a:lnTo>
                    <a:pt x="62" y="256"/>
                  </a:lnTo>
                  <a:lnTo>
                    <a:pt x="62" y="256"/>
                  </a:lnTo>
                  <a:lnTo>
                    <a:pt x="36" y="283"/>
                  </a:lnTo>
                  <a:lnTo>
                    <a:pt x="18" y="300"/>
                  </a:lnTo>
                  <a:lnTo>
                    <a:pt x="18" y="300"/>
                  </a:lnTo>
                  <a:lnTo>
                    <a:pt x="18" y="318"/>
                  </a:lnTo>
                  <a:lnTo>
                    <a:pt x="9" y="318"/>
                  </a:lnTo>
                  <a:lnTo>
                    <a:pt x="9" y="318"/>
                  </a:lnTo>
                  <a:lnTo>
                    <a:pt x="0" y="336"/>
                  </a:lnTo>
                  <a:lnTo>
                    <a:pt x="0" y="353"/>
                  </a:lnTo>
                  <a:lnTo>
                    <a:pt x="9" y="362"/>
                  </a:lnTo>
                  <a:lnTo>
                    <a:pt x="9" y="362"/>
                  </a:lnTo>
                  <a:lnTo>
                    <a:pt x="27" y="380"/>
                  </a:lnTo>
                  <a:lnTo>
                    <a:pt x="45" y="380"/>
                  </a:lnTo>
                  <a:lnTo>
                    <a:pt x="45" y="380"/>
                  </a:lnTo>
                  <a:lnTo>
                    <a:pt x="62" y="380"/>
                  </a:lnTo>
                  <a:lnTo>
                    <a:pt x="62" y="380"/>
                  </a:lnTo>
                  <a:lnTo>
                    <a:pt x="80" y="397"/>
                  </a:lnTo>
                  <a:lnTo>
                    <a:pt x="89" y="397"/>
                  </a:lnTo>
                  <a:lnTo>
                    <a:pt x="89" y="397"/>
                  </a:lnTo>
                  <a:lnTo>
                    <a:pt x="97" y="397"/>
                  </a:lnTo>
                  <a:lnTo>
                    <a:pt x="97" y="397"/>
                  </a:lnTo>
                  <a:lnTo>
                    <a:pt x="106" y="406"/>
                  </a:lnTo>
                  <a:lnTo>
                    <a:pt x="106" y="406"/>
                  </a:lnTo>
                  <a:lnTo>
                    <a:pt x="106" y="406"/>
                  </a:lnTo>
                  <a:lnTo>
                    <a:pt x="133" y="415"/>
                  </a:lnTo>
                  <a:lnTo>
                    <a:pt x="133" y="415"/>
                  </a:lnTo>
                  <a:lnTo>
                    <a:pt x="177" y="406"/>
                  </a:lnTo>
                  <a:lnTo>
                    <a:pt x="221" y="380"/>
                  </a:lnTo>
                  <a:lnTo>
                    <a:pt x="221" y="380"/>
                  </a:lnTo>
                  <a:lnTo>
                    <a:pt x="239" y="353"/>
                  </a:lnTo>
                  <a:lnTo>
                    <a:pt x="239" y="336"/>
                  </a:lnTo>
                  <a:lnTo>
                    <a:pt x="239" y="336"/>
                  </a:lnTo>
                  <a:lnTo>
                    <a:pt x="247" y="336"/>
                  </a:lnTo>
                  <a:lnTo>
                    <a:pt x="247" y="336"/>
                  </a:lnTo>
                  <a:lnTo>
                    <a:pt x="247" y="327"/>
                  </a:lnTo>
                  <a:lnTo>
                    <a:pt x="247" y="327"/>
                  </a:lnTo>
                  <a:lnTo>
                    <a:pt x="247" y="318"/>
                  </a:lnTo>
                  <a:lnTo>
                    <a:pt x="247" y="318"/>
                  </a:lnTo>
                  <a:lnTo>
                    <a:pt x="265" y="300"/>
                  </a:lnTo>
                  <a:lnTo>
                    <a:pt x="274" y="283"/>
                  </a:lnTo>
                  <a:lnTo>
                    <a:pt x="274" y="283"/>
                  </a:lnTo>
                  <a:lnTo>
                    <a:pt x="283" y="256"/>
                  </a:lnTo>
                  <a:lnTo>
                    <a:pt x="283" y="256"/>
                  </a:lnTo>
                  <a:lnTo>
                    <a:pt x="283" y="256"/>
                  </a:lnTo>
                  <a:lnTo>
                    <a:pt x="283" y="256"/>
                  </a:lnTo>
                  <a:lnTo>
                    <a:pt x="283" y="256"/>
                  </a:lnTo>
                  <a:lnTo>
                    <a:pt x="300" y="230"/>
                  </a:lnTo>
                  <a:lnTo>
                    <a:pt x="318" y="230"/>
                  </a:lnTo>
                  <a:lnTo>
                    <a:pt x="336" y="221"/>
                  </a:lnTo>
                  <a:lnTo>
                    <a:pt x="353" y="221"/>
                  </a:lnTo>
                  <a:lnTo>
                    <a:pt x="353" y="221"/>
                  </a:lnTo>
                  <a:lnTo>
                    <a:pt x="362" y="221"/>
                  </a:lnTo>
                  <a:lnTo>
                    <a:pt x="371" y="212"/>
                  </a:lnTo>
                  <a:lnTo>
                    <a:pt x="371" y="212"/>
                  </a:lnTo>
                  <a:lnTo>
                    <a:pt x="371" y="203"/>
                  </a:lnTo>
                  <a:lnTo>
                    <a:pt x="371" y="194"/>
                  </a:lnTo>
                  <a:lnTo>
                    <a:pt x="371" y="194"/>
                  </a:lnTo>
                  <a:lnTo>
                    <a:pt x="362" y="185"/>
                  </a:lnTo>
                  <a:lnTo>
                    <a:pt x="362" y="185"/>
                  </a:lnTo>
                  <a:lnTo>
                    <a:pt x="362" y="185"/>
                  </a:lnTo>
                  <a:lnTo>
                    <a:pt x="362" y="185"/>
                  </a:lnTo>
                  <a:lnTo>
                    <a:pt x="380" y="177"/>
                  </a:lnTo>
                  <a:lnTo>
                    <a:pt x="380" y="177"/>
                  </a:lnTo>
                  <a:lnTo>
                    <a:pt x="380" y="168"/>
                  </a:lnTo>
                  <a:lnTo>
                    <a:pt x="380" y="168"/>
                  </a:lnTo>
                  <a:lnTo>
                    <a:pt x="397" y="150"/>
                  </a:lnTo>
                  <a:lnTo>
                    <a:pt x="406" y="133"/>
                  </a:lnTo>
                  <a:lnTo>
                    <a:pt x="406" y="133"/>
                  </a:lnTo>
                  <a:lnTo>
                    <a:pt x="415" y="115"/>
                  </a:lnTo>
                  <a:lnTo>
                    <a:pt x="415" y="115"/>
                  </a:lnTo>
                  <a:lnTo>
                    <a:pt x="424" y="106"/>
                  </a:lnTo>
                  <a:lnTo>
                    <a:pt x="424" y="106"/>
                  </a:lnTo>
                  <a:lnTo>
                    <a:pt x="442" y="88"/>
                  </a:lnTo>
                  <a:lnTo>
                    <a:pt x="450" y="71"/>
                  </a:lnTo>
                  <a:lnTo>
                    <a:pt x="450" y="71"/>
                  </a:lnTo>
                  <a:lnTo>
                    <a:pt x="442" y="62"/>
                  </a:lnTo>
                  <a:lnTo>
                    <a:pt x="442" y="62"/>
                  </a:lnTo>
                  <a:lnTo>
                    <a:pt x="442" y="44"/>
                  </a:lnTo>
                  <a:close/>
                  <a:moveTo>
                    <a:pt x="415" y="27"/>
                  </a:moveTo>
                  <a:lnTo>
                    <a:pt x="415" y="27"/>
                  </a:lnTo>
                  <a:lnTo>
                    <a:pt x="415" y="27"/>
                  </a:lnTo>
                  <a:lnTo>
                    <a:pt x="415" y="18"/>
                  </a:lnTo>
                  <a:lnTo>
                    <a:pt x="415" y="27"/>
                  </a:lnTo>
                  <a:close/>
                  <a:moveTo>
                    <a:pt x="424" y="35"/>
                  </a:moveTo>
                  <a:lnTo>
                    <a:pt x="424" y="35"/>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25" name="Freeform 59"/>
            <p:cNvSpPr>
              <a:spLocks noChangeArrowheads="1"/>
            </p:cNvSpPr>
            <p:nvPr/>
          </p:nvSpPr>
          <p:spPr bwMode="auto">
            <a:xfrm>
              <a:off x="7050088" y="3433763"/>
              <a:ext cx="257175" cy="234950"/>
            </a:xfrm>
            <a:custGeom>
              <a:avLst/>
              <a:gdLst>
                <a:gd name="T0" fmla="*/ 239 w 716"/>
                <a:gd name="T1" fmla="*/ 369 h 653"/>
                <a:gd name="T2" fmla="*/ 194 w 716"/>
                <a:gd name="T3" fmla="*/ 369 h 653"/>
                <a:gd name="T4" fmla="*/ 150 w 716"/>
                <a:gd name="T5" fmla="*/ 396 h 653"/>
                <a:gd name="T6" fmla="*/ 71 w 716"/>
                <a:gd name="T7" fmla="*/ 440 h 653"/>
                <a:gd name="T8" fmla="*/ 71 w 716"/>
                <a:gd name="T9" fmla="*/ 475 h 653"/>
                <a:gd name="T10" fmla="*/ 27 w 716"/>
                <a:gd name="T11" fmla="*/ 502 h 653"/>
                <a:gd name="T12" fmla="*/ 0 w 716"/>
                <a:gd name="T13" fmla="*/ 537 h 653"/>
                <a:gd name="T14" fmla="*/ 44 w 716"/>
                <a:gd name="T15" fmla="*/ 537 h 653"/>
                <a:gd name="T16" fmla="*/ 36 w 716"/>
                <a:gd name="T17" fmla="*/ 590 h 653"/>
                <a:gd name="T18" fmla="*/ 53 w 716"/>
                <a:gd name="T19" fmla="*/ 643 h 653"/>
                <a:gd name="T20" fmla="*/ 115 w 716"/>
                <a:gd name="T21" fmla="*/ 608 h 653"/>
                <a:gd name="T22" fmla="*/ 150 w 716"/>
                <a:gd name="T23" fmla="*/ 555 h 653"/>
                <a:gd name="T24" fmla="*/ 150 w 716"/>
                <a:gd name="T25" fmla="*/ 528 h 653"/>
                <a:gd name="T26" fmla="*/ 124 w 716"/>
                <a:gd name="T27" fmla="*/ 502 h 653"/>
                <a:gd name="T28" fmla="*/ 97 w 716"/>
                <a:gd name="T29" fmla="*/ 493 h 653"/>
                <a:gd name="T30" fmla="*/ 97 w 716"/>
                <a:gd name="T31" fmla="*/ 484 h 653"/>
                <a:gd name="T32" fmla="*/ 150 w 716"/>
                <a:gd name="T33" fmla="*/ 475 h 653"/>
                <a:gd name="T34" fmla="*/ 239 w 716"/>
                <a:gd name="T35" fmla="*/ 440 h 653"/>
                <a:gd name="T36" fmla="*/ 221 w 716"/>
                <a:gd name="T37" fmla="*/ 458 h 653"/>
                <a:gd name="T38" fmla="*/ 159 w 716"/>
                <a:gd name="T39" fmla="*/ 475 h 653"/>
                <a:gd name="T40" fmla="*/ 168 w 716"/>
                <a:gd name="T41" fmla="*/ 546 h 653"/>
                <a:gd name="T42" fmla="*/ 212 w 716"/>
                <a:gd name="T43" fmla="*/ 528 h 653"/>
                <a:gd name="T44" fmla="*/ 247 w 716"/>
                <a:gd name="T45" fmla="*/ 511 h 653"/>
                <a:gd name="T46" fmla="*/ 292 w 716"/>
                <a:gd name="T47" fmla="*/ 493 h 653"/>
                <a:gd name="T48" fmla="*/ 283 w 716"/>
                <a:gd name="T49" fmla="*/ 431 h 653"/>
                <a:gd name="T50" fmla="*/ 318 w 716"/>
                <a:gd name="T51" fmla="*/ 431 h 653"/>
                <a:gd name="T52" fmla="*/ 318 w 716"/>
                <a:gd name="T53" fmla="*/ 449 h 653"/>
                <a:gd name="T54" fmla="*/ 318 w 716"/>
                <a:gd name="T55" fmla="*/ 493 h 653"/>
                <a:gd name="T56" fmla="*/ 397 w 716"/>
                <a:gd name="T57" fmla="*/ 475 h 653"/>
                <a:gd name="T58" fmla="*/ 406 w 716"/>
                <a:gd name="T59" fmla="*/ 466 h 653"/>
                <a:gd name="T60" fmla="*/ 415 w 716"/>
                <a:gd name="T61" fmla="*/ 431 h 653"/>
                <a:gd name="T62" fmla="*/ 503 w 716"/>
                <a:gd name="T63" fmla="*/ 422 h 653"/>
                <a:gd name="T64" fmla="*/ 512 w 716"/>
                <a:gd name="T65" fmla="*/ 422 h 653"/>
                <a:gd name="T66" fmla="*/ 556 w 716"/>
                <a:gd name="T67" fmla="*/ 422 h 653"/>
                <a:gd name="T68" fmla="*/ 583 w 716"/>
                <a:gd name="T69" fmla="*/ 405 h 653"/>
                <a:gd name="T70" fmla="*/ 644 w 716"/>
                <a:gd name="T71" fmla="*/ 343 h 653"/>
                <a:gd name="T72" fmla="*/ 662 w 716"/>
                <a:gd name="T73" fmla="*/ 263 h 653"/>
                <a:gd name="T74" fmla="*/ 689 w 716"/>
                <a:gd name="T75" fmla="*/ 184 h 653"/>
                <a:gd name="T76" fmla="*/ 715 w 716"/>
                <a:gd name="T77" fmla="*/ 113 h 653"/>
                <a:gd name="T78" fmla="*/ 671 w 716"/>
                <a:gd name="T79" fmla="*/ 0 h 653"/>
                <a:gd name="T80" fmla="*/ 600 w 716"/>
                <a:gd name="T81" fmla="*/ 35 h 653"/>
                <a:gd name="T82" fmla="*/ 583 w 716"/>
                <a:gd name="T83" fmla="*/ 79 h 653"/>
                <a:gd name="T84" fmla="*/ 591 w 716"/>
                <a:gd name="T85" fmla="*/ 113 h 653"/>
                <a:gd name="T86" fmla="*/ 556 w 716"/>
                <a:gd name="T87" fmla="*/ 184 h 653"/>
                <a:gd name="T88" fmla="*/ 547 w 716"/>
                <a:gd name="T89" fmla="*/ 202 h 653"/>
                <a:gd name="T90" fmla="*/ 521 w 716"/>
                <a:gd name="T91" fmla="*/ 237 h 653"/>
                <a:gd name="T92" fmla="*/ 512 w 716"/>
                <a:gd name="T93" fmla="*/ 246 h 653"/>
                <a:gd name="T94" fmla="*/ 450 w 716"/>
                <a:gd name="T95" fmla="*/ 272 h 653"/>
                <a:gd name="T96" fmla="*/ 415 w 716"/>
                <a:gd name="T97" fmla="*/ 255 h 653"/>
                <a:gd name="T98" fmla="*/ 389 w 716"/>
                <a:gd name="T99" fmla="*/ 299 h 653"/>
                <a:gd name="T100" fmla="*/ 380 w 716"/>
                <a:gd name="T101" fmla="*/ 334 h 653"/>
                <a:gd name="T102" fmla="*/ 362 w 716"/>
                <a:gd name="T103" fmla="*/ 361 h 653"/>
                <a:gd name="T104" fmla="*/ 344 w 716"/>
                <a:gd name="T105" fmla="*/ 361 h 653"/>
                <a:gd name="T106" fmla="*/ 318 w 716"/>
                <a:gd name="T107" fmla="*/ 352 h 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16" h="653">
                  <a:moveTo>
                    <a:pt x="256" y="361"/>
                  </a:moveTo>
                  <a:lnTo>
                    <a:pt x="256" y="361"/>
                  </a:lnTo>
                  <a:lnTo>
                    <a:pt x="256" y="369"/>
                  </a:lnTo>
                  <a:lnTo>
                    <a:pt x="256" y="369"/>
                  </a:lnTo>
                  <a:lnTo>
                    <a:pt x="239" y="369"/>
                  </a:lnTo>
                  <a:lnTo>
                    <a:pt x="230" y="369"/>
                  </a:lnTo>
                  <a:lnTo>
                    <a:pt x="230" y="369"/>
                  </a:lnTo>
                  <a:lnTo>
                    <a:pt x="212" y="369"/>
                  </a:lnTo>
                  <a:lnTo>
                    <a:pt x="212" y="369"/>
                  </a:lnTo>
                  <a:lnTo>
                    <a:pt x="194" y="369"/>
                  </a:lnTo>
                  <a:lnTo>
                    <a:pt x="177" y="369"/>
                  </a:lnTo>
                  <a:lnTo>
                    <a:pt x="177" y="369"/>
                  </a:lnTo>
                  <a:lnTo>
                    <a:pt x="168" y="378"/>
                  </a:lnTo>
                  <a:lnTo>
                    <a:pt x="168" y="378"/>
                  </a:lnTo>
                  <a:lnTo>
                    <a:pt x="150" y="396"/>
                  </a:lnTo>
                  <a:lnTo>
                    <a:pt x="150" y="396"/>
                  </a:lnTo>
                  <a:lnTo>
                    <a:pt x="124" y="422"/>
                  </a:lnTo>
                  <a:lnTo>
                    <a:pt x="89" y="440"/>
                  </a:lnTo>
                  <a:lnTo>
                    <a:pt x="89" y="440"/>
                  </a:lnTo>
                  <a:lnTo>
                    <a:pt x="71" y="440"/>
                  </a:lnTo>
                  <a:lnTo>
                    <a:pt x="71" y="458"/>
                  </a:lnTo>
                  <a:lnTo>
                    <a:pt x="71" y="466"/>
                  </a:lnTo>
                  <a:lnTo>
                    <a:pt x="71" y="466"/>
                  </a:lnTo>
                  <a:lnTo>
                    <a:pt x="71" y="475"/>
                  </a:lnTo>
                  <a:lnTo>
                    <a:pt x="71" y="475"/>
                  </a:lnTo>
                  <a:lnTo>
                    <a:pt x="27" y="493"/>
                  </a:lnTo>
                  <a:lnTo>
                    <a:pt x="27" y="493"/>
                  </a:lnTo>
                  <a:lnTo>
                    <a:pt x="27" y="502"/>
                  </a:lnTo>
                  <a:lnTo>
                    <a:pt x="27" y="502"/>
                  </a:lnTo>
                  <a:lnTo>
                    <a:pt x="27" y="502"/>
                  </a:lnTo>
                  <a:lnTo>
                    <a:pt x="9" y="519"/>
                  </a:lnTo>
                  <a:lnTo>
                    <a:pt x="0" y="528"/>
                  </a:lnTo>
                  <a:lnTo>
                    <a:pt x="0" y="528"/>
                  </a:lnTo>
                  <a:lnTo>
                    <a:pt x="0" y="537"/>
                  </a:lnTo>
                  <a:lnTo>
                    <a:pt x="0" y="537"/>
                  </a:lnTo>
                  <a:lnTo>
                    <a:pt x="9" y="555"/>
                  </a:lnTo>
                  <a:lnTo>
                    <a:pt x="18" y="555"/>
                  </a:lnTo>
                  <a:lnTo>
                    <a:pt x="18" y="555"/>
                  </a:lnTo>
                  <a:lnTo>
                    <a:pt x="36" y="546"/>
                  </a:lnTo>
                  <a:lnTo>
                    <a:pt x="44" y="537"/>
                  </a:lnTo>
                  <a:lnTo>
                    <a:pt x="44" y="537"/>
                  </a:lnTo>
                  <a:lnTo>
                    <a:pt x="44" y="555"/>
                  </a:lnTo>
                  <a:lnTo>
                    <a:pt x="44" y="572"/>
                  </a:lnTo>
                  <a:lnTo>
                    <a:pt x="44" y="572"/>
                  </a:lnTo>
                  <a:lnTo>
                    <a:pt x="36" y="590"/>
                  </a:lnTo>
                  <a:lnTo>
                    <a:pt x="36" y="608"/>
                  </a:lnTo>
                  <a:lnTo>
                    <a:pt x="44" y="634"/>
                  </a:lnTo>
                  <a:lnTo>
                    <a:pt x="44" y="634"/>
                  </a:lnTo>
                  <a:lnTo>
                    <a:pt x="53" y="643"/>
                  </a:lnTo>
                  <a:lnTo>
                    <a:pt x="53" y="643"/>
                  </a:lnTo>
                  <a:lnTo>
                    <a:pt x="71" y="652"/>
                  </a:lnTo>
                  <a:lnTo>
                    <a:pt x="71" y="652"/>
                  </a:lnTo>
                  <a:lnTo>
                    <a:pt x="89" y="643"/>
                  </a:lnTo>
                  <a:lnTo>
                    <a:pt x="97" y="625"/>
                  </a:lnTo>
                  <a:lnTo>
                    <a:pt x="115" y="608"/>
                  </a:lnTo>
                  <a:lnTo>
                    <a:pt x="115" y="608"/>
                  </a:lnTo>
                  <a:lnTo>
                    <a:pt x="124" y="581"/>
                  </a:lnTo>
                  <a:lnTo>
                    <a:pt x="142" y="564"/>
                  </a:lnTo>
                  <a:lnTo>
                    <a:pt x="142" y="564"/>
                  </a:lnTo>
                  <a:lnTo>
                    <a:pt x="150" y="555"/>
                  </a:lnTo>
                  <a:lnTo>
                    <a:pt x="150" y="555"/>
                  </a:lnTo>
                  <a:lnTo>
                    <a:pt x="150" y="546"/>
                  </a:lnTo>
                  <a:lnTo>
                    <a:pt x="150" y="528"/>
                  </a:lnTo>
                  <a:lnTo>
                    <a:pt x="150" y="528"/>
                  </a:lnTo>
                  <a:lnTo>
                    <a:pt x="150" y="528"/>
                  </a:lnTo>
                  <a:lnTo>
                    <a:pt x="142" y="519"/>
                  </a:lnTo>
                  <a:lnTo>
                    <a:pt x="142" y="519"/>
                  </a:lnTo>
                  <a:lnTo>
                    <a:pt x="133" y="519"/>
                  </a:lnTo>
                  <a:lnTo>
                    <a:pt x="133" y="519"/>
                  </a:lnTo>
                  <a:lnTo>
                    <a:pt x="124" y="502"/>
                  </a:lnTo>
                  <a:lnTo>
                    <a:pt x="115" y="493"/>
                  </a:lnTo>
                  <a:lnTo>
                    <a:pt x="115" y="493"/>
                  </a:lnTo>
                  <a:lnTo>
                    <a:pt x="97" y="493"/>
                  </a:lnTo>
                  <a:lnTo>
                    <a:pt x="97" y="493"/>
                  </a:lnTo>
                  <a:lnTo>
                    <a:pt x="97" y="493"/>
                  </a:lnTo>
                  <a:lnTo>
                    <a:pt x="89" y="484"/>
                  </a:lnTo>
                  <a:lnTo>
                    <a:pt x="89" y="484"/>
                  </a:lnTo>
                  <a:lnTo>
                    <a:pt x="89" y="484"/>
                  </a:lnTo>
                  <a:lnTo>
                    <a:pt x="89" y="484"/>
                  </a:lnTo>
                  <a:lnTo>
                    <a:pt x="97" y="484"/>
                  </a:lnTo>
                  <a:lnTo>
                    <a:pt x="97" y="484"/>
                  </a:lnTo>
                  <a:lnTo>
                    <a:pt x="124" y="475"/>
                  </a:lnTo>
                  <a:lnTo>
                    <a:pt x="124" y="475"/>
                  </a:lnTo>
                  <a:lnTo>
                    <a:pt x="142" y="475"/>
                  </a:lnTo>
                  <a:lnTo>
                    <a:pt x="150" y="475"/>
                  </a:lnTo>
                  <a:lnTo>
                    <a:pt x="159" y="466"/>
                  </a:lnTo>
                  <a:lnTo>
                    <a:pt x="159" y="466"/>
                  </a:lnTo>
                  <a:lnTo>
                    <a:pt x="186" y="458"/>
                  </a:lnTo>
                  <a:lnTo>
                    <a:pt x="239" y="440"/>
                  </a:lnTo>
                  <a:lnTo>
                    <a:pt x="239" y="440"/>
                  </a:lnTo>
                  <a:lnTo>
                    <a:pt x="239" y="440"/>
                  </a:lnTo>
                  <a:lnTo>
                    <a:pt x="239" y="440"/>
                  </a:lnTo>
                  <a:lnTo>
                    <a:pt x="230" y="449"/>
                  </a:lnTo>
                  <a:lnTo>
                    <a:pt x="230" y="449"/>
                  </a:lnTo>
                  <a:lnTo>
                    <a:pt x="221" y="458"/>
                  </a:lnTo>
                  <a:lnTo>
                    <a:pt x="203" y="458"/>
                  </a:lnTo>
                  <a:lnTo>
                    <a:pt x="203" y="458"/>
                  </a:lnTo>
                  <a:lnTo>
                    <a:pt x="177" y="466"/>
                  </a:lnTo>
                  <a:lnTo>
                    <a:pt x="177" y="466"/>
                  </a:lnTo>
                  <a:lnTo>
                    <a:pt x="159" y="475"/>
                  </a:lnTo>
                  <a:lnTo>
                    <a:pt x="159" y="502"/>
                  </a:lnTo>
                  <a:lnTo>
                    <a:pt x="159" y="502"/>
                  </a:lnTo>
                  <a:lnTo>
                    <a:pt x="159" y="537"/>
                  </a:lnTo>
                  <a:lnTo>
                    <a:pt x="159" y="537"/>
                  </a:lnTo>
                  <a:lnTo>
                    <a:pt x="168" y="546"/>
                  </a:lnTo>
                  <a:lnTo>
                    <a:pt x="177" y="546"/>
                  </a:lnTo>
                  <a:lnTo>
                    <a:pt x="186" y="546"/>
                  </a:lnTo>
                  <a:lnTo>
                    <a:pt x="186" y="546"/>
                  </a:lnTo>
                  <a:lnTo>
                    <a:pt x="203" y="546"/>
                  </a:lnTo>
                  <a:lnTo>
                    <a:pt x="212" y="528"/>
                  </a:lnTo>
                  <a:lnTo>
                    <a:pt x="212" y="528"/>
                  </a:lnTo>
                  <a:lnTo>
                    <a:pt x="221" y="519"/>
                  </a:lnTo>
                  <a:lnTo>
                    <a:pt x="230" y="511"/>
                  </a:lnTo>
                  <a:lnTo>
                    <a:pt x="247" y="511"/>
                  </a:lnTo>
                  <a:lnTo>
                    <a:pt x="247" y="511"/>
                  </a:lnTo>
                  <a:lnTo>
                    <a:pt x="256" y="519"/>
                  </a:lnTo>
                  <a:lnTo>
                    <a:pt x="256" y="519"/>
                  </a:lnTo>
                  <a:lnTo>
                    <a:pt x="274" y="511"/>
                  </a:lnTo>
                  <a:lnTo>
                    <a:pt x="292" y="493"/>
                  </a:lnTo>
                  <a:lnTo>
                    <a:pt x="292" y="493"/>
                  </a:lnTo>
                  <a:lnTo>
                    <a:pt x="300" y="484"/>
                  </a:lnTo>
                  <a:lnTo>
                    <a:pt x="300" y="458"/>
                  </a:lnTo>
                  <a:lnTo>
                    <a:pt x="300" y="458"/>
                  </a:lnTo>
                  <a:lnTo>
                    <a:pt x="292" y="440"/>
                  </a:lnTo>
                  <a:lnTo>
                    <a:pt x="283" y="431"/>
                  </a:lnTo>
                  <a:lnTo>
                    <a:pt x="283" y="431"/>
                  </a:lnTo>
                  <a:lnTo>
                    <a:pt x="292" y="431"/>
                  </a:lnTo>
                  <a:lnTo>
                    <a:pt x="300" y="431"/>
                  </a:lnTo>
                  <a:lnTo>
                    <a:pt x="300" y="431"/>
                  </a:lnTo>
                  <a:lnTo>
                    <a:pt x="318" y="431"/>
                  </a:lnTo>
                  <a:lnTo>
                    <a:pt x="318" y="431"/>
                  </a:lnTo>
                  <a:lnTo>
                    <a:pt x="318" y="440"/>
                  </a:lnTo>
                  <a:lnTo>
                    <a:pt x="318" y="440"/>
                  </a:lnTo>
                  <a:lnTo>
                    <a:pt x="318" y="449"/>
                  </a:lnTo>
                  <a:lnTo>
                    <a:pt x="318" y="449"/>
                  </a:lnTo>
                  <a:lnTo>
                    <a:pt x="318" y="449"/>
                  </a:lnTo>
                  <a:lnTo>
                    <a:pt x="318" y="449"/>
                  </a:lnTo>
                  <a:lnTo>
                    <a:pt x="309" y="475"/>
                  </a:lnTo>
                  <a:lnTo>
                    <a:pt x="309" y="475"/>
                  </a:lnTo>
                  <a:lnTo>
                    <a:pt x="318" y="493"/>
                  </a:lnTo>
                  <a:lnTo>
                    <a:pt x="327" y="502"/>
                  </a:lnTo>
                  <a:lnTo>
                    <a:pt x="344" y="502"/>
                  </a:lnTo>
                  <a:lnTo>
                    <a:pt x="344" y="502"/>
                  </a:lnTo>
                  <a:lnTo>
                    <a:pt x="371" y="493"/>
                  </a:lnTo>
                  <a:lnTo>
                    <a:pt x="397" y="475"/>
                  </a:lnTo>
                  <a:lnTo>
                    <a:pt x="397" y="475"/>
                  </a:lnTo>
                  <a:lnTo>
                    <a:pt x="406" y="466"/>
                  </a:lnTo>
                  <a:lnTo>
                    <a:pt x="406" y="466"/>
                  </a:lnTo>
                  <a:lnTo>
                    <a:pt x="406" y="466"/>
                  </a:lnTo>
                  <a:lnTo>
                    <a:pt x="406" y="466"/>
                  </a:lnTo>
                  <a:lnTo>
                    <a:pt x="415" y="458"/>
                  </a:lnTo>
                  <a:lnTo>
                    <a:pt x="424" y="449"/>
                  </a:lnTo>
                  <a:lnTo>
                    <a:pt x="424" y="449"/>
                  </a:lnTo>
                  <a:lnTo>
                    <a:pt x="415" y="431"/>
                  </a:lnTo>
                  <a:lnTo>
                    <a:pt x="415" y="431"/>
                  </a:lnTo>
                  <a:lnTo>
                    <a:pt x="433" y="440"/>
                  </a:lnTo>
                  <a:lnTo>
                    <a:pt x="459" y="449"/>
                  </a:lnTo>
                  <a:lnTo>
                    <a:pt x="459" y="449"/>
                  </a:lnTo>
                  <a:lnTo>
                    <a:pt x="486" y="440"/>
                  </a:lnTo>
                  <a:lnTo>
                    <a:pt x="503" y="422"/>
                  </a:lnTo>
                  <a:lnTo>
                    <a:pt x="503" y="422"/>
                  </a:lnTo>
                  <a:lnTo>
                    <a:pt x="503" y="422"/>
                  </a:lnTo>
                  <a:lnTo>
                    <a:pt x="503" y="422"/>
                  </a:lnTo>
                  <a:lnTo>
                    <a:pt x="512" y="422"/>
                  </a:lnTo>
                  <a:lnTo>
                    <a:pt x="512" y="422"/>
                  </a:lnTo>
                  <a:lnTo>
                    <a:pt x="521" y="431"/>
                  </a:lnTo>
                  <a:lnTo>
                    <a:pt x="521" y="431"/>
                  </a:lnTo>
                  <a:lnTo>
                    <a:pt x="539" y="431"/>
                  </a:lnTo>
                  <a:lnTo>
                    <a:pt x="539" y="431"/>
                  </a:lnTo>
                  <a:lnTo>
                    <a:pt x="556" y="422"/>
                  </a:lnTo>
                  <a:lnTo>
                    <a:pt x="565" y="405"/>
                  </a:lnTo>
                  <a:lnTo>
                    <a:pt x="565" y="405"/>
                  </a:lnTo>
                  <a:lnTo>
                    <a:pt x="583" y="405"/>
                  </a:lnTo>
                  <a:lnTo>
                    <a:pt x="583" y="405"/>
                  </a:lnTo>
                  <a:lnTo>
                    <a:pt x="583" y="405"/>
                  </a:lnTo>
                  <a:lnTo>
                    <a:pt x="609" y="405"/>
                  </a:lnTo>
                  <a:lnTo>
                    <a:pt x="627" y="387"/>
                  </a:lnTo>
                  <a:lnTo>
                    <a:pt x="627" y="387"/>
                  </a:lnTo>
                  <a:lnTo>
                    <a:pt x="644" y="369"/>
                  </a:lnTo>
                  <a:lnTo>
                    <a:pt x="644" y="343"/>
                  </a:lnTo>
                  <a:lnTo>
                    <a:pt x="644" y="343"/>
                  </a:lnTo>
                  <a:lnTo>
                    <a:pt x="644" y="308"/>
                  </a:lnTo>
                  <a:lnTo>
                    <a:pt x="644" y="308"/>
                  </a:lnTo>
                  <a:lnTo>
                    <a:pt x="662" y="290"/>
                  </a:lnTo>
                  <a:lnTo>
                    <a:pt x="662" y="263"/>
                  </a:lnTo>
                  <a:lnTo>
                    <a:pt x="671" y="237"/>
                  </a:lnTo>
                  <a:lnTo>
                    <a:pt x="662" y="219"/>
                  </a:lnTo>
                  <a:lnTo>
                    <a:pt x="662" y="219"/>
                  </a:lnTo>
                  <a:lnTo>
                    <a:pt x="662" y="202"/>
                  </a:lnTo>
                  <a:lnTo>
                    <a:pt x="689" y="184"/>
                  </a:lnTo>
                  <a:lnTo>
                    <a:pt x="689" y="184"/>
                  </a:lnTo>
                  <a:lnTo>
                    <a:pt x="706" y="166"/>
                  </a:lnTo>
                  <a:lnTo>
                    <a:pt x="706" y="166"/>
                  </a:lnTo>
                  <a:lnTo>
                    <a:pt x="715" y="149"/>
                  </a:lnTo>
                  <a:lnTo>
                    <a:pt x="715" y="113"/>
                  </a:lnTo>
                  <a:lnTo>
                    <a:pt x="697" y="70"/>
                  </a:lnTo>
                  <a:lnTo>
                    <a:pt x="697" y="70"/>
                  </a:lnTo>
                  <a:lnTo>
                    <a:pt x="680" y="8"/>
                  </a:lnTo>
                  <a:lnTo>
                    <a:pt x="680" y="8"/>
                  </a:lnTo>
                  <a:lnTo>
                    <a:pt x="671" y="0"/>
                  </a:lnTo>
                  <a:lnTo>
                    <a:pt x="671" y="0"/>
                  </a:lnTo>
                  <a:lnTo>
                    <a:pt x="644" y="8"/>
                  </a:lnTo>
                  <a:lnTo>
                    <a:pt x="609" y="26"/>
                  </a:lnTo>
                  <a:lnTo>
                    <a:pt x="609" y="26"/>
                  </a:lnTo>
                  <a:lnTo>
                    <a:pt x="600" y="35"/>
                  </a:lnTo>
                  <a:lnTo>
                    <a:pt x="600" y="35"/>
                  </a:lnTo>
                  <a:lnTo>
                    <a:pt x="591" y="44"/>
                  </a:lnTo>
                  <a:lnTo>
                    <a:pt x="583" y="70"/>
                  </a:lnTo>
                  <a:lnTo>
                    <a:pt x="583" y="70"/>
                  </a:lnTo>
                  <a:lnTo>
                    <a:pt x="583" y="79"/>
                  </a:lnTo>
                  <a:lnTo>
                    <a:pt x="583" y="79"/>
                  </a:lnTo>
                  <a:lnTo>
                    <a:pt x="583" y="97"/>
                  </a:lnTo>
                  <a:lnTo>
                    <a:pt x="583" y="113"/>
                  </a:lnTo>
                  <a:lnTo>
                    <a:pt x="591" y="113"/>
                  </a:lnTo>
                  <a:lnTo>
                    <a:pt x="591" y="113"/>
                  </a:lnTo>
                  <a:lnTo>
                    <a:pt x="583" y="131"/>
                  </a:lnTo>
                  <a:lnTo>
                    <a:pt x="583" y="131"/>
                  </a:lnTo>
                  <a:lnTo>
                    <a:pt x="565" y="157"/>
                  </a:lnTo>
                  <a:lnTo>
                    <a:pt x="556" y="184"/>
                  </a:lnTo>
                  <a:lnTo>
                    <a:pt x="556" y="184"/>
                  </a:lnTo>
                  <a:lnTo>
                    <a:pt x="556" y="184"/>
                  </a:lnTo>
                  <a:lnTo>
                    <a:pt x="556" y="184"/>
                  </a:lnTo>
                  <a:lnTo>
                    <a:pt x="556" y="202"/>
                  </a:lnTo>
                  <a:lnTo>
                    <a:pt x="547" y="202"/>
                  </a:lnTo>
                  <a:lnTo>
                    <a:pt x="547" y="202"/>
                  </a:lnTo>
                  <a:lnTo>
                    <a:pt x="547" y="210"/>
                  </a:lnTo>
                  <a:lnTo>
                    <a:pt x="530" y="219"/>
                  </a:lnTo>
                  <a:lnTo>
                    <a:pt x="530" y="219"/>
                  </a:lnTo>
                  <a:lnTo>
                    <a:pt x="521" y="237"/>
                  </a:lnTo>
                  <a:lnTo>
                    <a:pt x="521" y="237"/>
                  </a:lnTo>
                  <a:lnTo>
                    <a:pt x="521" y="246"/>
                  </a:lnTo>
                  <a:lnTo>
                    <a:pt x="512" y="246"/>
                  </a:lnTo>
                  <a:lnTo>
                    <a:pt x="512" y="246"/>
                  </a:lnTo>
                  <a:lnTo>
                    <a:pt x="512" y="246"/>
                  </a:lnTo>
                  <a:lnTo>
                    <a:pt x="512" y="246"/>
                  </a:lnTo>
                  <a:lnTo>
                    <a:pt x="477" y="272"/>
                  </a:lnTo>
                  <a:lnTo>
                    <a:pt x="477" y="272"/>
                  </a:lnTo>
                  <a:lnTo>
                    <a:pt x="459" y="272"/>
                  </a:lnTo>
                  <a:lnTo>
                    <a:pt x="450" y="272"/>
                  </a:lnTo>
                  <a:lnTo>
                    <a:pt x="450" y="272"/>
                  </a:lnTo>
                  <a:lnTo>
                    <a:pt x="442" y="255"/>
                  </a:lnTo>
                  <a:lnTo>
                    <a:pt x="442" y="255"/>
                  </a:lnTo>
                  <a:lnTo>
                    <a:pt x="424" y="246"/>
                  </a:lnTo>
                  <a:lnTo>
                    <a:pt x="424" y="246"/>
                  </a:lnTo>
                  <a:lnTo>
                    <a:pt x="415" y="255"/>
                  </a:lnTo>
                  <a:lnTo>
                    <a:pt x="415" y="255"/>
                  </a:lnTo>
                  <a:lnTo>
                    <a:pt x="406" y="263"/>
                  </a:lnTo>
                  <a:lnTo>
                    <a:pt x="406" y="263"/>
                  </a:lnTo>
                  <a:lnTo>
                    <a:pt x="397" y="281"/>
                  </a:lnTo>
                  <a:lnTo>
                    <a:pt x="389" y="299"/>
                  </a:lnTo>
                  <a:lnTo>
                    <a:pt x="389" y="299"/>
                  </a:lnTo>
                  <a:lnTo>
                    <a:pt x="389" y="299"/>
                  </a:lnTo>
                  <a:lnTo>
                    <a:pt x="389" y="299"/>
                  </a:lnTo>
                  <a:lnTo>
                    <a:pt x="389" y="316"/>
                  </a:lnTo>
                  <a:lnTo>
                    <a:pt x="380" y="334"/>
                  </a:lnTo>
                  <a:lnTo>
                    <a:pt x="380" y="334"/>
                  </a:lnTo>
                  <a:lnTo>
                    <a:pt x="362" y="343"/>
                  </a:lnTo>
                  <a:lnTo>
                    <a:pt x="362" y="343"/>
                  </a:lnTo>
                  <a:lnTo>
                    <a:pt x="353" y="352"/>
                  </a:lnTo>
                  <a:lnTo>
                    <a:pt x="362" y="361"/>
                  </a:lnTo>
                  <a:lnTo>
                    <a:pt x="362" y="361"/>
                  </a:lnTo>
                  <a:lnTo>
                    <a:pt x="362" y="361"/>
                  </a:lnTo>
                  <a:lnTo>
                    <a:pt x="362" y="361"/>
                  </a:lnTo>
                  <a:lnTo>
                    <a:pt x="344" y="361"/>
                  </a:lnTo>
                  <a:lnTo>
                    <a:pt x="344" y="361"/>
                  </a:lnTo>
                  <a:lnTo>
                    <a:pt x="336" y="361"/>
                  </a:lnTo>
                  <a:lnTo>
                    <a:pt x="336" y="361"/>
                  </a:lnTo>
                  <a:lnTo>
                    <a:pt x="327" y="352"/>
                  </a:lnTo>
                  <a:lnTo>
                    <a:pt x="318" y="352"/>
                  </a:lnTo>
                  <a:lnTo>
                    <a:pt x="318" y="352"/>
                  </a:lnTo>
                  <a:lnTo>
                    <a:pt x="283" y="361"/>
                  </a:lnTo>
                  <a:lnTo>
                    <a:pt x="256" y="361"/>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26" name="Freeform 60"/>
            <p:cNvSpPr>
              <a:spLocks noChangeArrowheads="1"/>
            </p:cNvSpPr>
            <p:nvPr/>
          </p:nvSpPr>
          <p:spPr bwMode="auto">
            <a:xfrm>
              <a:off x="7269163" y="3335338"/>
              <a:ext cx="120650" cy="85725"/>
            </a:xfrm>
            <a:custGeom>
              <a:avLst/>
              <a:gdLst>
                <a:gd name="T0" fmla="*/ 18 w 336"/>
                <a:gd name="T1" fmla="*/ 212 h 239"/>
                <a:gd name="T2" fmla="*/ 35 w 336"/>
                <a:gd name="T3" fmla="*/ 212 h 239"/>
                <a:gd name="T4" fmla="*/ 62 w 336"/>
                <a:gd name="T5" fmla="*/ 203 h 239"/>
                <a:gd name="T6" fmla="*/ 80 w 336"/>
                <a:gd name="T7" fmla="*/ 203 h 239"/>
                <a:gd name="T8" fmla="*/ 115 w 336"/>
                <a:gd name="T9" fmla="*/ 212 h 239"/>
                <a:gd name="T10" fmla="*/ 141 w 336"/>
                <a:gd name="T11" fmla="*/ 221 h 239"/>
                <a:gd name="T12" fmla="*/ 168 w 336"/>
                <a:gd name="T13" fmla="*/ 238 h 239"/>
                <a:gd name="T14" fmla="*/ 177 w 336"/>
                <a:gd name="T15" fmla="*/ 238 h 239"/>
                <a:gd name="T16" fmla="*/ 185 w 336"/>
                <a:gd name="T17" fmla="*/ 212 h 239"/>
                <a:gd name="T18" fmla="*/ 194 w 336"/>
                <a:gd name="T19" fmla="*/ 194 h 239"/>
                <a:gd name="T20" fmla="*/ 265 w 336"/>
                <a:gd name="T21" fmla="*/ 176 h 239"/>
                <a:gd name="T22" fmla="*/ 291 w 336"/>
                <a:gd name="T23" fmla="*/ 176 h 239"/>
                <a:gd name="T24" fmla="*/ 309 w 336"/>
                <a:gd name="T25" fmla="*/ 168 h 239"/>
                <a:gd name="T26" fmla="*/ 309 w 336"/>
                <a:gd name="T27" fmla="*/ 150 h 239"/>
                <a:gd name="T28" fmla="*/ 300 w 336"/>
                <a:gd name="T29" fmla="*/ 141 h 239"/>
                <a:gd name="T30" fmla="*/ 327 w 336"/>
                <a:gd name="T31" fmla="*/ 115 h 239"/>
                <a:gd name="T32" fmla="*/ 335 w 336"/>
                <a:gd name="T33" fmla="*/ 106 h 239"/>
                <a:gd name="T34" fmla="*/ 335 w 336"/>
                <a:gd name="T35" fmla="*/ 97 h 239"/>
                <a:gd name="T36" fmla="*/ 318 w 336"/>
                <a:gd name="T37" fmla="*/ 88 h 239"/>
                <a:gd name="T38" fmla="*/ 318 w 336"/>
                <a:gd name="T39" fmla="*/ 88 h 239"/>
                <a:gd name="T40" fmla="*/ 300 w 336"/>
                <a:gd name="T41" fmla="*/ 79 h 239"/>
                <a:gd name="T42" fmla="*/ 291 w 336"/>
                <a:gd name="T43" fmla="*/ 79 h 239"/>
                <a:gd name="T44" fmla="*/ 282 w 336"/>
                <a:gd name="T45" fmla="*/ 79 h 239"/>
                <a:gd name="T46" fmla="*/ 274 w 336"/>
                <a:gd name="T47" fmla="*/ 88 h 239"/>
                <a:gd name="T48" fmla="*/ 256 w 336"/>
                <a:gd name="T49" fmla="*/ 88 h 239"/>
                <a:gd name="T50" fmla="*/ 238 w 336"/>
                <a:gd name="T51" fmla="*/ 97 h 239"/>
                <a:gd name="T52" fmla="*/ 221 w 336"/>
                <a:gd name="T53" fmla="*/ 88 h 239"/>
                <a:gd name="T54" fmla="*/ 150 w 336"/>
                <a:gd name="T55" fmla="*/ 35 h 239"/>
                <a:gd name="T56" fmla="*/ 124 w 336"/>
                <a:gd name="T57" fmla="*/ 9 h 239"/>
                <a:gd name="T58" fmla="*/ 97 w 336"/>
                <a:gd name="T59" fmla="*/ 0 h 239"/>
                <a:gd name="T60" fmla="*/ 80 w 336"/>
                <a:gd name="T61" fmla="*/ 0 h 239"/>
                <a:gd name="T62" fmla="*/ 71 w 336"/>
                <a:gd name="T63" fmla="*/ 18 h 239"/>
                <a:gd name="T64" fmla="*/ 80 w 336"/>
                <a:gd name="T65" fmla="*/ 35 h 239"/>
                <a:gd name="T66" fmla="*/ 80 w 336"/>
                <a:gd name="T67" fmla="*/ 44 h 239"/>
                <a:gd name="T68" fmla="*/ 80 w 336"/>
                <a:gd name="T69" fmla="*/ 53 h 239"/>
                <a:gd name="T70" fmla="*/ 80 w 336"/>
                <a:gd name="T71" fmla="*/ 62 h 239"/>
                <a:gd name="T72" fmla="*/ 80 w 336"/>
                <a:gd name="T73" fmla="*/ 71 h 239"/>
                <a:gd name="T74" fmla="*/ 71 w 336"/>
                <a:gd name="T75" fmla="*/ 88 h 239"/>
                <a:gd name="T76" fmla="*/ 71 w 336"/>
                <a:gd name="T77" fmla="*/ 115 h 239"/>
                <a:gd name="T78" fmla="*/ 53 w 336"/>
                <a:gd name="T79" fmla="*/ 141 h 239"/>
                <a:gd name="T80" fmla="*/ 53 w 336"/>
                <a:gd name="T81" fmla="*/ 141 h 239"/>
                <a:gd name="T82" fmla="*/ 44 w 336"/>
                <a:gd name="T83" fmla="*/ 150 h 239"/>
                <a:gd name="T84" fmla="*/ 35 w 336"/>
                <a:gd name="T85" fmla="*/ 150 h 239"/>
                <a:gd name="T86" fmla="*/ 18 w 336"/>
                <a:gd name="T87" fmla="*/ 150 h 239"/>
                <a:gd name="T88" fmla="*/ 0 w 336"/>
                <a:gd name="T89" fmla="*/ 168 h 239"/>
                <a:gd name="T90" fmla="*/ 0 w 336"/>
                <a:gd name="T91" fmla="*/ 168 h 239"/>
                <a:gd name="T92" fmla="*/ 0 w 336"/>
                <a:gd name="T93" fmla="*/ 185 h 239"/>
                <a:gd name="T94" fmla="*/ 0 w 336"/>
                <a:gd name="T95" fmla="*/ 203 h 239"/>
                <a:gd name="T96" fmla="*/ 18 w 336"/>
                <a:gd name="T97" fmla="*/ 212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36" h="239">
                  <a:moveTo>
                    <a:pt x="18" y="212"/>
                  </a:moveTo>
                  <a:lnTo>
                    <a:pt x="18" y="212"/>
                  </a:lnTo>
                  <a:lnTo>
                    <a:pt x="35" y="212"/>
                  </a:lnTo>
                  <a:lnTo>
                    <a:pt x="35" y="212"/>
                  </a:lnTo>
                  <a:lnTo>
                    <a:pt x="53" y="212"/>
                  </a:lnTo>
                  <a:lnTo>
                    <a:pt x="62" y="203"/>
                  </a:lnTo>
                  <a:lnTo>
                    <a:pt x="62" y="203"/>
                  </a:lnTo>
                  <a:lnTo>
                    <a:pt x="80" y="203"/>
                  </a:lnTo>
                  <a:lnTo>
                    <a:pt x="80" y="203"/>
                  </a:lnTo>
                  <a:lnTo>
                    <a:pt x="115" y="212"/>
                  </a:lnTo>
                  <a:lnTo>
                    <a:pt x="141" y="221"/>
                  </a:lnTo>
                  <a:lnTo>
                    <a:pt x="141" y="221"/>
                  </a:lnTo>
                  <a:lnTo>
                    <a:pt x="159" y="238"/>
                  </a:lnTo>
                  <a:lnTo>
                    <a:pt x="168" y="238"/>
                  </a:lnTo>
                  <a:lnTo>
                    <a:pt x="168" y="238"/>
                  </a:lnTo>
                  <a:lnTo>
                    <a:pt x="177" y="238"/>
                  </a:lnTo>
                  <a:lnTo>
                    <a:pt x="185" y="229"/>
                  </a:lnTo>
                  <a:lnTo>
                    <a:pt x="185" y="212"/>
                  </a:lnTo>
                  <a:lnTo>
                    <a:pt x="185" y="212"/>
                  </a:lnTo>
                  <a:lnTo>
                    <a:pt x="194" y="194"/>
                  </a:lnTo>
                  <a:lnTo>
                    <a:pt x="212" y="185"/>
                  </a:lnTo>
                  <a:lnTo>
                    <a:pt x="265" y="176"/>
                  </a:lnTo>
                  <a:lnTo>
                    <a:pt x="265" y="176"/>
                  </a:lnTo>
                  <a:lnTo>
                    <a:pt x="291" y="176"/>
                  </a:lnTo>
                  <a:lnTo>
                    <a:pt x="309" y="168"/>
                  </a:lnTo>
                  <a:lnTo>
                    <a:pt x="309" y="168"/>
                  </a:lnTo>
                  <a:lnTo>
                    <a:pt x="309" y="159"/>
                  </a:lnTo>
                  <a:lnTo>
                    <a:pt x="309" y="150"/>
                  </a:lnTo>
                  <a:lnTo>
                    <a:pt x="309" y="150"/>
                  </a:lnTo>
                  <a:lnTo>
                    <a:pt x="300" y="141"/>
                  </a:lnTo>
                  <a:lnTo>
                    <a:pt x="300" y="141"/>
                  </a:lnTo>
                  <a:lnTo>
                    <a:pt x="327" y="115"/>
                  </a:lnTo>
                  <a:lnTo>
                    <a:pt x="327" y="115"/>
                  </a:lnTo>
                  <a:lnTo>
                    <a:pt x="335" y="106"/>
                  </a:lnTo>
                  <a:lnTo>
                    <a:pt x="335" y="97"/>
                  </a:lnTo>
                  <a:lnTo>
                    <a:pt x="335" y="97"/>
                  </a:lnTo>
                  <a:lnTo>
                    <a:pt x="327" y="88"/>
                  </a:lnTo>
                  <a:lnTo>
                    <a:pt x="318" y="88"/>
                  </a:lnTo>
                  <a:lnTo>
                    <a:pt x="318" y="88"/>
                  </a:lnTo>
                  <a:lnTo>
                    <a:pt x="318" y="88"/>
                  </a:lnTo>
                  <a:lnTo>
                    <a:pt x="318" y="88"/>
                  </a:lnTo>
                  <a:lnTo>
                    <a:pt x="300" y="79"/>
                  </a:lnTo>
                  <a:lnTo>
                    <a:pt x="291" y="79"/>
                  </a:lnTo>
                  <a:lnTo>
                    <a:pt x="291" y="79"/>
                  </a:lnTo>
                  <a:lnTo>
                    <a:pt x="282" y="79"/>
                  </a:lnTo>
                  <a:lnTo>
                    <a:pt x="282" y="79"/>
                  </a:lnTo>
                  <a:lnTo>
                    <a:pt x="274" y="88"/>
                  </a:lnTo>
                  <a:lnTo>
                    <a:pt x="274" y="88"/>
                  </a:lnTo>
                  <a:lnTo>
                    <a:pt x="256" y="88"/>
                  </a:lnTo>
                  <a:lnTo>
                    <a:pt x="256" y="88"/>
                  </a:lnTo>
                  <a:lnTo>
                    <a:pt x="247" y="97"/>
                  </a:lnTo>
                  <a:lnTo>
                    <a:pt x="238" y="97"/>
                  </a:lnTo>
                  <a:lnTo>
                    <a:pt x="238" y="97"/>
                  </a:lnTo>
                  <a:lnTo>
                    <a:pt x="221" y="88"/>
                  </a:lnTo>
                  <a:lnTo>
                    <a:pt x="185" y="62"/>
                  </a:lnTo>
                  <a:lnTo>
                    <a:pt x="150" y="35"/>
                  </a:lnTo>
                  <a:lnTo>
                    <a:pt x="124" y="9"/>
                  </a:lnTo>
                  <a:lnTo>
                    <a:pt x="124" y="9"/>
                  </a:lnTo>
                  <a:lnTo>
                    <a:pt x="115" y="0"/>
                  </a:lnTo>
                  <a:lnTo>
                    <a:pt x="97" y="0"/>
                  </a:lnTo>
                  <a:lnTo>
                    <a:pt x="80" y="0"/>
                  </a:lnTo>
                  <a:lnTo>
                    <a:pt x="80" y="0"/>
                  </a:lnTo>
                  <a:lnTo>
                    <a:pt x="71" y="18"/>
                  </a:lnTo>
                  <a:lnTo>
                    <a:pt x="71" y="18"/>
                  </a:lnTo>
                  <a:lnTo>
                    <a:pt x="71" y="26"/>
                  </a:lnTo>
                  <a:lnTo>
                    <a:pt x="80" y="35"/>
                  </a:lnTo>
                  <a:lnTo>
                    <a:pt x="80" y="35"/>
                  </a:lnTo>
                  <a:lnTo>
                    <a:pt x="80" y="44"/>
                  </a:lnTo>
                  <a:lnTo>
                    <a:pt x="80" y="53"/>
                  </a:lnTo>
                  <a:lnTo>
                    <a:pt x="80" y="53"/>
                  </a:lnTo>
                  <a:lnTo>
                    <a:pt x="80" y="62"/>
                  </a:lnTo>
                  <a:lnTo>
                    <a:pt x="80" y="62"/>
                  </a:lnTo>
                  <a:lnTo>
                    <a:pt x="80" y="71"/>
                  </a:lnTo>
                  <a:lnTo>
                    <a:pt x="80" y="71"/>
                  </a:lnTo>
                  <a:lnTo>
                    <a:pt x="71" y="88"/>
                  </a:lnTo>
                  <a:lnTo>
                    <a:pt x="71" y="88"/>
                  </a:lnTo>
                  <a:lnTo>
                    <a:pt x="71" y="115"/>
                  </a:lnTo>
                  <a:lnTo>
                    <a:pt x="71" y="115"/>
                  </a:lnTo>
                  <a:lnTo>
                    <a:pt x="62" y="123"/>
                  </a:lnTo>
                  <a:lnTo>
                    <a:pt x="53" y="141"/>
                  </a:lnTo>
                  <a:lnTo>
                    <a:pt x="53" y="141"/>
                  </a:lnTo>
                  <a:lnTo>
                    <a:pt x="53" y="141"/>
                  </a:lnTo>
                  <a:lnTo>
                    <a:pt x="53" y="141"/>
                  </a:lnTo>
                  <a:lnTo>
                    <a:pt x="44" y="150"/>
                  </a:lnTo>
                  <a:lnTo>
                    <a:pt x="44" y="150"/>
                  </a:lnTo>
                  <a:lnTo>
                    <a:pt x="35" y="150"/>
                  </a:lnTo>
                  <a:lnTo>
                    <a:pt x="18" y="150"/>
                  </a:lnTo>
                  <a:lnTo>
                    <a:pt x="18" y="150"/>
                  </a:lnTo>
                  <a:lnTo>
                    <a:pt x="9" y="159"/>
                  </a:lnTo>
                  <a:lnTo>
                    <a:pt x="0" y="168"/>
                  </a:lnTo>
                  <a:lnTo>
                    <a:pt x="0" y="168"/>
                  </a:lnTo>
                  <a:lnTo>
                    <a:pt x="0" y="168"/>
                  </a:lnTo>
                  <a:lnTo>
                    <a:pt x="0" y="185"/>
                  </a:lnTo>
                  <a:lnTo>
                    <a:pt x="0" y="185"/>
                  </a:lnTo>
                  <a:lnTo>
                    <a:pt x="0" y="194"/>
                  </a:lnTo>
                  <a:lnTo>
                    <a:pt x="0" y="203"/>
                  </a:lnTo>
                  <a:lnTo>
                    <a:pt x="0" y="203"/>
                  </a:lnTo>
                  <a:lnTo>
                    <a:pt x="18" y="212"/>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27" name="Freeform 61"/>
            <p:cNvSpPr>
              <a:spLocks noChangeArrowheads="1"/>
            </p:cNvSpPr>
            <p:nvPr/>
          </p:nvSpPr>
          <p:spPr bwMode="auto">
            <a:xfrm>
              <a:off x="6618288" y="3897313"/>
              <a:ext cx="53975" cy="41275"/>
            </a:xfrm>
            <a:custGeom>
              <a:avLst/>
              <a:gdLst>
                <a:gd name="T0" fmla="*/ 115 w 151"/>
                <a:gd name="T1" fmla="*/ 80 h 116"/>
                <a:gd name="T2" fmla="*/ 115 w 151"/>
                <a:gd name="T3" fmla="*/ 80 h 116"/>
                <a:gd name="T4" fmla="*/ 124 w 151"/>
                <a:gd name="T5" fmla="*/ 62 h 116"/>
                <a:gd name="T6" fmla="*/ 124 w 151"/>
                <a:gd name="T7" fmla="*/ 62 h 116"/>
                <a:gd name="T8" fmla="*/ 133 w 151"/>
                <a:gd name="T9" fmla="*/ 53 h 116"/>
                <a:gd name="T10" fmla="*/ 133 w 151"/>
                <a:gd name="T11" fmla="*/ 53 h 116"/>
                <a:gd name="T12" fmla="*/ 142 w 151"/>
                <a:gd name="T13" fmla="*/ 36 h 116"/>
                <a:gd name="T14" fmla="*/ 150 w 151"/>
                <a:gd name="T15" fmla="*/ 18 h 116"/>
                <a:gd name="T16" fmla="*/ 150 w 151"/>
                <a:gd name="T17" fmla="*/ 18 h 116"/>
                <a:gd name="T18" fmla="*/ 142 w 151"/>
                <a:gd name="T19" fmla="*/ 0 h 116"/>
                <a:gd name="T20" fmla="*/ 133 w 151"/>
                <a:gd name="T21" fmla="*/ 0 h 116"/>
                <a:gd name="T22" fmla="*/ 89 w 151"/>
                <a:gd name="T23" fmla="*/ 0 h 116"/>
                <a:gd name="T24" fmla="*/ 89 w 151"/>
                <a:gd name="T25" fmla="*/ 0 h 116"/>
                <a:gd name="T26" fmla="*/ 71 w 151"/>
                <a:gd name="T27" fmla="*/ 0 h 116"/>
                <a:gd name="T28" fmla="*/ 71 w 151"/>
                <a:gd name="T29" fmla="*/ 0 h 116"/>
                <a:gd name="T30" fmla="*/ 36 w 151"/>
                <a:gd name="T31" fmla="*/ 9 h 116"/>
                <a:gd name="T32" fmla="*/ 9 w 151"/>
                <a:gd name="T33" fmla="*/ 36 h 116"/>
                <a:gd name="T34" fmla="*/ 9 w 151"/>
                <a:gd name="T35" fmla="*/ 36 h 116"/>
                <a:gd name="T36" fmla="*/ 0 w 151"/>
                <a:gd name="T37" fmla="*/ 45 h 116"/>
                <a:gd name="T38" fmla="*/ 0 w 151"/>
                <a:gd name="T39" fmla="*/ 62 h 116"/>
                <a:gd name="T40" fmla="*/ 0 w 151"/>
                <a:gd name="T41" fmla="*/ 62 h 116"/>
                <a:gd name="T42" fmla="*/ 0 w 151"/>
                <a:gd name="T43" fmla="*/ 80 h 116"/>
                <a:gd name="T44" fmla="*/ 9 w 151"/>
                <a:gd name="T45" fmla="*/ 89 h 116"/>
                <a:gd name="T46" fmla="*/ 9 w 151"/>
                <a:gd name="T47" fmla="*/ 89 h 116"/>
                <a:gd name="T48" fmla="*/ 27 w 151"/>
                <a:gd name="T49" fmla="*/ 106 h 116"/>
                <a:gd name="T50" fmla="*/ 53 w 151"/>
                <a:gd name="T51" fmla="*/ 115 h 116"/>
                <a:gd name="T52" fmla="*/ 53 w 151"/>
                <a:gd name="T53" fmla="*/ 115 h 116"/>
                <a:gd name="T54" fmla="*/ 89 w 151"/>
                <a:gd name="T55" fmla="*/ 106 h 116"/>
                <a:gd name="T56" fmla="*/ 106 w 151"/>
                <a:gd name="T57" fmla="*/ 98 h 116"/>
                <a:gd name="T58" fmla="*/ 115 w 151"/>
                <a:gd name="T59" fmla="*/ 80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1" h="116">
                  <a:moveTo>
                    <a:pt x="115" y="80"/>
                  </a:moveTo>
                  <a:lnTo>
                    <a:pt x="115" y="80"/>
                  </a:lnTo>
                  <a:lnTo>
                    <a:pt x="124" y="62"/>
                  </a:lnTo>
                  <a:lnTo>
                    <a:pt x="124" y="62"/>
                  </a:lnTo>
                  <a:lnTo>
                    <a:pt x="133" y="53"/>
                  </a:lnTo>
                  <a:lnTo>
                    <a:pt x="133" y="53"/>
                  </a:lnTo>
                  <a:lnTo>
                    <a:pt x="142" y="36"/>
                  </a:lnTo>
                  <a:lnTo>
                    <a:pt x="150" y="18"/>
                  </a:lnTo>
                  <a:lnTo>
                    <a:pt x="150" y="18"/>
                  </a:lnTo>
                  <a:lnTo>
                    <a:pt x="142" y="0"/>
                  </a:lnTo>
                  <a:lnTo>
                    <a:pt x="133" y="0"/>
                  </a:lnTo>
                  <a:lnTo>
                    <a:pt x="89" y="0"/>
                  </a:lnTo>
                  <a:lnTo>
                    <a:pt x="89" y="0"/>
                  </a:lnTo>
                  <a:lnTo>
                    <a:pt x="71" y="0"/>
                  </a:lnTo>
                  <a:lnTo>
                    <a:pt x="71" y="0"/>
                  </a:lnTo>
                  <a:lnTo>
                    <a:pt x="36" y="9"/>
                  </a:lnTo>
                  <a:lnTo>
                    <a:pt x="9" y="36"/>
                  </a:lnTo>
                  <a:lnTo>
                    <a:pt x="9" y="36"/>
                  </a:lnTo>
                  <a:lnTo>
                    <a:pt x="0" y="45"/>
                  </a:lnTo>
                  <a:lnTo>
                    <a:pt x="0" y="62"/>
                  </a:lnTo>
                  <a:lnTo>
                    <a:pt x="0" y="62"/>
                  </a:lnTo>
                  <a:lnTo>
                    <a:pt x="0" y="80"/>
                  </a:lnTo>
                  <a:lnTo>
                    <a:pt x="9" y="89"/>
                  </a:lnTo>
                  <a:lnTo>
                    <a:pt x="9" y="89"/>
                  </a:lnTo>
                  <a:lnTo>
                    <a:pt x="27" y="106"/>
                  </a:lnTo>
                  <a:lnTo>
                    <a:pt x="53" y="115"/>
                  </a:lnTo>
                  <a:lnTo>
                    <a:pt x="53" y="115"/>
                  </a:lnTo>
                  <a:lnTo>
                    <a:pt x="89" y="106"/>
                  </a:lnTo>
                  <a:lnTo>
                    <a:pt x="106" y="98"/>
                  </a:lnTo>
                  <a:lnTo>
                    <a:pt x="115" y="80"/>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28" name="Freeform 62"/>
            <p:cNvSpPr>
              <a:spLocks noChangeArrowheads="1"/>
            </p:cNvSpPr>
            <p:nvPr/>
          </p:nvSpPr>
          <p:spPr bwMode="auto">
            <a:xfrm>
              <a:off x="6853238" y="3789363"/>
              <a:ext cx="44450" cy="66675"/>
            </a:xfrm>
            <a:custGeom>
              <a:avLst/>
              <a:gdLst>
                <a:gd name="T0" fmla="*/ 36 w 125"/>
                <a:gd name="T1" fmla="*/ 186 h 187"/>
                <a:gd name="T2" fmla="*/ 36 w 125"/>
                <a:gd name="T3" fmla="*/ 186 h 187"/>
                <a:gd name="T4" fmla="*/ 44 w 125"/>
                <a:gd name="T5" fmla="*/ 186 h 187"/>
                <a:gd name="T6" fmla="*/ 44 w 125"/>
                <a:gd name="T7" fmla="*/ 186 h 187"/>
                <a:gd name="T8" fmla="*/ 53 w 125"/>
                <a:gd name="T9" fmla="*/ 186 h 187"/>
                <a:gd name="T10" fmla="*/ 53 w 125"/>
                <a:gd name="T11" fmla="*/ 186 h 187"/>
                <a:gd name="T12" fmla="*/ 97 w 125"/>
                <a:gd name="T13" fmla="*/ 115 h 187"/>
                <a:gd name="T14" fmla="*/ 115 w 125"/>
                <a:gd name="T15" fmla="*/ 62 h 187"/>
                <a:gd name="T16" fmla="*/ 124 w 125"/>
                <a:gd name="T17" fmla="*/ 18 h 187"/>
                <a:gd name="T18" fmla="*/ 124 w 125"/>
                <a:gd name="T19" fmla="*/ 18 h 187"/>
                <a:gd name="T20" fmla="*/ 115 w 125"/>
                <a:gd name="T21" fmla="*/ 9 h 187"/>
                <a:gd name="T22" fmla="*/ 97 w 125"/>
                <a:gd name="T23" fmla="*/ 0 h 187"/>
                <a:gd name="T24" fmla="*/ 97 w 125"/>
                <a:gd name="T25" fmla="*/ 0 h 187"/>
                <a:gd name="T26" fmla="*/ 80 w 125"/>
                <a:gd name="T27" fmla="*/ 9 h 187"/>
                <a:gd name="T28" fmla="*/ 44 w 125"/>
                <a:gd name="T29" fmla="*/ 27 h 187"/>
                <a:gd name="T30" fmla="*/ 27 w 125"/>
                <a:gd name="T31" fmla="*/ 53 h 187"/>
                <a:gd name="T32" fmla="*/ 9 w 125"/>
                <a:gd name="T33" fmla="*/ 89 h 187"/>
                <a:gd name="T34" fmla="*/ 9 w 125"/>
                <a:gd name="T35" fmla="*/ 89 h 187"/>
                <a:gd name="T36" fmla="*/ 0 w 125"/>
                <a:gd name="T37" fmla="*/ 124 h 187"/>
                <a:gd name="T38" fmla="*/ 9 w 125"/>
                <a:gd name="T39" fmla="*/ 150 h 187"/>
                <a:gd name="T40" fmla="*/ 18 w 125"/>
                <a:gd name="T41" fmla="*/ 177 h 187"/>
                <a:gd name="T42" fmla="*/ 36 w 125"/>
                <a:gd name="T43" fmla="*/ 186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25" h="187">
                  <a:moveTo>
                    <a:pt x="36" y="186"/>
                  </a:moveTo>
                  <a:lnTo>
                    <a:pt x="36" y="186"/>
                  </a:lnTo>
                  <a:lnTo>
                    <a:pt x="44" y="186"/>
                  </a:lnTo>
                  <a:lnTo>
                    <a:pt x="44" y="186"/>
                  </a:lnTo>
                  <a:lnTo>
                    <a:pt x="53" y="186"/>
                  </a:lnTo>
                  <a:lnTo>
                    <a:pt x="53" y="186"/>
                  </a:lnTo>
                  <a:lnTo>
                    <a:pt x="97" y="115"/>
                  </a:lnTo>
                  <a:lnTo>
                    <a:pt x="115" y="62"/>
                  </a:lnTo>
                  <a:lnTo>
                    <a:pt x="124" y="18"/>
                  </a:lnTo>
                  <a:lnTo>
                    <a:pt x="124" y="18"/>
                  </a:lnTo>
                  <a:lnTo>
                    <a:pt x="115" y="9"/>
                  </a:lnTo>
                  <a:lnTo>
                    <a:pt x="97" y="0"/>
                  </a:lnTo>
                  <a:lnTo>
                    <a:pt x="97" y="0"/>
                  </a:lnTo>
                  <a:lnTo>
                    <a:pt x="80" y="9"/>
                  </a:lnTo>
                  <a:lnTo>
                    <a:pt x="44" y="27"/>
                  </a:lnTo>
                  <a:lnTo>
                    <a:pt x="27" y="53"/>
                  </a:lnTo>
                  <a:lnTo>
                    <a:pt x="9" y="89"/>
                  </a:lnTo>
                  <a:lnTo>
                    <a:pt x="9" y="89"/>
                  </a:lnTo>
                  <a:lnTo>
                    <a:pt x="0" y="124"/>
                  </a:lnTo>
                  <a:lnTo>
                    <a:pt x="9" y="150"/>
                  </a:lnTo>
                  <a:lnTo>
                    <a:pt x="18" y="177"/>
                  </a:lnTo>
                  <a:lnTo>
                    <a:pt x="36" y="186"/>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29" name="Freeform 63"/>
            <p:cNvSpPr>
              <a:spLocks noChangeArrowheads="1"/>
            </p:cNvSpPr>
            <p:nvPr/>
          </p:nvSpPr>
          <p:spPr bwMode="auto">
            <a:xfrm>
              <a:off x="6888163" y="4103688"/>
              <a:ext cx="101600" cy="95250"/>
            </a:xfrm>
            <a:custGeom>
              <a:avLst/>
              <a:gdLst>
                <a:gd name="T0" fmla="*/ 239 w 284"/>
                <a:gd name="T1" fmla="*/ 177 h 266"/>
                <a:gd name="T2" fmla="*/ 274 w 284"/>
                <a:gd name="T3" fmla="*/ 168 h 266"/>
                <a:gd name="T4" fmla="*/ 283 w 284"/>
                <a:gd name="T5" fmla="*/ 150 h 266"/>
                <a:gd name="T6" fmla="*/ 274 w 284"/>
                <a:gd name="T7" fmla="*/ 106 h 266"/>
                <a:gd name="T8" fmla="*/ 274 w 284"/>
                <a:gd name="T9" fmla="*/ 88 h 266"/>
                <a:gd name="T10" fmla="*/ 265 w 284"/>
                <a:gd name="T11" fmla="*/ 44 h 266"/>
                <a:gd name="T12" fmla="*/ 265 w 284"/>
                <a:gd name="T13" fmla="*/ 27 h 266"/>
                <a:gd name="T14" fmla="*/ 230 w 284"/>
                <a:gd name="T15" fmla="*/ 0 h 266"/>
                <a:gd name="T16" fmla="*/ 221 w 284"/>
                <a:gd name="T17" fmla="*/ 9 h 266"/>
                <a:gd name="T18" fmla="*/ 212 w 284"/>
                <a:gd name="T19" fmla="*/ 18 h 266"/>
                <a:gd name="T20" fmla="*/ 203 w 284"/>
                <a:gd name="T21" fmla="*/ 36 h 266"/>
                <a:gd name="T22" fmla="*/ 212 w 284"/>
                <a:gd name="T23" fmla="*/ 44 h 266"/>
                <a:gd name="T24" fmla="*/ 186 w 284"/>
                <a:gd name="T25" fmla="*/ 44 h 266"/>
                <a:gd name="T26" fmla="*/ 177 w 284"/>
                <a:gd name="T27" fmla="*/ 62 h 266"/>
                <a:gd name="T28" fmla="*/ 168 w 284"/>
                <a:gd name="T29" fmla="*/ 71 h 266"/>
                <a:gd name="T30" fmla="*/ 159 w 284"/>
                <a:gd name="T31" fmla="*/ 71 h 266"/>
                <a:gd name="T32" fmla="*/ 150 w 284"/>
                <a:gd name="T33" fmla="*/ 80 h 266"/>
                <a:gd name="T34" fmla="*/ 142 w 284"/>
                <a:gd name="T35" fmla="*/ 88 h 266"/>
                <a:gd name="T36" fmla="*/ 142 w 284"/>
                <a:gd name="T37" fmla="*/ 88 h 266"/>
                <a:gd name="T38" fmla="*/ 142 w 284"/>
                <a:gd name="T39" fmla="*/ 88 h 266"/>
                <a:gd name="T40" fmla="*/ 106 w 284"/>
                <a:gd name="T41" fmla="*/ 71 h 266"/>
                <a:gd name="T42" fmla="*/ 80 w 284"/>
                <a:gd name="T43" fmla="*/ 80 h 266"/>
                <a:gd name="T44" fmla="*/ 62 w 284"/>
                <a:gd name="T45" fmla="*/ 80 h 266"/>
                <a:gd name="T46" fmla="*/ 62 w 284"/>
                <a:gd name="T47" fmla="*/ 88 h 266"/>
                <a:gd name="T48" fmla="*/ 36 w 284"/>
                <a:gd name="T49" fmla="*/ 106 h 266"/>
                <a:gd name="T50" fmla="*/ 18 w 284"/>
                <a:gd name="T51" fmla="*/ 115 h 266"/>
                <a:gd name="T52" fmla="*/ 9 w 284"/>
                <a:gd name="T53" fmla="*/ 133 h 266"/>
                <a:gd name="T54" fmla="*/ 0 w 284"/>
                <a:gd name="T55" fmla="*/ 159 h 266"/>
                <a:gd name="T56" fmla="*/ 9 w 284"/>
                <a:gd name="T57" fmla="*/ 168 h 266"/>
                <a:gd name="T58" fmla="*/ 18 w 284"/>
                <a:gd name="T59" fmla="*/ 177 h 266"/>
                <a:gd name="T60" fmla="*/ 36 w 284"/>
                <a:gd name="T61" fmla="*/ 177 h 266"/>
                <a:gd name="T62" fmla="*/ 44 w 284"/>
                <a:gd name="T63" fmla="*/ 168 h 266"/>
                <a:gd name="T64" fmla="*/ 53 w 284"/>
                <a:gd name="T65" fmla="*/ 159 h 266"/>
                <a:gd name="T66" fmla="*/ 71 w 284"/>
                <a:gd name="T67" fmla="*/ 159 h 266"/>
                <a:gd name="T68" fmla="*/ 80 w 284"/>
                <a:gd name="T69" fmla="*/ 150 h 266"/>
                <a:gd name="T70" fmla="*/ 89 w 284"/>
                <a:gd name="T71" fmla="*/ 150 h 266"/>
                <a:gd name="T72" fmla="*/ 89 w 284"/>
                <a:gd name="T73" fmla="*/ 141 h 266"/>
                <a:gd name="T74" fmla="*/ 97 w 284"/>
                <a:gd name="T75" fmla="*/ 141 h 266"/>
                <a:gd name="T76" fmla="*/ 106 w 284"/>
                <a:gd name="T77" fmla="*/ 141 h 266"/>
                <a:gd name="T78" fmla="*/ 115 w 284"/>
                <a:gd name="T79" fmla="*/ 177 h 266"/>
                <a:gd name="T80" fmla="*/ 115 w 284"/>
                <a:gd name="T81" fmla="*/ 177 h 266"/>
                <a:gd name="T82" fmla="*/ 124 w 284"/>
                <a:gd name="T83" fmla="*/ 212 h 266"/>
                <a:gd name="T84" fmla="*/ 150 w 284"/>
                <a:gd name="T85" fmla="*/ 230 h 266"/>
                <a:gd name="T86" fmla="*/ 150 w 284"/>
                <a:gd name="T87" fmla="*/ 230 h 266"/>
                <a:gd name="T88" fmla="*/ 177 w 284"/>
                <a:gd name="T89" fmla="*/ 239 h 266"/>
                <a:gd name="T90" fmla="*/ 194 w 284"/>
                <a:gd name="T91" fmla="*/ 256 h 266"/>
                <a:gd name="T92" fmla="*/ 203 w 284"/>
                <a:gd name="T93" fmla="*/ 265 h 266"/>
                <a:gd name="T94" fmla="*/ 212 w 284"/>
                <a:gd name="T95" fmla="*/ 265 h 266"/>
                <a:gd name="T96" fmla="*/ 221 w 284"/>
                <a:gd name="T97" fmla="*/ 256 h 266"/>
                <a:gd name="T98" fmla="*/ 221 w 284"/>
                <a:gd name="T99" fmla="*/ 247 h 266"/>
                <a:gd name="T100" fmla="*/ 221 w 284"/>
                <a:gd name="T101" fmla="*/ 212 h 266"/>
                <a:gd name="T102" fmla="*/ 212 w 284"/>
                <a:gd name="T103" fmla="*/ 194 h 266"/>
                <a:gd name="T104" fmla="*/ 212 w 284"/>
                <a:gd name="T105" fmla="*/ 186 h 266"/>
                <a:gd name="T106" fmla="*/ 230 w 284"/>
                <a:gd name="T107" fmla="*/ 186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84" h="266">
                  <a:moveTo>
                    <a:pt x="239" y="177"/>
                  </a:moveTo>
                  <a:lnTo>
                    <a:pt x="239" y="177"/>
                  </a:lnTo>
                  <a:lnTo>
                    <a:pt x="256" y="177"/>
                  </a:lnTo>
                  <a:lnTo>
                    <a:pt x="274" y="168"/>
                  </a:lnTo>
                  <a:lnTo>
                    <a:pt x="274" y="168"/>
                  </a:lnTo>
                  <a:lnTo>
                    <a:pt x="283" y="150"/>
                  </a:lnTo>
                  <a:lnTo>
                    <a:pt x="283" y="141"/>
                  </a:lnTo>
                  <a:lnTo>
                    <a:pt x="274" y="106"/>
                  </a:lnTo>
                  <a:lnTo>
                    <a:pt x="274" y="106"/>
                  </a:lnTo>
                  <a:lnTo>
                    <a:pt x="274" y="88"/>
                  </a:lnTo>
                  <a:lnTo>
                    <a:pt x="274" y="88"/>
                  </a:lnTo>
                  <a:lnTo>
                    <a:pt x="265" y="44"/>
                  </a:lnTo>
                  <a:lnTo>
                    <a:pt x="265" y="44"/>
                  </a:lnTo>
                  <a:lnTo>
                    <a:pt x="265" y="27"/>
                  </a:lnTo>
                  <a:lnTo>
                    <a:pt x="256" y="9"/>
                  </a:lnTo>
                  <a:lnTo>
                    <a:pt x="230" y="0"/>
                  </a:lnTo>
                  <a:lnTo>
                    <a:pt x="230" y="0"/>
                  </a:lnTo>
                  <a:lnTo>
                    <a:pt x="221" y="9"/>
                  </a:lnTo>
                  <a:lnTo>
                    <a:pt x="212" y="18"/>
                  </a:lnTo>
                  <a:lnTo>
                    <a:pt x="212" y="18"/>
                  </a:lnTo>
                  <a:lnTo>
                    <a:pt x="203" y="27"/>
                  </a:lnTo>
                  <a:lnTo>
                    <a:pt x="203" y="36"/>
                  </a:lnTo>
                  <a:lnTo>
                    <a:pt x="203" y="36"/>
                  </a:lnTo>
                  <a:lnTo>
                    <a:pt x="212" y="44"/>
                  </a:lnTo>
                  <a:lnTo>
                    <a:pt x="212" y="44"/>
                  </a:lnTo>
                  <a:lnTo>
                    <a:pt x="186" y="44"/>
                  </a:lnTo>
                  <a:lnTo>
                    <a:pt x="177" y="53"/>
                  </a:lnTo>
                  <a:lnTo>
                    <a:pt x="177" y="62"/>
                  </a:lnTo>
                  <a:lnTo>
                    <a:pt x="177" y="62"/>
                  </a:lnTo>
                  <a:lnTo>
                    <a:pt x="168" y="71"/>
                  </a:lnTo>
                  <a:lnTo>
                    <a:pt x="168" y="71"/>
                  </a:lnTo>
                  <a:lnTo>
                    <a:pt x="159" y="71"/>
                  </a:lnTo>
                  <a:lnTo>
                    <a:pt x="159" y="71"/>
                  </a:lnTo>
                  <a:lnTo>
                    <a:pt x="150" y="80"/>
                  </a:lnTo>
                  <a:lnTo>
                    <a:pt x="142" y="88"/>
                  </a:lnTo>
                  <a:lnTo>
                    <a:pt x="142" y="88"/>
                  </a:lnTo>
                  <a:lnTo>
                    <a:pt x="142" y="88"/>
                  </a:lnTo>
                  <a:lnTo>
                    <a:pt x="142" y="88"/>
                  </a:lnTo>
                  <a:lnTo>
                    <a:pt x="142" y="88"/>
                  </a:lnTo>
                  <a:lnTo>
                    <a:pt x="142" y="88"/>
                  </a:lnTo>
                  <a:lnTo>
                    <a:pt x="106" y="71"/>
                  </a:lnTo>
                  <a:lnTo>
                    <a:pt x="106" y="71"/>
                  </a:lnTo>
                  <a:lnTo>
                    <a:pt x="97" y="71"/>
                  </a:lnTo>
                  <a:lnTo>
                    <a:pt x="80" y="80"/>
                  </a:lnTo>
                  <a:lnTo>
                    <a:pt x="80" y="80"/>
                  </a:lnTo>
                  <a:lnTo>
                    <a:pt x="62" y="80"/>
                  </a:lnTo>
                  <a:lnTo>
                    <a:pt x="62" y="80"/>
                  </a:lnTo>
                  <a:lnTo>
                    <a:pt x="62" y="88"/>
                  </a:lnTo>
                  <a:lnTo>
                    <a:pt x="62" y="88"/>
                  </a:lnTo>
                  <a:lnTo>
                    <a:pt x="36" y="106"/>
                  </a:lnTo>
                  <a:lnTo>
                    <a:pt x="36" y="106"/>
                  </a:lnTo>
                  <a:lnTo>
                    <a:pt x="18" y="115"/>
                  </a:lnTo>
                  <a:lnTo>
                    <a:pt x="9" y="133"/>
                  </a:lnTo>
                  <a:lnTo>
                    <a:pt x="9" y="133"/>
                  </a:lnTo>
                  <a:lnTo>
                    <a:pt x="0" y="150"/>
                  </a:lnTo>
                  <a:lnTo>
                    <a:pt x="0" y="159"/>
                  </a:lnTo>
                  <a:lnTo>
                    <a:pt x="0" y="159"/>
                  </a:lnTo>
                  <a:lnTo>
                    <a:pt x="9" y="168"/>
                  </a:lnTo>
                  <a:lnTo>
                    <a:pt x="18" y="177"/>
                  </a:lnTo>
                  <a:lnTo>
                    <a:pt x="18" y="177"/>
                  </a:lnTo>
                  <a:lnTo>
                    <a:pt x="27" y="177"/>
                  </a:lnTo>
                  <a:lnTo>
                    <a:pt x="36" y="177"/>
                  </a:lnTo>
                  <a:lnTo>
                    <a:pt x="36" y="177"/>
                  </a:lnTo>
                  <a:lnTo>
                    <a:pt x="44" y="168"/>
                  </a:lnTo>
                  <a:lnTo>
                    <a:pt x="44" y="168"/>
                  </a:lnTo>
                  <a:lnTo>
                    <a:pt x="53" y="159"/>
                  </a:lnTo>
                  <a:lnTo>
                    <a:pt x="62" y="159"/>
                  </a:lnTo>
                  <a:lnTo>
                    <a:pt x="71" y="159"/>
                  </a:lnTo>
                  <a:lnTo>
                    <a:pt x="71" y="159"/>
                  </a:lnTo>
                  <a:lnTo>
                    <a:pt x="80" y="150"/>
                  </a:lnTo>
                  <a:lnTo>
                    <a:pt x="89" y="150"/>
                  </a:lnTo>
                  <a:lnTo>
                    <a:pt x="89" y="150"/>
                  </a:lnTo>
                  <a:lnTo>
                    <a:pt x="89" y="141"/>
                  </a:lnTo>
                  <a:lnTo>
                    <a:pt x="89" y="141"/>
                  </a:lnTo>
                  <a:lnTo>
                    <a:pt x="97" y="141"/>
                  </a:lnTo>
                  <a:lnTo>
                    <a:pt x="97" y="141"/>
                  </a:lnTo>
                  <a:lnTo>
                    <a:pt x="106" y="141"/>
                  </a:lnTo>
                  <a:lnTo>
                    <a:pt x="106" y="141"/>
                  </a:lnTo>
                  <a:lnTo>
                    <a:pt x="115" y="150"/>
                  </a:lnTo>
                  <a:lnTo>
                    <a:pt x="115" y="177"/>
                  </a:lnTo>
                  <a:lnTo>
                    <a:pt x="115" y="177"/>
                  </a:lnTo>
                  <a:lnTo>
                    <a:pt x="115" y="177"/>
                  </a:lnTo>
                  <a:lnTo>
                    <a:pt x="115" y="177"/>
                  </a:lnTo>
                  <a:lnTo>
                    <a:pt x="124" y="212"/>
                  </a:lnTo>
                  <a:lnTo>
                    <a:pt x="133" y="230"/>
                  </a:lnTo>
                  <a:lnTo>
                    <a:pt x="150" y="230"/>
                  </a:lnTo>
                  <a:lnTo>
                    <a:pt x="150" y="230"/>
                  </a:lnTo>
                  <a:lnTo>
                    <a:pt x="150" y="230"/>
                  </a:lnTo>
                  <a:lnTo>
                    <a:pt x="150" y="230"/>
                  </a:lnTo>
                  <a:lnTo>
                    <a:pt x="177" y="239"/>
                  </a:lnTo>
                  <a:lnTo>
                    <a:pt x="186" y="247"/>
                  </a:lnTo>
                  <a:lnTo>
                    <a:pt x="194" y="256"/>
                  </a:lnTo>
                  <a:lnTo>
                    <a:pt x="194" y="256"/>
                  </a:lnTo>
                  <a:lnTo>
                    <a:pt x="203" y="265"/>
                  </a:lnTo>
                  <a:lnTo>
                    <a:pt x="203" y="265"/>
                  </a:lnTo>
                  <a:lnTo>
                    <a:pt x="212" y="265"/>
                  </a:lnTo>
                  <a:lnTo>
                    <a:pt x="212" y="265"/>
                  </a:lnTo>
                  <a:lnTo>
                    <a:pt x="221" y="256"/>
                  </a:lnTo>
                  <a:lnTo>
                    <a:pt x="221" y="247"/>
                  </a:lnTo>
                  <a:lnTo>
                    <a:pt x="221" y="247"/>
                  </a:lnTo>
                  <a:lnTo>
                    <a:pt x="221" y="212"/>
                  </a:lnTo>
                  <a:lnTo>
                    <a:pt x="221" y="212"/>
                  </a:lnTo>
                  <a:lnTo>
                    <a:pt x="212" y="194"/>
                  </a:lnTo>
                  <a:lnTo>
                    <a:pt x="212" y="194"/>
                  </a:lnTo>
                  <a:lnTo>
                    <a:pt x="212" y="186"/>
                  </a:lnTo>
                  <a:lnTo>
                    <a:pt x="212" y="186"/>
                  </a:lnTo>
                  <a:lnTo>
                    <a:pt x="230" y="186"/>
                  </a:lnTo>
                  <a:lnTo>
                    <a:pt x="230" y="186"/>
                  </a:lnTo>
                  <a:lnTo>
                    <a:pt x="239" y="177"/>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30" name="Freeform 64"/>
            <p:cNvSpPr>
              <a:spLocks noChangeArrowheads="1"/>
            </p:cNvSpPr>
            <p:nvPr/>
          </p:nvSpPr>
          <p:spPr bwMode="auto">
            <a:xfrm>
              <a:off x="6846888" y="3929063"/>
              <a:ext cx="123825" cy="174625"/>
            </a:xfrm>
            <a:custGeom>
              <a:avLst/>
              <a:gdLst>
                <a:gd name="T0" fmla="*/ 0 w 345"/>
                <a:gd name="T1" fmla="*/ 176 h 486"/>
                <a:gd name="T2" fmla="*/ 17 w 345"/>
                <a:gd name="T3" fmla="*/ 212 h 486"/>
                <a:gd name="T4" fmla="*/ 35 w 345"/>
                <a:gd name="T5" fmla="*/ 220 h 486"/>
                <a:gd name="T6" fmla="*/ 35 w 345"/>
                <a:gd name="T7" fmla="*/ 247 h 486"/>
                <a:gd name="T8" fmla="*/ 26 w 345"/>
                <a:gd name="T9" fmla="*/ 256 h 486"/>
                <a:gd name="T10" fmla="*/ 53 w 345"/>
                <a:gd name="T11" fmla="*/ 282 h 486"/>
                <a:gd name="T12" fmla="*/ 97 w 345"/>
                <a:gd name="T13" fmla="*/ 273 h 486"/>
                <a:gd name="T14" fmla="*/ 106 w 345"/>
                <a:gd name="T15" fmla="*/ 273 h 486"/>
                <a:gd name="T16" fmla="*/ 123 w 345"/>
                <a:gd name="T17" fmla="*/ 282 h 486"/>
                <a:gd name="T18" fmla="*/ 123 w 345"/>
                <a:gd name="T19" fmla="*/ 291 h 486"/>
                <a:gd name="T20" fmla="*/ 150 w 345"/>
                <a:gd name="T21" fmla="*/ 291 h 486"/>
                <a:gd name="T22" fmla="*/ 211 w 345"/>
                <a:gd name="T23" fmla="*/ 317 h 486"/>
                <a:gd name="T24" fmla="*/ 203 w 345"/>
                <a:gd name="T25" fmla="*/ 362 h 486"/>
                <a:gd name="T26" fmla="*/ 229 w 345"/>
                <a:gd name="T27" fmla="*/ 388 h 486"/>
                <a:gd name="T28" fmla="*/ 256 w 345"/>
                <a:gd name="T29" fmla="*/ 388 h 486"/>
                <a:gd name="T30" fmla="*/ 247 w 345"/>
                <a:gd name="T31" fmla="*/ 397 h 486"/>
                <a:gd name="T32" fmla="*/ 247 w 345"/>
                <a:gd name="T33" fmla="*/ 423 h 486"/>
                <a:gd name="T34" fmla="*/ 273 w 345"/>
                <a:gd name="T35" fmla="*/ 476 h 486"/>
                <a:gd name="T36" fmla="*/ 300 w 345"/>
                <a:gd name="T37" fmla="*/ 485 h 486"/>
                <a:gd name="T38" fmla="*/ 308 w 345"/>
                <a:gd name="T39" fmla="*/ 468 h 486"/>
                <a:gd name="T40" fmla="*/ 308 w 345"/>
                <a:gd name="T41" fmla="*/ 459 h 486"/>
                <a:gd name="T42" fmla="*/ 317 w 345"/>
                <a:gd name="T43" fmla="*/ 441 h 486"/>
                <a:gd name="T44" fmla="*/ 335 w 345"/>
                <a:gd name="T45" fmla="*/ 432 h 486"/>
                <a:gd name="T46" fmla="*/ 326 w 345"/>
                <a:gd name="T47" fmla="*/ 379 h 486"/>
                <a:gd name="T48" fmla="*/ 317 w 345"/>
                <a:gd name="T49" fmla="*/ 353 h 486"/>
                <a:gd name="T50" fmla="*/ 273 w 345"/>
                <a:gd name="T51" fmla="*/ 326 h 486"/>
                <a:gd name="T52" fmla="*/ 256 w 345"/>
                <a:gd name="T53" fmla="*/ 317 h 486"/>
                <a:gd name="T54" fmla="*/ 238 w 345"/>
                <a:gd name="T55" fmla="*/ 282 h 486"/>
                <a:gd name="T56" fmla="*/ 220 w 345"/>
                <a:gd name="T57" fmla="*/ 265 h 486"/>
                <a:gd name="T58" fmla="*/ 203 w 345"/>
                <a:gd name="T59" fmla="*/ 247 h 486"/>
                <a:gd name="T60" fmla="*/ 203 w 345"/>
                <a:gd name="T61" fmla="*/ 247 h 486"/>
                <a:gd name="T62" fmla="*/ 167 w 345"/>
                <a:gd name="T63" fmla="*/ 238 h 486"/>
                <a:gd name="T64" fmla="*/ 132 w 345"/>
                <a:gd name="T65" fmla="*/ 247 h 486"/>
                <a:gd name="T66" fmla="*/ 123 w 345"/>
                <a:gd name="T67" fmla="*/ 238 h 486"/>
                <a:gd name="T68" fmla="*/ 123 w 345"/>
                <a:gd name="T69" fmla="*/ 220 h 486"/>
                <a:gd name="T70" fmla="*/ 114 w 345"/>
                <a:gd name="T71" fmla="*/ 203 h 486"/>
                <a:gd name="T72" fmla="*/ 106 w 345"/>
                <a:gd name="T73" fmla="*/ 185 h 486"/>
                <a:gd name="T74" fmla="*/ 141 w 345"/>
                <a:gd name="T75" fmla="*/ 141 h 486"/>
                <a:gd name="T76" fmla="*/ 141 w 345"/>
                <a:gd name="T77" fmla="*/ 141 h 486"/>
                <a:gd name="T78" fmla="*/ 158 w 345"/>
                <a:gd name="T79" fmla="*/ 114 h 486"/>
                <a:gd name="T80" fmla="*/ 158 w 345"/>
                <a:gd name="T81" fmla="*/ 61 h 486"/>
                <a:gd name="T82" fmla="*/ 150 w 345"/>
                <a:gd name="T83" fmla="*/ 44 h 486"/>
                <a:gd name="T84" fmla="*/ 150 w 345"/>
                <a:gd name="T85" fmla="*/ 26 h 486"/>
                <a:gd name="T86" fmla="*/ 132 w 345"/>
                <a:gd name="T87" fmla="*/ 9 h 486"/>
                <a:gd name="T88" fmla="*/ 70 w 345"/>
                <a:gd name="T89" fmla="*/ 0 h 486"/>
                <a:gd name="T90" fmla="*/ 44 w 345"/>
                <a:gd name="T91" fmla="*/ 9 h 486"/>
                <a:gd name="T92" fmla="*/ 26 w 345"/>
                <a:gd name="T93" fmla="*/ 97 h 486"/>
                <a:gd name="T94" fmla="*/ 35 w 345"/>
                <a:gd name="T95" fmla="*/ 114 h 486"/>
                <a:gd name="T96" fmla="*/ 26 w 345"/>
                <a:gd name="T97" fmla="*/ 132 h 486"/>
                <a:gd name="T98" fmla="*/ 8 w 345"/>
                <a:gd name="T99" fmla="*/ 132 h 486"/>
                <a:gd name="T100" fmla="*/ 0 w 345"/>
                <a:gd name="T101" fmla="*/ 150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5" h="486">
                  <a:moveTo>
                    <a:pt x="0" y="150"/>
                  </a:moveTo>
                  <a:lnTo>
                    <a:pt x="0" y="150"/>
                  </a:lnTo>
                  <a:lnTo>
                    <a:pt x="0" y="176"/>
                  </a:lnTo>
                  <a:lnTo>
                    <a:pt x="8" y="212"/>
                  </a:lnTo>
                  <a:lnTo>
                    <a:pt x="8" y="212"/>
                  </a:lnTo>
                  <a:lnTo>
                    <a:pt x="17" y="212"/>
                  </a:lnTo>
                  <a:lnTo>
                    <a:pt x="26" y="220"/>
                  </a:lnTo>
                  <a:lnTo>
                    <a:pt x="26" y="220"/>
                  </a:lnTo>
                  <a:lnTo>
                    <a:pt x="35" y="220"/>
                  </a:lnTo>
                  <a:lnTo>
                    <a:pt x="35" y="220"/>
                  </a:lnTo>
                  <a:lnTo>
                    <a:pt x="35" y="247"/>
                  </a:lnTo>
                  <a:lnTo>
                    <a:pt x="35" y="247"/>
                  </a:lnTo>
                  <a:lnTo>
                    <a:pt x="26" y="256"/>
                  </a:lnTo>
                  <a:lnTo>
                    <a:pt x="26" y="256"/>
                  </a:lnTo>
                  <a:lnTo>
                    <a:pt x="26" y="256"/>
                  </a:lnTo>
                  <a:lnTo>
                    <a:pt x="35" y="273"/>
                  </a:lnTo>
                  <a:lnTo>
                    <a:pt x="35" y="273"/>
                  </a:lnTo>
                  <a:lnTo>
                    <a:pt x="53" y="282"/>
                  </a:lnTo>
                  <a:lnTo>
                    <a:pt x="61" y="282"/>
                  </a:lnTo>
                  <a:lnTo>
                    <a:pt x="61" y="282"/>
                  </a:lnTo>
                  <a:lnTo>
                    <a:pt x="97" y="273"/>
                  </a:lnTo>
                  <a:lnTo>
                    <a:pt x="97" y="273"/>
                  </a:lnTo>
                  <a:lnTo>
                    <a:pt x="106" y="273"/>
                  </a:lnTo>
                  <a:lnTo>
                    <a:pt x="106" y="273"/>
                  </a:lnTo>
                  <a:lnTo>
                    <a:pt x="114" y="273"/>
                  </a:lnTo>
                  <a:lnTo>
                    <a:pt x="114" y="273"/>
                  </a:lnTo>
                  <a:lnTo>
                    <a:pt x="123" y="282"/>
                  </a:lnTo>
                  <a:lnTo>
                    <a:pt x="123" y="282"/>
                  </a:lnTo>
                  <a:lnTo>
                    <a:pt x="123" y="291"/>
                  </a:lnTo>
                  <a:lnTo>
                    <a:pt x="123" y="291"/>
                  </a:lnTo>
                  <a:lnTo>
                    <a:pt x="141" y="291"/>
                  </a:lnTo>
                  <a:lnTo>
                    <a:pt x="150" y="291"/>
                  </a:lnTo>
                  <a:lnTo>
                    <a:pt x="150" y="291"/>
                  </a:lnTo>
                  <a:lnTo>
                    <a:pt x="185" y="300"/>
                  </a:lnTo>
                  <a:lnTo>
                    <a:pt x="211" y="317"/>
                  </a:lnTo>
                  <a:lnTo>
                    <a:pt x="211" y="317"/>
                  </a:lnTo>
                  <a:lnTo>
                    <a:pt x="211" y="335"/>
                  </a:lnTo>
                  <a:lnTo>
                    <a:pt x="211" y="335"/>
                  </a:lnTo>
                  <a:lnTo>
                    <a:pt x="203" y="362"/>
                  </a:lnTo>
                  <a:lnTo>
                    <a:pt x="211" y="379"/>
                  </a:lnTo>
                  <a:lnTo>
                    <a:pt x="211" y="379"/>
                  </a:lnTo>
                  <a:lnTo>
                    <a:pt x="229" y="388"/>
                  </a:lnTo>
                  <a:lnTo>
                    <a:pt x="247" y="379"/>
                  </a:lnTo>
                  <a:lnTo>
                    <a:pt x="247" y="379"/>
                  </a:lnTo>
                  <a:lnTo>
                    <a:pt x="256" y="388"/>
                  </a:lnTo>
                  <a:lnTo>
                    <a:pt x="256" y="388"/>
                  </a:lnTo>
                  <a:lnTo>
                    <a:pt x="247" y="397"/>
                  </a:lnTo>
                  <a:lnTo>
                    <a:pt x="247" y="397"/>
                  </a:lnTo>
                  <a:lnTo>
                    <a:pt x="247" y="406"/>
                  </a:lnTo>
                  <a:lnTo>
                    <a:pt x="247" y="406"/>
                  </a:lnTo>
                  <a:lnTo>
                    <a:pt x="247" y="423"/>
                  </a:lnTo>
                  <a:lnTo>
                    <a:pt x="264" y="450"/>
                  </a:lnTo>
                  <a:lnTo>
                    <a:pt x="273" y="476"/>
                  </a:lnTo>
                  <a:lnTo>
                    <a:pt x="273" y="476"/>
                  </a:lnTo>
                  <a:lnTo>
                    <a:pt x="291" y="485"/>
                  </a:lnTo>
                  <a:lnTo>
                    <a:pt x="291" y="485"/>
                  </a:lnTo>
                  <a:lnTo>
                    <a:pt x="300" y="485"/>
                  </a:lnTo>
                  <a:lnTo>
                    <a:pt x="300" y="485"/>
                  </a:lnTo>
                  <a:lnTo>
                    <a:pt x="308" y="476"/>
                  </a:lnTo>
                  <a:lnTo>
                    <a:pt x="308" y="468"/>
                  </a:lnTo>
                  <a:lnTo>
                    <a:pt x="308" y="459"/>
                  </a:lnTo>
                  <a:lnTo>
                    <a:pt x="308" y="459"/>
                  </a:lnTo>
                  <a:lnTo>
                    <a:pt x="308" y="459"/>
                  </a:lnTo>
                  <a:lnTo>
                    <a:pt x="308" y="459"/>
                  </a:lnTo>
                  <a:lnTo>
                    <a:pt x="308" y="450"/>
                  </a:lnTo>
                  <a:lnTo>
                    <a:pt x="317" y="441"/>
                  </a:lnTo>
                  <a:lnTo>
                    <a:pt x="317" y="441"/>
                  </a:lnTo>
                  <a:lnTo>
                    <a:pt x="335" y="432"/>
                  </a:lnTo>
                  <a:lnTo>
                    <a:pt x="335" y="432"/>
                  </a:lnTo>
                  <a:lnTo>
                    <a:pt x="344" y="415"/>
                  </a:lnTo>
                  <a:lnTo>
                    <a:pt x="344" y="406"/>
                  </a:lnTo>
                  <a:lnTo>
                    <a:pt x="326" y="379"/>
                  </a:lnTo>
                  <a:lnTo>
                    <a:pt x="326" y="379"/>
                  </a:lnTo>
                  <a:lnTo>
                    <a:pt x="326" y="362"/>
                  </a:lnTo>
                  <a:lnTo>
                    <a:pt x="317" y="353"/>
                  </a:lnTo>
                  <a:lnTo>
                    <a:pt x="317" y="353"/>
                  </a:lnTo>
                  <a:lnTo>
                    <a:pt x="300" y="335"/>
                  </a:lnTo>
                  <a:lnTo>
                    <a:pt x="273" y="326"/>
                  </a:lnTo>
                  <a:lnTo>
                    <a:pt x="273" y="326"/>
                  </a:lnTo>
                  <a:lnTo>
                    <a:pt x="256" y="317"/>
                  </a:lnTo>
                  <a:lnTo>
                    <a:pt x="256" y="317"/>
                  </a:lnTo>
                  <a:lnTo>
                    <a:pt x="247" y="291"/>
                  </a:lnTo>
                  <a:lnTo>
                    <a:pt x="238" y="282"/>
                  </a:lnTo>
                  <a:lnTo>
                    <a:pt x="238" y="282"/>
                  </a:lnTo>
                  <a:lnTo>
                    <a:pt x="229" y="273"/>
                  </a:lnTo>
                  <a:lnTo>
                    <a:pt x="229" y="273"/>
                  </a:lnTo>
                  <a:lnTo>
                    <a:pt x="220" y="265"/>
                  </a:lnTo>
                  <a:lnTo>
                    <a:pt x="220" y="265"/>
                  </a:lnTo>
                  <a:lnTo>
                    <a:pt x="220" y="256"/>
                  </a:lnTo>
                  <a:lnTo>
                    <a:pt x="203" y="247"/>
                  </a:lnTo>
                  <a:lnTo>
                    <a:pt x="203" y="247"/>
                  </a:lnTo>
                  <a:lnTo>
                    <a:pt x="203" y="247"/>
                  </a:lnTo>
                  <a:lnTo>
                    <a:pt x="203" y="247"/>
                  </a:lnTo>
                  <a:lnTo>
                    <a:pt x="185" y="247"/>
                  </a:lnTo>
                  <a:lnTo>
                    <a:pt x="167" y="238"/>
                  </a:lnTo>
                  <a:lnTo>
                    <a:pt x="167" y="238"/>
                  </a:lnTo>
                  <a:lnTo>
                    <a:pt x="150" y="238"/>
                  </a:lnTo>
                  <a:lnTo>
                    <a:pt x="132" y="247"/>
                  </a:lnTo>
                  <a:lnTo>
                    <a:pt x="132" y="247"/>
                  </a:lnTo>
                  <a:lnTo>
                    <a:pt x="123" y="247"/>
                  </a:lnTo>
                  <a:lnTo>
                    <a:pt x="123" y="238"/>
                  </a:lnTo>
                  <a:lnTo>
                    <a:pt x="123" y="238"/>
                  </a:lnTo>
                  <a:lnTo>
                    <a:pt x="123" y="229"/>
                  </a:lnTo>
                  <a:lnTo>
                    <a:pt x="123" y="229"/>
                  </a:lnTo>
                  <a:lnTo>
                    <a:pt x="123" y="220"/>
                  </a:lnTo>
                  <a:lnTo>
                    <a:pt x="123" y="220"/>
                  </a:lnTo>
                  <a:lnTo>
                    <a:pt x="114" y="203"/>
                  </a:lnTo>
                  <a:lnTo>
                    <a:pt x="114" y="203"/>
                  </a:lnTo>
                  <a:lnTo>
                    <a:pt x="114" y="194"/>
                  </a:lnTo>
                  <a:lnTo>
                    <a:pt x="114" y="194"/>
                  </a:lnTo>
                  <a:lnTo>
                    <a:pt x="106" y="185"/>
                  </a:lnTo>
                  <a:lnTo>
                    <a:pt x="106" y="185"/>
                  </a:lnTo>
                  <a:lnTo>
                    <a:pt x="114" y="167"/>
                  </a:lnTo>
                  <a:lnTo>
                    <a:pt x="141" y="141"/>
                  </a:lnTo>
                  <a:lnTo>
                    <a:pt x="141" y="141"/>
                  </a:lnTo>
                  <a:lnTo>
                    <a:pt x="141" y="141"/>
                  </a:lnTo>
                  <a:lnTo>
                    <a:pt x="141" y="141"/>
                  </a:lnTo>
                  <a:lnTo>
                    <a:pt x="150" y="132"/>
                  </a:lnTo>
                  <a:lnTo>
                    <a:pt x="150" y="132"/>
                  </a:lnTo>
                  <a:lnTo>
                    <a:pt x="158" y="114"/>
                  </a:lnTo>
                  <a:lnTo>
                    <a:pt x="158" y="97"/>
                  </a:lnTo>
                  <a:lnTo>
                    <a:pt x="158" y="61"/>
                  </a:lnTo>
                  <a:lnTo>
                    <a:pt x="158" y="61"/>
                  </a:lnTo>
                  <a:lnTo>
                    <a:pt x="150" y="53"/>
                  </a:lnTo>
                  <a:lnTo>
                    <a:pt x="150" y="53"/>
                  </a:lnTo>
                  <a:lnTo>
                    <a:pt x="150" y="44"/>
                  </a:lnTo>
                  <a:lnTo>
                    <a:pt x="150" y="44"/>
                  </a:lnTo>
                  <a:lnTo>
                    <a:pt x="150" y="26"/>
                  </a:lnTo>
                  <a:lnTo>
                    <a:pt x="150" y="26"/>
                  </a:lnTo>
                  <a:lnTo>
                    <a:pt x="150" y="17"/>
                  </a:lnTo>
                  <a:lnTo>
                    <a:pt x="132" y="9"/>
                  </a:lnTo>
                  <a:lnTo>
                    <a:pt x="132" y="9"/>
                  </a:lnTo>
                  <a:lnTo>
                    <a:pt x="106" y="9"/>
                  </a:lnTo>
                  <a:lnTo>
                    <a:pt x="106" y="9"/>
                  </a:lnTo>
                  <a:lnTo>
                    <a:pt x="70" y="0"/>
                  </a:lnTo>
                  <a:lnTo>
                    <a:pt x="44" y="0"/>
                  </a:lnTo>
                  <a:lnTo>
                    <a:pt x="44" y="0"/>
                  </a:lnTo>
                  <a:lnTo>
                    <a:pt x="44" y="9"/>
                  </a:lnTo>
                  <a:lnTo>
                    <a:pt x="44" y="9"/>
                  </a:lnTo>
                  <a:lnTo>
                    <a:pt x="35" y="26"/>
                  </a:lnTo>
                  <a:lnTo>
                    <a:pt x="26" y="97"/>
                  </a:lnTo>
                  <a:lnTo>
                    <a:pt x="26" y="97"/>
                  </a:lnTo>
                  <a:lnTo>
                    <a:pt x="35" y="114"/>
                  </a:lnTo>
                  <a:lnTo>
                    <a:pt x="35" y="114"/>
                  </a:lnTo>
                  <a:lnTo>
                    <a:pt x="35" y="132"/>
                  </a:lnTo>
                  <a:lnTo>
                    <a:pt x="35" y="132"/>
                  </a:lnTo>
                  <a:lnTo>
                    <a:pt x="26" y="132"/>
                  </a:lnTo>
                  <a:lnTo>
                    <a:pt x="26" y="132"/>
                  </a:lnTo>
                  <a:lnTo>
                    <a:pt x="17" y="132"/>
                  </a:lnTo>
                  <a:lnTo>
                    <a:pt x="8" y="132"/>
                  </a:lnTo>
                  <a:lnTo>
                    <a:pt x="8" y="132"/>
                  </a:lnTo>
                  <a:lnTo>
                    <a:pt x="0" y="132"/>
                  </a:lnTo>
                  <a:lnTo>
                    <a:pt x="0" y="150"/>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31" name="Freeform 65"/>
            <p:cNvSpPr>
              <a:spLocks noChangeArrowheads="1"/>
            </p:cNvSpPr>
            <p:nvPr/>
          </p:nvSpPr>
          <p:spPr bwMode="auto">
            <a:xfrm>
              <a:off x="6884988" y="4062413"/>
              <a:ext cx="50800" cy="63500"/>
            </a:xfrm>
            <a:custGeom>
              <a:avLst/>
              <a:gdLst>
                <a:gd name="T0" fmla="*/ 44 w 142"/>
                <a:gd name="T1" fmla="*/ 124 h 178"/>
                <a:gd name="T2" fmla="*/ 44 w 142"/>
                <a:gd name="T3" fmla="*/ 124 h 178"/>
                <a:gd name="T4" fmla="*/ 44 w 142"/>
                <a:gd name="T5" fmla="*/ 142 h 178"/>
                <a:gd name="T6" fmla="*/ 52 w 142"/>
                <a:gd name="T7" fmla="*/ 151 h 178"/>
                <a:gd name="T8" fmla="*/ 52 w 142"/>
                <a:gd name="T9" fmla="*/ 151 h 178"/>
                <a:gd name="T10" fmla="*/ 52 w 142"/>
                <a:gd name="T11" fmla="*/ 168 h 178"/>
                <a:gd name="T12" fmla="*/ 52 w 142"/>
                <a:gd name="T13" fmla="*/ 168 h 178"/>
                <a:gd name="T14" fmla="*/ 61 w 142"/>
                <a:gd name="T15" fmla="*/ 177 h 178"/>
                <a:gd name="T16" fmla="*/ 70 w 142"/>
                <a:gd name="T17" fmla="*/ 177 h 178"/>
                <a:gd name="T18" fmla="*/ 79 w 142"/>
                <a:gd name="T19" fmla="*/ 177 h 178"/>
                <a:gd name="T20" fmla="*/ 79 w 142"/>
                <a:gd name="T21" fmla="*/ 177 h 178"/>
                <a:gd name="T22" fmla="*/ 88 w 142"/>
                <a:gd name="T23" fmla="*/ 177 h 178"/>
                <a:gd name="T24" fmla="*/ 105 w 142"/>
                <a:gd name="T25" fmla="*/ 159 h 178"/>
                <a:gd name="T26" fmla="*/ 105 w 142"/>
                <a:gd name="T27" fmla="*/ 159 h 178"/>
                <a:gd name="T28" fmla="*/ 132 w 142"/>
                <a:gd name="T29" fmla="*/ 124 h 178"/>
                <a:gd name="T30" fmla="*/ 141 w 142"/>
                <a:gd name="T31" fmla="*/ 89 h 178"/>
                <a:gd name="T32" fmla="*/ 141 w 142"/>
                <a:gd name="T33" fmla="*/ 89 h 178"/>
                <a:gd name="T34" fmla="*/ 132 w 142"/>
                <a:gd name="T35" fmla="*/ 80 h 178"/>
                <a:gd name="T36" fmla="*/ 123 w 142"/>
                <a:gd name="T37" fmla="*/ 71 h 178"/>
                <a:gd name="T38" fmla="*/ 123 w 142"/>
                <a:gd name="T39" fmla="*/ 71 h 178"/>
                <a:gd name="T40" fmla="*/ 123 w 142"/>
                <a:gd name="T41" fmla="*/ 71 h 178"/>
                <a:gd name="T42" fmla="*/ 123 w 142"/>
                <a:gd name="T43" fmla="*/ 71 h 178"/>
                <a:gd name="T44" fmla="*/ 123 w 142"/>
                <a:gd name="T45" fmla="*/ 71 h 178"/>
                <a:gd name="T46" fmla="*/ 114 w 142"/>
                <a:gd name="T47" fmla="*/ 62 h 178"/>
                <a:gd name="T48" fmla="*/ 114 w 142"/>
                <a:gd name="T49" fmla="*/ 62 h 178"/>
                <a:gd name="T50" fmla="*/ 105 w 142"/>
                <a:gd name="T51" fmla="*/ 53 h 178"/>
                <a:gd name="T52" fmla="*/ 105 w 142"/>
                <a:gd name="T53" fmla="*/ 53 h 178"/>
                <a:gd name="T54" fmla="*/ 105 w 142"/>
                <a:gd name="T55" fmla="*/ 45 h 178"/>
                <a:gd name="T56" fmla="*/ 105 w 142"/>
                <a:gd name="T57" fmla="*/ 45 h 178"/>
                <a:gd name="T58" fmla="*/ 70 w 142"/>
                <a:gd name="T59" fmla="*/ 18 h 178"/>
                <a:gd name="T60" fmla="*/ 44 w 142"/>
                <a:gd name="T61" fmla="*/ 9 h 178"/>
                <a:gd name="T62" fmla="*/ 26 w 142"/>
                <a:gd name="T63" fmla="*/ 0 h 178"/>
                <a:gd name="T64" fmla="*/ 26 w 142"/>
                <a:gd name="T65" fmla="*/ 0 h 178"/>
                <a:gd name="T66" fmla="*/ 17 w 142"/>
                <a:gd name="T67" fmla="*/ 9 h 178"/>
                <a:gd name="T68" fmla="*/ 17 w 142"/>
                <a:gd name="T69" fmla="*/ 9 h 178"/>
                <a:gd name="T70" fmla="*/ 8 w 142"/>
                <a:gd name="T71" fmla="*/ 18 h 178"/>
                <a:gd name="T72" fmla="*/ 8 w 142"/>
                <a:gd name="T73" fmla="*/ 36 h 178"/>
                <a:gd name="T74" fmla="*/ 8 w 142"/>
                <a:gd name="T75" fmla="*/ 36 h 178"/>
                <a:gd name="T76" fmla="*/ 0 w 142"/>
                <a:gd name="T77" fmla="*/ 62 h 178"/>
                <a:gd name="T78" fmla="*/ 17 w 142"/>
                <a:gd name="T79" fmla="*/ 89 h 178"/>
                <a:gd name="T80" fmla="*/ 17 w 142"/>
                <a:gd name="T81" fmla="*/ 89 h 178"/>
                <a:gd name="T82" fmla="*/ 26 w 142"/>
                <a:gd name="T83" fmla="*/ 98 h 178"/>
                <a:gd name="T84" fmla="*/ 35 w 142"/>
                <a:gd name="T85" fmla="*/ 89 h 178"/>
                <a:gd name="T86" fmla="*/ 35 w 142"/>
                <a:gd name="T87" fmla="*/ 89 h 178"/>
                <a:gd name="T88" fmla="*/ 61 w 142"/>
                <a:gd name="T89" fmla="*/ 80 h 178"/>
                <a:gd name="T90" fmla="*/ 61 w 142"/>
                <a:gd name="T91" fmla="*/ 80 h 178"/>
                <a:gd name="T92" fmla="*/ 61 w 142"/>
                <a:gd name="T93" fmla="*/ 106 h 178"/>
                <a:gd name="T94" fmla="*/ 61 w 142"/>
                <a:gd name="T95" fmla="*/ 106 h 178"/>
                <a:gd name="T96" fmla="*/ 44 w 142"/>
                <a:gd name="T97" fmla="*/ 124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42" h="178">
                  <a:moveTo>
                    <a:pt x="44" y="124"/>
                  </a:moveTo>
                  <a:lnTo>
                    <a:pt x="44" y="124"/>
                  </a:lnTo>
                  <a:lnTo>
                    <a:pt x="44" y="142"/>
                  </a:lnTo>
                  <a:lnTo>
                    <a:pt x="52" y="151"/>
                  </a:lnTo>
                  <a:lnTo>
                    <a:pt x="52" y="151"/>
                  </a:lnTo>
                  <a:lnTo>
                    <a:pt x="52" y="168"/>
                  </a:lnTo>
                  <a:lnTo>
                    <a:pt x="52" y="168"/>
                  </a:lnTo>
                  <a:lnTo>
                    <a:pt x="61" y="177"/>
                  </a:lnTo>
                  <a:lnTo>
                    <a:pt x="70" y="177"/>
                  </a:lnTo>
                  <a:lnTo>
                    <a:pt x="79" y="177"/>
                  </a:lnTo>
                  <a:lnTo>
                    <a:pt x="79" y="177"/>
                  </a:lnTo>
                  <a:lnTo>
                    <a:pt x="88" y="177"/>
                  </a:lnTo>
                  <a:lnTo>
                    <a:pt x="105" y="159"/>
                  </a:lnTo>
                  <a:lnTo>
                    <a:pt x="105" y="159"/>
                  </a:lnTo>
                  <a:lnTo>
                    <a:pt x="132" y="124"/>
                  </a:lnTo>
                  <a:lnTo>
                    <a:pt x="141" y="89"/>
                  </a:lnTo>
                  <a:lnTo>
                    <a:pt x="141" y="89"/>
                  </a:lnTo>
                  <a:lnTo>
                    <a:pt x="132" y="80"/>
                  </a:lnTo>
                  <a:lnTo>
                    <a:pt x="123" y="71"/>
                  </a:lnTo>
                  <a:lnTo>
                    <a:pt x="123" y="71"/>
                  </a:lnTo>
                  <a:lnTo>
                    <a:pt x="123" y="71"/>
                  </a:lnTo>
                  <a:lnTo>
                    <a:pt x="123" y="71"/>
                  </a:lnTo>
                  <a:lnTo>
                    <a:pt x="123" y="71"/>
                  </a:lnTo>
                  <a:lnTo>
                    <a:pt x="114" y="62"/>
                  </a:lnTo>
                  <a:lnTo>
                    <a:pt x="114" y="62"/>
                  </a:lnTo>
                  <a:lnTo>
                    <a:pt x="105" y="53"/>
                  </a:lnTo>
                  <a:lnTo>
                    <a:pt x="105" y="53"/>
                  </a:lnTo>
                  <a:lnTo>
                    <a:pt x="105" y="45"/>
                  </a:lnTo>
                  <a:lnTo>
                    <a:pt x="105" y="45"/>
                  </a:lnTo>
                  <a:lnTo>
                    <a:pt x="70" y="18"/>
                  </a:lnTo>
                  <a:lnTo>
                    <a:pt x="44" y="9"/>
                  </a:lnTo>
                  <a:lnTo>
                    <a:pt x="26" y="0"/>
                  </a:lnTo>
                  <a:lnTo>
                    <a:pt x="26" y="0"/>
                  </a:lnTo>
                  <a:lnTo>
                    <a:pt x="17" y="9"/>
                  </a:lnTo>
                  <a:lnTo>
                    <a:pt x="17" y="9"/>
                  </a:lnTo>
                  <a:lnTo>
                    <a:pt x="8" y="18"/>
                  </a:lnTo>
                  <a:lnTo>
                    <a:pt x="8" y="36"/>
                  </a:lnTo>
                  <a:lnTo>
                    <a:pt x="8" y="36"/>
                  </a:lnTo>
                  <a:lnTo>
                    <a:pt x="0" y="62"/>
                  </a:lnTo>
                  <a:lnTo>
                    <a:pt x="17" y="89"/>
                  </a:lnTo>
                  <a:lnTo>
                    <a:pt x="17" y="89"/>
                  </a:lnTo>
                  <a:lnTo>
                    <a:pt x="26" y="98"/>
                  </a:lnTo>
                  <a:lnTo>
                    <a:pt x="35" y="89"/>
                  </a:lnTo>
                  <a:lnTo>
                    <a:pt x="35" y="89"/>
                  </a:lnTo>
                  <a:lnTo>
                    <a:pt x="61" y="80"/>
                  </a:lnTo>
                  <a:lnTo>
                    <a:pt x="61" y="80"/>
                  </a:lnTo>
                  <a:lnTo>
                    <a:pt x="61" y="106"/>
                  </a:lnTo>
                  <a:lnTo>
                    <a:pt x="61" y="106"/>
                  </a:lnTo>
                  <a:lnTo>
                    <a:pt x="44" y="124"/>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32" name="Freeform 66"/>
            <p:cNvSpPr>
              <a:spLocks noChangeArrowheads="1"/>
            </p:cNvSpPr>
            <p:nvPr/>
          </p:nvSpPr>
          <p:spPr bwMode="auto">
            <a:xfrm>
              <a:off x="6049963" y="4111625"/>
              <a:ext cx="50800" cy="79375"/>
            </a:xfrm>
            <a:custGeom>
              <a:avLst/>
              <a:gdLst>
                <a:gd name="T0" fmla="*/ 53 w 142"/>
                <a:gd name="T1" fmla="*/ 0 h 222"/>
                <a:gd name="T2" fmla="*/ 53 w 142"/>
                <a:gd name="T3" fmla="*/ 0 h 222"/>
                <a:gd name="T4" fmla="*/ 44 w 142"/>
                <a:gd name="T5" fmla="*/ 0 h 222"/>
                <a:gd name="T6" fmla="*/ 44 w 142"/>
                <a:gd name="T7" fmla="*/ 0 h 222"/>
                <a:gd name="T8" fmla="*/ 27 w 142"/>
                <a:gd name="T9" fmla="*/ 0 h 222"/>
                <a:gd name="T10" fmla="*/ 18 w 142"/>
                <a:gd name="T11" fmla="*/ 9 h 222"/>
                <a:gd name="T12" fmla="*/ 18 w 142"/>
                <a:gd name="T13" fmla="*/ 26 h 222"/>
                <a:gd name="T14" fmla="*/ 18 w 142"/>
                <a:gd name="T15" fmla="*/ 26 h 222"/>
                <a:gd name="T16" fmla="*/ 9 w 142"/>
                <a:gd name="T17" fmla="*/ 44 h 222"/>
                <a:gd name="T18" fmla="*/ 9 w 142"/>
                <a:gd name="T19" fmla="*/ 44 h 222"/>
                <a:gd name="T20" fmla="*/ 9 w 142"/>
                <a:gd name="T21" fmla="*/ 53 h 222"/>
                <a:gd name="T22" fmla="*/ 9 w 142"/>
                <a:gd name="T23" fmla="*/ 53 h 222"/>
                <a:gd name="T24" fmla="*/ 9 w 142"/>
                <a:gd name="T25" fmla="*/ 53 h 222"/>
                <a:gd name="T26" fmla="*/ 9 w 142"/>
                <a:gd name="T27" fmla="*/ 53 h 222"/>
                <a:gd name="T28" fmla="*/ 0 w 142"/>
                <a:gd name="T29" fmla="*/ 88 h 222"/>
                <a:gd name="T30" fmla="*/ 9 w 142"/>
                <a:gd name="T31" fmla="*/ 123 h 222"/>
                <a:gd name="T32" fmla="*/ 9 w 142"/>
                <a:gd name="T33" fmla="*/ 141 h 222"/>
                <a:gd name="T34" fmla="*/ 9 w 142"/>
                <a:gd name="T35" fmla="*/ 141 h 222"/>
                <a:gd name="T36" fmla="*/ 18 w 142"/>
                <a:gd name="T37" fmla="*/ 185 h 222"/>
                <a:gd name="T38" fmla="*/ 27 w 142"/>
                <a:gd name="T39" fmla="*/ 203 h 222"/>
                <a:gd name="T40" fmla="*/ 35 w 142"/>
                <a:gd name="T41" fmla="*/ 212 h 222"/>
                <a:gd name="T42" fmla="*/ 35 w 142"/>
                <a:gd name="T43" fmla="*/ 212 h 222"/>
                <a:gd name="T44" fmla="*/ 44 w 142"/>
                <a:gd name="T45" fmla="*/ 221 h 222"/>
                <a:gd name="T46" fmla="*/ 62 w 142"/>
                <a:gd name="T47" fmla="*/ 221 h 222"/>
                <a:gd name="T48" fmla="*/ 62 w 142"/>
                <a:gd name="T49" fmla="*/ 221 h 222"/>
                <a:gd name="T50" fmla="*/ 88 w 142"/>
                <a:gd name="T51" fmla="*/ 212 h 222"/>
                <a:gd name="T52" fmla="*/ 115 w 142"/>
                <a:gd name="T53" fmla="*/ 194 h 222"/>
                <a:gd name="T54" fmla="*/ 132 w 142"/>
                <a:gd name="T55" fmla="*/ 159 h 222"/>
                <a:gd name="T56" fmla="*/ 141 w 142"/>
                <a:gd name="T57" fmla="*/ 132 h 222"/>
                <a:gd name="T58" fmla="*/ 141 w 142"/>
                <a:gd name="T59" fmla="*/ 132 h 222"/>
                <a:gd name="T60" fmla="*/ 141 w 142"/>
                <a:gd name="T61" fmla="*/ 115 h 222"/>
                <a:gd name="T62" fmla="*/ 132 w 142"/>
                <a:gd name="T63" fmla="*/ 88 h 222"/>
                <a:gd name="T64" fmla="*/ 97 w 142"/>
                <a:gd name="T65" fmla="*/ 53 h 222"/>
                <a:gd name="T66" fmla="*/ 53 w 142"/>
                <a:gd name="T67" fmla="*/ 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42" h="222">
                  <a:moveTo>
                    <a:pt x="53" y="0"/>
                  </a:moveTo>
                  <a:lnTo>
                    <a:pt x="53" y="0"/>
                  </a:lnTo>
                  <a:lnTo>
                    <a:pt x="44" y="0"/>
                  </a:lnTo>
                  <a:lnTo>
                    <a:pt x="44" y="0"/>
                  </a:lnTo>
                  <a:lnTo>
                    <a:pt x="27" y="0"/>
                  </a:lnTo>
                  <a:lnTo>
                    <a:pt x="18" y="9"/>
                  </a:lnTo>
                  <a:lnTo>
                    <a:pt x="18" y="26"/>
                  </a:lnTo>
                  <a:lnTo>
                    <a:pt x="18" y="26"/>
                  </a:lnTo>
                  <a:lnTo>
                    <a:pt x="9" y="44"/>
                  </a:lnTo>
                  <a:lnTo>
                    <a:pt x="9" y="44"/>
                  </a:lnTo>
                  <a:lnTo>
                    <a:pt x="9" y="53"/>
                  </a:lnTo>
                  <a:lnTo>
                    <a:pt x="9" y="53"/>
                  </a:lnTo>
                  <a:lnTo>
                    <a:pt x="9" y="53"/>
                  </a:lnTo>
                  <a:lnTo>
                    <a:pt x="9" y="53"/>
                  </a:lnTo>
                  <a:lnTo>
                    <a:pt x="0" y="88"/>
                  </a:lnTo>
                  <a:lnTo>
                    <a:pt x="9" y="123"/>
                  </a:lnTo>
                  <a:lnTo>
                    <a:pt x="9" y="141"/>
                  </a:lnTo>
                  <a:lnTo>
                    <a:pt x="9" y="141"/>
                  </a:lnTo>
                  <a:lnTo>
                    <a:pt x="18" y="185"/>
                  </a:lnTo>
                  <a:lnTo>
                    <a:pt x="27" y="203"/>
                  </a:lnTo>
                  <a:lnTo>
                    <a:pt x="35" y="212"/>
                  </a:lnTo>
                  <a:lnTo>
                    <a:pt x="35" y="212"/>
                  </a:lnTo>
                  <a:lnTo>
                    <a:pt x="44" y="221"/>
                  </a:lnTo>
                  <a:lnTo>
                    <a:pt x="62" y="221"/>
                  </a:lnTo>
                  <a:lnTo>
                    <a:pt x="62" y="221"/>
                  </a:lnTo>
                  <a:lnTo>
                    <a:pt x="88" y="212"/>
                  </a:lnTo>
                  <a:lnTo>
                    <a:pt x="115" y="194"/>
                  </a:lnTo>
                  <a:lnTo>
                    <a:pt x="132" y="159"/>
                  </a:lnTo>
                  <a:lnTo>
                    <a:pt x="141" y="132"/>
                  </a:lnTo>
                  <a:lnTo>
                    <a:pt x="141" y="132"/>
                  </a:lnTo>
                  <a:lnTo>
                    <a:pt x="141" y="115"/>
                  </a:lnTo>
                  <a:lnTo>
                    <a:pt x="132" y="88"/>
                  </a:lnTo>
                  <a:lnTo>
                    <a:pt x="97" y="53"/>
                  </a:lnTo>
                  <a:lnTo>
                    <a:pt x="53" y="0"/>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33" name="Freeform 67"/>
            <p:cNvSpPr>
              <a:spLocks noChangeArrowheads="1"/>
            </p:cNvSpPr>
            <p:nvPr/>
          </p:nvSpPr>
          <p:spPr bwMode="auto">
            <a:xfrm>
              <a:off x="7011988" y="4356100"/>
              <a:ext cx="63500" cy="28575"/>
            </a:xfrm>
            <a:custGeom>
              <a:avLst/>
              <a:gdLst>
                <a:gd name="T0" fmla="*/ 45 w 178"/>
                <a:gd name="T1" fmla="*/ 61 h 80"/>
                <a:gd name="T2" fmla="*/ 89 w 178"/>
                <a:gd name="T3" fmla="*/ 61 h 80"/>
                <a:gd name="T4" fmla="*/ 89 w 178"/>
                <a:gd name="T5" fmla="*/ 61 h 80"/>
                <a:gd name="T6" fmla="*/ 115 w 178"/>
                <a:gd name="T7" fmla="*/ 61 h 80"/>
                <a:gd name="T8" fmla="*/ 124 w 178"/>
                <a:gd name="T9" fmla="*/ 70 h 80"/>
                <a:gd name="T10" fmla="*/ 124 w 178"/>
                <a:gd name="T11" fmla="*/ 70 h 80"/>
                <a:gd name="T12" fmla="*/ 133 w 178"/>
                <a:gd name="T13" fmla="*/ 70 h 80"/>
                <a:gd name="T14" fmla="*/ 133 w 178"/>
                <a:gd name="T15" fmla="*/ 70 h 80"/>
                <a:gd name="T16" fmla="*/ 142 w 178"/>
                <a:gd name="T17" fmla="*/ 79 h 80"/>
                <a:gd name="T18" fmla="*/ 142 w 178"/>
                <a:gd name="T19" fmla="*/ 79 h 80"/>
                <a:gd name="T20" fmla="*/ 142 w 178"/>
                <a:gd name="T21" fmla="*/ 79 h 80"/>
                <a:gd name="T22" fmla="*/ 142 w 178"/>
                <a:gd name="T23" fmla="*/ 79 h 80"/>
                <a:gd name="T24" fmla="*/ 159 w 178"/>
                <a:gd name="T25" fmla="*/ 79 h 80"/>
                <a:gd name="T26" fmla="*/ 159 w 178"/>
                <a:gd name="T27" fmla="*/ 79 h 80"/>
                <a:gd name="T28" fmla="*/ 168 w 178"/>
                <a:gd name="T29" fmla="*/ 79 h 80"/>
                <a:gd name="T30" fmla="*/ 168 w 178"/>
                <a:gd name="T31" fmla="*/ 79 h 80"/>
                <a:gd name="T32" fmla="*/ 177 w 178"/>
                <a:gd name="T33" fmla="*/ 79 h 80"/>
                <a:gd name="T34" fmla="*/ 177 w 178"/>
                <a:gd name="T35" fmla="*/ 61 h 80"/>
                <a:gd name="T36" fmla="*/ 177 w 178"/>
                <a:gd name="T37" fmla="*/ 61 h 80"/>
                <a:gd name="T38" fmla="*/ 168 w 178"/>
                <a:gd name="T39" fmla="*/ 53 h 80"/>
                <a:gd name="T40" fmla="*/ 168 w 178"/>
                <a:gd name="T41" fmla="*/ 53 h 80"/>
                <a:gd name="T42" fmla="*/ 159 w 178"/>
                <a:gd name="T43" fmla="*/ 26 h 80"/>
                <a:gd name="T44" fmla="*/ 124 w 178"/>
                <a:gd name="T45" fmla="*/ 8 h 80"/>
                <a:gd name="T46" fmla="*/ 124 w 178"/>
                <a:gd name="T47" fmla="*/ 8 h 80"/>
                <a:gd name="T48" fmla="*/ 106 w 178"/>
                <a:gd name="T49" fmla="*/ 0 h 80"/>
                <a:gd name="T50" fmla="*/ 80 w 178"/>
                <a:gd name="T51" fmla="*/ 0 h 80"/>
                <a:gd name="T52" fmla="*/ 80 w 178"/>
                <a:gd name="T53" fmla="*/ 0 h 80"/>
                <a:gd name="T54" fmla="*/ 36 w 178"/>
                <a:gd name="T55" fmla="*/ 8 h 80"/>
                <a:gd name="T56" fmla="*/ 9 w 178"/>
                <a:gd name="T57" fmla="*/ 26 h 80"/>
                <a:gd name="T58" fmla="*/ 9 w 178"/>
                <a:gd name="T59" fmla="*/ 26 h 80"/>
                <a:gd name="T60" fmla="*/ 0 w 178"/>
                <a:gd name="T61" fmla="*/ 35 h 80"/>
                <a:gd name="T62" fmla="*/ 9 w 178"/>
                <a:gd name="T63" fmla="*/ 44 h 80"/>
                <a:gd name="T64" fmla="*/ 9 w 178"/>
                <a:gd name="T65" fmla="*/ 44 h 80"/>
                <a:gd name="T66" fmla="*/ 18 w 178"/>
                <a:gd name="T67" fmla="*/ 53 h 80"/>
                <a:gd name="T68" fmla="*/ 45 w 178"/>
                <a:gd name="T69" fmla="*/ 6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8" h="80">
                  <a:moveTo>
                    <a:pt x="45" y="61"/>
                  </a:moveTo>
                  <a:lnTo>
                    <a:pt x="89" y="61"/>
                  </a:lnTo>
                  <a:lnTo>
                    <a:pt x="89" y="61"/>
                  </a:lnTo>
                  <a:lnTo>
                    <a:pt x="115" y="61"/>
                  </a:lnTo>
                  <a:lnTo>
                    <a:pt x="124" y="70"/>
                  </a:lnTo>
                  <a:lnTo>
                    <a:pt x="124" y="70"/>
                  </a:lnTo>
                  <a:lnTo>
                    <a:pt x="133" y="70"/>
                  </a:lnTo>
                  <a:lnTo>
                    <a:pt x="133" y="70"/>
                  </a:lnTo>
                  <a:lnTo>
                    <a:pt x="142" y="79"/>
                  </a:lnTo>
                  <a:lnTo>
                    <a:pt x="142" y="79"/>
                  </a:lnTo>
                  <a:lnTo>
                    <a:pt x="142" y="79"/>
                  </a:lnTo>
                  <a:lnTo>
                    <a:pt x="142" y="79"/>
                  </a:lnTo>
                  <a:lnTo>
                    <a:pt x="159" y="79"/>
                  </a:lnTo>
                  <a:lnTo>
                    <a:pt x="159" y="79"/>
                  </a:lnTo>
                  <a:lnTo>
                    <a:pt x="168" y="79"/>
                  </a:lnTo>
                  <a:lnTo>
                    <a:pt x="168" y="79"/>
                  </a:lnTo>
                  <a:lnTo>
                    <a:pt x="177" y="79"/>
                  </a:lnTo>
                  <a:lnTo>
                    <a:pt x="177" y="61"/>
                  </a:lnTo>
                  <a:lnTo>
                    <a:pt x="177" y="61"/>
                  </a:lnTo>
                  <a:lnTo>
                    <a:pt x="168" y="53"/>
                  </a:lnTo>
                  <a:lnTo>
                    <a:pt x="168" y="53"/>
                  </a:lnTo>
                  <a:lnTo>
                    <a:pt x="159" y="26"/>
                  </a:lnTo>
                  <a:lnTo>
                    <a:pt x="124" y="8"/>
                  </a:lnTo>
                  <a:lnTo>
                    <a:pt x="124" y="8"/>
                  </a:lnTo>
                  <a:lnTo>
                    <a:pt x="106" y="0"/>
                  </a:lnTo>
                  <a:lnTo>
                    <a:pt x="80" y="0"/>
                  </a:lnTo>
                  <a:lnTo>
                    <a:pt x="80" y="0"/>
                  </a:lnTo>
                  <a:lnTo>
                    <a:pt x="36" y="8"/>
                  </a:lnTo>
                  <a:lnTo>
                    <a:pt x="9" y="26"/>
                  </a:lnTo>
                  <a:lnTo>
                    <a:pt x="9" y="26"/>
                  </a:lnTo>
                  <a:lnTo>
                    <a:pt x="0" y="35"/>
                  </a:lnTo>
                  <a:lnTo>
                    <a:pt x="9" y="44"/>
                  </a:lnTo>
                  <a:lnTo>
                    <a:pt x="9" y="44"/>
                  </a:lnTo>
                  <a:lnTo>
                    <a:pt x="18" y="53"/>
                  </a:lnTo>
                  <a:lnTo>
                    <a:pt x="45" y="61"/>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34" name="Freeform 68"/>
            <p:cNvSpPr>
              <a:spLocks noChangeArrowheads="1"/>
            </p:cNvSpPr>
            <p:nvPr/>
          </p:nvSpPr>
          <p:spPr bwMode="auto">
            <a:xfrm>
              <a:off x="6348413" y="4187825"/>
              <a:ext cx="234950" cy="234950"/>
            </a:xfrm>
            <a:custGeom>
              <a:avLst/>
              <a:gdLst>
                <a:gd name="T0" fmla="*/ 600 w 654"/>
                <a:gd name="T1" fmla="*/ 626 h 654"/>
                <a:gd name="T2" fmla="*/ 609 w 654"/>
                <a:gd name="T3" fmla="*/ 565 h 654"/>
                <a:gd name="T4" fmla="*/ 618 w 654"/>
                <a:gd name="T5" fmla="*/ 521 h 654"/>
                <a:gd name="T6" fmla="*/ 618 w 654"/>
                <a:gd name="T7" fmla="*/ 512 h 654"/>
                <a:gd name="T8" fmla="*/ 627 w 654"/>
                <a:gd name="T9" fmla="*/ 503 h 654"/>
                <a:gd name="T10" fmla="*/ 645 w 654"/>
                <a:gd name="T11" fmla="*/ 494 h 654"/>
                <a:gd name="T12" fmla="*/ 653 w 654"/>
                <a:gd name="T13" fmla="*/ 468 h 654"/>
                <a:gd name="T14" fmla="*/ 636 w 654"/>
                <a:gd name="T15" fmla="*/ 450 h 654"/>
                <a:gd name="T16" fmla="*/ 627 w 654"/>
                <a:gd name="T17" fmla="*/ 432 h 654"/>
                <a:gd name="T18" fmla="*/ 592 w 654"/>
                <a:gd name="T19" fmla="*/ 406 h 654"/>
                <a:gd name="T20" fmla="*/ 565 w 654"/>
                <a:gd name="T21" fmla="*/ 415 h 654"/>
                <a:gd name="T22" fmla="*/ 565 w 654"/>
                <a:gd name="T23" fmla="*/ 441 h 654"/>
                <a:gd name="T24" fmla="*/ 574 w 654"/>
                <a:gd name="T25" fmla="*/ 450 h 654"/>
                <a:gd name="T26" fmla="*/ 592 w 654"/>
                <a:gd name="T27" fmla="*/ 450 h 654"/>
                <a:gd name="T28" fmla="*/ 600 w 654"/>
                <a:gd name="T29" fmla="*/ 459 h 654"/>
                <a:gd name="T30" fmla="*/ 600 w 654"/>
                <a:gd name="T31" fmla="*/ 459 h 654"/>
                <a:gd name="T32" fmla="*/ 583 w 654"/>
                <a:gd name="T33" fmla="*/ 450 h 654"/>
                <a:gd name="T34" fmla="*/ 565 w 654"/>
                <a:gd name="T35" fmla="*/ 450 h 654"/>
                <a:gd name="T36" fmla="*/ 556 w 654"/>
                <a:gd name="T37" fmla="*/ 441 h 654"/>
                <a:gd name="T38" fmla="*/ 539 w 654"/>
                <a:gd name="T39" fmla="*/ 423 h 654"/>
                <a:gd name="T40" fmla="*/ 521 w 654"/>
                <a:gd name="T41" fmla="*/ 397 h 654"/>
                <a:gd name="T42" fmla="*/ 486 w 654"/>
                <a:gd name="T43" fmla="*/ 370 h 654"/>
                <a:gd name="T44" fmla="*/ 468 w 654"/>
                <a:gd name="T45" fmla="*/ 370 h 654"/>
                <a:gd name="T46" fmla="*/ 468 w 654"/>
                <a:gd name="T47" fmla="*/ 353 h 654"/>
                <a:gd name="T48" fmla="*/ 486 w 654"/>
                <a:gd name="T49" fmla="*/ 335 h 654"/>
                <a:gd name="T50" fmla="*/ 468 w 654"/>
                <a:gd name="T51" fmla="*/ 309 h 654"/>
                <a:gd name="T52" fmla="*/ 459 w 654"/>
                <a:gd name="T53" fmla="*/ 300 h 654"/>
                <a:gd name="T54" fmla="*/ 442 w 654"/>
                <a:gd name="T55" fmla="*/ 273 h 654"/>
                <a:gd name="T56" fmla="*/ 424 w 654"/>
                <a:gd name="T57" fmla="*/ 265 h 654"/>
                <a:gd name="T58" fmla="*/ 415 w 654"/>
                <a:gd name="T59" fmla="*/ 256 h 654"/>
                <a:gd name="T60" fmla="*/ 406 w 654"/>
                <a:gd name="T61" fmla="*/ 238 h 654"/>
                <a:gd name="T62" fmla="*/ 380 w 654"/>
                <a:gd name="T63" fmla="*/ 220 h 654"/>
                <a:gd name="T64" fmla="*/ 362 w 654"/>
                <a:gd name="T65" fmla="*/ 220 h 654"/>
                <a:gd name="T66" fmla="*/ 336 w 654"/>
                <a:gd name="T67" fmla="*/ 203 h 654"/>
                <a:gd name="T68" fmla="*/ 300 w 654"/>
                <a:gd name="T69" fmla="*/ 194 h 654"/>
                <a:gd name="T70" fmla="*/ 300 w 654"/>
                <a:gd name="T71" fmla="*/ 194 h 654"/>
                <a:gd name="T72" fmla="*/ 265 w 654"/>
                <a:gd name="T73" fmla="*/ 150 h 654"/>
                <a:gd name="T74" fmla="*/ 221 w 654"/>
                <a:gd name="T75" fmla="*/ 114 h 654"/>
                <a:gd name="T76" fmla="*/ 168 w 654"/>
                <a:gd name="T77" fmla="*/ 70 h 654"/>
                <a:gd name="T78" fmla="*/ 142 w 654"/>
                <a:gd name="T79" fmla="*/ 44 h 654"/>
                <a:gd name="T80" fmla="*/ 80 w 654"/>
                <a:gd name="T81" fmla="*/ 26 h 654"/>
                <a:gd name="T82" fmla="*/ 36 w 654"/>
                <a:gd name="T83" fmla="*/ 9 h 654"/>
                <a:gd name="T84" fmla="*/ 27 w 654"/>
                <a:gd name="T85" fmla="*/ 9 h 654"/>
                <a:gd name="T86" fmla="*/ 0 w 654"/>
                <a:gd name="T87" fmla="*/ 9 h 654"/>
                <a:gd name="T88" fmla="*/ 0 w 654"/>
                <a:gd name="T89" fmla="*/ 35 h 654"/>
                <a:gd name="T90" fmla="*/ 80 w 654"/>
                <a:gd name="T91" fmla="*/ 132 h 654"/>
                <a:gd name="T92" fmla="*/ 106 w 654"/>
                <a:gd name="T93" fmla="*/ 159 h 654"/>
                <a:gd name="T94" fmla="*/ 150 w 654"/>
                <a:gd name="T95" fmla="*/ 212 h 654"/>
                <a:gd name="T96" fmla="*/ 159 w 654"/>
                <a:gd name="T97" fmla="*/ 212 h 654"/>
                <a:gd name="T98" fmla="*/ 186 w 654"/>
                <a:gd name="T99" fmla="*/ 265 h 654"/>
                <a:gd name="T100" fmla="*/ 195 w 654"/>
                <a:gd name="T101" fmla="*/ 282 h 654"/>
                <a:gd name="T102" fmla="*/ 221 w 654"/>
                <a:gd name="T103" fmla="*/ 318 h 654"/>
                <a:gd name="T104" fmla="*/ 292 w 654"/>
                <a:gd name="T105" fmla="*/ 406 h 654"/>
                <a:gd name="T106" fmla="*/ 327 w 654"/>
                <a:gd name="T107" fmla="*/ 476 h 654"/>
                <a:gd name="T108" fmla="*/ 389 w 654"/>
                <a:gd name="T109" fmla="*/ 538 h 654"/>
                <a:gd name="T110" fmla="*/ 442 w 654"/>
                <a:gd name="T111" fmla="*/ 582 h 654"/>
                <a:gd name="T112" fmla="*/ 495 w 654"/>
                <a:gd name="T113" fmla="*/ 626 h 654"/>
                <a:gd name="T114" fmla="*/ 495 w 654"/>
                <a:gd name="T115" fmla="*/ 635 h 654"/>
                <a:gd name="T116" fmla="*/ 512 w 654"/>
                <a:gd name="T117" fmla="*/ 653 h 654"/>
                <a:gd name="T118" fmla="*/ 521 w 654"/>
                <a:gd name="T119" fmla="*/ 653 h 654"/>
                <a:gd name="T120" fmla="*/ 539 w 654"/>
                <a:gd name="T121" fmla="*/ 644 h 654"/>
                <a:gd name="T122" fmla="*/ 556 w 654"/>
                <a:gd name="T123" fmla="*/ 653 h 654"/>
                <a:gd name="T124" fmla="*/ 583 w 654"/>
                <a:gd name="T125" fmla="*/ 653 h 6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54" h="654">
                  <a:moveTo>
                    <a:pt x="592" y="644"/>
                  </a:moveTo>
                  <a:lnTo>
                    <a:pt x="592" y="644"/>
                  </a:lnTo>
                  <a:lnTo>
                    <a:pt x="600" y="626"/>
                  </a:lnTo>
                  <a:lnTo>
                    <a:pt x="609" y="600"/>
                  </a:lnTo>
                  <a:lnTo>
                    <a:pt x="609" y="565"/>
                  </a:lnTo>
                  <a:lnTo>
                    <a:pt x="609" y="565"/>
                  </a:lnTo>
                  <a:lnTo>
                    <a:pt x="609" y="547"/>
                  </a:lnTo>
                  <a:lnTo>
                    <a:pt x="609" y="547"/>
                  </a:lnTo>
                  <a:lnTo>
                    <a:pt x="618" y="521"/>
                  </a:lnTo>
                  <a:lnTo>
                    <a:pt x="618" y="521"/>
                  </a:lnTo>
                  <a:lnTo>
                    <a:pt x="618" y="512"/>
                  </a:lnTo>
                  <a:lnTo>
                    <a:pt x="618" y="512"/>
                  </a:lnTo>
                  <a:lnTo>
                    <a:pt x="618" y="503"/>
                  </a:lnTo>
                  <a:lnTo>
                    <a:pt x="618" y="503"/>
                  </a:lnTo>
                  <a:lnTo>
                    <a:pt x="627" y="503"/>
                  </a:lnTo>
                  <a:lnTo>
                    <a:pt x="627" y="503"/>
                  </a:lnTo>
                  <a:lnTo>
                    <a:pt x="645" y="494"/>
                  </a:lnTo>
                  <a:lnTo>
                    <a:pt x="645" y="494"/>
                  </a:lnTo>
                  <a:lnTo>
                    <a:pt x="653" y="485"/>
                  </a:lnTo>
                  <a:lnTo>
                    <a:pt x="653" y="468"/>
                  </a:lnTo>
                  <a:lnTo>
                    <a:pt x="653" y="468"/>
                  </a:lnTo>
                  <a:lnTo>
                    <a:pt x="645" y="459"/>
                  </a:lnTo>
                  <a:lnTo>
                    <a:pt x="636" y="450"/>
                  </a:lnTo>
                  <a:lnTo>
                    <a:pt x="636" y="450"/>
                  </a:lnTo>
                  <a:lnTo>
                    <a:pt x="636" y="441"/>
                  </a:lnTo>
                  <a:lnTo>
                    <a:pt x="627" y="432"/>
                  </a:lnTo>
                  <a:lnTo>
                    <a:pt x="627" y="432"/>
                  </a:lnTo>
                  <a:lnTo>
                    <a:pt x="618" y="415"/>
                  </a:lnTo>
                  <a:lnTo>
                    <a:pt x="600" y="415"/>
                  </a:lnTo>
                  <a:lnTo>
                    <a:pt x="592" y="406"/>
                  </a:lnTo>
                  <a:lnTo>
                    <a:pt x="592" y="406"/>
                  </a:lnTo>
                  <a:lnTo>
                    <a:pt x="574" y="415"/>
                  </a:lnTo>
                  <a:lnTo>
                    <a:pt x="565" y="415"/>
                  </a:lnTo>
                  <a:lnTo>
                    <a:pt x="565" y="415"/>
                  </a:lnTo>
                  <a:lnTo>
                    <a:pt x="556" y="423"/>
                  </a:lnTo>
                  <a:lnTo>
                    <a:pt x="565" y="441"/>
                  </a:lnTo>
                  <a:lnTo>
                    <a:pt x="565" y="441"/>
                  </a:lnTo>
                  <a:lnTo>
                    <a:pt x="565" y="441"/>
                  </a:lnTo>
                  <a:lnTo>
                    <a:pt x="574" y="450"/>
                  </a:lnTo>
                  <a:lnTo>
                    <a:pt x="583" y="450"/>
                  </a:lnTo>
                  <a:lnTo>
                    <a:pt x="583" y="450"/>
                  </a:lnTo>
                  <a:lnTo>
                    <a:pt x="592" y="450"/>
                  </a:lnTo>
                  <a:lnTo>
                    <a:pt x="600" y="459"/>
                  </a:lnTo>
                  <a:lnTo>
                    <a:pt x="600" y="459"/>
                  </a:lnTo>
                  <a:lnTo>
                    <a:pt x="600" y="459"/>
                  </a:lnTo>
                  <a:lnTo>
                    <a:pt x="600" y="459"/>
                  </a:lnTo>
                  <a:lnTo>
                    <a:pt x="600" y="459"/>
                  </a:lnTo>
                  <a:lnTo>
                    <a:pt x="600" y="459"/>
                  </a:lnTo>
                  <a:lnTo>
                    <a:pt x="600" y="459"/>
                  </a:lnTo>
                  <a:lnTo>
                    <a:pt x="600" y="459"/>
                  </a:lnTo>
                  <a:lnTo>
                    <a:pt x="583" y="450"/>
                  </a:lnTo>
                  <a:lnTo>
                    <a:pt x="574" y="450"/>
                  </a:lnTo>
                  <a:lnTo>
                    <a:pt x="565" y="450"/>
                  </a:lnTo>
                  <a:lnTo>
                    <a:pt x="565" y="450"/>
                  </a:lnTo>
                  <a:lnTo>
                    <a:pt x="565" y="441"/>
                  </a:lnTo>
                  <a:lnTo>
                    <a:pt x="565" y="441"/>
                  </a:lnTo>
                  <a:lnTo>
                    <a:pt x="556" y="441"/>
                  </a:lnTo>
                  <a:lnTo>
                    <a:pt x="556" y="441"/>
                  </a:lnTo>
                  <a:lnTo>
                    <a:pt x="556" y="423"/>
                  </a:lnTo>
                  <a:lnTo>
                    <a:pt x="539" y="423"/>
                  </a:lnTo>
                  <a:lnTo>
                    <a:pt x="539" y="423"/>
                  </a:lnTo>
                  <a:lnTo>
                    <a:pt x="521" y="415"/>
                  </a:lnTo>
                  <a:lnTo>
                    <a:pt x="521" y="397"/>
                  </a:lnTo>
                  <a:lnTo>
                    <a:pt x="521" y="397"/>
                  </a:lnTo>
                  <a:lnTo>
                    <a:pt x="503" y="379"/>
                  </a:lnTo>
                  <a:lnTo>
                    <a:pt x="486" y="370"/>
                  </a:lnTo>
                  <a:lnTo>
                    <a:pt x="486" y="370"/>
                  </a:lnTo>
                  <a:lnTo>
                    <a:pt x="468" y="370"/>
                  </a:lnTo>
                  <a:lnTo>
                    <a:pt x="468" y="370"/>
                  </a:lnTo>
                  <a:lnTo>
                    <a:pt x="468" y="362"/>
                  </a:lnTo>
                  <a:lnTo>
                    <a:pt x="468" y="362"/>
                  </a:lnTo>
                  <a:lnTo>
                    <a:pt x="468" y="353"/>
                  </a:lnTo>
                  <a:lnTo>
                    <a:pt x="477" y="344"/>
                  </a:lnTo>
                  <a:lnTo>
                    <a:pt x="477" y="344"/>
                  </a:lnTo>
                  <a:lnTo>
                    <a:pt x="486" y="335"/>
                  </a:lnTo>
                  <a:lnTo>
                    <a:pt x="486" y="335"/>
                  </a:lnTo>
                  <a:lnTo>
                    <a:pt x="477" y="318"/>
                  </a:lnTo>
                  <a:lnTo>
                    <a:pt x="468" y="309"/>
                  </a:lnTo>
                  <a:lnTo>
                    <a:pt x="468" y="309"/>
                  </a:lnTo>
                  <a:lnTo>
                    <a:pt x="459" y="300"/>
                  </a:lnTo>
                  <a:lnTo>
                    <a:pt x="459" y="300"/>
                  </a:lnTo>
                  <a:lnTo>
                    <a:pt x="450" y="291"/>
                  </a:lnTo>
                  <a:lnTo>
                    <a:pt x="450" y="291"/>
                  </a:lnTo>
                  <a:lnTo>
                    <a:pt x="442" y="273"/>
                  </a:lnTo>
                  <a:lnTo>
                    <a:pt x="442" y="273"/>
                  </a:lnTo>
                  <a:lnTo>
                    <a:pt x="424" y="265"/>
                  </a:lnTo>
                  <a:lnTo>
                    <a:pt x="424" y="265"/>
                  </a:lnTo>
                  <a:lnTo>
                    <a:pt x="415" y="265"/>
                  </a:lnTo>
                  <a:lnTo>
                    <a:pt x="415" y="256"/>
                  </a:lnTo>
                  <a:lnTo>
                    <a:pt x="415" y="256"/>
                  </a:lnTo>
                  <a:lnTo>
                    <a:pt x="415" y="247"/>
                  </a:lnTo>
                  <a:lnTo>
                    <a:pt x="406" y="238"/>
                  </a:lnTo>
                  <a:lnTo>
                    <a:pt x="406" y="238"/>
                  </a:lnTo>
                  <a:lnTo>
                    <a:pt x="389" y="229"/>
                  </a:lnTo>
                  <a:lnTo>
                    <a:pt x="389" y="229"/>
                  </a:lnTo>
                  <a:lnTo>
                    <a:pt x="380" y="220"/>
                  </a:lnTo>
                  <a:lnTo>
                    <a:pt x="362" y="220"/>
                  </a:lnTo>
                  <a:lnTo>
                    <a:pt x="362" y="220"/>
                  </a:lnTo>
                  <a:lnTo>
                    <a:pt x="362" y="220"/>
                  </a:lnTo>
                  <a:lnTo>
                    <a:pt x="353" y="220"/>
                  </a:lnTo>
                  <a:lnTo>
                    <a:pt x="353" y="220"/>
                  </a:lnTo>
                  <a:lnTo>
                    <a:pt x="336" y="203"/>
                  </a:lnTo>
                  <a:lnTo>
                    <a:pt x="309" y="194"/>
                  </a:lnTo>
                  <a:lnTo>
                    <a:pt x="309" y="194"/>
                  </a:lnTo>
                  <a:lnTo>
                    <a:pt x="300" y="194"/>
                  </a:lnTo>
                  <a:lnTo>
                    <a:pt x="300" y="194"/>
                  </a:lnTo>
                  <a:lnTo>
                    <a:pt x="300" y="194"/>
                  </a:lnTo>
                  <a:lnTo>
                    <a:pt x="300" y="194"/>
                  </a:lnTo>
                  <a:lnTo>
                    <a:pt x="283" y="176"/>
                  </a:lnTo>
                  <a:lnTo>
                    <a:pt x="265" y="150"/>
                  </a:lnTo>
                  <a:lnTo>
                    <a:pt x="265" y="150"/>
                  </a:lnTo>
                  <a:lnTo>
                    <a:pt x="247" y="132"/>
                  </a:lnTo>
                  <a:lnTo>
                    <a:pt x="221" y="114"/>
                  </a:lnTo>
                  <a:lnTo>
                    <a:pt x="221" y="114"/>
                  </a:lnTo>
                  <a:lnTo>
                    <a:pt x="186" y="88"/>
                  </a:lnTo>
                  <a:lnTo>
                    <a:pt x="168" y="70"/>
                  </a:lnTo>
                  <a:lnTo>
                    <a:pt x="168" y="70"/>
                  </a:lnTo>
                  <a:lnTo>
                    <a:pt x="168" y="70"/>
                  </a:lnTo>
                  <a:lnTo>
                    <a:pt x="168" y="70"/>
                  </a:lnTo>
                  <a:lnTo>
                    <a:pt x="142" y="44"/>
                  </a:lnTo>
                  <a:lnTo>
                    <a:pt x="124" y="35"/>
                  </a:lnTo>
                  <a:lnTo>
                    <a:pt x="89" y="26"/>
                  </a:lnTo>
                  <a:lnTo>
                    <a:pt x="80" y="26"/>
                  </a:lnTo>
                  <a:lnTo>
                    <a:pt x="80" y="26"/>
                  </a:lnTo>
                  <a:lnTo>
                    <a:pt x="53" y="26"/>
                  </a:lnTo>
                  <a:lnTo>
                    <a:pt x="36" y="9"/>
                  </a:lnTo>
                  <a:lnTo>
                    <a:pt x="36" y="9"/>
                  </a:lnTo>
                  <a:lnTo>
                    <a:pt x="27" y="9"/>
                  </a:lnTo>
                  <a:lnTo>
                    <a:pt x="27" y="9"/>
                  </a:lnTo>
                  <a:lnTo>
                    <a:pt x="9" y="0"/>
                  </a:lnTo>
                  <a:lnTo>
                    <a:pt x="9" y="0"/>
                  </a:lnTo>
                  <a:lnTo>
                    <a:pt x="0" y="9"/>
                  </a:lnTo>
                  <a:lnTo>
                    <a:pt x="0" y="17"/>
                  </a:lnTo>
                  <a:lnTo>
                    <a:pt x="0" y="17"/>
                  </a:lnTo>
                  <a:lnTo>
                    <a:pt x="0" y="35"/>
                  </a:lnTo>
                  <a:lnTo>
                    <a:pt x="0" y="44"/>
                  </a:lnTo>
                  <a:lnTo>
                    <a:pt x="27" y="79"/>
                  </a:lnTo>
                  <a:lnTo>
                    <a:pt x="80" y="132"/>
                  </a:lnTo>
                  <a:lnTo>
                    <a:pt x="80" y="132"/>
                  </a:lnTo>
                  <a:lnTo>
                    <a:pt x="97" y="141"/>
                  </a:lnTo>
                  <a:lnTo>
                    <a:pt x="106" y="159"/>
                  </a:lnTo>
                  <a:lnTo>
                    <a:pt x="106" y="159"/>
                  </a:lnTo>
                  <a:lnTo>
                    <a:pt x="124" y="185"/>
                  </a:lnTo>
                  <a:lnTo>
                    <a:pt x="150" y="212"/>
                  </a:lnTo>
                  <a:lnTo>
                    <a:pt x="150" y="212"/>
                  </a:lnTo>
                  <a:lnTo>
                    <a:pt x="159" y="212"/>
                  </a:lnTo>
                  <a:lnTo>
                    <a:pt x="159" y="212"/>
                  </a:lnTo>
                  <a:lnTo>
                    <a:pt x="168" y="212"/>
                  </a:lnTo>
                  <a:lnTo>
                    <a:pt x="177" y="229"/>
                  </a:lnTo>
                  <a:lnTo>
                    <a:pt x="186" y="265"/>
                  </a:lnTo>
                  <a:lnTo>
                    <a:pt x="186" y="265"/>
                  </a:lnTo>
                  <a:lnTo>
                    <a:pt x="195" y="282"/>
                  </a:lnTo>
                  <a:lnTo>
                    <a:pt x="195" y="282"/>
                  </a:lnTo>
                  <a:lnTo>
                    <a:pt x="203" y="300"/>
                  </a:lnTo>
                  <a:lnTo>
                    <a:pt x="221" y="318"/>
                  </a:lnTo>
                  <a:lnTo>
                    <a:pt x="221" y="318"/>
                  </a:lnTo>
                  <a:lnTo>
                    <a:pt x="239" y="335"/>
                  </a:lnTo>
                  <a:lnTo>
                    <a:pt x="265" y="362"/>
                  </a:lnTo>
                  <a:lnTo>
                    <a:pt x="292" y="406"/>
                  </a:lnTo>
                  <a:lnTo>
                    <a:pt x="300" y="441"/>
                  </a:lnTo>
                  <a:lnTo>
                    <a:pt x="300" y="441"/>
                  </a:lnTo>
                  <a:lnTo>
                    <a:pt x="327" y="476"/>
                  </a:lnTo>
                  <a:lnTo>
                    <a:pt x="353" y="503"/>
                  </a:lnTo>
                  <a:lnTo>
                    <a:pt x="353" y="503"/>
                  </a:lnTo>
                  <a:lnTo>
                    <a:pt x="389" y="538"/>
                  </a:lnTo>
                  <a:lnTo>
                    <a:pt x="389" y="538"/>
                  </a:lnTo>
                  <a:lnTo>
                    <a:pt x="406" y="565"/>
                  </a:lnTo>
                  <a:lnTo>
                    <a:pt x="442" y="582"/>
                  </a:lnTo>
                  <a:lnTo>
                    <a:pt x="459" y="600"/>
                  </a:lnTo>
                  <a:lnTo>
                    <a:pt x="459" y="600"/>
                  </a:lnTo>
                  <a:lnTo>
                    <a:pt x="495" y="626"/>
                  </a:lnTo>
                  <a:lnTo>
                    <a:pt x="495" y="626"/>
                  </a:lnTo>
                  <a:lnTo>
                    <a:pt x="495" y="635"/>
                  </a:lnTo>
                  <a:lnTo>
                    <a:pt x="495" y="635"/>
                  </a:lnTo>
                  <a:lnTo>
                    <a:pt x="503" y="644"/>
                  </a:lnTo>
                  <a:lnTo>
                    <a:pt x="503" y="644"/>
                  </a:lnTo>
                  <a:lnTo>
                    <a:pt x="512" y="653"/>
                  </a:lnTo>
                  <a:lnTo>
                    <a:pt x="512" y="653"/>
                  </a:lnTo>
                  <a:lnTo>
                    <a:pt x="521" y="653"/>
                  </a:lnTo>
                  <a:lnTo>
                    <a:pt x="521" y="653"/>
                  </a:lnTo>
                  <a:lnTo>
                    <a:pt x="530" y="644"/>
                  </a:lnTo>
                  <a:lnTo>
                    <a:pt x="530" y="644"/>
                  </a:lnTo>
                  <a:lnTo>
                    <a:pt x="539" y="644"/>
                  </a:lnTo>
                  <a:lnTo>
                    <a:pt x="539" y="644"/>
                  </a:lnTo>
                  <a:lnTo>
                    <a:pt x="556" y="653"/>
                  </a:lnTo>
                  <a:lnTo>
                    <a:pt x="556" y="653"/>
                  </a:lnTo>
                  <a:lnTo>
                    <a:pt x="565" y="653"/>
                  </a:lnTo>
                  <a:lnTo>
                    <a:pt x="583" y="653"/>
                  </a:lnTo>
                  <a:lnTo>
                    <a:pt x="583" y="653"/>
                  </a:lnTo>
                  <a:lnTo>
                    <a:pt x="592" y="644"/>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35" name="Freeform 69"/>
            <p:cNvSpPr>
              <a:spLocks noChangeArrowheads="1"/>
            </p:cNvSpPr>
            <p:nvPr/>
          </p:nvSpPr>
          <p:spPr bwMode="auto">
            <a:xfrm>
              <a:off x="6767513" y="4464050"/>
              <a:ext cx="63500" cy="25400"/>
            </a:xfrm>
            <a:custGeom>
              <a:avLst/>
              <a:gdLst>
                <a:gd name="T0" fmla="*/ 18 w 178"/>
                <a:gd name="T1" fmla="*/ 53 h 71"/>
                <a:gd name="T2" fmla="*/ 18 w 178"/>
                <a:gd name="T3" fmla="*/ 53 h 71"/>
                <a:gd name="T4" fmla="*/ 18 w 178"/>
                <a:gd name="T5" fmla="*/ 62 h 71"/>
                <a:gd name="T6" fmla="*/ 18 w 178"/>
                <a:gd name="T7" fmla="*/ 62 h 71"/>
                <a:gd name="T8" fmla="*/ 35 w 178"/>
                <a:gd name="T9" fmla="*/ 70 h 71"/>
                <a:gd name="T10" fmla="*/ 62 w 178"/>
                <a:gd name="T11" fmla="*/ 70 h 71"/>
                <a:gd name="T12" fmla="*/ 62 w 178"/>
                <a:gd name="T13" fmla="*/ 70 h 71"/>
                <a:gd name="T14" fmla="*/ 79 w 178"/>
                <a:gd name="T15" fmla="*/ 70 h 71"/>
                <a:gd name="T16" fmla="*/ 97 w 178"/>
                <a:gd name="T17" fmla="*/ 70 h 71"/>
                <a:gd name="T18" fmla="*/ 97 w 178"/>
                <a:gd name="T19" fmla="*/ 70 h 71"/>
                <a:gd name="T20" fmla="*/ 124 w 178"/>
                <a:gd name="T21" fmla="*/ 53 h 71"/>
                <a:gd name="T22" fmla="*/ 124 w 178"/>
                <a:gd name="T23" fmla="*/ 53 h 71"/>
                <a:gd name="T24" fmla="*/ 141 w 178"/>
                <a:gd name="T25" fmla="*/ 53 h 71"/>
                <a:gd name="T26" fmla="*/ 141 w 178"/>
                <a:gd name="T27" fmla="*/ 53 h 71"/>
                <a:gd name="T28" fmla="*/ 168 w 178"/>
                <a:gd name="T29" fmla="*/ 53 h 71"/>
                <a:gd name="T30" fmla="*/ 177 w 178"/>
                <a:gd name="T31" fmla="*/ 44 h 71"/>
                <a:gd name="T32" fmla="*/ 177 w 178"/>
                <a:gd name="T33" fmla="*/ 26 h 71"/>
                <a:gd name="T34" fmla="*/ 177 w 178"/>
                <a:gd name="T35" fmla="*/ 26 h 71"/>
                <a:gd name="T36" fmla="*/ 177 w 178"/>
                <a:gd name="T37" fmla="*/ 17 h 71"/>
                <a:gd name="T38" fmla="*/ 168 w 178"/>
                <a:gd name="T39" fmla="*/ 9 h 71"/>
                <a:gd name="T40" fmla="*/ 141 w 178"/>
                <a:gd name="T41" fmla="*/ 0 h 71"/>
                <a:gd name="T42" fmla="*/ 106 w 178"/>
                <a:gd name="T43" fmla="*/ 0 h 71"/>
                <a:gd name="T44" fmla="*/ 97 w 178"/>
                <a:gd name="T45" fmla="*/ 0 h 71"/>
                <a:gd name="T46" fmla="*/ 97 w 178"/>
                <a:gd name="T47" fmla="*/ 0 h 71"/>
                <a:gd name="T48" fmla="*/ 79 w 178"/>
                <a:gd name="T49" fmla="*/ 9 h 71"/>
                <a:gd name="T50" fmla="*/ 79 w 178"/>
                <a:gd name="T51" fmla="*/ 9 h 71"/>
                <a:gd name="T52" fmla="*/ 62 w 178"/>
                <a:gd name="T53" fmla="*/ 9 h 71"/>
                <a:gd name="T54" fmla="*/ 62 w 178"/>
                <a:gd name="T55" fmla="*/ 9 h 71"/>
                <a:gd name="T56" fmla="*/ 44 w 178"/>
                <a:gd name="T57" fmla="*/ 9 h 71"/>
                <a:gd name="T58" fmla="*/ 44 w 178"/>
                <a:gd name="T59" fmla="*/ 9 h 71"/>
                <a:gd name="T60" fmla="*/ 35 w 178"/>
                <a:gd name="T61" fmla="*/ 0 h 71"/>
                <a:gd name="T62" fmla="*/ 18 w 178"/>
                <a:gd name="T63" fmla="*/ 9 h 71"/>
                <a:gd name="T64" fmla="*/ 9 w 178"/>
                <a:gd name="T65" fmla="*/ 17 h 71"/>
                <a:gd name="T66" fmla="*/ 9 w 178"/>
                <a:gd name="T67" fmla="*/ 17 h 71"/>
                <a:gd name="T68" fmla="*/ 0 w 178"/>
                <a:gd name="T69" fmla="*/ 26 h 71"/>
                <a:gd name="T70" fmla="*/ 0 w 178"/>
                <a:gd name="T71" fmla="*/ 44 h 71"/>
                <a:gd name="T72" fmla="*/ 0 w 178"/>
                <a:gd name="T73" fmla="*/ 44 h 71"/>
                <a:gd name="T74" fmla="*/ 9 w 178"/>
                <a:gd name="T75" fmla="*/ 53 h 71"/>
                <a:gd name="T76" fmla="*/ 18 w 178"/>
                <a:gd name="T77" fmla="*/ 53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8" h="71">
                  <a:moveTo>
                    <a:pt x="18" y="53"/>
                  </a:moveTo>
                  <a:lnTo>
                    <a:pt x="18" y="53"/>
                  </a:lnTo>
                  <a:lnTo>
                    <a:pt x="18" y="62"/>
                  </a:lnTo>
                  <a:lnTo>
                    <a:pt x="18" y="62"/>
                  </a:lnTo>
                  <a:lnTo>
                    <a:pt x="35" y="70"/>
                  </a:lnTo>
                  <a:lnTo>
                    <a:pt x="62" y="70"/>
                  </a:lnTo>
                  <a:lnTo>
                    <a:pt x="62" y="70"/>
                  </a:lnTo>
                  <a:lnTo>
                    <a:pt x="79" y="70"/>
                  </a:lnTo>
                  <a:lnTo>
                    <a:pt x="97" y="70"/>
                  </a:lnTo>
                  <a:lnTo>
                    <a:pt x="97" y="70"/>
                  </a:lnTo>
                  <a:lnTo>
                    <a:pt x="124" y="53"/>
                  </a:lnTo>
                  <a:lnTo>
                    <a:pt x="124" y="53"/>
                  </a:lnTo>
                  <a:lnTo>
                    <a:pt x="141" y="53"/>
                  </a:lnTo>
                  <a:lnTo>
                    <a:pt x="141" y="53"/>
                  </a:lnTo>
                  <a:lnTo>
                    <a:pt x="168" y="53"/>
                  </a:lnTo>
                  <a:lnTo>
                    <a:pt x="177" y="44"/>
                  </a:lnTo>
                  <a:lnTo>
                    <a:pt x="177" y="26"/>
                  </a:lnTo>
                  <a:lnTo>
                    <a:pt x="177" y="26"/>
                  </a:lnTo>
                  <a:lnTo>
                    <a:pt x="177" y="17"/>
                  </a:lnTo>
                  <a:lnTo>
                    <a:pt x="168" y="9"/>
                  </a:lnTo>
                  <a:lnTo>
                    <a:pt x="141" y="0"/>
                  </a:lnTo>
                  <a:lnTo>
                    <a:pt x="106" y="0"/>
                  </a:lnTo>
                  <a:lnTo>
                    <a:pt x="97" y="0"/>
                  </a:lnTo>
                  <a:lnTo>
                    <a:pt x="97" y="0"/>
                  </a:lnTo>
                  <a:lnTo>
                    <a:pt x="79" y="9"/>
                  </a:lnTo>
                  <a:lnTo>
                    <a:pt x="79" y="9"/>
                  </a:lnTo>
                  <a:lnTo>
                    <a:pt x="62" y="9"/>
                  </a:lnTo>
                  <a:lnTo>
                    <a:pt x="62" y="9"/>
                  </a:lnTo>
                  <a:lnTo>
                    <a:pt x="44" y="9"/>
                  </a:lnTo>
                  <a:lnTo>
                    <a:pt x="44" y="9"/>
                  </a:lnTo>
                  <a:lnTo>
                    <a:pt x="35" y="0"/>
                  </a:lnTo>
                  <a:lnTo>
                    <a:pt x="18" y="9"/>
                  </a:lnTo>
                  <a:lnTo>
                    <a:pt x="9" y="17"/>
                  </a:lnTo>
                  <a:lnTo>
                    <a:pt x="9" y="17"/>
                  </a:lnTo>
                  <a:lnTo>
                    <a:pt x="0" y="26"/>
                  </a:lnTo>
                  <a:lnTo>
                    <a:pt x="0" y="44"/>
                  </a:lnTo>
                  <a:lnTo>
                    <a:pt x="0" y="44"/>
                  </a:lnTo>
                  <a:lnTo>
                    <a:pt x="9" y="53"/>
                  </a:lnTo>
                  <a:lnTo>
                    <a:pt x="18" y="53"/>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36" name="Freeform 70"/>
            <p:cNvSpPr>
              <a:spLocks noChangeArrowheads="1"/>
            </p:cNvSpPr>
            <p:nvPr/>
          </p:nvSpPr>
          <p:spPr bwMode="auto">
            <a:xfrm>
              <a:off x="6999288" y="4264025"/>
              <a:ext cx="34925" cy="53975"/>
            </a:xfrm>
            <a:custGeom>
              <a:avLst/>
              <a:gdLst>
                <a:gd name="T0" fmla="*/ 80 w 98"/>
                <a:gd name="T1" fmla="*/ 35 h 151"/>
                <a:gd name="T2" fmla="*/ 71 w 98"/>
                <a:gd name="T3" fmla="*/ 35 h 151"/>
                <a:gd name="T4" fmla="*/ 71 w 98"/>
                <a:gd name="T5" fmla="*/ 35 h 151"/>
                <a:gd name="T6" fmla="*/ 62 w 98"/>
                <a:gd name="T7" fmla="*/ 35 h 151"/>
                <a:gd name="T8" fmla="*/ 62 w 98"/>
                <a:gd name="T9" fmla="*/ 35 h 151"/>
                <a:gd name="T10" fmla="*/ 53 w 98"/>
                <a:gd name="T11" fmla="*/ 8 h 151"/>
                <a:gd name="T12" fmla="*/ 44 w 98"/>
                <a:gd name="T13" fmla="*/ 0 h 151"/>
                <a:gd name="T14" fmla="*/ 35 w 98"/>
                <a:gd name="T15" fmla="*/ 0 h 151"/>
                <a:gd name="T16" fmla="*/ 35 w 98"/>
                <a:gd name="T17" fmla="*/ 0 h 151"/>
                <a:gd name="T18" fmla="*/ 27 w 98"/>
                <a:gd name="T19" fmla="*/ 0 h 151"/>
                <a:gd name="T20" fmla="*/ 9 w 98"/>
                <a:gd name="T21" fmla="*/ 17 h 151"/>
                <a:gd name="T22" fmla="*/ 9 w 98"/>
                <a:gd name="T23" fmla="*/ 17 h 151"/>
                <a:gd name="T24" fmla="*/ 0 w 98"/>
                <a:gd name="T25" fmla="*/ 35 h 151"/>
                <a:gd name="T26" fmla="*/ 0 w 98"/>
                <a:gd name="T27" fmla="*/ 61 h 151"/>
                <a:gd name="T28" fmla="*/ 9 w 98"/>
                <a:gd name="T29" fmla="*/ 106 h 151"/>
                <a:gd name="T30" fmla="*/ 9 w 98"/>
                <a:gd name="T31" fmla="*/ 106 h 151"/>
                <a:gd name="T32" fmla="*/ 27 w 98"/>
                <a:gd name="T33" fmla="*/ 132 h 151"/>
                <a:gd name="T34" fmla="*/ 27 w 98"/>
                <a:gd name="T35" fmla="*/ 132 h 151"/>
                <a:gd name="T36" fmla="*/ 27 w 98"/>
                <a:gd name="T37" fmla="*/ 141 h 151"/>
                <a:gd name="T38" fmla="*/ 27 w 98"/>
                <a:gd name="T39" fmla="*/ 141 h 151"/>
                <a:gd name="T40" fmla="*/ 35 w 98"/>
                <a:gd name="T41" fmla="*/ 141 h 151"/>
                <a:gd name="T42" fmla="*/ 35 w 98"/>
                <a:gd name="T43" fmla="*/ 141 h 151"/>
                <a:gd name="T44" fmla="*/ 44 w 98"/>
                <a:gd name="T45" fmla="*/ 150 h 151"/>
                <a:gd name="T46" fmla="*/ 44 w 98"/>
                <a:gd name="T47" fmla="*/ 150 h 151"/>
                <a:gd name="T48" fmla="*/ 53 w 98"/>
                <a:gd name="T49" fmla="*/ 141 h 151"/>
                <a:gd name="T50" fmla="*/ 53 w 98"/>
                <a:gd name="T51" fmla="*/ 141 h 151"/>
                <a:gd name="T52" fmla="*/ 62 w 98"/>
                <a:gd name="T53" fmla="*/ 141 h 151"/>
                <a:gd name="T54" fmla="*/ 62 w 98"/>
                <a:gd name="T55" fmla="*/ 132 h 151"/>
                <a:gd name="T56" fmla="*/ 62 w 98"/>
                <a:gd name="T57" fmla="*/ 132 h 151"/>
                <a:gd name="T58" fmla="*/ 53 w 98"/>
                <a:gd name="T59" fmla="*/ 114 h 151"/>
                <a:gd name="T60" fmla="*/ 53 w 98"/>
                <a:gd name="T61" fmla="*/ 114 h 151"/>
                <a:gd name="T62" fmla="*/ 53 w 98"/>
                <a:gd name="T63" fmla="*/ 106 h 151"/>
                <a:gd name="T64" fmla="*/ 53 w 98"/>
                <a:gd name="T65" fmla="*/ 106 h 151"/>
                <a:gd name="T66" fmla="*/ 71 w 98"/>
                <a:gd name="T67" fmla="*/ 106 h 151"/>
                <a:gd name="T68" fmla="*/ 80 w 98"/>
                <a:gd name="T69" fmla="*/ 106 h 151"/>
                <a:gd name="T70" fmla="*/ 80 w 98"/>
                <a:gd name="T71" fmla="*/ 106 h 151"/>
                <a:gd name="T72" fmla="*/ 88 w 98"/>
                <a:gd name="T73" fmla="*/ 97 h 151"/>
                <a:gd name="T74" fmla="*/ 97 w 98"/>
                <a:gd name="T75" fmla="*/ 97 h 151"/>
                <a:gd name="T76" fmla="*/ 97 w 98"/>
                <a:gd name="T77" fmla="*/ 97 h 151"/>
                <a:gd name="T78" fmla="*/ 97 w 98"/>
                <a:gd name="T79" fmla="*/ 88 h 151"/>
                <a:gd name="T80" fmla="*/ 97 w 98"/>
                <a:gd name="T81" fmla="*/ 79 h 151"/>
                <a:gd name="T82" fmla="*/ 97 w 98"/>
                <a:gd name="T83" fmla="*/ 53 h 151"/>
                <a:gd name="T84" fmla="*/ 97 w 98"/>
                <a:gd name="T85" fmla="*/ 53 h 151"/>
                <a:gd name="T86" fmla="*/ 88 w 98"/>
                <a:gd name="T87" fmla="*/ 44 h 151"/>
                <a:gd name="T88" fmla="*/ 80 w 98"/>
                <a:gd name="T89" fmla="*/ 35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8" h="151">
                  <a:moveTo>
                    <a:pt x="80" y="35"/>
                  </a:moveTo>
                  <a:lnTo>
                    <a:pt x="71" y="35"/>
                  </a:lnTo>
                  <a:lnTo>
                    <a:pt x="71" y="35"/>
                  </a:lnTo>
                  <a:lnTo>
                    <a:pt x="62" y="35"/>
                  </a:lnTo>
                  <a:lnTo>
                    <a:pt x="62" y="35"/>
                  </a:lnTo>
                  <a:lnTo>
                    <a:pt x="53" y="8"/>
                  </a:lnTo>
                  <a:lnTo>
                    <a:pt x="44" y="0"/>
                  </a:lnTo>
                  <a:lnTo>
                    <a:pt x="35" y="0"/>
                  </a:lnTo>
                  <a:lnTo>
                    <a:pt x="35" y="0"/>
                  </a:lnTo>
                  <a:lnTo>
                    <a:pt x="27" y="0"/>
                  </a:lnTo>
                  <a:lnTo>
                    <a:pt x="9" y="17"/>
                  </a:lnTo>
                  <a:lnTo>
                    <a:pt x="9" y="17"/>
                  </a:lnTo>
                  <a:lnTo>
                    <a:pt x="0" y="35"/>
                  </a:lnTo>
                  <a:lnTo>
                    <a:pt x="0" y="61"/>
                  </a:lnTo>
                  <a:lnTo>
                    <a:pt x="9" y="106"/>
                  </a:lnTo>
                  <a:lnTo>
                    <a:pt x="9" y="106"/>
                  </a:lnTo>
                  <a:lnTo>
                    <a:pt x="27" y="132"/>
                  </a:lnTo>
                  <a:lnTo>
                    <a:pt x="27" y="132"/>
                  </a:lnTo>
                  <a:lnTo>
                    <a:pt x="27" y="141"/>
                  </a:lnTo>
                  <a:lnTo>
                    <a:pt x="27" y="141"/>
                  </a:lnTo>
                  <a:lnTo>
                    <a:pt x="35" y="141"/>
                  </a:lnTo>
                  <a:lnTo>
                    <a:pt x="35" y="141"/>
                  </a:lnTo>
                  <a:lnTo>
                    <a:pt x="44" y="150"/>
                  </a:lnTo>
                  <a:lnTo>
                    <a:pt x="44" y="150"/>
                  </a:lnTo>
                  <a:lnTo>
                    <a:pt x="53" y="141"/>
                  </a:lnTo>
                  <a:lnTo>
                    <a:pt x="53" y="141"/>
                  </a:lnTo>
                  <a:lnTo>
                    <a:pt x="62" y="141"/>
                  </a:lnTo>
                  <a:lnTo>
                    <a:pt x="62" y="132"/>
                  </a:lnTo>
                  <a:lnTo>
                    <a:pt x="62" y="132"/>
                  </a:lnTo>
                  <a:lnTo>
                    <a:pt x="53" y="114"/>
                  </a:lnTo>
                  <a:lnTo>
                    <a:pt x="53" y="114"/>
                  </a:lnTo>
                  <a:lnTo>
                    <a:pt x="53" y="106"/>
                  </a:lnTo>
                  <a:lnTo>
                    <a:pt x="53" y="106"/>
                  </a:lnTo>
                  <a:lnTo>
                    <a:pt x="71" y="106"/>
                  </a:lnTo>
                  <a:lnTo>
                    <a:pt x="80" y="106"/>
                  </a:lnTo>
                  <a:lnTo>
                    <a:pt x="80" y="106"/>
                  </a:lnTo>
                  <a:lnTo>
                    <a:pt x="88" y="97"/>
                  </a:lnTo>
                  <a:lnTo>
                    <a:pt x="97" y="97"/>
                  </a:lnTo>
                  <a:lnTo>
                    <a:pt x="97" y="97"/>
                  </a:lnTo>
                  <a:lnTo>
                    <a:pt x="97" y="88"/>
                  </a:lnTo>
                  <a:lnTo>
                    <a:pt x="97" y="79"/>
                  </a:lnTo>
                  <a:lnTo>
                    <a:pt x="97" y="53"/>
                  </a:lnTo>
                  <a:lnTo>
                    <a:pt x="97" y="53"/>
                  </a:lnTo>
                  <a:lnTo>
                    <a:pt x="88" y="44"/>
                  </a:lnTo>
                  <a:lnTo>
                    <a:pt x="80" y="35"/>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37" name="Freeform 71"/>
            <p:cNvSpPr>
              <a:spLocks noChangeArrowheads="1"/>
            </p:cNvSpPr>
            <p:nvPr/>
          </p:nvSpPr>
          <p:spPr bwMode="auto">
            <a:xfrm>
              <a:off x="6818313" y="4270375"/>
              <a:ext cx="136525" cy="152400"/>
            </a:xfrm>
            <a:custGeom>
              <a:avLst/>
              <a:gdLst>
                <a:gd name="T0" fmla="*/ 124 w 381"/>
                <a:gd name="T1" fmla="*/ 89 h 425"/>
                <a:gd name="T2" fmla="*/ 221 w 381"/>
                <a:gd name="T3" fmla="*/ 71 h 425"/>
                <a:gd name="T4" fmla="*/ 283 w 381"/>
                <a:gd name="T5" fmla="*/ 80 h 425"/>
                <a:gd name="T6" fmla="*/ 362 w 381"/>
                <a:gd name="T7" fmla="*/ 53 h 425"/>
                <a:gd name="T8" fmla="*/ 380 w 381"/>
                <a:gd name="T9" fmla="*/ 18 h 425"/>
                <a:gd name="T10" fmla="*/ 362 w 381"/>
                <a:gd name="T11" fmla="*/ 0 h 425"/>
                <a:gd name="T12" fmla="*/ 327 w 381"/>
                <a:gd name="T13" fmla="*/ 27 h 425"/>
                <a:gd name="T14" fmla="*/ 309 w 381"/>
                <a:gd name="T15" fmla="*/ 36 h 425"/>
                <a:gd name="T16" fmla="*/ 283 w 381"/>
                <a:gd name="T17" fmla="*/ 36 h 425"/>
                <a:gd name="T18" fmla="*/ 177 w 381"/>
                <a:gd name="T19" fmla="*/ 18 h 425"/>
                <a:gd name="T20" fmla="*/ 159 w 381"/>
                <a:gd name="T21" fmla="*/ 9 h 425"/>
                <a:gd name="T22" fmla="*/ 133 w 381"/>
                <a:gd name="T23" fmla="*/ 27 h 425"/>
                <a:gd name="T24" fmla="*/ 124 w 381"/>
                <a:gd name="T25" fmla="*/ 36 h 425"/>
                <a:gd name="T26" fmla="*/ 115 w 381"/>
                <a:gd name="T27" fmla="*/ 44 h 425"/>
                <a:gd name="T28" fmla="*/ 88 w 381"/>
                <a:gd name="T29" fmla="*/ 62 h 425"/>
                <a:gd name="T30" fmla="*/ 80 w 381"/>
                <a:gd name="T31" fmla="*/ 97 h 425"/>
                <a:gd name="T32" fmla="*/ 80 w 381"/>
                <a:gd name="T33" fmla="*/ 106 h 425"/>
                <a:gd name="T34" fmla="*/ 62 w 381"/>
                <a:gd name="T35" fmla="*/ 124 h 425"/>
                <a:gd name="T36" fmla="*/ 53 w 381"/>
                <a:gd name="T37" fmla="*/ 133 h 425"/>
                <a:gd name="T38" fmla="*/ 44 w 381"/>
                <a:gd name="T39" fmla="*/ 168 h 425"/>
                <a:gd name="T40" fmla="*/ 0 w 381"/>
                <a:gd name="T41" fmla="*/ 256 h 425"/>
                <a:gd name="T42" fmla="*/ 9 w 381"/>
                <a:gd name="T43" fmla="*/ 283 h 425"/>
                <a:gd name="T44" fmla="*/ 62 w 381"/>
                <a:gd name="T45" fmla="*/ 300 h 425"/>
                <a:gd name="T46" fmla="*/ 62 w 381"/>
                <a:gd name="T47" fmla="*/ 300 h 425"/>
                <a:gd name="T48" fmla="*/ 71 w 381"/>
                <a:gd name="T49" fmla="*/ 318 h 425"/>
                <a:gd name="T50" fmla="*/ 71 w 381"/>
                <a:gd name="T51" fmla="*/ 353 h 425"/>
                <a:gd name="T52" fmla="*/ 62 w 381"/>
                <a:gd name="T53" fmla="*/ 406 h 425"/>
                <a:gd name="T54" fmla="*/ 80 w 381"/>
                <a:gd name="T55" fmla="*/ 424 h 425"/>
                <a:gd name="T56" fmla="*/ 88 w 381"/>
                <a:gd name="T57" fmla="*/ 424 h 425"/>
                <a:gd name="T58" fmla="*/ 124 w 381"/>
                <a:gd name="T59" fmla="*/ 380 h 425"/>
                <a:gd name="T60" fmla="*/ 115 w 381"/>
                <a:gd name="T61" fmla="*/ 353 h 425"/>
                <a:gd name="T62" fmla="*/ 106 w 381"/>
                <a:gd name="T63" fmla="*/ 309 h 425"/>
                <a:gd name="T64" fmla="*/ 115 w 381"/>
                <a:gd name="T65" fmla="*/ 265 h 425"/>
                <a:gd name="T66" fmla="*/ 115 w 381"/>
                <a:gd name="T67" fmla="*/ 265 h 425"/>
                <a:gd name="T68" fmla="*/ 133 w 381"/>
                <a:gd name="T69" fmla="*/ 283 h 425"/>
                <a:gd name="T70" fmla="*/ 133 w 381"/>
                <a:gd name="T71" fmla="*/ 292 h 425"/>
                <a:gd name="T72" fmla="*/ 141 w 381"/>
                <a:gd name="T73" fmla="*/ 318 h 425"/>
                <a:gd name="T74" fmla="*/ 159 w 381"/>
                <a:gd name="T75" fmla="*/ 327 h 425"/>
                <a:gd name="T76" fmla="*/ 168 w 381"/>
                <a:gd name="T77" fmla="*/ 362 h 425"/>
                <a:gd name="T78" fmla="*/ 194 w 381"/>
                <a:gd name="T79" fmla="*/ 362 h 425"/>
                <a:gd name="T80" fmla="*/ 203 w 381"/>
                <a:gd name="T81" fmla="*/ 362 h 425"/>
                <a:gd name="T82" fmla="*/ 221 w 381"/>
                <a:gd name="T83" fmla="*/ 353 h 425"/>
                <a:gd name="T84" fmla="*/ 247 w 381"/>
                <a:gd name="T85" fmla="*/ 327 h 425"/>
                <a:gd name="T86" fmla="*/ 247 w 381"/>
                <a:gd name="T87" fmla="*/ 327 h 425"/>
                <a:gd name="T88" fmla="*/ 230 w 381"/>
                <a:gd name="T89" fmla="*/ 292 h 425"/>
                <a:gd name="T90" fmla="*/ 230 w 381"/>
                <a:gd name="T91" fmla="*/ 265 h 425"/>
                <a:gd name="T92" fmla="*/ 212 w 381"/>
                <a:gd name="T93" fmla="*/ 239 h 425"/>
                <a:gd name="T94" fmla="*/ 186 w 381"/>
                <a:gd name="T95" fmla="*/ 203 h 425"/>
                <a:gd name="T96" fmla="*/ 194 w 381"/>
                <a:gd name="T97" fmla="*/ 203 h 425"/>
                <a:gd name="T98" fmla="*/ 283 w 381"/>
                <a:gd name="T99" fmla="*/ 141 h 425"/>
                <a:gd name="T100" fmla="*/ 283 w 381"/>
                <a:gd name="T101" fmla="*/ 124 h 425"/>
                <a:gd name="T102" fmla="*/ 256 w 381"/>
                <a:gd name="T103" fmla="*/ 115 h 425"/>
                <a:gd name="T104" fmla="*/ 150 w 381"/>
                <a:gd name="T105" fmla="*/ 159 h 425"/>
                <a:gd name="T106" fmla="*/ 150 w 381"/>
                <a:gd name="T107" fmla="*/ 168 h 425"/>
                <a:gd name="T108" fmla="*/ 133 w 381"/>
                <a:gd name="T109" fmla="*/ 159 h 425"/>
                <a:gd name="T110" fmla="*/ 97 w 381"/>
                <a:gd name="T111" fmla="*/ 124 h 425"/>
                <a:gd name="T112" fmla="*/ 88 w 381"/>
                <a:gd name="T113" fmla="*/ 115 h 425"/>
                <a:gd name="T114" fmla="*/ 106 w 381"/>
                <a:gd name="T115" fmla="*/ 106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1" h="425">
                  <a:moveTo>
                    <a:pt x="106" y="106"/>
                  </a:moveTo>
                  <a:lnTo>
                    <a:pt x="106" y="106"/>
                  </a:lnTo>
                  <a:lnTo>
                    <a:pt x="124" y="89"/>
                  </a:lnTo>
                  <a:lnTo>
                    <a:pt x="150" y="80"/>
                  </a:lnTo>
                  <a:lnTo>
                    <a:pt x="221" y="71"/>
                  </a:lnTo>
                  <a:lnTo>
                    <a:pt x="221" y="71"/>
                  </a:lnTo>
                  <a:lnTo>
                    <a:pt x="256" y="80"/>
                  </a:lnTo>
                  <a:lnTo>
                    <a:pt x="283" y="80"/>
                  </a:lnTo>
                  <a:lnTo>
                    <a:pt x="283" y="80"/>
                  </a:lnTo>
                  <a:lnTo>
                    <a:pt x="309" y="89"/>
                  </a:lnTo>
                  <a:lnTo>
                    <a:pt x="336" y="71"/>
                  </a:lnTo>
                  <a:lnTo>
                    <a:pt x="362" y="53"/>
                  </a:lnTo>
                  <a:lnTo>
                    <a:pt x="380" y="27"/>
                  </a:lnTo>
                  <a:lnTo>
                    <a:pt x="380" y="27"/>
                  </a:lnTo>
                  <a:lnTo>
                    <a:pt x="380" y="18"/>
                  </a:lnTo>
                  <a:lnTo>
                    <a:pt x="371" y="9"/>
                  </a:lnTo>
                  <a:lnTo>
                    <a:pt x="371" y="9"/>
                  </a:lnTo>
                  <a:lnTo>
                    <a:pt x="362" y="0"/>
                  </a:lnTo>
                  <a:lnTo>
                    <a:pt x="353" y="0"/>
                  </a:lnTo>
                  <a:lnTo>
                    <a:pt x="353" y="0"/>
                  </a:lnTo>
                  <a:lnTo>
                    <a:pt x="327" y="27"/>
                  </a:lnTo>
                  <a:lnTo>
                    <a:pt x="318" y="27"/>
                  </a:lnTo>
                  <a:lnTo>
                    <a:pt x="318" y="27"/>
                  </a:lnTo>
                  <a:lnTo>
                    <a:pt x="309" y="36"/>
                  </a:lnTo>
                  <a:lnTo>
                    <a:pt x="309" y="36"/>
                  </a:lnTo>
                  <a:lnTo>
                    <a:pt x="283" y="36"/>
                  </a:lnTo>
                  <a:lnTo>
                    <a:pt x="283" y="36"/>
                  </a:lnTo>
                  <a:lnTo>
                    <a:pt x="221" y="27"/>
                  </a:lnTo>
                  <a:lnTo>
                    <a:pt x="177" y="18"/>
                  </a:lnTo>
                  <a:lnTo>
                    <a:pt x="177" y="18"/>
                  </a:lnTo>
                  <a:lnTo>
                    <a:pt x="168" y="9"/>
                  </a:lnTo>
                  <a:lnTo>
                    <a:pt x="159" y="9"/>
                  </a:lnTo>
                  <a:lnTo>
                    <a:pt x="159" y="9"/>
                  </a:lnTo>
                  <a:lnTo>
                    <a:pt x="141" y="18"/>
                  </a:lnTo>
                  <a:lnTo>
                    <a:pt x="141" y="18"/>
                  </a:lnTo>
                  <a:lnTo>
                    <a:pt x="133" y="27"/>
                  </a:lnTo>
                  <a:lnTo>
                    <a:pt x="133" y="27"/>
                  </a:lnTo>
                  <a:lnTo>
                    <a:pt x="124" y="36"/>
                  </a:lnTo>
                  <a:lnTo>
                    <a:pt x="124" y="36"/>
                  </a:lnTo>
                  <a:lnTo>
                    <a:pt x="124" y="36"/>
                  </a:lnTo>
                  <a:lnTo>
                    <a:pt x="115" y="44"/>
                  </a:lnTo>
                  <a:lnTo>
                    <a:pt x="115" y="44"/>
                  </a:lnTo>
                  <a:lnTo>
                    <a:pt x="106" y="44"/>
                  </a:lnTo>
                  <a:lnTo>
                    <a:pt x="106" y="44"/>
                  </a:lnTo>
                  <a:lnTo>
                    <a:pt x="88" y="62"/>
                  </a:lnTo>
                  <a:lnTo>
                    <a:pt x="80" y="89"/>
                  </a:lnTo>
                  <a:lnTo>
                    <a:pt x="80" y="89"/>
                  </a:lnTo>
                  <a:lnTo>
                    <a:pt x="80" y="97"/>
                  </a:lnTo>
                  <a:lnTo>
                    <a:pt x="80" y="106"/>
                  </a:lnTo>
                  <a:lnTo>
                    <a:pt x="80" y="106"/>
                  </a:lnTo>
                  <a:lnTo>
                    <a:pt x="80" y="106"/>
                  </a:lnTo>
                  <a:lnTo>
                    <a:pt x="80" y="106"/>
                  </a:lnTo>
                  <a:lnTo>
                    <a:pt x="71" y="115"/>
                  </a:lnTo>
                  <a:lnTo>
                    <a:pt x="62" y="124"/>
                  </a:lnTo>
                  <a:lnTo>
                    <a:pt x="62" y="124"/>
                  </a:lnTo>
                  <a:lnTo>
                    <a:pt x="53" y="133"/>
                  </a:lnTo>
                  <a:lnTo>
                    <a:pt x="53" y="133"/>
                  </a:lnTo>
                  <a:lnTo>
                    <a:pt x="53" y="133"/>
                  </a:lnTo>
                  <a:lnTo>
                    <a:pt x="44" y="168"/>
                  </a:lnTo>
                  <a:lnTo>
                    <a:pt x="44" y="168"/>
                  </a:lnTo>
                  <a:lnTo>
                    <a:pt x="18" y="230"/>
                  </a:lnTo>
                  <a:lnTo>
                    <a:pt x="18" y="230"/>
                  </a:lnTo>
                  <a:lnTo>
                    <a:pt x="0" y="256"/>
                  </a:lnTo>
                  <a:lnTo>
                    <a:pt x="0" y="274"/>
                  </a:lnTo>
                  <a:lnTo>
                    <a:pt x="0" y="274"/>
                  </a:lnTo>
                  <a:lnTo>
                    <a:pt x="9" y="283"/>
                  </a:lnTo>
                  <a:lnTo>
                    <a:pt x="9" y="283"/>
                  </a:lnTo>
                  <a:lnTo>
                    <a:pt x="27" y="300"/>
                  </a:lnTo>
                  <a:lnTo>
                    <a:pt x="62" y="300"/>
                  </a:lnTo>
                  <a:lnTo>
                    <a:pt x="62" y="300"/>
                  </a:lnTo>
                  <a:lnTo>
                    <a:pt x="62" y="300"/>
                  </a:lnTo>
                  <a:lnTo>
                    <a:pt x="62" y="300"/>
                  </a:lnTo>
                  <a:lnTo>
                    <a:pt x="62" y="300"/>
                  </a:lnTo>
                  <a:lnTo>
                    <a:pt x="62" y="300"/>
                  </a:lnTo>
                  <a:lnTo>
                    <a:pt x="71" y="318"/>
                  </a:lnTo>
                  <a:lnTo>
                    <a:pt x="71" y="336"/>
                  </a:lnTo>
                  <a:lnTo>
                    <a:pt x="71" y="336"/>
                  </a:lnTo>
                  <a:lnTo>
                    <a:pt x="71" y="353"/>
                  </a:lnTo>
                  <a:lnTo>
                    <a:pt x="71" y="353"/>
                  </a:lnTo>
                  <a:lnTo>
                    <a:pt x="62" y="397"/>
                  </a:lnTo>
                  <a:lnTo>
                    <a:pt x="62" y="406"/>
                  </a:lnTo>
                  <a:lnTo>
                    <a:pt x="71" y="415"/>
                  </a:lnTo>
                  <a:lnTo>
                    <a:pt x="71" y="415"/>
                  </a:lnTo>
                  <a:lnTo>
                    <a:pt x="80" y="424"/>
                  </a:lnTo>
                  <a:lnTo>
                    <a:pt x="80" y="424"/>
                  </a:lnTo>
                  <a:lnTo>
                    <a:pt x="88" y="424"/>
                  </a:lnTo>
                  <a:lnTo>
                    <a:pt x="88" y="424"/>
                  </a:lnTo>
                  <a:lnTo>
                    <a:pt x="106" y="406"/>
                  </a:lnTo>
                  <a:lnTo>
                    <a:pt x="115" y="389"/>
                  </a:lnTo>
                  <a:lnTo>
                    <a:pt x="124" y="380"/>
                  </a:lnTo>
                  <a:lnTo>
                    <a:pt x="124" y="371"/>
                  </a:lnTo>
                  <a:lnTo>
                    <a:pt x="124" y="371"/>
                  </a:lnTo>
                  <a:lnTo>
                    <a:pt x="115" y="353"/>
                  </a:lnTo>
                  <a:lnTo>
                    <a:pt x="115" y="353"/>
                  </a:lnTo>
                  <a:lnTo>
                    <a:pt x="106" y="336"/>
                  </a:lnTo>
                  <a:lnTo>
                    <a:pt x="106" y="309"/>
                  </a:lnTo>
                  <a:lnTo>
                    <a:pt x="106" y="265"/>
                  </a:lnTo>
                  <a:lnTo>
                    <a:pt x="106" y="265"/>
                  </a:lnTo>
                  <a:lnTo>
                    <a:pt x="115" y="265"/>
                  </a:lnTo>
                  <a:lnTo>
                    <a:pt x="115" y="265"/>
                  </a:lnTo>
                  <a:lnTo>
                    <a:pt x="115" y="265"/>
                  </a:lnTo>
                  <a:lnTo>
                    <a:pt x="115" y="265"/>
                  </a:lnTo>
                  <a:lnTo>
                    <a:pt x="133" y="274"/>
                  </a:lnTo>
                  <a:lnTo>
                    <a:pt x="133" y="274"/>
                  </a:lnTo>
                  <a:lnTo>
                    <a:pt x="133" y="283"/>
                  </a:lnTo>
                  <a:lnTo>
                    <a:pt x="133" y="283"/>
                  </a:lnTo>
                  <a:lnTo>
                    <a:pt x="133" y="292"/>
                  </a:lnTo>
                  <a:lnTo>
                    <a:pt x="133" y="292"/>
                  </a:lnTo>
                  <a:lnTo>
                    <a:pt x="133" y="309"/>
                  </a:lnTo>
                  <a:lnTo>
                    <a:pt x="141" y="318"/>
                  </a:lnTo>
                  <a:lnTo>
                    <a:pt x="141" y="318"/>
                  </a:lnTo>
                  <a:lnTo>
                    <a:pt x="150" y="318"/>
                  </a:lnTo>
                  <a:lnTo>
                    <a:pt x="150" y="318"/>
                  </a:lnTo>
                  <a:lnTo>
                    <a:pt x="159" y="327"/>
                  </a:lnTo>
                  <a:lnTo>
                    <a:pt x="159" y="336"/>
                  </a:lnTo>
                  <a:lnTo>
                    <a:pt x="159" y="336"/>
                  </a:lnTo>
                  <a:lnTo>
                    <a:pt x="168" y="362"/>
                  </a:lnTo>
                  <a:lnTo>
                    <a:pt x="177" y="362"/>
                  </a:lnTo>
                  <a:lnTo>
                    <a:pt x="177" y="362"/>
                  </a:lnTo>
                  <a:lnTo>
                    <a:pt x="194" y="362"/>
                  </a:lnTo>
                  <a:lnTo>
                    <a:pt x="194" y="362"/>
                  </a:lnTo>
                  <a:lnTo>
                    <a:pt x="203" y="362"/>
                  </a:lnTo>
                  <a:lnTo>
                    <a:pt x="203" y="362"/>
                  </a:lnTo>
                  <a:lnTo>
                    <a:pt x="212" y="353"/>
                  </a:lnTo>
                  <a:lnTo>
                    <a:pt x="212" y="353"/>
                  </a:lnTo>
                  <a:lnTo>
                    <a:pt x="221" y="353"/>
                  </a:lnTo>
                  <a:lnTo>
                    <a:pt x="221" y="353"/>
                  </a:lnTo>
                  <a:lnTo>
                    <a:pt x="238" y="345"/>
                  </a:lnTo>
                  <a:lnTo>
                    <a:pt x="247" y="327"/>
                  </a:lnTo>
                  <a:lnTo>
                    <a:pt x="247" y="327"/>
                  </a:lnTo>
                  <a:lnTo>
                    <a:pt x="247" y="327"/>
                  </a:lnTo>
                  <a:lnTo>
                    <a:pt x="247" y="327"/>
                  </a:lnTo>
                  <a:lnTo>
                    <a:pt x="238" y="309"/>
                  </a:lnTo>
                  <a:lnTo>
                    <a:pt x="230" y="292"/>
                  </a:lnTo>
                  <a:lnTo>
                    <a:pt x="230" y="292"/>
                  </a:lnTo>
                  <a:lnTo>
                    <a:pt x="230" y="274"/>
                  </a:lnTo>
                  <a:lnTo>
                    <a:pt x="230" y="274"/>
                  </a:lnTo>
                  <a:lnTo>
                    <a:pt x="230" y="265"/>
                  </a:lnTo>
                  <a:lnTo>
                    <a:pt x="230" y="265"/>
                  </a:lnTo>
                  <a:lnTo>
                    <a:pt x="230" y="247"/>
                  </a:lnTo>
                  <a:lnTo>
                    <a:pt x="212" y="239"/>
                  </a:lnTo>
                  <a:lnTo>
                    <a:pt x="212" y="239"/>
                  </a:lnTo>
                  <a:lnTo>
                    <a:pt x="194" y="221"/>
                  </a:lnTo>
                  <a:lnTo>
                    <a:pt x="186" y="203"/>
                  </a:lnTo>
                  <a:lnTo>
                    <a:pt x="186" y="203"/>
                  </a:lnTo>
                  <a:lnTo>
                    <a:pt x="194" y="203"/>
                  </a:lnTo>
                  <a:lnTo>
                    <a:pt x="194" y="203"/>
                  </a:lnTo>
                  <a:lnTo>
                    <a:pt x="238" y="177"/>
                  </a:lnTo>
                  <a:lnTo>
                    <a:pt x="265" y="159"/>
                  </a:lnTo>
                  <a:lnTo>
                    <a:pt x="283" y="141"/>
                  </a:lnTo>
                  <a:lnTo>
                    <a:pt x="283" y="141"/>
                  </a:lnTo>
                  <a:lnTo>
                    <a:pt x="283" y="124"/>
                  </a:lnTo>
                  <a:lnTo>
                    <a:pt x="283" y="124"/>
                  </a:lnTo>
                  <a:lnTo>
                    <a:pt x="265" y="115"/>
                  </a:lnTo>
                  <a:lnTo>
                    <a:pt x="256" y="115"/>
                  </a:lnTo>
                  <a:lnTo>
                    <a:pt x="256" y="115"/>
                  </a:lnTo>
                  <a:lnTo>
                    <a:pt x="194" y="133"/>
                  </a:lnTo>
                  <a:lnTo>
                    <a:pt x="168" y="141"/>
                  </a:lnTo>
                  <a:lnTo>
                    <a:pt x="150" y="159"/>
                  </a:lnTo>
                  <a:lnTo>
                    <a:pt x="150" y="159"/>
                  </a:lnTo>
                  <a:lnTo>
                    <a:pt x="150" y="168"/>
                  </a:lnTo>
                  <a:lnTo>
                    <a:pt x="150" y="168"/>
                  </a:lnTo>
                  <a:lnTo>
                    <a:pt x="141" y="168"/>
                  </a:lnTo>
                  <a:lnTo>
                    <a:pt x="141" y="168"/>
                  </a:lnTo>
                  <a:lnTo>
                    <a:pt x="133" y="159"/>
                  </a:lnTo>
                  <a:lnTo>
                    <a:pt x="115" y="150"/>
                  </a:lnTo>
                  <a:lnTo>
                    <a:pt x="115" y="150"/>
                  </a:lnTo>
                  <a:lnTo>
                    <a:pt x="97" y="124"/>
                  </a:lnTo>
                  <a:lnTo>
                    <a:pt x="97" y="124"/>
                  </a:lnTo>
                  <a:lnTo>
                    <a:pt x="88" y="115"/>
                  </a:lnTo>
                  <a:lnTo>
                    <a:pt x="88" y="115"/>
                  </a:lnTo>
                  <a:lnTo>
                    <a:pt x="88" y="115"/>
                  </a:lnTo>
                  <a:lnTo>
                    <a:pt x="88" y="115"/>
                  </a:lnTo>
                  <a:lnTo>
                    <a:pt x="106" y="106"/>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38" name="Freeform 72"/>
            <p:cNvSpPr>
              <a:spLocks noChangeArrowheads="1"/>
            </p:cNvSpPr>
            <p:nvPr/>
          </p:nvSpPr>
          <p:spPr bwMode="auto">
            <a:xfrm>
              <a:off x="6618288" y="4165600"/>
              <a:ext cx="222250" cy="222250"/>
            </a:xfrm>
            <a:custGeom>
              <a:avLst/>
              <a:gdLst>
                <a:gd name="T0" fmla="*/ 0 w 619"/>
                <a:gd name="T1" fmla="*/ 318 h 619"/>
                <a:gd name="T2" fmla="*/ 0 w 619"/>
                <a:gd name="T3" fmla="*/ 353 h 619"/>
                <a:gd name="T4" fmla="*/ 27 w 619"/>
                <a:gd name="T5" fmla="*/ 406 h 619"/>
                <a:gd name="T6" fmla="*/ 36 w 619"/>
                <a:gd name="T7" fmla="*/ 441 h 619"/>
                <a:gd name="T8" fmla="*/ 53 w 619"/>
                <a:gd name="T9" fmla="*/ 450 h 619"/>
                <a:gd name="T10" fmla="*/ 80 w 619"/>
                <a:gd name="T11" fmla="*/ 468 h 619"/>
                <a:gd name="T12" fmla="*/ 97 w 619"/>
                <a:gd name="T13" fmla="*/ 538 h 619"/>
                <a:gd name="T14" fmla="*/ 142 w 619"/>
                <a:gd name="T15" fmla="*/ 565 h 619"/>
                <a:gd name="T16" fmla="*/ 159 w 619"/>
                <a:gd name="T17" fmla="*/ 556 h 619"/>
                <a:gd name="T18" fmla="*/ 186 w 619"/>
                <a:gd name="T19" fmla="*/ 583 h 619"/>
                <a:gd name="T20" fmla="*/ 212 w 619"/>
                <a:gd name="T21" fmla="*/ 591 h 619"/>
                <a:gd name="T22" fmla="*/ 239 w 619"/>
                <a:gd name="T23" fmla="*/ 583 h 619"/>
                <a:gd name="T24" fmla="*/ 256 w 619"/>
                <a:gd name="T25" fmla="*/ 574 h 619"/>
                <a:gd name="T26" fmla="*/ 327 w 619"/>
                <a:gd name="T27" fmla="*/ 600 h 619"/>
                <a:gd name="T28" fmla="*/ 353 w 619"/>
                <a:gd name="T29" fmla="*/ 618 h 619"/>
                <a:gd name="T30" fmla="*/ 406 w 619"/>
                <a:gd name="T31" fmla="*/ 600 h 619"/>
                <a:gd name="T32" fmla="*/ 424 w 619"/>
                <a:gd name="T33" fmla="*/ 600 h 619"/>
                <a:gd name="T34" fmla="*/ 442 w 619"/>
                <a:gd name="T35" fmla="*/ 547 h 619"/>
                <a:gd name="T36" fmla="*/ 450 w 619"/>
                <a:gd name="T37" fmla="*/ 512 h 619"/>
                <a:gd name="T38" fmla="*/ 486 w 619"/>
                <a:gd name="T39" fmla="*/ 450 h 619"/>
                <a:gd name="T40" fmla="*/ 512 w 619"/>
                <a:gd name="T41" fmla="*/ 371 h 619"/>
                <a:gd name="T42" fmla="*/ 556 w 619"/>
                <a:gd name="T43" fmla="*/ 353 h 619"/>
                <a:gd name="T44" fmla="*/ 583 w 619"/>
                <a:gd name="T45" fmla="*/ 335 h 619"/>
                <a:gd name="T46" fmla="*/ 574 w 619"/>
                <a:gd name="T47" fmla="*/ 300 h 619"/>
                <a:gd name="T48" fmla="*/ 539 w 619"/>
                <a:gd name="T49" fmla="*/ 274 h 619"/>
                <a:gd name="T50" fmla="*/ 512 w 619"/>
                <a:gd name="T51" fmla="*/ 221 h 619"/>
                <a:gd name="T52" fmla="*/ 521 w 619"/>
                <a:gd name="T53" fmla="*/ 194 h 619"/>
                <a:gd name="T54" fmla="*/ 512 w 619"/>
                <a:gd name="T55" fmla="*/ 176 h 619"/>
                <a:gd name="T56" fmla="*/ 512 w 619"/>
                <a:gd name="T57" fmla="*/ 159 h 619"/>
                <a:gd name="T58" fmla="*/ 530 w 619"/>
                <a:gd name="T59" fmla="*/ 150 h 619"/>
                <a:gd name="T60" fmla="*/ 565 w 619"/>
                <a:gd name="T61" fmla="*/ 124 h 619"/>
                <a:gd name="T62" fmla="*/ 592 w 619"/>
                <a:gd name="T63" fmla="*/ 124 h 619"/>
                <a:gd name="T64" fmla="*/ 618 w 619"/>
                <a:gd name="T65" fmla="*/ 97 h 619"/>
                <a:gd name="T66" fmla="*/ 592 w 619"/>
                <a:gd name="T67" fmla="*/ 71 h 619"/>
                <a:gd name="T68" fmla="*/ 547 w 619"/>
                <a:gd name="T69" fmla="*/ 62 h 619"/>
                <a:gd name="T70" fmla="*/ 521 w 619"/>
                <a:gd name="T71" fmla="*/ 53 h 619"/>
                <a:gd name="T72" fmla="*/ 477 w 619"/>
                <a:gd name="T73" fmla="*/ 9 h 619"/>
                <a:gd name="T74" fmla="*/ 424 w 619"/>
                <a:gd name="T75" fmla="*/ 35 h 619"/>
                <a:gd name="T76" fmla="*/ 406 w 619"/>
                <a:gd name="T77" fmla="*/ 71 h 619"/>
                <a:gd name="T78" fmla="*/ 397 w 619"/>
                <a:gd name="T79" fmla="*/ 71 h 619"/>
                <a:gd name="T80" fmla="*/ 380 w 619"/>
                <a:gd name="T81" fmla="*/ 106 h 619"/>
                <a:gd name="T82" fmla="*/ 371 w 619"/>
                <a:gd name="T83" fmla="*/ 115 h 619"/>
                <a:gd name="T84" fmla="*/ 371 w 619"/>
                <a:gd name="T85" fmla="*/ 141 h 619"/>
                <a:gd name="T86" fmla="*/ 353 w 619"/>
                <a:gd name="T87" fmla="*/ 150 h 619"/>
                <a:gd name="T88" fmla="*/ 345 w 619"/>
                <a:gd name="T89" fmla="*/ 159 h 619"/>
                <a:gd name="T90" fmla="*/ 336 w 619"/>
                <a:gd name="T91" fmla="*/ 150 h 619"/>
                <a:gd name="T92" fmla="*/ 327 w 619"/>
                <a:gd name="T93" fmla="*/ 141 h 619"/>
                <a:gd name="T94" fmla="*/ 309 w 619"/>
                <a:gd name="T95" fmla="*/ 124 h 619"/>
                <a:gd name="T96" fmla="*/ 274 w 619"/>
                <a:gd name="T97" fmla="*/ 150 h 619"/>
                <a:gd name="T98" fmla="*/ 239 w 619"/>
                <a:gd name="T99" fmla="*/ 212 h 619"/>
                <a:gd name="T100" fmla="*/ 168 w 619"/>
                <a:gd name="T101" fmla="*/ 221 h 619"/>
                <a:gd name="T102" fmla="*/ 142 w 619"/>
                <a:gd name="T103" fmla="*/ 274 h 619"/>
                <a:gd name="T104" fmla="*/ 133 w 619"/>
                <a:gd name="T105" fmla="*/ 291 h 619"/>
                <a:gd name="T106" fmla="*/ 97 w 619"/>
                <a:gd name="T107" fmla="*/ 282 h 619"/>
                <a:gd name="T108" fmla="*/ 71 w 619"/>
                <a:gd name="T109" fmla="*/ 274 h 619"/>
                <a:gd name="T110" fmla="*/ 53 w 619"/>
                <a:gd name="T111" fmla="*/ 274 h 6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19" h="619">
                  <a:moveTo>
                    <a:pt x="36" y="274"/>
                  </a:moveTo>
                  <a:lnTo>
                    <a:pt x="36" y="274"/>
                  </a:lnTo>
                  <a:lnTo>
                    <a:pt x="18" y="291"/>
                  </a:lnTo>
                  <a:lnTo>
                    <a:pt x="0" y="318"/>
                  </a:lnTo>
                  <a:lnTo>
                    <a:pt x="0" y="318"/>
                  </a:lnTo>
                  <a:lnTo>
                    <a:pt x="0" y="335"/>
                  </a:lnTo>
                  <a:lnTo>
                    <a:pt x="0" y="353"/>
                  </a:lnTo>
                  <a:lnTo>
                    <a:pt x="0" y="353"/>
                  </a:lnTo>
                  <a:lnTo>
                    <a:pt x="9" y="353"/>
                  </a:lnTo>
                  <a:lnTo>
                    <a:pt x="9" y="353"/>
                  </a:lnTo>
                  <a:lnTo>
                    <a:pt x="18" y="380"/>
                  </a:lnTo>
                  <a:lnTo>
                    <a:pt x="27" y="406"/>
                  </a:lnTo>
                  <a:lnTo>
                    <a:pt x="27" y="406"/>
                  </a:lnTo>
                  <a:lnTo>
                    <a:pt x="36" y="432"/>
                  </a:lnTo>
                  <a:lnTo>
                    <a:pt x="36" y="432"/>
                  </a:lnTo>
                  <a:lnTo>
                    <a:pt x="36" y="441"/>
                  </a:lnTo>
                  <a:lnTo>
                    <a:pt x="45" y="441"/>
                  </a:lnTo>
                  <a:lnTo>
                    <a:pt x="45" y="441"/>
                  </a:lnTo>
                  <a:lnTo>
                    <a:pt x="53" y="450"/>
                  </a:lnTo>
                  <a:lnTo>
                    <a:pt x="53" y="450"/>
                  </a:lnTo>
                  <a:lnTo>
                    <a:pt x="53" y="450"/>
                  </a:lnTo>
                  <a:lnTo>
                    <a:pt x="62" y="450"/>
                  </a:lnTo>
                  <a:lnTo>
                    <a:pt x="62" y="450"/>
                  </a:lnTo>
                  <a:lnTo>
                    <a:pt x="80" y="468"/>
                  </a:lnTo>
                  <a:lnTo>
                    <a:pt x="80" y="485"/>
                  </a:lnTo>
                  <a:lnTo>
                    <a:pt x="80" y="485"/>
                  </a:lnTo>
                  <a:lnTo>
                    <a:pt x="89" y="512"/>
                  </a:lnTo>
                  <a:lnTo>
                    <a:pt x="97" y="538"/>
                  </a:lnTo>
                  <a:lnTo>
                    <a:pt x="115" y="556"/>
                  </a:lnTo>
                  <a:lnTo>
                    <a:pt x="133" y="565"/>
                  </a:lnTo>
                  <a:lnTo>
                    <a:pt x="142" y="565"/>
                  </a:lnTo>
                  <a:lnTo>
                    <a:pt x="142" y="565"/>
                  </a:lnTo>
                  <a:lnTo>
                    <a:pt x="150" y="556"/>
                  </a:lnTo>
                  <a:lnTo>
                    <a:pt x="150" y="556"/>
                  </a:lnTo>
                  <a:lnTo>
                    <a:pt x="159" y="556"/>
                  </a:lnTo>
                  <a:lnTo>
                    <a:pt x="159" y="556"/>
                  </a:lnTo>
                  <a:lnTo>
                    <a:pt x="168" y="565"/>
                  </a:lnTo>
                  <a:lnTo>
                    <a:pt x="177" y="574"/>
                  </a:lnTo>
                  <a:lnTo>
                    <a:pt x="177" y="574"/>
                  </a:lnTo>
                  <a:lnTo>
                    <a:pt x="186" y="583"/>
                  </a:lnTo>
                  <a:lnTo>
                    <a:pt x="195" y="591"/>
                  </a:lnTo>
                  <a:lnTo>
                    <a:pt x="203" y="591"/>
                  </a:lnTo>
                  <a:lnTo>
                    <a:pt x="203" y="591"/>
                  </a:lnTo>
                  <a:lnTo>
                    <a:pt x="212" y="591"/>
                  </a:lnTo>
                  <a:lnTo>
                    <a:pt x="212" y="591"/>
                  </a:lnTo>
                  <a:lnTo>
                    <a:pt x="230" y="583"/>
                  </a:lnTo>
                  <a:lnTo>
                    <a:pt x="230" y="583"/>
                  </a:lnTo>
                  <a:lnTo>
                    <a:pt x="239" y="583"/>
                  </a:lnTo>
                  <a:lnTo>
                    <a:pt x="239" y="583"/>
                  </a:lnTo>
                  <a:lnTo>
                    <a:pt x="239" y="583"/>
                  </a:lnTo>
                  <a:lnTo>
                    <a:pt x="256" y="574"/>
                  </a:lnTo>
                  <a:lnTo>
                    <a:pt x="256" y="574"/>
                  </a:lnTo>
                  <a:lnTo>
                    <a:pt x="265" y="583"/>
                  </a:lnTo>
                  <a:lnTo>
                    <a:pt x="265" y="583"/>
                  </a:lnTo>
                  <a:lnTo>
                    <a:pt x="318" y="591"/>
                  </a:lnTo>
                  <a:lnTo>
                    <a:pt x="327" y="600"/>
                  </a:lnTo>
                  <a:lnTo>
                    <a:pt x="327" y="600"/>
                  </a:lnTo>
                  <a:lnTo>
                    <a:pt x="336" y="618"/>
                  </a:lnTo>
                  <a:lnTo>
                    <a:pt x="345" y="618"/>
                  </a:lnTo>
                  <a:lnTo>
                    <a:pt x="353" y="618"/>
                  </a:lnTo>
                  <a:lnTo>
                    <a:pt x="353" y="618"/>
                  </a:lnTo>
                  <a:lnTo>
                    <a:pt x="380" y="609"/>
                  </a:lnTo>
                  <a:lnTo>
                    <a:pt x="380" y="609"/>
                  </a:lnTo>
                  <a:lnTo>
                    <a:pt x="406" y="600"/>
                  </a:lnTo>
                  <a:lnTo>
                    <a:pt x="406" y="600"/>
                  </a:lnTo>
                  <a:lnTo>
                    <a:pt x="415" y="600"/>
                  </a:lnTo>
                  <a:lnTo>
                    <a:pt x="415" y="600"/>
                  </a:lnTo>
                  <a:lnTo>
                    <a:pt x="424" y="600"/>
                  </a:lnTo>
                  <a:lnTo>
                    <a:pt x="424" y="600"/>
                  </a:lnTo>
                  <a:lnTo>
                    <a:pt x="442" y="583"/>
                  </a:lnTo>
                  <a:lnTo>
                    <a:pt x="442" y="547"/>
                  </a:lnTo>
                  <a:lnTo>
                    <a:pt x="442" y="547"/>
                  </a:lnTo>
                  <a:lnTo>
                    <a:pt x="450" y="530"/>
                  </a:lnTo>
                  <a:lnTo>
                    <a:pt x="450" y="530"/>
                  </a:lnTo>
                  <a:lnTo>
                    <a:pt x="450" y="512"/>
                  </a:lnTo>
                  <a:lnTo>
                    <a:pt x="450" y="512"/>
                  </a:lnTo>
                  <a:lnTo>
                    <a:pt x="450" y="485"/>
                  </a:lnTo>
                  <a:lnTo>
                    <a:pt x="468" y="477"/>
                  </a:lnTo>
                  <a:lnTo>
                    <a:pt x="468" y="477"/>
                  </a:lnTo>
                  <a:lnTo>
                    <a:pt x="486" y="450"/>
                  </a:lnTo>
                  <a:lnTo>
                    <a:pt x="494" y="432"/>
                  </a:lnTo>
                  <a:lnTo>
                    <a:pt x="503" y="380"/>
                  </a:lnTo>
                  <a:lnTo>
                    <a:pt x="503" y="380"/>
                  </a:lnTo>
                  <a:lnTo>
                    <a:pt x="512" y="371"/>
                  </a:lnTo>
                  <a:lnTo>
                    <a:pt x="547" y="353"/>
                  </a:lnTo>
                  <a:lnTo>
                    <a:pt x="547" y="353"/>
                  </a:lnTo>
                  <a:lnTo>
                    <a:pt x="556" y="353"/>
                  </a:lnTo>
                  <a:lnTo>
                    <a:pt x="556" y="353"/>
                  </a:lnTo>
                  <a:lnTo>
                    <a:pt x="565" y="353"/>
                  </a:lnTo>
                  <a:lnTo>
                    <a:pt x="565" y="353"/>
                  </a:lnTo>
                  <a:lnTo>
                    <a:pt x="574" y="344"/>
                  </a:lnTo>
                  <a:lnTo>
                    <a:pt x="583" y="335"/>
                  </a:lnTo>
                  <a:lnTo>
                    <a:pt x="592" y="327"/>
                  </a:lnTo>
                  <a:lnTo>
                    <a:pt x="592" y="327"/>
                  </a:lnTo>
                  <a:lnTo>
                    <a:pt x="583" y="318"/>
                  </a:lnTo>
                  <a:lnTo>
                    <a:pt x="574" y="300"/>
                  </a:lnTo>
                  <a:lnTo>
                    <a:pt x="539" y="282"/>
                  </a:lnTo>
                  <a:lnTo>
                    <a:pt x="539" y="282"/>
                  </a:lnTo>
                  <a:lnTo>
                    <a:pt x="539" y="274"/>
                  </a:lnTo>
                  <a:lnTo>
                    <a:pt x="539" y="274"/>
                  </a:lnTo>
                  <a:lnTo>
                    <a:pt x="539" y="256"/>
                  </a:lnTo>
                  <a:lnTo>
                    <a:pt x="530" y="247"/>
                  </a:lnTo>
                  <a:lnTo>
                    <a:pt x="530" y="247"/>
                  </a:lnTo>
                  <a:lnTo>
                    <a:pt x="512" y="221"/>
                  </a:lnTo>
                  <a:lnTo>
                    <a:pt x="503" y="212"/>
                  </a:lnTo>
                  <a:lnTo>
                    <a:pt x="503" y="212"/>
                  </a:lnTo>
                  <a:lnTo>
                    <a:pt x="512" y="203"/>
                  </a:lnTo>
                  <a:lnTo>
                    <a:pt x="521" y="194"/>
                  </a:lnTo>
                  <a:lnTo>
                    <a:pt x="521" y="185"/>
                  </a:lnTo>
                  <a:lnTo>
                    <a:pt x="521" y="185"/>
                  </a:lnTo>
                  <a:lnTo>
                    <a:pt x="512" y="176"/>
                  </a:lnTo>
                  <a:lnTo>
                    <a:pt x="512" y="176"/>
                  </a:lnTo>
                  <a:lnTo>
                    <a:pt x="512" y="168"/>
                  </a:lnTo>
                  <a:lnTo>
                    <a:pt x="512" y="168"/>
                  </a:lnTo>
                  <a:lnTo>
                    <a:pt x="512" y="159"/>
                  </a:lnTo>
                  <a:lnTo>
                    <a:pt x="512" y="159"/>
                  </a:lnTo>
                  <a:lnTo>
                    <a:pt x="512" y="159"/>
                  </a:lnTo>
                  <a:lnTo>
                    <a:pt x="521" y="159"/>
                  </a:lnTo>
                  <a:lnTo>
                    <a:pt x="521" y="159"/>
                  </a:lnTo>
                  <a:lnTo>
                    <a:pt x="530" y="150"/>
                  </a:lnTo>
                  <a:lnTo>
                    <a:pt x="530" y="150"/>
                  </a:lnTo>
                  <a:lnTo>
                    <a:pt x="556" y="141"/>
                  </a:lnTo>
                  <a:lnTo>
                    <a:pt x="556" y="141"/>
                  </a:lnTo>
                  <a:lnTo>
                    <a:pt x="565" y="124"/>
                  </a:lnTo>
                  <a:lnTo>
                    <a:pt x="565" y="124"/>
                  </a:lnTo>
                  <a:lnTo>
                    <a:pt x="565" y="124"/>
                  </a:lnTo>
                  <a:lnTo>
                    <a:pt x="565" y="124"/>
                  </a:lnTo>
                  <a:lnTo>
                    <a:pt x="592" y="124"/>
                  </a:lnTo>
                  <a:lnTo>
                    <a:pt x="609" y="115"/>
                  </a:lnTo>
                  <a:lnTo>
                    <a:pt x="609" y="115"/>
                  </a:lnTo>
                  <a:lnTo>
                    <a:pt x="618" y="97"/>
                  </a:lnTo>
                  <a:lnTo>
                    <a:pt x="618" y="97"/>
                  </a:lnTo>
                  <a:lnTo>
                    <a:pt x="609" y="88"/>
                  </a:lnTo>
                  <a:lnTo>
                    <a:pt x="609" y="79"/>
                  </a:lnTo>
                  <a:lnTo>
                    <a:pt x="609" y="79"/>
                  </a:lnTo>
                  <a:lnTo>
                    <a:pt x="592" y="71"/>
                  </a:lnTo>
                  <a:lnTo>
                    <a:pt x="574" y="62"/>
                  </a:lnTo>
                  <a:lnTo>
                    <a:pt x="574" y="62"/>
                  </a:lnTo>
                  <a:lnTo>
                    <a:pt x="565" y="62"/>
                  </a:lnTo>
                  <a:lnTo>
                    <a:pt x="547" y="62"/>
                  </a:lnTo>
                  <a:lnTo>
                    <a:pt x="547" y="62"/>
                  </a:lnTo>
                  <a:lnTo>
                    <a:pt x="530" y="62"/>
                  </a:lnTo>
                  <a:lnTo>
                    <a:pt x="530" y="62"/>
                  </a:lnTo>
                  <a:lnTo>
                    <a:pt x="521" y="53"/>
                  </a:lnTo>
                  <a:lnTo>
                    <a:pt x="521" y="53"/>
                  </a:lnTo>
                  <a:lnTo>
                    <a:pt x="521" y="35"/>
                  </a:lnTo>
                  <a:lnTo>
                    <a:pt x="503" y="18"/>
                  </a:lnTo>
                  <a:lnTo>
                    <a:pt x="477" y="9"/>
                  </a:lnTo>
                  <a:lnTo>
                    <a:pt x="459" y="0"/>
                  </a:lnTo>
                  <a:lnTo>
                    <a:pt x="459" y="0"/>
                  </a:lnTo>
                  <a:lnTo>
                    <a:pt x="442" y="18"/>
                  </a:lnTo>
                  <a:lnTo>
                    <a:pt x="424" y="35"/>
                  </a:lnTo>
                  <a:lnTo>
                    <a:pt x="406" y="62"/>
                  </a:lnTo>
                  <a:lnTo>
                    <a:pt x="406" y="62"/>
                  </a:lnTo>
                  <a:lnTo>
                    <a:pt x="406" y="71"/>
                  </a:lnTo>
                  <a:lnTo>
                    <a:pt x="406" y="71"/>
                  </a:lnTo>
                  <a:lnTo>
                    <a:pt x="406" y="71"/>
                  </a:lnTo>
                  <a:lnTo>
                    <a:pt x="406" y="71"/>
                  </a:lnTo>
                  <a:lnTo>
                    <a:pt x="397" y="71"/>
                  </a:lnTo>
                  <a:lnTo>
                    <a:pt x="397" y="71"/>
                  </a:lnTo>
                  <a:lnTo>
                    <a:pt x="389" y="88"/>
                  </a:lnTo>
                  <a:lnTo>
                    <a:pt x="380" y="106"/>
                  </a:lnTo>
                  <a:lnTo>
                    <a:pt x="380" y="106"/>
                  </a:lnTo>
                  <a:lnTo>
                    <a:pt x="380" y="106"/>
                  </a:lnTo>
                  <a:lnTo>
                    <a:pt x="380" y="106"/>
                  </a:lnTo>
                  <a:lnTo>
                    <a:pt x="380" y="106"/>
                  </a:lnTo>
                  <a:lnTo>
                    <a:pt x="380" y="106"/>
                  </a:lnTo>
                  <a:lnTo>
                    <a:pt x="371" y="115"/>
                  </a:lnTo>
                  <a:lnTo>
                    <a:pt x="371" y="124"/>
                  </a:lnTo>
                  <a:lnTo>
                    <a:pt x="371" y="132"/>
                  </a:lnTo>
                  <a:lnTo>
                    <a:pt x="371" y="132"/>
                  </a:lnTo>
                  <a:lnTo>
                    <a:pt x="371" y="141"/>
                  </a:lnTo>
                  <a:lnTo>
                    <a:pt x="371" y="141"/>
                  </a:lnTo>
                  <a:lnTo>
                    <a:pt x="371" y="141"/>
                  </a:lnTo>
                  <a:lnTo>
                    <a:pt x="353" y="150"/>
                  </a:lnTo>
                  <a:lnTo>
                    <a:pt x="353" y="150"/>
                  </a:lnTo>
                  <a:lnTo>
                    <a:pt x="353" y="159"/>
                  </a:lnTo>
                  <a:lnTo>
                    <a:pt x="353" y="159"/>
                  </a:lnTo>
                  <a:lnTo>
                    <a:pt x="345" y="159"/>
                  </a:lnTo>
                  <a:lnTo>
                    <a:pt x="345" y="159"/>
                  </a:lnTo>
                  <a:lnTo>
                    <a:pt x="336" y="150"/>
                  </a:lnTo>
                  <a:lnTo>
                    <a:pt x="336" y="150"/>
                  </a:lnTo>
                  <a:lnTo>
                    <a:pt x="336" y="150"/>
                  </a:lnTo>
                  <a:lnTo>
                    <a:pt x="336" y="150"/>
                  </a:lnTo>
                  <a:lnTo>
                    <a:pt x="336" y="150"/>
                  </a:lnTo>
                  <a:lnTo>
                    <a:pt x="336" y="150"/>
                  </a:lnTo>
                  <a:lnTo>
                    <a:pt x="327" y="141"/>
                  </a:lnTo>
                  <a:lnTo>
                    <a:pt x="327" y="141"/>
                  </a:lnTo>
                  <a:lnTo>
                    <a:pt x="327" y="132"/>
                  </a:lnTo>
                  <a:lnTo>
                    <a:pt x="327" y="132"/>
                  </a:lnTo>
                  <a:lnTo>
                    <a:pt x="309" y="124"/>
                  </a:lnTo>
                  <a:lnTo>
                    <a:pt x="309" y="124"/>
                  </a:lnTo>
                  <a:lnTo>
                    <a:pt x="300" y="124"/>
                  </a:lnTo>
                  <a:lnTo>
                    <a:pt x="292" y="124"/>
                  </a:lnTo>
                  <a:lnTo>
                    <a:pt x="292" y="124"/>
                  </a:lnTo>
                  <a:lnTo>
                    <a:pt x="274" y="150"/>
                  </a:lnTo>
                  <a:lnTo>
                    <a:pt x="256" y="176"/>
                  </a:lnTo>
                  <a:lnTo>
                    <a:pt x="247" y="203"/>
                  </a:lnTo>
                  <a:lnTo>
                    <a:pt x="247" y="203"/>
                  </a:lnTo>
                  <a:lnTo>
                    <a:pt x="239" y="212"/>
                  </a:lnTo>
                  <a:lnTo>
                    <a:pt x="203" y="221"/>
                  </a:lnTo>
                  <a:lnTo>
                    <a:pt x="177" y="221"/>
                  </a:lnTo>
                  <a:lnTo>
                    <a:pt x="177" y="221"/>
                  </a:lnTo>
                  <a:lnTo>
                    <a:pt x="168" y="221"/>
                  </a:lnTo>
                  <a:lnTo>
                    <a:pt x="168" y="221"/>
                  </a:lnTo>
                  <a:lnTo>
                    <a:pt x="150" y="229"/>
                  </a:lnTo>
                  <a:lnTo>
                    <a:pt x="142" y="238"/>
                  </a:lnTo>
                  <a:lnTo>
                    <a:pt x="142" y="274"/>
                  </a:lnTo>
                  <a:lnTo>
                    <a:pt x="142" y="274"/>
                  </a:lnTo>
                  <a:lnTo>
                    <a:pt x="133" y="291"/>
                  </a:lnTo>
                  <a:lnTo>
                    <a:pt x="133" y="291"/>
                  </a:lnTo>
                  <a:lnTo>
                    <a:pt x="133" y="291"/>
                  </a:lnTo>
                  <a:lnTo>
                    <a:pt x="133" y="291"/>
                  </a:lnTo>
                  <a:lnTo>
                    <a:pt x="106" y="291"/>
                  </a:lnTo>
                  <a:lnTo>
                    <a:pt x="106" y="291"/>
                  </a:lnTo>
                  <a:lnTo>
                    <a:pt x="97" y="282"/>
                  </a:lnTo>
                  <a:lnTo>
                    <a:pt x="97" y="282"/>
                  </a:lnTo>
                  <a:lnTo>
                    <a:pt x="80" y="274"/>
                  </a:lnTo>
                  <a:lnTo>
                    <a:pt x="71" y="274"/>
                  </a:lnTo>
                  <a:lnTo>
                    <a:pt x="71" y="274"/>
                  </a:lnTo>
                  <a:lnTo>
                    <a:pt x="62" y="282"/>
                  </a:lnTo>
                  <a:lnTo>
                    <a:pt x="62" y="282"/>
                  </a:lnTo>
                  <a:lnTo>
                    <a:pt x="62" y="274"/>
                  </a:lnTo>
                  <a:lnTo>
                    <a:pt x="53" y="274"/>
                  </a:lnTo>
                  <a:lnTo>
                    <a:pt x="53" y="274"/>
                  </a:lnTo>
                  <a:lnTo>
                    <a:pt x="45" y="265"/>
                  </a:lnTo>
                  <a:lnTo>
                    <a:pt x="36" y="274"/>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39" name="Freeform 73"/>
            <p:cNvSpPr>
              <a:spLocks noChangeArrowheads="1"/>
            </p:cNvSpPr>
            <p:nvPr/>
          </p:nvSpPr>
          <p:spPr bwMode="auto">
            <a:xfrm>
              <a:off x="6554788" y="4419600"/>
              <a:ext cx="209550" cy="60325"/>
            </a:xfrm>
            <a:custGeom>
              <a:avLst/>
              <a:gdLst>
                <a:gd name="T0" fmla="*/ 459 w 583"/>
                <a:gd name="T1" fmla="*/ 159 h 169"/>
                <a:gd name="T2" fmla="*/ 494 w 583"/>
                <a:gd name="T3" fmla="*/ 159 h 169"/>
                <a:gd name="T4" fmla="*/ 503 w 583"/>
                <a:gd name="T5" fmla="*/ 159 h 169"/>
                <a:gd name="T6" fmla="*/ 512 w 583"/>
                <a:gd name="T7" fmla="*/ 150 h 169"/>
                <a:gd name="T8" fmla="*/ 512 w 583"/>
                <a:gd name="T9" fmla="*/ 159 h 169"/>
                <a:gd name="T10" fmla="*/ 529 w 583"/>
                <a:gd name="T11" fmla="*/ 159 h 169"/>
                <a:gd name="T12" fmla="*/ 547 w 583"/>
                <a:gd name="T13" fmla="*/ 168 h 169"/>
                <a:gd name="T14" fmla="*/ 556 w 583"/>
                <a:gd name="T15" fmla="*/ 168 h 169"/>
                <a:gd name="T16" fmla="*/ 573 w 583"/>
                <a:gd name="T17" fmla="*/ 159 h 169"/>
                <a:gd name="T18" fmla="*/ 582 w 583"/>
                <a:gd name="T19" fmla="*/ 141 h 169"/>
                <a:gd name="T20" fmla="*/ 573 w 583"/>
                <a:gd name="T21" fmla="*/ 133 h 169"/>
                <a:gd name="T22" fmla="*/ 565 w 583"/>
                <a:gd name="T23" fmla="*/ 124 h 169"/>
                <a:gd name="T24" fmla="*/ 556 w 583"/>
                <a:gd name="T25" fmla="*/ 124 h 169"/>
                <a:gd name="T26" fmla="*/ 547 w 583"/>
                <a:gd name="T27" fmla="*/ 124 h 169"/>
                <a:gd name="T28" fmla="*/ 521 w 583"/>
                <a:gd name="T29" fmla="*/ 124 h 169"/>
                <a:gd name="T30" fmla="*/ 503 w 583"/>
                <a:gd name="T31" fmla="*/ 106 h 169"/>
                <a:gd name="T32" fmla="*/ 450 w 583"/>
                <a:gd name="T33" fmla="*/ 106 h 169"/>
                <a:gd name="T34" fmla="*/ 415 w 583"/>
                <a:gd name="T35" fmla="*/ 97 h 169"/>
                <a:gd name="T36" fmla="*/ 441 w 583"/>
                <a:gd name="T37" fmla="*/ 88 h 169"/>
                <a:gd name="T38" fmla="*/ 450 w 583"/>
                <a:gd name="T39" fmla="*/ 88 h 169"/>
                <a:gd name="T40" fmla="*/ 459 w 583"/>
                <a:gd name="T41" fmla="*/ 80 h 169"/>
                <a:gd name="T42" fmla="*/ 468 w 583"/>
                <a:gd name="T43" fmla="*/ 71 h 169"/>
                <a:gd name="T44" fmla="*/ 450 w 583"/>
                <a:gd name="T45" fmla="*/ 53 h 169"/>
                <a:gd name="T46" fmla="*/ 441 w 583"/>
                <a:gd name="T47" fmla="*/ 53 h 169"/>
                <a:gd name="T48" fmla="*/ 432 w 583"/>
                <a:gd name="T49" fmla="*/ 53 h 169"/>
                <a:gd name="T50" fmla="*/ 406 w 583"/>
                <a:gd name="T51" fmla="*/ 53 h 169"/>
                <a:gd name="T52" fmla="*/ 397 w 583"/>
                <a:gd name="T53" fmla="*/ 53 h 169"/>
                <a:gd name="T54" fmla="*/ 379 w 583"/>
                <a:gd name="T55" fmla="*/ 62 h 169"/>
                <a:gd name="T56" fmla="*/ 335 w 583"/>
                <a:gd name="T57" fmla="*/ 53 h 169"/>
                <a:gd name="T58" fmla="*/ 318 w 583"/>
                <a:gd name="T59" fmla="*/ 44 h 169"/>
                <a:gd name="T60" fmla="*/ 309 w 583"/>
                <a:gd name="T61" fmla="*/ 44 h 169"/>
                <a:gd name="T62" fmla="*/ 300 w 583"/>
                <a:gd name="T63" fmla="*/ 44 h 169"/>
                <a:gd name="T64" fmla="*/ 282 w 583"/>
                <a:gd name="T65" fmla="*/ 44 h 169"/>
                <a:gd name="T66" fmla="*/ 282 w 583"/>
                <a:gd name="T67" fmla="*/ 53 h 169"/>
                <a:gd name="T68" fmla="*/ 273 w 583"/>
                <a:gd name="T69" fmla="*/ 53 h 169"/>
                <a:gd name="T70" fmla="*/ 168 w 583"/>
                <a:gd name="T71" fmla="*/ 18 h 169"/>
                <a:gd name="T72" fmla="*/ 132 w 583"/>
                <a:gd name="T73" fmla="*/ 9 h 169"/>
                <a:gd name="T74" fmla="*/ 79 w 583"/>
                <a:gd name="T75" fmla="*/ 0 h 169"/>
                <a:gd name="T76" fmla="*/ 26 w 583"/>
                <a:gd name="T77" fmla="*/ 9 h 169"/>
                <a:gd name="T78" fmla="*/ 26 w 583"/>
                <a:gd name="T79" fmla="*/ 18 h 169"/>
                <a:gd name="T80" fmla="*/ 18 w 583"/>
                <a:gd name="T81" fmla="*/ 27 h 169"/>
                <a:gd name="T82" fmla="*/ 9 w 583"/>
                <a:gd name="T83" fmla="*/ 35 h 169"/>
                <a:gd name="T84" fmla="*/ 0 w 583"/>
                <a:gd name="T85" fmla="*/ 53 h 169"/>
                <a:gd name="T86" fmla="*/ 0 w 583"/>
                <a:gd name="T87" fmla="*/ 62 h 169"/>
                <a:gd name="T88" fmla="*/ 18 w 583"/>
                <a:gd name="T89" fmla="*/ 71 h 169"/>
                <a:gd name="T90" fmla="*/ 44 w 583"/>
                <a:gd name="T91" fmla="*/ 71 h 169"/>
                <a:gd name="T92" fmla="*/ 53 w 583"/>
                <a:gd name="T93" fmla="*/ 80 h 169"/>
                <a:gd name="T94" fmla="*/ 79 w 583"/>
                <a:gd name="T95" fmla="*/ 97 h 169"/>
                <a:gd name="T96" fmla="*/ 97 w 583"/>
                <a:gd name="T97" fmla="*/ 106 h 169"/>
                <a:gd name="T98" fmla="*/ 97 w 583"/>
                <a:gd name="T99" fmla="*/ 106 h 169"/>
                <a:gd name="T100" fmla="*/ 159 w 583"/>
                <a:gd name="T101" fmla="*/ 115 h 169"/>
                <a:gd name="T102" fmla="*/ 168 w 583"/>
                <a:gd name="T103" fmla="*/ 115 h 169"/>
                <a:gd name="T104" fmla="*/ 185 w 583"/>
                <a:gd name="T105" fmla="*/ 97 h 169"/>
                <a:gd name="T106" fmla="*/ 194 w 583"/>
                <a:gd name="T107" fmla="*/ 97 h 169"/>
                <a:gd name="T108" fmla="*/ 238 w 583"/>
                <a:gd name="T109" fmla="*/ 106 h 169"/>
                <a:gd name="T110" fmla="*/ 282 w 583"/>
                <a:gd name="T111" fmla="*/ 133 h 169"/>
                <a:gd name="T112" fmla="*/ 353 w 583"/>
                <a:gd name="T113" fmla="*/ 159 h 169"/>
                <a:gd name="T114" fmla="*/ 423 w 583"/>
                <a:gd name="T115" fmla="*/ 159 h 169"/>
                <a:gd name="T116" fmla="*/ 441 w 583"/>
                <a:gd name="T117" fmla="*/ 159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83" h="169">
                  <a:moveTo>
                    <a:pt x="459" y="159"/>
                  </a:moveTo>
                  <a:lnTo>
                    <a:pt x="459" y="159"/>
                  </a:lnTo>
                  <a:lnTo>
                    <a:pt x="468" y="159"/>
                  </a:lnTo>
                  <a:lnTo>
                    <a:pt x="494" y="159"/>
                  </a:lnTo>
                  <a:lnTo>
                    <a:pt x="494" y="159"/>
                  </a:lnTo>
                  <a:lnTo>
                    <a:pt x="503" y="159"/>
                  </a:lnTo>
                  <a:lnTo>
                    <a:pt x="503" y="159"/>
                  </a:lnTo>
                  <a:lnTo>
                    <a:pt x="512" y="150"/>
                  </a:lnTo>
                  <a:lnTo>
                    <a:pt x="512" y="150"/>
                  </a:lnTo>
                  <a:lnTo>
                    <a:pt x="512" y="159"/>
                  </a:lnTo>
                  <a:lnTo>
                    <a:pt x="512" y="159"/>
                  </a:lnTo>
                  <a:lnTo>
                    <a:pt x="529" y="159"/>
                  </a:lnTo>
                  <a:lnTo>
                    <a:pt x="529" y="159"/>
                  </a:lnTo>
                  <a:lnTo>
                    <a:pt x="547" y="168"/>
                  </a:lnTo>
                  <a:lnTo>
                    <a:pt x="547" y="168"/>
                  </a:lnTo>
                  <a:lnTo>
                    <a:pt x="556" y="168"/>
                  </a:lnTo>
                  <a:lnTo>
                    <a:pt x="573" y="159"/>
                  </a:lnTo>
                  <a:lnTo>
                    <a:pt x="573" y="159"/>
                  </a:lnTo>
                  <a:lnTo>
                    <a:pt x="582" y="150"/>
                  </a:lnTo>
                  <a:lnTo>
                    <a:pt x="582" y="141"/>
                  </a:lnTo>
                  <a:lnTo>
                    <a:pt x="582" y="141"/>
                  </a:lnTo>
                  <a:lnTo>
                    <a:pt x="573" y="133"/>
                  </a:lnTo>
                  <a:lnTo>
                    <a:pt x="565" y="124"/>
                  </a:lnTo>
                  <a:lnTo>
                    <a:pt x="565" y="124"/>
                  </a:lnTo>
                  <a:lnTo>
                    <a:pt x="556" y="124"/>
                  </a:lnTo>
                  <a:lnTo>
                    <a:pt x="556" y="124"/>
                  </a:lnTo>
                  <a:lnTo>
                    <a:pt x="547" y="124"/>
                  </a:lnTo>
                  <a:lnTo>
                    <a:pt x="547" y="124"/>
                  </a:lnTo>
                  <a:lnTo>
                    <a:pt x="521" y="124"/>
                  </a:lnTo>
                  <a:lnTo>
                    <a:pt x="521" y="124"/>
                  </a:lnTo>
                  <a:lnTo>
                    <a:pt x="512" y="106"/>
                  </a:lnTo>
                  <a:lnTo>
                    <a:pt x="503" y="106"/>
                  </a:lnTo>
                  <a:lnTo>
                    <a:pt x="450" y="106"/>
                  </a:lnTo>
                  <a:lnTo>
                    <a:pt x="450" y="106"/>
                  </a:lnTo>
                  <a:lnTo>
                    <a:pt x="432" y="106"/>
                  </a:lnTo>
                  <a:lnTo>
                    <a:pt x="415" y="97"/>
                  </a:lnTo>
                  <a:lnTo>
                    <a:pt x="415" y="97"/>
                  </a:lnTo>
                  <a:lnTo>
                    <a:pt x="441" y="88"/>
                  </a:lnTo>
                  <a:lnTo>
                    <a:pt x="441" y="88"/>
                  </a:lnTo>
                  <a:lnTo>
                    <a:pt x="450" y="88"/>
                  </a:lnTo>
                  <a:lnTo>
                    <a:pt x="450" y="88"/>
                  </a:lnTo>
                  <a:lnTo>
                    <a:pt x="459" y="80"/>
                  </a:lnTo>
                  <a:lnTo>
                    <a:pt x="468" y="71"/>
                  </a:lnTo>
                  <a:lnTo>
                    <a:pt x="468" y="71"/>
                  </a:lnTo>
                  <a:lnTo>
                    <a:pt x="459" y="53"/>
                  </a:lnTo>
                  <a:lnTo>
                    <a:pt x="450" y="53"/>
                  </a:lnTo>
                  <a:lnTo>
                    <a:pt x="450" y="53"/>
                  </a:lnTo>
                  <a:lnTo>
                    <a:pt x="441" y="53"/>
                  </a:lnTo>
                  <a:lnTo>
                    <a:pt x="441" y="53"/>
                  </a:lnTo>
                  <a:lnTo>
                    <a:pt x="432" y="53"/>
                  </a:lnTo>
                  <a:lnTo>
                    <a:pt x="432" y="53"/>
                  </a:lnTo>
                  <a:lnTo>
                    <a:pt x="406" y="53"/>
                  </a:lnTo>
                  <a:lnTo>
                    <a:pt x="406" y="53"/>
                  </a:lnTo>
                  <a:lnTo>
                    <a:pt x="397" y="53"/>
                  </a:lnTo>
                  <a:lnTo>
                    <a:pt x="397" y="53"/>
                  </a:lnTo>
                  <a:lnTo>
                    <a:pt x="379" y="62"/>
                  </a:lnTo>
                  <a:lnTo>
                    <a:pt x="379" y="62"/>
                  </a:lnTo>
                  <a:lnTo>
                    <a:pt x="335" y="53"/>
                  </a:lnTo>
                  <a:lnTo>
                    <a:pt x="335" y="53"/>
                  </a:lnTo>
                  <a:lnTo>
                    <a:pt x="318" y="44"/>
                  </a:lnTo>
                  <a:lnTo>
                    <a:pt x="318" y="44"/>
                  </a:lnTo>
                  <a:lnTo>
                    <a:pt x="309" y="44"/>
                  </a:lnTo>
                  <a:lnTo>
                    <a:pt x="309" y="44"/>
                  </a:lnTo>
                  <a:lnTo>
                    <a:pt x="300" y="44"/>
                  </a:lnTo>
                  <a:lnTo>
                    <a:pt x="282" y="44"/>
                  </a:lnTo>
                  <a:lnTo>
                    <a:pt x="282" y="44"/>
                  </a:lnTo>
                  <a:lnTo>
                    <a:pt x="282" y="53"/>
                  </a:lnTo>
                  <a:lnTo>
                    <a:pt x="282" y="53"/>
                  </a:lnTo>
                  <a:lnTo>
                    <a:pt x="273" y="53"/>
                  </a:lnTo>
                  <a:lnTo>
                    <a:pt x="273" y="53"/>
                  </a:lnTo>
                  <a:lnTo>
                    <a:pt x="221" y="44"/>
                  </a:lnTo>
                  <a:lnTo>
                    <a:pt x="168" y="18"/>
                  </a:lnTo>
                  <a:lnTo>
                    <a:pt x="168" y="18"/>
                  </a:lnTo>
                  <a:lnTo>
                    <a:pt x="132" y="9"/>
                  </a:lnTo>
                  <a:lnTo>
                    <a:pt x="79" y="0"/>
                  </a:lnTo>
                  <a:lnTo>
                    <a:pt x="79" y="0"/>
                  </a:lnTo>
                  <a:lnTo>
                    <a:pt x="53" y="0"/>
                  </a:lnTo>
                  <a:lnTo>
                    <a:pt x="26" y="9"/>
                  </a:lnTo>
                  <a:lnTo>
                    <a:pt x="26" y="9"/>
                  </a:lnTo>
                  <a:lnTo>
                    <a:pt x="26" y="18"/>
                  </a:lnTo>
                  <a:lnTo>
                    <a:pt x="26" y="18"/>
                  </a:lnTo>
                  <a:lnTo>
                    <a:pt x="18" y="27"/>
                  </a:lnTo>
                  <a:lnTo>
                    <a:pt x="18" y="27"/>
                  </a:lnTo>
                  <a:lnTo>
                    <a:pt x="9" y="35"/>
                  </a:lnTo>
                  <a:lnTo>
                    <a:pt x="9" y="35"/>
                  </a:lnTo>
                  <a:lnTo>
                    <a:pt x="0" y="53"/>
                  </a:lnTo>
                  <a:lnTo>
                    <a:pt x="0" y="53"/>
                  </a:lnTo>
                  <a:lnTo>
                    <a:pt x="0" y="62"/>
                  </a:lnTo>
                  <a:lnTo>
                    <a:pt x="9" y="71"/>
                  </a:lnTo>
                  <a:lnTo>
                    <a:pt x="18" y="71"/>
                  </a:lnTo>
                  <a:lnTo>
                    <a:pt x="44" y="71"/>
                  </a:lnTo>
                  <a:lnTo>
                    <a:pt x="44" y="71"/>
                  </a:lnTo>
                  <a:lnTo>
                    <a:pt x="53" y="80"/>
                  </a:lnTo>
                  <a:lnTo>
                    <a:pt x="53" y="80"/>
                  </a:lnTo>
                  <a:lnTo>
                    <a:pt x="62" y="97"/>
                  </a:lnTo>
                  <a:lnTo>
                    <a:pt x="79" y="97"/>
                  </a:lnTo>
                  <a:lnTo>
                    <a:pt x="79" y="97"/>
                  </a:lnTo>
                  <a:lnTo>
                    <a:pt x="97" y="106"/>
                  </a:lnTo>
                  <a:lnTo>
                    <a:pt x="97" y="106"/>
                  </a:lnTo>
                  <a:lnTo>
                    <a:pt x="97" y="106"/>
                  </a:lnTo>
                  <a:lnTo>
                    <a:pt x="97" y="106"/>
                  </a:lnTo>
                  <a:lnTo>
                    <a:pt x="159" y="115"/>
                  </a:lnTo>
                  <a:lnTo>
                    <a:pt x="168" y="115"/>
                  </a:lnTo>
                  <a:lnTo>
                    <a:pt x="168" y="115"/>
                  </a:lnTo>
                  <a:lnTo>
                    <a:pt x="185" y="115"/>
                  </a:lnTo>
                  <a:lnTo>
                    <a:pt x="185" y="97"/>
                  </a:lnTo>
                  <a:lnTo>
                    <a:pt x="185" y="97"/>
                  </a:lnTo>
                  <a:lnTo>
                    <a:pt x="194" y="97"/>
                  </a:lnTo>
                  <a:lnTo>
                    <a:pt x="194" y="97"/>
                  </a:lnTo>
                  <a:lnTo>
                    <a:pt x="238" y="106"/>
                  </a:lnTo>
                  <a:lnTo>
                    <a:pt x="282" y="133"/>
                  </a:lnTo>
                  <a:lnTo>
                    <a:pt x="282" y="133"/>
                  </a:lnTo>
                  <a:lnTo>
                    <a:pt x="318" y="150"/>
                  </a:lnTo>
                  <a:lnTo>
                    <a:pt x="353" y="159"/>
                  </a:lnTo>
                  <a:lnTo>
                    <a:pt x="397" y="159"/>
                  </a:lnTo>
                  <a:lnTo>
                    <a:pt x="423" y="159"/>
                  </a:lnTo>
                  <a:lnTo>
                    <a:pt x="423" y="159"/>
                  </a:lnTo>
                  <a:lnTo>
                    <a:pt x="441" y="159"/>
                  </a:lnTo>
                  <a:lnTo>
                    <a:pt x="459" y="159"/>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grpSp>
      <p:grpSp>
        <p:nvGrpSpPr>
          <p:cNvPr id="240" name="Group 239"/>
          <p:cNvGrpSpPr/>
          <p:nvPr/>
        </p:nvGrpSpPr>
        <p:grpSpPr>
          <a:xfrm>
            <a:off x="1738873" y="2981140"/>
            <a:ext cx="1649413" cy="1909762"/>
            <a:chOff x="2028825" y="3255963"/>
            <a:chExt cx="1649413" cy="1909762"/>
          </a:xfrm>
          <a:solidFill>
            <a:schemeClr val="accent3"/>
          </a:solidFill>
        </p:grpSpPr>
        <p:sp>
          <p:nvSpPr>
            <p:cNvPr id="241" name="Freeform 26"/>
            <p:cNvSpPr>
              <a:spLocks noChangeArrowheads="1"/>
            </p:cNvSpPr>
            <p:nvPr/>
          </p:nvSpPr>
          <p:spPr bwMode="auto">
            <a:xfrm>
              <a:off x="2874963" y="5067300"/>
              <a:ext cx="22225" cy="15875"/>
            </a:xfrm>
            <a:custGeom>
              <a:avLst/>
              <a:gdLst>
                <a:gd name="T0" fmla="*/ 26 w 63"/>
                <a:gd name="T1" fmla="*/ 44 h 45"/>
                <a:gd name="T2" fmla="*/ 26 w 63"/>
                <a:gd name="T3" fmla="*/ 44 h 45"/>
                <a:gd name="T4" fmla="*/ 35 w 63"/>
                <a:gd name="T5" fmla="*/ 44 h 45"/>
                <a:gd name="T6" fmla="*/ 53 w 63"/>
                <a:gd name="T7" fmla="*/ 26 h 45"/>
                <a:gd name="T8" fmla="*/ 53 w 63"/>
                <a:gd name="T9" fmla="*/ 18 h 45"/>
                <a:gd name="T10" fmla="*/ 53 w 63"/>
                <a:gd name="T11" fmla="*/ 18 h 45"/>
                <a:gd name="T12" fmla="*/ 62 w 63"/>
                <a:gd name="T13" fmla="*/ 9 h 45"/>
                <a:gd name="T14" fmla="*/ 62 w 63"/>
                <a:gd name="T15" fmla="*/ 9 h 45"/>
                <a:gd name="T16" fmla="*/ 44 w 63"/>
                <a:gd name="T17" fmla="*/ 0 h 45"/>
                <a:gd name="T18" fmla="*/ 26 w 63"/>
                <a:gd name="T19" fmla="*/ 0 h 45"/>
                <a:gd name="T20" fmla="*/ 26 w 63"/>
                <a:gd name="T21" fmla="*/ 0 h 45"/>
                <a:gd name="T22" fmla="*/ 18 w 63"/>
                <a:gd name="T23" fmla="*/ 0 h 45"/>
                <a:gd name="T24" fmla="*/ 9 w 63"/>
                <a:gd name="T25" fmla="*/ 9 h 45"/>
                <a:gd name="T26" fmla="*/ 9 w 63"/>
                <a:gd name="T27" fmla="*/ 9 h 45"/>
                <a:gd name="T28" fmla="*/ 0 w 63"/>
                <a:gd name="T29" fmla="*/ 26 h 45"/>
                <a:gd name="T30" fmla="*/ 9 w 63"/>
                <a:gd name="T31" fmla="*/ 44 h 45"/>
                <a:gd name="T32" fmla="*/ 9 w 63"/>
                <a:gd name="T33" fmla="*/ 44 h 45"/>
                <a:gd name="T34" fmla="*/ 18 w 63"/>
                <a:gd name="T35" fmla="*/ 44 h 45"/>
                <a:gd name="T36" fmla="*/ 26 w 63"/>
                <a:gd name="T37" fmla="*/ 44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3" h="45">
                  <a:moveTo>
                    <a:pt x="26" y="44"/>
                  </a:moveTo>
                  <a:lnTo>
                    <a:pt x="26" y="44"/>
                  </a:lnTo>
                  <a:lnTo>
                    <a:pt x="35" y="44"/>
                  </a:lnTo>
                  <a:lnTo>
                    <a:pt x="53" y="26"/>
                  </a:lnTo>
                  <a:lnTo>
                    <a:pt x="53" y="18"/>
                  </a:lnTo>
                  <a:lnTo>
                    <a:pt x="53" y="18"/>
                  </a:lnTo>
                  <a:lnTo>
                    <a:pt x="62" y="9"/>
                  </a:lnTo>
                  <a:lnTo>
                    <a:pt x="62" y="9"/>
                  </a:lnTo>
                  <a:lnTo>
                    <a:pt x="44" y="0"/>
                  </a:lnTo>
                  <a:lnTo>
                    <a:pt x="26" y="0"/>
                  </a:lnTo>
                  <a:lnTo>
                    <a:pt x="26" y="0"/>
                  </a:lnTo>
                  <a:lnTo>
                    <a:pt x="18" y="0"/>
                  </a:lnTo>
                  <a:lnTo>
                    <a:pt x="9" y="9"/>
                  </a:lnTo>
                  <a:lnTo>
                    <a:pt x="9" y="9"/>
                  </a:lnTo>
                  <a:lnTo>
                    <a:pt x="0" y="26"/>
                  </a:lnTo>
                  <a:lnTo>
                    <a:pt x="9" y="44"/>
                  </a:lnTo>
                  <a:lnTo>
                    <a:pt x="9" y="44"/>
                  </a:lnTo>
                  <a:lnTo>
                    <a:pt x="18" y="44"/>
                  </a:lnTo>
                  <a:lnTo>
                    <a:pt x="26" y="44"/>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42" name="Freeform 27"/>
            <p:cNvSpPr>
              <a:spLocks noChangeArrowheads="1"/>
            </p:cNvSpPr>
            <p:nvPr/>
          </p:nvSpPr>
          <p:spPr bwMode="auto">
            <a:xfrm>
              <a:off x="2867025" y="4879975"/>
              <a:ext cx="15875" cy="15875"/>
            </a:xfrm>
            <a:custGeom>
              <a:avLst/>
              <a:gdLst>
                <a:gd name="T0" fmla="*/ 9 w 45"/>
                <a:gd name="T1" fmla="*/ 27 h 45"/>
                <a:gd name="T2" fmla="*/ 9 w 45"/>
                <a:gd name="T3" fmla="*/ 27 h 45"/>
                <a:gd name="T4" fmla="*/ 9 w 45"/>
                <a:gd name="T5" fmla="*/ 27 h 45"/>
                <a:gd name="T6" fmla="*/ 9 w 45"/>
                <a:gd name="T7" fmla="*/ 27 h 45"/>
                <a:gd name="T8" fmla="*/ 18 w 45"/>
                <a:gd name="T9" fmla="*/ 35 h 45"/>
                <a:gd name="T10" fmla="*/ 18 w 45"/>
                <a:gd name="T11" fmla="*/ 35 h 45"/>
                <a:gd name="T12" fmla="*/ 27 w 45"/>
                <a:gd name="T13" fmla="*/ 44 h 45"/>
                <a:gd name="T14" fmla="*/ 27 w 45"/>
                <a:gd name="T15" fmla="*/ 44 h 45"/>
                <a:gd name="T16" fmla="*/ 36 w 45"/>
                <a:gd name="T17" fmla="*/ 44 h 45"/>
                <a:gd name="T18" fmla="*/ 36 w 45"/>
                <a:gd name="T19" fmla="*/ 44 h 45"/>
                <a:gd name="T20" fmla="*/ 44 w 45"/>
                <a:gd name="T21" fmla="*/ 27 h 45"/>
                <a:gd name="T22" fmla="*/ 44 w 45"/>
                <a:gd name="T23" fmla="*/ 27 h 45"/>
                <a:gd name="T24" fmla="*/ 36 w 45"/>
                <a:gd name="T25" fmla="*/ 18 h 45"/>
                <a:gd name="T26" fmla="*/ 36 w 45"/>
                <a:gd name="T27" fmla="*/ 18 h 45"/>
                <a:gd name="T28" fmla="*/ 27 w 45"/>
                <a:gd name="T29" fmla="*/ 0 h 45"/>
                <a:gd name="T30" fmla="*/ 9 w 45"/>
                <a:gd name="T31" fmla="*/ 0 h 45"/>
                <a:gd name="T32" fmla="*/ 9 w 45"/>
                <a:gd name="T33" fmla="*/ 0 h 45"/>
                <a:gd name="T34" fmla="*/ 0 w 45"/>
                <a:gd name="T35" fmla="*/ 9 h 45"/>
                <a:gd name="T36" fmla="*/ 0 w 45"/>
                <a:gd name="T37" fmla="*/ 9 h 45"/>
                <a:gd name="T38" fmla="*/ 0 w 45"/>
                <a:gd name="T39" fmla="*/ 18 h 45"/>
                <a:gd name="T40" fmla="*/ 9 w 45"/>
                <a:gd name="T41" fmla="*/ 27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5" h="45">
                  <a:moveTo>
                    <a:pt x="9" y="27"/>
                  </a:moveTo>
                  <a:lnTo>
                    <a:pt x="9" y="27"/>
                  </a:lnTo>
                  <a:lnTo>
                    <a:pt x="9" y="27"/>
                  </a:lnTo>
                  <a:lnTo>
                    <a:pt x="9" y="27"/>
                  </a:lnTo>
                  <a:lnTo>
                    <a:pt x="18" y="35"/>
                  </a:lnTo>
                  <a:lnTo>
                    <a:pt x="18" y="35"/>
                  </a:lnTo>
                  <a:lnTo>
                    <a:pt x="27" y="44"/>
                  </a:lnTo>
                  <a:lnTo>
                    <a:pt x="27" y="44"/>
                  </a:lnTo>
                  <a:lnTo>
                    <a:pt x="36" y="44"/>
                  </a:lnTo>
                  <a:lnTo>
                    <a:pt x="36" y="44"/>
                  </a:lnTo>
                  <a:lnTo>
                    <a:pt x="44" y="27"/>
                  </a:lnTo>
                  <a:lnTo>
                    <a:pt x="44" y="27"/>
                  </a:lnTo>
                  <a:lnTo>
                    <a:pt x="36" y="18"/>
                  </a:lnTo>
                  <a:lnTo>
                    <a:pt x="36" y="18"/>
                  </a:lnTo>
                  <a:lnTo>
                    <a:pt x="27" y="0"/>
                  </a:lnTo>
                  <a:lnTo>
                    <a:pt x="9" y="0"/>
                  </a:lnTo>
                  <a:lnTo>
                    <a:pt x="9" y="0"/>
                  </a:lnTo>
                  <a:lnTo>
                    <a:pt x="0" y="9"/>
                  </a:lnTo>
                  <a:lnTo>
                    <a:pt x="0" y="9"/>
                  </a:lnTo>
                  <a:lnTo>
                    <a:pt x="0" y="18"/>
                  </a:lnTo>
                  <a:lnTo>
                    <a:pt x="9" y="27"/>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43" name="Freeform 28"/>
            <p:cNvSpPr>
              <a:spLocks noChangeArrowheads="1"/>
            </p:cNvSpPr>
            <p:nvPr/>
          </p:nvSpPr>
          <p:spPr bwMode="auto">
            <a:xfrm>
              <a:off x="2882900" y="5080000"/>
              <a:ext cx="19050" cy="19050"/>
            </a:xfrm>
            <a:custGeom>
              <a:avLst/>
              <a:gdLst>
                <a:gd name="T0" fmla="*/ 27 w 54"/>
                <a:gd name="T1" fmla="*/ 44 h 54"/>
                <a:gd name="T2" fmla="*/ 27 w 54"/>
                <a:gd name="T3" fmla="*/ 44 h 54"/>
                <a:gd name="T4" fmla="*/ 45 w 54"/>
                <a:gd name="T5" fmla="*/ 36 h 54"/>
                <a:gd name="T6" fmla="*/ 45 w 54"/>
                <a:gd name="T7" fmla="*/ 36 h 54"/>
                <a:gd name="T8" fmla="*/ 53 w 54"/>
                <a:gd name="T9" fmla="*/ 27 h 54"/>
                <a:gd name="T10" fmla="*/ 53 w 54"/>
                <a:gd name="T11" fmla="*/ 18 h 54"/>
                <a:gd name="T12" fmla="*/ 53 w 54"/>
                <a:gd name="T13" fmla="*/ 18 h 54"/>
                <a:gd name="T14" fmla="*/ 45 w 54"/>
                <a:gd name="T15" fmla="*/ 9 h 54"/>
                <a:gd name="T16" fmla="*/ 45 w 54"/>
                <a:gd name="T17" fmla="*/ 9 h 54"/>
                <a:gd name="T18" fmla="*/ 45 w 54"/>
                <a:gd name="T19" fmla="*/ 9 h 54"/>
                <a:gd name="T20" fmla="*/ 45 w 54"/>
                <a:gd name="T21" fmla="*/ 9 h 54"/>
                <a:gd name="T22" fmla="*/ 36 w 54"/>
                <a:gd name="T23" fmla="*/ 0 h 54"/>
                <a:gd name="T24" fmla="*/ 36 w 54"/>
                <a:gd name="T25" fmla="*/ 0 h 54"/>
                <a:gd name="T26" fmla="*/ 18 w 54"/>
                <a:gd name="T27" fmla="*/ 9 h 54"/>
                <a:gd name="T28" fmla="*/ 18 w 54"/>
                <a:gd name="T29" fmla="*/ 18 h 54"/>
                <a:gd name="T30" fmla="*/ 9 w 54"/>
                <a:gd name="T31" fmla="*/ 36 h 54"/>
                <a:gd name="T32" fmla="*/ 9 w 54"/>
                <a:gd name="T33" fmla="*/ 36 h 54"/>
                <a:gd name="T34" fmla="*/ 0 w 54"/>
                <a:gd name="T35" fmla="*/ 44 h 54"/>
                <a:gd name="T36" fmla="*/ 0 w 54"/>
                <a:gd name="T37" fmla="*/ 44 h 54"/>
                <a:gd name="T38" fmla="*/ 9 w 54"/>
                <a:gd name="T39" fmla="*/ 53 h 54"/>
                <a:gd name="T40" fmla="*/ 9 w 54"/>
                <a:gd name="T41" fmla="*/ 53 h 54"/>
                <a:gd name="T42" fmla="*/ 18 w 54"/>
                <a:gd name="T43" fmla="*/ 53 h 54"/>
                <a:gd name="T44" fmla="*/ 18 w 54"/>
                <a:gd name="T45" fmla="*/ 53 h 54"/>
                <a:gd name="T46" fmla="*/ 27 w 54"/>
                <a:gd name="T47" fmla="*/ 53 h 54"/>
                <a:gd name="T48" fmla="*/ 27 w 54"/>
                <a:gd name="T49" fmla="*/ 4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4" h="54">
                  <a:moveTo>
                    <a:pt x="27" y="44"/>
                  </a:moveTo>
                  <a:lnTo>
                    <a:pt x="27" y="44"/>
                  </a:lnTo>
                  <a:lnTo>
                    <a:pt x="45" y="36"/>
                  </a:lnTo>
                  <a:lnTo>
                    <a:pt x="45" y="36"/>
                  </a:lnTo>
                  <a:lnTo>
                    <a:pt x="53" y="27"/>
                  </a:lnTo>
                  <a:lnTo>
                    <a:pt x="53" y="18"/>
                  </a:lnTo>
                  <a:lnTo>
                    <a:pt x="53" y="18"/>
                  </a:lnTo>
                  <a:lnTo>
                    <a:pt x="45" y="9"/>
                  </a:lnTo>
                  <a:lnTo>
                    <a:pt x="45" y="9"/>
                  </a:lnTo>
                  <a:lnTo>
                    <a:pt x="45" y="9"/>
                  </a:lnTo>
                  <a:lnTo>
                    <a:pt x="45" y="9"/>
                  </a:lnTo>
                  <a:lnTo>
                    <a:pt x="36" y="0"/>
                  </a:lnTo>
                  <a:lnTo>
                    <a:pt x="36" y="0"/>
                  </a:lnTo>
                  <a:lnTo>
                    <a:pt x="18" y="9"/>
                  </a:lnTo>
                  <a:lnTo>
                    <a:pt x="18" y="18"/>
                  </a:lnTo>
                  <a:lnTo>
                    <a:pt x="9" y="36"/>
                  </a:lnTo>
                  <a:lnTo>
                    <a:pt x="9" y="36"/>
                  </a:lnTo>
                  <a:lnTo>
                    <a:pt x="0" y="44"/>
                  </a:lnTo>
                  <a:lnTo>
                    <a:pt x="0" y="44"/>
                  </a:lnTo>
                  <a:lnTo>
                    <a:pt x="9" y="53"/>
                  </a:lnTo>
                  <a:lnTo>
                    <a:pt x="9" y="53"/>
                  </a:lnTo>
                  <a:lnTo>
                    <a:pt x="18" y="53"/>
                  </a:lnTo>
                  <a:lnTo>
                    <a:pt x="18" y="53"/>
                  </a:lnTo>
                  <a:lnTo>
                    <a:pt x="27" y="53"/>
                  </a:lnTo>
                  <a:lnTo>
                    <a:pt x="27" y="44"/>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44" name="Freeform 29"/>
            <p:cNvSpPr>
              <a:spLocks noChangeArrowheads="1"/>
            </p:cNvSpPr>
            <p:nvPr/>
          </p:nvSpPr>
          <p:spPr bwMode="auto">
            <a:xfrm>
              <a:off x="3125788" y="3722688"/>
              <a:ext cx="22225" cy="15875"/>
            </a:xfrm>
            <a:custGeom>
              <a:avLst/>
              <a:gdLst>
                <a:gd name="T0" fmla="*/ 18 w 63"/>
                <a:gd name="T1" fmla="*/ 44 h 45"/>
                <a:gd name="T2" fmla="*/ 18 w 63"/>
                <a:gd name="T3" fmla="*/ 44 h 45"/>
                <a:gd name="T4" fmla="*/ 18 w 63"/>
                <a:gd name="T5" fmla="*/ 44 h 45"/>
                <a:gd name="T6" fmla="*/ 18 w 63"/>
                <a:gd name="T7" fmla="*/ 44 h 45"/>
                <a:gd name="T8" fmla="*/ 18 w 63"/>
                <a:gd name="T9" fmla="*/ 44 h 45"/>
                <a:gd name="T10" fmla="*/ 44 w 63"/>
                <a:gd name="T11" fmla="*/ 35 h 45"/>
                <a:gd name="T12" fmla="*/ 44 w 63"/>
                <a:gd name="T13" fmla="*/ 35 h 45"/>
                <a:gd name="T14" fmla="*/ 44 w 63"/>
                <a:gd name="T15" fmla="*/ 35 h 45"/>
                <a:gd name="T16" fmla="*/ 53 w 63"/>
                <a:gd name="T17" fmla="*/ 35 h 45"/>
                <a:gd name="T18" fmla="*/ 62 w 63"/>
                <a:gd name="T19" fmla="*/ 26 h 45"/>
                <a:gd name="T20" fmla="*/ 62 w 63"/>
                <a:gd name="T21" fmla="*/ 26 h 45"/>
                <a:gd name="T22" fmla="*/ 53 w 63"/>
                <a:gd name="T23" fmla="*/ 9 h 45"/>
                <a:gd name="T24" fmla="*/ 44 w 63"/>
                <a:gd name="T25" fmla="*/ 0 h 45"/>
                <a:gd name="T26" fmla="*/ 44 w 63"/>
                <a:gd name="T27" fmla="*/ 0 h 45"/>
                <a:gd name="T28" fmla="*/ 35 w 63"/>
                <a:gd name="T29" fmla="*/ 0 h 45"/>
                <a:gd name="T30" fmla="*/ 18 w 63"/>
                <a:gd name="T31" fmla="*/ 0 h 45"/>
                <a:gd name="T32" fmla="*/ 18 w 63"/>
                <a:gd name="T33" fmla="*/ 0 h 45"/>
                <a:gd name="T34" fmla="*/ 9 w 63"/>
                <a:gd name="T35" fmla="*/ 0 h 45"/>
                <a:gd name="T36" fmla="*/ 9 w 63"/>
                <a:gd name="T37" fmla="*/ 9 h 45"/>
                <a:gd name="T38" fmla="*/ 9 w 63"/>
                <a:gd name="T39" fmla="*/ 18 h 45"/>
                <a:gd name="T40" fmla="*/ 9 w 63"/>
                <a:gd name="T41" fmla="*/ 18 h 45"/>
                <a:gd name="T42" fmla="*/ 0 w 63"/>
                <a:gd name="T43" fmla="*/ 35 h 45"/>
                <a:gd name="T44" fmla="*/ 0 w 63"/>
                <a:gd name="T45" fmla="*/ 35 h 45"/>
                <a:gd name="T46" fmla="*/ 9 w 63"/>
                <a:gd name="T47" fmla="*/ 44 h 45"/>
                <a:gd name="T48" fmla="*/ 18 w 63"/>
                <a:gd name="T49" fmla="*/ 44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3" h="45">
                  <a:moveTo>
                    <a:pt x="18" y="44"/>
                  </a:moveTo>
                  <a:lnTo>
                    <a:pt x="18" y="44"/>
                  </a:lnTo>
                  <a:lnTo>
                    <a:pt x="18" y="44"/>
                  </a:lnTo>
                  <a:lnTo>
                    <a:pt x="18" y="44"/>
                  </a:lnTo>
                  <a:lnTo>
                    <a:pt x="18" y="44"/>
                  </a:lnTo>
                  <a:lnTo>
                    <a:pt x="44" y="35"/>
                  </a:lnTo>
                  <a:lnTo>
                    <a:pt x="44" y="35"/>
                  </a:lnTo>
                  <a:lnTo>
                    <a:pt x="44" y="35"/>
                  </a:lnTo>
                  <a:lnTo>
                    <a:pt x="53" y="35"/>
                  </a:lnTo>
                  <a:lnTo>
                    <a:pt x="62" y="26"/>
                  </a:lnTo>
                  <a:lnTo>
                    <a:pt x="62" y="26"/>
                  </a:lnTo>
                  <a:lnTo>
                    <a:pt x="53" y="9"/>
                  </a:lnTo>
                  <a:lnTo>
                    <a:pt x="44" y="0"/>
                  </a:lnTo>
                  <a:lnTo>
                    <a:pt x="44" y="0"/>
                  </a:lnTo>
                  <a:lnTo>
                    <a:pt x="35" y="0"/>
                  </a:lnTo>
                  <a:lnTo>
                    <a:pt x="18" y="0"/>
                  </a:lnTo>
                  <a:lnTo>
                    <a:pt x="18" y="0"/>
                  </a:lnTo>
                  <a:lnTo>
                    <a:pt x="9" y="0"/>
                  </a:lnTo>
                  <a:lnTo>
                    <a:pt x="9" y="9"/>
                  </a:lnTo>
                  <a:lnTo>
                    <a:pt x="9" y="18"/>
                  </a:lnTo>
                  <a:lnTo>
                    <a:pt x="9" y="18"/>
                  </a:lnTo>
                  <a:lnTo>
                    <a:pt x="0" y="35"/>
                  </a:lnTo>
                  <a:lnTo>
                    <a:pt x="0" y="35"/>
                  </a:lnTo>
                  <a:lnTo>
                    <a:pt x="9" y="44"/>
                  </a:lnTo>
                  <a:lnTo>
                    <a:pt x="18" y="44"/>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45" name="Freeform 30"/>
            <p:cNvSpPr>
              <a:spLocks noChangeArrowheads="1"/>
            </p:cNvSpPr>
            <p:nvPr/>
          </p:nvSpPr>
          <p:spPr bwMode="auto">
            <a:xfrm>
              <a:off x="2886075" y="3522663"/>
              <a:ext cx="123825" cy="50800"/>
            </a:xfrm>
            <a:custGeom>
              <a:avLst/>
              <a:gdLst>
                <a:gd name="T0" fmla="*/ 18 w 345"/>
                <a:gd name="T1" fmla="*/ 88 h 142"/>
                <a:gd name="T2" fmla="*/ 9 w 345"/>
                <a:gd name="T3" fmla="*/ 97 h 142"/>
                <a:gd name="T4" fmla="*/ 0 w 345"/>
                <a:gd name="T5" fmla="*/ 106 h 142"/>
                <a:gd name="T6" fmla="*/ 18 w 345"/>
                <a:gd name="T7" fmla="*/ 123 h 142"/>
                <a:gd name="T8" fmla="*/ 71 w 345"/>
                <a:gd name="T9" fmla="*/ 123 h 142"/>
                <a:gd name="T10" fmla="*/ 80 w 345"/>
                <a:gd name="T11" fmla="*/ 123 h 142"/>
                <a:gd name="T12" fmla="*/ 97 w 345"/>
                <a:gd name="T13" fmla="*/ 115 h 142"/>
                <a:gd name="T14" fmla="*/ 133 w 345"/>
                <a:gd name="T15" fmla="*/ 123 h 142"/>
                <a:gd name="T16" fmla="*/ 141 w 345"/>
                <a:gd name="T17" fmla="*/ 123 h 142"/>
                <a:gd name="T18" fmla="*/ 141 w 345"/>
                <a:gd name="T19" fmla="*/ 123 h 142"/>
                <a:gd name="T20" fmla="*/ 150 w 345"/>
                <a:gd name="T21" fmla="*/ 123 h 142"/>
                <a:gd name="T22" fmla="*/ 159 w 345"/>
                <a:gd name="T23" fmla="*/ 132 h 142"/>
                <a:gd name="T24" fmla="*/ 168 w 345"/>
                <a:gd name="T25" fmla="*/ 141 h 142"/>
                <a:gd name="T26" fmla="*/ 168 w 345"/>
                <a:gd name="T27" fmla="*/ 141 h 142"/>
                <a:gd name="T28" fmla="*/ 186 w 345"/>
                <a:gd name="T29" fmla="*/ 132 h 142"/>
                <a:gd name="T30" fmla="*/ 194 w 345"/>
                <a:gd name="T31" fmla="*/ 123 h 142"/>
                <a:gd name="T32" fmla="*/ 230 w 345"/>
                <a:gd name="T33" fmla="*/ 115 h 142"/>
                <a:gd name="T34" fmla="*/ 265 w 345"/>
                <a:gd name="T35" fmla="*/ 106 h 142"/>
                <a:gd name="T36" fmla="*/ 309 w 345"/>
                <a:gd name="T37" fmla="*/ 106 h 142"/>
                <a:gd name="T38" fmla="*/ 344 w 345"/>
                <a:gd name="T39" fmla="*/ 97 h 142"/>
                <a:gd name="T40" fmla="*/ 344 w 345"/>
                <a:gd name="T41" fmla="*/ 88 h 142"/>
                <a:gd name="T42" fmla="*/ 327 w 345"/>
                <a:gd name="T43" fmla="*/ 62 h 142"/>
                <a:gd name="T44" fmla="*/ 247 w 345"/>
                <a:gd name="T45" fmla="*/ 26 h 142"/>
                <a:gd name="T46" fmla="*/ 168 w 345"/>
                <a:gd name="T47" fmla="*/ 17 h 142"/>
                <a:gd name="T48" fmla="*/ 159 w 345"/>
                <a:gd name="T49" fmla="*/ 26 h 142"/>
                <a:gd name="T50" fmla="*/ 159 w 345"/>
                <a:gd name="T51" fmla="*/ 17 h 142"/>
                <a:gd name="T52" fmla="*/ 150 w 345"/>
                <a:gd name="T53" fmla="*/ 17 h 142"/>
                <a:gd name="T54" fmla="*/ 141 w 345"/>
                <a:gd name="T55" fmla="*/ 17 h 142"/>
                <a:gd name="T56" fmla="*/ 97 w 345"/>
                <a:gd name="T57" fmla="*/ 0 h 142"/>
                <a:gd name="T58" fmla="*/ 71 w 345"/>
                <a:gd name="T59" fmla="*/ 9 h 142"/>
                <a:gd name="T60" fmla="*/ 71 w 345"/>
                <a:gd name="T61" fmla="*/ 17 h 142"/>
                <a:gd name="T62" fmla="*/ 89 w 345"/>
                <a:gd name="T63" fmla="*/ 53 h 142"/>
                <a:gd name="T64" fmla="*/ 97 w 345"/>
                <a:gd name="T65" fmla="*/ 62 h 142"/>
                <a:gd name="T66" fmla="*/ 106 w 345"/>
                <a:gd name="T67" fmla="*/ 88 h 142"/>
                <a:gd name="T68" fmla="*/ 97 w 345"/>
                <a:gd name="T69" fmla="*/ 88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45" h="142">
                  <a:moveTo>
                    <a:pt x="80" y="88"/>
                  </a:moveTo>
                  <a:lnTo>
                    <a:pt x="18" y="88"/>
                  </a:lnTo>
                  <a:lnTo>
                    <a:pt x="18" y="88"/>
                  </a:lnTo>
                  <a:lnTo>
                    <a:pt x="9" y="97"/>
                  </a:lnTo>
                  <a:lnTo>
                    <a:pt x="0" y="106"/>
                  </a:lnTo>
                  <a:lnTo>
                    <a:pt x="0" y="106"/>
                  </a:lnTo>
                  <a:lnTo>
                    <a:pt x="9" y="115"/>
                  </a:lnTo>
                  <a:lnTo>
                    <a:pt x="18" y="123"/>
                  </a:lnTo>
                  <a:lnTo>
                    <a:pt x="44" y="123"/>
                  </a:lnTo>
                  <a:lnTo>
                    <a:pt x="71" y="123"/>
                  </a:lnTo>
                  <a:lnTo>
                    <a:pt x="71" y="123"/>
                  </a:lnTo>
                  <a:lnTo>
                    <a:pt x="80" y="123"/>
                  </a:lnTo>
                  <a:lnTo>
                    <a:pt x="80" y="123"/>
                  </a:lnTo>
                  <a:lnTo>
                    <a:pt x="97" y="115"/>
                  </a:lnTo>
                  <a:lnTo>
                    <a:pt x="97" y="115"/>
                  </a:lnTo>
                  <a:lnTo>
                    <a:pt x="133" y="123"/>
                  </a:lnTo>
                  <a:lnTo>
                    <a:pt x="141" y="123"/>
                  </a:lnTo>
                  <a:lnTo>
                    <a:pt x="141" y="123"/>
                  </a:lnTo>
                  <a:lnTo>
                    <a:pt x="141" y="123"/>
                  </a:lnTo>
                  <a:lnTo>
                    <a:pt x="141" y="123"/>
                  </a:lnTo>
                  <a:lnTo>
                    <a:pt x="150" y="123"/>
                  </a:lnTo>
                  <a:lnTo>
                    <a:pt x="150" y="123"/>
                  </a:lnTo>
                  <a:lnTo>
                    <a:pt x="159" y="132"/>
                  </a:lnTo>
                  <a:lnTo>
                    <a:pt x="159" y="132"/>
                  </a:lnTo>
                  <a:lnTo>
                    <a:pt x="168" y="141"/>
                  </a:lnTo>
                  <a:lnTo>
                    <a:pt x="168" y="141"/>
                  </a:lnTo>
                  <a:lnTo>
                    <a:pt x="168" y="141"/>
                  </a:lnTo>
                  <a:lnTo>
                    <a:pt x="168" y="141"/>
                  </a:lnTo>
                  <a:lnTo>
                    <a:pt x="177" y="132"/>
                  </a:lnTo>
                  <a:lnTo>
                    <a:pt x="186" y="132"/>
                  </a:lnTo>
                  <a:lnTo>
                    <a:pt x="186" y="132"/>
                  </a:lnTo>
                  <a:lnTo>
                    <a:pt x="194" y="123"/>
                  </a:lnTo>
                  <a:lnTo>
                    <a:pt x="194" y="123"/>
                  </a:lnTo>
                  <a:lnTo>
                    <a:pt x="230" y="115"/>
                  </a:lnTo>
                  <a:lnTo>
                    <a:pt x="230" y="115"/>
                  </a:lnTo>
                  <a:lnTo>
                    <a:pt x="265" y="106"/>
                  </a:lnTo>
                  <a:lnTo>
                    <a:pt x="309" y="106"/>
                  </a:lnTo>
                  <a:lnTo>
                    <a:pt x="309" y="106"/>
                  </a:lnTo>
                  <a:lnTo>
                    <a:pt x="327" y="106"/>
                  </a:lnTo>
                  <a:lnTo>
                    <a:pt x="344" y="97"/>
                  </a:lnTo>
                  <a:lnTo>
                    <a:pt x="344" y="88"/>
                  </a:lnTo>
                  <a:lnTo>
                    <a:pt x="344" y="88"/>
                  </a:lnTo>
                  <a:lnTo>
                    <a:pt x="344" y="70"/>
                  </a:lnTo>
                  <a:lnTo>
                    <a:pt x="327" y="62"/>
                  </a:lnTo>
                  <a:lnTo>
                    <a:pt x="291" y="35"/>
                  </a:lnTo>
                  <a:lnTo>
                    <a:pt x="247" y="26"/>
                  </a:lnTo>
                  <a:lnTo>
                    <a:pt x="212" y="17"/>
                  </a:lnTo>
                  <a:lnTo>
                    <a:pt x="168" y="17"/>
                  </a:lnTo>
                  <a:lnTo>
                    <a:pt x="168" y="17"/>
                  </a:lnTo>
                  <a:lnTo>
                    <a:pt x="159" y="26"/>
                  </a:lnTo>
                  <a:lnTo>
                    <a:pt x="159" y="26"/>
                  </a:lnTo>
                  <a:lnTo>
                    <a:pt x="159" y="17"/>
                  </a:lnTo>
                  <a:lnTo>
                    <a:pt x="159" y="17"/>
                  </a:lnTo>
                  <a:lnTo>
                    <a:pt x="150" y="17"/>
                  </a:lnTo>
                  <a:lnTo>
                    <a:pt x="150" y="17"/>
                  </a:lnTo>
                  <a:lnTo>
                    <a:pt x="141" y="17"/>
                  </a:lnTo>
                  <a:lnTo>
                    <a:pt x="141" y="17"/>
                  </a:lnTo>
                  <a:lnTo>
                    <a:pt x="97" y="0"/>
                  </a:lnTo>
                  <a:lnTo>
                    <a:pt x="71" y="9"/>
                  </a:lnTo>
                  <a:lnTo>
                    <a:pt x="71" y="9"/>
                  </a:lnTo>
                  <a:lnTo>
                    <a:pt x="71" y="17"/>
                  </a:lnTo>
                  <a:lnTo>
                    <a:pt x="71" y="17"/>
                  </a:lnTo>
                  <a:lnTo>
                    <a:pt x="71" y="35"/>
                  </a:lnTo>
                  <a:lnTo>
                    <a:pt x="89" y="53"/>
                  </a:lnTo>
                  <a:lnTo>
                    <a:pt x="89" y="53"/>
                  </a:lnTo>
                  <a:lnTo>
                    <a:pt x="97" y="62"/>
                  </a:lnTo>
                  <a:lnTo>
                    <a:pt x="97" y="62"/>
                  </a:lnTo>
                  <a:lnTo>
                    <a:pt x="106" y="88"/>
                  </a:lnTo>
                  <a:lnTo>
                    <a:pt x="106" y="88"/>
                  </a:lnTo>
                  <a:lnTo>
                    <a:pt x="97" y="88"/>
                  </a:lnTo>
                  <a:lnTo>
                    <a:pt x="80" y="88"/>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46" name="Freeform 31"/>
            <p:cNvSpPr>
              <a:spLocks noChangeArrowheads="1"/>
            </p:cNvSpPr>
            <p:nvPr/>
          </p:nvSpPr>
          <p:spPr bwMode="auto">
            <a:xfrm>
              <a:off x="2720975" y="3459163"/>
              <a:ext cx="168275" cy="69850"/>
            </a:xfrm>
            <a:custGeom>
              <a:avLst/>
              <a:gdLst>
                <a:gd name="T0" fmla="*/ 18 w 469"/>
                <a:gd name="T1" fmla="*/ 35 h 194"/>
                <a:gd name="T2" fmla="*/ 18 w 469"/>
                <a:gd name="T3" fmla="*/ 35 h 194"/>
                <a:gd name="T4" fmla="*/ 36 w 469"/>
                <a:gd name="T5" fmla="*/ 43 h 194"/>
                <a:gd name="T6" fmla="*/ 45 w 469"/>
                <a:gd name="T7" fmla="*/ 61 h 194"/>
                <a:gd name="T8" fmla="*/ 45 w 469"/>
                <a:gd name="T9" fmla="*/ 61 h 194"/>
                <a:gd name="T10" fmla="*/ 45 w 469"/>
                <a:gd name="T11" fmla="*/ 70 h 194"/>
                <a:gd name="T12" fmla="*/ 45 w 469"/>
                <a:gd name="T13" fmla="*/ 70 h 194"/>
                <a:gd name="T14" fmla="*/ 62 w 469"/>
                <a:gd name="T15" fmla="*/ 70 h 194"/>
                <a:gd name="T16" fmla="*/ 89 w 469"/>
                <a:gd name="T17" fmla="*/ 79 h 194"/>
                <a:gd name="T18" fmla="*/ 142 w 469"/>
                <a:gd name="T19" fmla="*/ 79 h 194"/>
                <a:gd name="T20" fmla="*/ 142 w 469"/>
                <a:gd name="T21" fmla="*/ 79 h 194"/>
                <a:gd name="T22" fmla="*/ 177 w 469"/>
                <a:gd name="T23" fmla="*/ 96 h 194"/>
                <a:gd name="T24" fmla="*/ 203 w 469"/>
                <a:gd name="T25" fmla="*/ 114 h 194"/>
                <a:gd name="T26" fmla="*/ 203 w 469"/>
                <a:gd name="T27" fmla="*/ 114 h 194"/>
                <a:gd name="T28" fmla="*/ 230 w 469"/>
                <a:gd name="T29" fmla="*/ 132 h 194"/>
                <a:gd name="T30" fmla="*/ 265 w 469"/>
                <a:gd name="T31" fmla="*/ 140 h 194"/>
                <a:gd name="T32" fmla="*/ 265 w 469"/>
                <a:gd name="T33" fmla="*/ 140 h 194"/>
                <a:gd name="T34" fmla="*/ 283 w 469"/>
                <a:gd name="T35" fmla="*/ 158 h 194"/>
                <a:gd name="T36" fmla="*/ 283 w 469"/>
                <a:gd name="T37" fmla="*/ 158 h 194"/>
                <a:gd name="T38" fmla="*/ 283 w 469"/>
                <a:gd name="T39" fmla="*/ 158 h 194"/>
                <a:gd name="T40" fmla="*/ 283 w 469"/>
                <a:gd name="T41" fmla="*/ 158 h 194"/>
                <a:gd name="T42" fmla="*/ 283 w 469"/>
                <a:gd name="T43" fmla="*/ 158 h 194"/>
                <a:gd name="T44" fmla="*/ 283 w 469"/>
                <a:gd name="T45" fmla="*/ 158 h 194"/>
                <a:gd name="T46" fmla="*/ 283 w 469"/>
                <a:gd name="T47" fmla="*/ 167 h 194"/>
                <a:gd name="T48" fmla="*/ 283 w 469"/>
                <a:gd name="T49" fmla="*/ 167 h 194"/>
                <a:gd name="T50" fmla="*/ 283 w 469"/>
                <a:gd name="T51" fmla="*/ 167 h 194"/>
                <a:gd name="T52" fmla="*/ 274 w 469"/>
                <a:gd name="T53" fmla="*/ 176 h 194"/>
                <a:gd name="T54" fmla="*/ 274 w 469"/>
                <a:gd name="T55" fmla="*/ 176 h 194"/>
                <a:gd name="T56" fmla="*/ 292 w 469"/>
                <a:gd name="T57" fmla="*/ 185 h 194"/>
                <a:gd name="T58" fmla="*/ 292 w 469"/>
                <a:gd name="T59" fmla="*/ 185 h 194"/>
                <a:gd name="T60" fmla="*/ 292 w 469"/>
                <a:gd name="T61" fmla="*/ 185 h 194"/>
                <a:gd name="T62" fmla="*/ 318 w 469"/>
                <a:gd name="T63" fmla="*/ 193 h 194"/>
                <a:gd name="T64" fmla="*/ 362 w 469"/>
                <a:gd name="T65" fmla="*/ 193 h 194"/>
                <a:gd name="T66" fmla="*/ 362 w 469"/>
                <a:gd name="T67" fmla="*/ 193 h 194"/>
                <a:gd name="T68" fmla="*/ 442 w 469"/>
                <a:gd name="T69" fmla="*/ 193 h 194"/>
                <a:gd name="T70" fmla="*/ 442 w 469"/>
                <a:gd name="T71" fmla="*/ 193 h 194"/>
                <a:gd name="T72" fmla="*/ 459 w 469"/>
                <a:gd name="T73" fmla="*/ 185 h 194"/>
                <a:gd name="T74" fmla="*/ 459 w 469"/>
                <a:gd name="T75" fmla="*/ 185 h 194"/>
                <a:gd name="T76" fmla="*/ 468 w 469"/>
                <a:gd name="T77" fmla="*/ 185 h 194"/>
                <a:gd name="T78" fmla="*/ 468 w 469"/>
                <a:gd name="T79" fmla="*/ 185 h 194"/>
                <a:gd name="T80" fmla="*/ 468 w 469"/>
                <a:gd name="T81" fmla="*/ 167 h 194"/>
                <a:gd name="T82" fmla="*/ 468 w 469"/>
                <a:gd name="T83" fmla="*/ 167 h 194"/>
                <a:gd name="T84" fmla="*/ 424 w 469"/>
                <a:gd name="T85" fmla="*/ 132 h 194"/>
                <a:gd name="T86" fmla="*/ 398 w 469"/>
                <a:gd name="T87" fmla="*/ 123 h 194"/>
                <a:gd name="T88" fmla="*/ 362 w 469"/>
                <a:gd name="T89" fmla="*/ 114 h 194"/>
                <a:gd name="T90" fmla="*/ 362 w 469"/>
                <a:gd name="T91" fmla="*/ 114 h 194"/>
                <a:gd name="T92" fmla="*/ 345 w 469"/>
                <a:gd name="T93" fmla="*/ 105 h 194"/>
                <a:gd name="T94" fmla="*/ 283 w 469"/>
                <a:gd name="T95" fmla="*/ 79 h 194"/>
                <a:gd name="T96" fmla="*/ 283 w 469"/>
                <a:gd name="T97" fmla="*/ 79 h 194"/>
                <a:gd name="T98" fmla="*/ 248 w 469"/>
                <a:gd name="T99" fmla="*/ 61 h 194"/>
                <a:gd name="T100" fmla="*/ 248 w 469"/>
                <a:gd name="T101" fmla="*/ 61 h 194"/>
                <a:gd name="T102" fmla="*/ 168 w 469"/>
                <a:gd name="T103" fmla="*/ 35 h 194"/>
                <a:gd name="T104" fmla="*/ 98 w 469"/>
                <a:gd name="T105" fmla="*/ 9 h 194"/>
                <a:gd name="T106" fmla="*/ 98 w 469"/>
                <a:gd name="T107" fmla="*/ 9 h 194"/>
                <a:gd name="T108" fmla="*/ 53 w 469"/>
                <a:gd name="T109" fmla="*/ 0 h 194"/>
                <a:gd name="T110" fmla="*/ 18 w 469"/>
                <a:gd name="T111" fmla="*/ 9 h 194"/>
                <a:gd name="T112" fmla="*/ 18 w 469"/>
                <a:gd name="T113" fmla="*/ 9 h 194"/>
                <a:gd name="T114" fmla="*/ 9 w 469"/>
                <a:gd name="T115" fmla="*/ 9 h 194"/>
                <a:gd name="T116" fmla="*/ 0 w 469"/>
                <a:gd name="T117" fmla="*/ 18 h 194"/>
                <a:gd name="T118" fmla="*/ 0 w 469"/>
                <a:gd name="T119" fmla="*/ 18 h 194"/>
                <a:gd name="T120" fmla="*/ 9 w 469"/>
                <a:gd name="T121" fmla="*/ 27 h 194"/>
                <a:gd name="T122" fmla="*/ 18 w 469"/>
                <a:gd name="T123" fmla="*/ 35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69" h="194">
                  <a:moveTo>
                    <a:pt x="18" y="35"/>
                  </a:moveTo>
                  <a:lnTo>
                    <a:pt x="18" y="35"/>
                  </a:lnTo>
                  <a:lnTo>
                    <a:pt x="36" y="43"/>
                  </a:lnTo>
                  <a:lnTo>
                    <a:pt x="45" y="61"/>
                  </a:lnTo>
                  <a:lnTo>
                    <a:pt x="45" y="61"/>
                  </a:lnTo>
                  <a:lnTo>
                    <a:pt x="45" y="70"/>
                  </a:lnTo>
                  <a:lnTo>
                    <a:pt x="45" y="70"/>
                  </a:lnTo>
                  <a:lnTo>
                    <a:pt x="62" y="70"/>
                  </a:lnTo>
                  <a:lnTo>
                    <a:pt x="89" y="79"/>
                  </a:lnTo>
                  <a:lnTo>
                    <a:pt x="142" y="79"/>
                  </a:lnTo>
                  <a:lnTo>
                    <a:pt x="142" y="79"/>
                  </a:lnTo>
                  <a:lnTo>
                    <a:pt x="177" y="96"/>
                  </a:lnTo>
                  <a:lnTo>
                    <a:pt x="203" y="114"/>
                  </a:lnTo>
                  <a:lnTo>
                    <a:pt x="203" y="114"/>
                  </a:lnTo>
                  <a:lnTo>
                    <a:pt x="230" y="132"/>
                  </a:lnTo>
                  <a:lnTo>
                    <a:pt x="265" y="140"/>
                  </a:lnTo>
                  <a:lnTo>
                    <a:pt x="265" y="140"/>
                  </a:lnTo>
                  <a:lnTo>
                    <a:pt x="283" y="158"/>
                  </a:lnTo>
                  <a:lnTo>
                    <a:pt x="283" y="158"/>
                  </a:lnTo>
                  <a:lnTo>
                    <a:pt x="283" y="158"/>
                  </a:lnTo>
                  <a:lnTo>
                    <a:pt x="283" y="158"/>
                  </a:lnTo>
                  <a:lnTo>
                    <a:pt x="283" y="158"/>
                  </a:lnTo>
                  <a:lnTo>
                    <a:pt x="283" y="158"/>
                  </a:lnTo>
                  <a:lnTo>
                    <a:pt x="283" y="167"/>
                  </a:lnTo>
                  <a:lnTo>
                    <a:pt x="283" y="167"/>
                  </a:lnTo>
                  <a:lnTo>
                    <a:pt x="283" y="167"/>
                  </a:lnTo>
                  <a:lnTo>
                    <a:pt x="274" y="176"/>
                  </a:lnTo>
                  <a:lnTo>
                    <a:pt x="274" y="176"/>
                  </a:lnTo>
                  <a:lnTo>
                    <a:pt x="292" y="185"/>
                  </a:lnTo>
                  <a:lnTo>
                    <a:pt x="292" y="185"/>
                  </a:lnTo>
                  <a:lnTo>
                    <a:pt x="292" y="185"/>
                  </a:lnTo>
                  <a:lnTo>
                    <a:pt x="318" y="193"/>
                  </a:lnTo>
                  <a:lnTo>
                    <a:pt x="362" y="193"/>
                  </a:lnTo>
                  <a:lnTo>
                    <a:pt x="362" y="193"/>
                  </a:lnTo>
                  <a:lnTo>
                    <a:pt x="442" y="193"/>
                  </a:lnTo>
                  <a:lnTo>
                    <a:pt x="442" y="193"/>
                  </a:lnTo>
                  <a:lnTo>
                    <a:pt x="459" y="185"/>
                  </a:lnTo>
                  <a:lnTo>
                    <a:pt x="459" y="185"/>
                  </a:lnTo>
                  <a:lnTo>
                    <a:pt x="468" y="185"/>
                  </a:lnTo>
                  <a:lnTo>
                    <a:pt x="468" y="185"/>
                  </a:lnTo>
                  <a:lnTo>
                    <a:pt x="468" y="167"/>
                  </a:lnTo>
                  <a:lnTo>
                    <a:pt x="468" y="167"/>
                  </a:lnTo>
                  <a:lnTo>
                    <a:pt x="424" y="132"/>
                  </a:lnTo>
                  <a:lnTo>
                    <a:pt x="398" y="123"/>
                  </a:lnTo>
                  <a:lnTo>
                    <a:pt x="362" y="114"/>
                  </a:lnTo>
                  <a:lnTo>
                    <a:pt x="362" y="114"/>
                  </a:lnTo>
                  <a:lnTo>
                    <a:pt x="345" y="105"/>
                  </a:lnTo>
                  <a:lnTo>
                    <a:pt x="283" y="79"/>
                  </a:lnTo>
                  <a:lnTo>
                    <a:pt x="283" y="79"/>
                  </a:lnTo>
                  <a:lnTo>
                    <a:pt x="248" y="61"/>
                  </a:lnTo>
                  <a:lnTo>
                    <a:pt x="248" y="61"/>
                  </a:lnTo>
                  <a:lnTo>
                    <a:pt x="168" y="35"/>
                  </a:lnTo>
                  <a:lnTo>
                    <a:pt x="98" y="9"/>
                  </a:lnTo>
                  <a:lnTo>
                    <a:pt x="98" y="9"/>
                  </a:lnTo>
                  <a:lnTo>
                    <a:pt x="53" y="0"/>
                  </a:lnTo>
                  <a:lnTo>
                    <a:pt x="18" y="9"/>
                  </a:lnTo>
                  <a:lnTo>
                    <a:pt x="18" y="9"/>
                  </a:lnTo>
                  <a:lnTo>
                    <a:pt x="9" y="9"/>
                  </a:lnTo>
                  <a:lnTo>
                    <a:pt x="0" y="18"/>
                  </a:lnTo>
                  <a:lnTo>
                    <a:pt x="0" y="18"/>
                  </a:lnTo>
                  <a:lnTo>
                    <a:pt x="9" y="27"/>
                  </a:lnTo>
                  <a:lnTo>
                    <a:pt x="18" y="35"/>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47" name="Freeform 32"/>
            <p:cNvSpPr>
              <a:spLocks noChangeArrowheads="1"/>
            </p:cNvSpPr>
            <p:nvPr/>
          </p:nvSpPr>
          <p:spPr bwMode="auto">
            <a:xfrm>
              <a:off x="2684463" y="3462338"/>
              <a:ext cx="38100" cy="28575"/>
            </a:xfrm>
            <a:custGeom>
              <a:avLst/>
              <a:gdLst>
                <a:gd name="T0" fmla="*/ 17 w 106"/>
                <a:gd name="T1" fmla="*/ 78 h 79"/>
                <a:gd name="T2" fmla="*/ 17 w 106"/>
                <a:gd name="T3" fmla="*/ 78 h 79"/>
                <a:gd name="T4" fmla="*/ 35 w 106"/>
                <a:gd name="T5" fmla="*/ 70 h 79"/>
                <a:gd name="T6" fmla="*/ 88 w 106"/>
                <a:gd name="T7" fmla="*/ 34 h 79"/>
                <a:gd name="T8" fmla="*/ 97 w 106"/>
                <a:gd name="T9" fmla="*/ 34 h 79"/>
                <a:gd name="T10" fmla="*/ 97 w 106"/>
                <a:gd name="T11" fmla="*/ 34 h 79"/>
                <a:gd name="T12" fmla="*/ 97 w 106"/>
                <a:gd name="T13" fmla="*/ 26 h 79"/>
                <a:gd name="T14" fmla="*/ 105 w 106"/>
                <a:gd name="T15" fmla="*/ 26 h 79"/>
                <a:gd name="T16" fmla="*/ 105 w 106"/>
                <a:gd name="T17" fmla="*/ 26 h 79"/>
                <a:gd name="T18" fmla="*/ 105 w 106"/>
                <a:gd name="T19" fmla="*/ 18 h 79"/>
                <a:gd name="T20" fmla="*/ 105 w 106"/>
                <a:gd name="T21" fmla="*/ 9 h 79"/>
                <a:gd name="T22" fmla="*/ 105 w 106"/>
                <a:gd name="T23" fmla="*/ 9 h 79"/>
                <a:gd name="T24" fmla="*/ 97 w 106"/>
                <a:gd name="T25" fmla="*/ 0 h 79"/>
                <a:gd name="T26" fmla="*/ 88 w 106"/>
                <a:gd name="T27" fmla="*/ 0 h 79"/>
                <a:gd name="T28" fmla="*/ 88 w 106"/>
                <a:gd name="T29" fmla="*/ 0 h 79"/>
                <a:gd name="T30" fmla="*/ 35 w 106"/>
                <a:gd name="T31" fmla="*/ 34 h 79"/>
                <a:gd name="T32" fmla="*/ 0 w 106"/>
                <a:gd name="T33" fmla="*/ 61 h 79"/>
                <a:gd name="T34" fmla="*/ 0 w 106"/>
                <a:gd name="T35" fmla="*/ 61 h 79"/>
                <a:gd name="T36" fmla="*/ 0 w 106"/>
                <a:gd name="T37" fmla="*/ 70 h 79"/>
                <a:gd name="T38" fmla="*/ 0 w 106"/>
                <a:gd name="T39" fmla="*/ 70 h 79"/>
                <a:gd name="T40" fmla="*/ 17 w 106"/>
                <a:gd name="T41" fmla="*/ 78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6" h="79">
                  <a:moveTo>
                    <a:pt x="17" y="78"/>
                  </a:moveTo>
                  <a:lnTo>
                    <a:pt x="17" y="78"/>
                  </a:lnTo>
                  <a:lnTo>
                    <a:pt x="35" y="70"/>
                  </a:lnTo>
                  <a:lnTo>
                    <a:pt x="88" y="34"/>
                  </a:lnTo>
                  <a:lnTo>
                    <a:pt x="97" y="34"/>
                  </a:lnTo>
                  <a:lnTo>
                    <a:pt x="97" y="34"/>
                  </a:lnTo>
                  <a:lnTo>
                    <a:pt x="97" y="26"/>
                  </a:lnTo>
                  <a:lnTo>
                    <a:pt x="105" y="26"/>
                  </a:lnTo>
                  <a:lnTo>
                    <a:pt x="105" y="26"/>
                  </a:lnTo>
                  <a:lnTo>
                    <a:pt x="105" y="18"/>
                  </a:lnTo>
                  <a:lnTo>
                    <a:pt x="105" y="9"/>
                  </a:lnTo>
                  <a:lnTo>
                    <a:pt x="105" y="9"/>
                  </a:lnTo>
                  <a:lnTo>
                    <a:pt x="97" y="0"/>
                  </a:lnTo>
                  <a:lnTo>
                    <a:pt x="88" y="0"/>
                  </a:lnTo>
                  <a:lnTo>
                    <a:pt x="88" y="0"/>
                  </a:lnTo>
                  <a:lnTo>
                    <a:pt x="35" y="34"/>
                  </a:lnTo>
                  <a:lnTo>
                    <a:pt x="0" y="61"/>
                  </a:lnTo>
                  <a:lnTo>
                    <a:pt x="0" y="61"/>
                  </a:lnTo>
                  <a:lnTo>
                    <a:pt x="0" y="70"/>
                  </a:lnTo>
                  <a:lnTo>
                    <a:pt x="0" y="70"/>
                  </a:lnTo>
                  <a:lnTo>
                    <a:pt x="17" y="78"/>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48" name="Freeform 33"/>
            <p:cNvSpPr>
              <a:spLocks noChangeArrowheads="1"/>
            </p:cNvSpPr>
            <p:nvPr/>
          </p:nvSpPr>
          <p:spPr bwMode="auto">
            <a:xfrm>
              <a:off x="2811463" y="3557588"/>
              <a:ext cx="38100" cy="15875"/>
            </a:xfrm>
            <a:custGeom>
              <a:avLst/>
              <a:gdLst>
                <a:gd name="T0" fmla="*/ 8 w 106"/>
                <a:gd name="T1" fmla="*/ 0 h 45"/>
                <a:gd name="T2" fmla="*/ 8 w 106"/>
                <a:gd name="T3" fmla="*/ 0 h 45"/>
                <a:gd name="T4" fmla="*/ 8 w 106"/>
                <a:gd name="T5" fmla="*/ 0 h 45"/>
                <a:gd name="T6" fmla="*/ 0 w 106"/>
                <a:gd name="T7" fmla="*/ 9 h 45"/>
                <a:gd name="T8" fmla="*/ 0 w 106"/>
                <a:gd name="T9" fmla="*/ 9 h 45"/>
                <a:gd name="T10" fmla="*/ 0 w 106"/>
                <a:gd name="T11" fmla="*/ 26 h 45"/>
                <a:gd name="T12" fmla="*/ 0 w 106"/>
                <a:gd name="T13" fmla="*/ 26 h 45"/>
                <a:gd name="T14" fmla="*/ 35 w 106"/>
                <a:gd name="T15" fmla="*/ 35 h 45"/>
                <a:gd name="T16" fmla="*/ 79 w 106"/>
                <a:gd name="T17" fmla="*/ 44 h 45"/>
                <a:gd name="T18" fmla="*/ 79 w 106"/>
                <a:gd name="T19" fmla="*/ 44 h 45"/>
                <a:gd name="T20" fmla="*/ 97 w 106"/>
                <a:gd name="T21" fmla="*/ 44 h 45"/>
                <a:gd name="T22" fmla="*/ 105 w 106"/>
                <a:gd name="T23" fmla="*/ 35 h 45"/>
                <a:gd name="T24" fmla="*/ 105 w 106"/>
                <a:gd name="T25" fmla="*/ 35 h 45"/>
                <a:gd name="T26" fmla="*/ 105 w 106"/>
                <a:gd name="T27" fmla="*/ 26 h 45"/>
                <a:gd name="T28" fmla="*/ 105 w 106"/>
                <a:gd name="T29" fmla="*/ 26 h 45"/>
                <a:gd name="T30" fmla="*/ 97 w 106"/>
                <a:gd name="T31" fmla="*/ 18 h 45"/>
                <a:gd name="T32" fmla="*/ 97 w 106"/>
                <a:gd name="T33" fmla="*/ 18 h 45"/>
                <a:gd name="T34" fmla="*/ 61 w 106"/>
                <a:gd name="T35" fmla="*/ 9 h 45"/>
                <a:gd name="T36" fmla="*/ 8 w 106"/>
                <a:gd name="T37"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6" h="45">
                  <a:moveTo>
                    <a:pt x="8" y="0"/>
                  </a:moveTo>
                  <a:lnTo>
                    <a:pt x="8" y="0"/>
                  </a:lnTo>
                  <a:lnTo>
                    <a:pt x="8" y="0"/>
                  </a:lnTo>
                  <a:lnTo>
                    <a:pt x="0" y="9"/>
                  </a:lnTo>
                  <a:lnTo>
                    <a:pt x="0" y="9"/>
                  </a:lnTo>
                  <a:lnTo>
                    <a:pt x="0" y="26"/>
                  </a:lnTo>
                  <a:lnTo>
                    <a:pt x="0" y="26"/>
                  </a:lnTo>
                  <a:lnTo>
                    <a:pt x="35" y="35"/>
                  </a:lnTo>
                  <a:lnTo>
                    <a:pt x="79" y="44"/>
                  </a:lnTo>
                  <a:lnTo>
                    <a:pt x="79" y="44"/>
                  </a:lnTo>
                  <a:lnTo>
                    <a:pt x="97" y="44"/>
                  </a:lnTo>
                  <a:lnTo>
                    <a:pt x="105" y="35"/>
                  </a:lnTo>
                  <a:lnTo>
                    <a:pt x="105" y="35"/>
                  </a:lnTo>
                  <a:lnTo>
                    <a:pt x="105" y="26"/>
                  </a:lnTo>
                  <a:lnTo>
                    <a:pt x="105" y="26"/>
                  </a:lnTo>
                  <a:lnTo>
                    <a:pt x="97" y="18"/>
                  </a:lnTo>
                  <a:lnTo>
                    <a:pt x="97" y="18"/>
                  </a:lnTo>
                  <a:lnTo>
                    <a:pt x="61" y="9"/>
                  </a:lnTo>
                  <a:lnTo>
                    <a:pt x="8" y="0"/>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49" name="Freeform 74"/>
            <p:cNvSpPr>
              <a:spLocks noChangeArrowheads="1"/>
            </p:cNvSpPr>
            <p:nvPr/>
          </p:nvSpPr>
          <p:spPr bwMode="auto">
            <a:xfrm>
              <a:off x="2028825" y="3255963"/>
              <a:ext cx="1649413" cy="1909762"/>
            </a:xfrm>
            <a:custGeom>
              <a:avLst/>
              <a:gdLst>
                <a:gd name="T0" fmla="*/ 4050 w 4580"/>
                <a:gd name="T1" fmla="*/ 2038 h 5306"/>
                <a:gd name="T2" fmla="*/ 3812 w 4580"/>
                <a:gd name="T3" fmla="*/ 1924 h 5306"/>
                <a:gd name="T4" fmla="*/ 3670 w 4580"/>
                <a:gd name="T5" fmla="*/ 1738 h 5306"/>
                <a:gd name="T6" fmla="*/ 3538 w 4580"/>
                <a:gd name="T7" fmla="*/ 1774 h 5306"/>
                <a:gd name="T8" fmla="*/ 3432 w 4580"/>
                <a:gd name="T9" fmla="*/ 1562 h 5306"/>
                <a:gd name="T10" fmla="*/ 3185 w 4580"/>
                <a:gd name="T11" fmla="*/ 1438 h 5306"/>
                <a:gd name="T12" fmla="*/ 3000 w 4580"/>
                <a:gd name="T13" fmla="*/ 1297 h 5306"/>
                <a:gd name="T14" fmla="*/ 2576 w 4580"/>
                <a:gd name="T15" fmla="*/ 1235 h 5306"/>
                <a:gd name="T16" fmla="*/ 2497 w 4580"/>
                <a:gd name="T17" fmla="*/ 1297 h 5306"/>
                <a:gd name="T18" fmla="*/ 2356 w 4580"/>
                <a:gd name="T19" fmla="*/ 1270 h 5306"/>
                <a:gd name="T20" fmla="*/ 2038 w 4580"/>
                <a:gd name="T21" fmla="*/ 1359 h 5306"/>
                <a:gd name="T22" fmla="*/ 1879 w 4580"/>
                <a:gd name="T23" fmla="*/ 1120 h 5306"/>
                <a:gd name="T24" fmla="*/ 1597 w 4580"/>
                <a:gd name="T25" fmla="*/ 988 h 5306"/>
                <a:gd name="T26" fmla="*/ 1676 w 4580"/>
                <a:gd name="T27" fmla="*/ 661 h 5306"/>
                <a:gd name="T28" fmla="*/ 1297 w 4580"/>
                <a:gd name="T29" fmla="*/ 838 h 5306"/>
                <a:gd name="T30" fmla="*/ 1085 w 4580"/>
                <a:gd name="T31" fmla="*/ 406 h 5306"/>
                <a:gd name="T32" fmla="*/ 794 w 4580"/>
                <a:gd name="T33" fmla="*/ 212 h 5306"/>
                <a:gd name="T34" fmla="*/ 141 w 4580"/>
                <a:gd name="T35" fmla="*/ 9 h 5306"/>
                <a:gd name="T36" fmla="*/ 194 w 4580"/>
                <a:gd name="T37" fmla="*/ 353 h 5306"/>
                <a:gd name="T38" fmla="*/ 424 w 4580"/>
                <a:gd name="T39" fmla="*/ 521 h 5306"/>
                <a:gd name="T40" fmla="*/ 194 w 4580"/>
                <a:gd name="T41" fmla="*/ 194 h 5306"/>
                <a:gd name="T42" fmla="*/ 256 w 4580"/>
                <a:gd name="T43" fmla="*/ 194 h 5306"/>
                <a:gd name="T44" fmla="*/ 494 w 4580"/>
                <a:gd name="T45" fmla="*/ 459 h 5306"/>
                <a:gd name="T46" fmla="*/ 768 w 4580"/>
                <a:gd name="T47" fmla="*/ 847 h 5306"/>
                <a:gd name="T48" fmla="*/ 1376 w 4580"/>
                <a:gd name="T49" fmla="*/ 1067 h 5306"/>
                <a:gd name="T50" fmla="*/ 1685 w 4580"/>
                <a:gd name="T51" fmla="*/ 1191 h 5306"/>
                <a:gd name="T52" fmla="*/ 1871 w 4580"/>
                <a:gd name="T53" fmla="*/ 1394 h 5306"/>
                <a:gd name="T54" fmla="*/ 2082 w 4580"/>
                <a:gd name="T55" fmla="*/ 1394 h 5306"/>
                <a:gd name="T56" fmla="*/ 2162 w 4580"/>
                <a:gd name="T57" fmla="*/ 1571 h 5306"/>
                <a:gd name="T58" fmla="*/ 2073 w 4580"/>
                <a:gd name="T59" fmla="*/ 1818 h 5306"/>
                <a:gd name="T60" fmla="*/ 2003 w 4580"/>
                <a:gd name="T61" fmla="*/ 2047 h 5306"/>
                <a:gd name="T62" fmla="*/ 2021 w 4580"/>
                <a:gd name="T63" fmla="*/ 2277 h 5306"/>
                <a:gd name="T64" fmla="*/ 2471 w 4580"/>
                <a:gd name="T65" fmla="*/ 2833 h 5306"/>
                <a:gd name="T66" fmla="*/ 2523 w 4580"/>
                <a:gd name="T67" fmla="*/ 3407 h 5306"/>
                <a:gd name="T68" fmla="*/ 2471 w 4580"/>
                <a:gd name="T69" fmla="*/ 3786 h 5306"/>
                <a:gd name="T70" fmla="*/ 2373 w 4580"/>
                <a:gd name="T71" fmla="*/ 4104 h 5306"/>
                <a:gd name="T72" fmla="*/ 2329 w 4580"/>
                <a:gd name="T73" fmla="*/ 4422 h 5306"/>
                <a:gd name="T74" fmla="*/ 2409 w 4580"/>
                <a:gd name="T75" fmla="*/ 4387 h 5306"/>
                <a:gd name="T76" fmla="*/ 2365 w 4580"/>
                <a:gd name="T77" fmla="*/ 4581 h 5306"/>
                <a:gd name="T78" fmla="*/ 2285 w 4580"/>
                <a:gd name="T79" fmla="*/ 4643 h 5306"/>
                <a:gd name="T80" fmla="*/ 2285 w 4580"/>
                <a:gd name="T81" fmla="*/ 4793 h 5306"/>
                <a:gd name="T82" fmla="*/ 2329 w 4580"/>
                <a:gd name="T83" fmla="*/ 4819 h 5306"/>
                <a:gd name="T84" fmla="*/ 2356 w 4580"/>
                <a:gd name="T85" fmla="*/ 4978 h 5306"/>
                <a:gd name="T86" fmla="*/ 2409 w 4580"/>
                <a:gd name="T87" fmla="*/ 5031 h 5306"/>
                <a:gd name="T88" fmla="*/ 2479 w 4580"/>
                <a:gd name="T89" fmla="*/ 5084 h 5306"/>
                <a:gd name="T90" fmla="*/ 2409 w 4580"/>
                <a:gd name="T91" fmla="*/ 5172 h 5306"/>
                <a:gd name="T92" fmla="*/ 2576 w 4580"/>
                <a:gd name="T93" fmla="*/ 5066 h 5306"/>
                <a:gd name="T94" fmla="*/ 2576 w 4580"/>
                <a:gd name="T95" fmla="*/ 5181 h 5306"/>
                <a:gd name="T96" fmla="*/ 2471 w 4580"/>
                <a:gd name="T97" fmla="*/ 5199 h 5306"/>
                <a:gd name="T98" fmla="*/ 2620 w 4580"/>
                <a:gd name="T99" fmla="*/ 5252 h 5306"/>
                <a:gd name="T100" fmla="*/ 2762 w 4580"/>
                <a:gd name="T101" fmla="*/ 5261 h 5306"/>
                <a:gd name="T102" fmla="*/ 2656 w 4580"/>
                <a:gd name="T103" fmla="*/ 5066 h 5306"/>
                <a:gd name="T104" fmla="*/ 2629 w 4580"/>
                <a:gd name="T105" fmla="*/ 4916 h 5306"/>
                <a:gd name="T106" fmla="*/ 2718 w 4580"/>
                <a:gd name="T107" fmla="*/ 4598 h 5306"/>
                <a:gd name="T108" fmla="*/ 2947 w 4580"/>
                <a:gd name="T109" fmla="*/ 4369 h 5306"/>
                <a:gd name="T110" fmla="*/ 2938 w 4580"/>
                <a:gd name="T111" fmla="*/ 4272 h 5306"/>
                <a:gd name="T112" fmla="*/ 3318 w 4580"/>
                <a:gd name="T113" fmla="*/ 4025 h 5306"/>
                <a:gd name="T114" fmla="*/ 3265 w 4580"/>
                <a:gd name="T115" fmla="*/ 3857 h 5306"/>
                <a:gd name="T116" fmla="*/ 3582 w 4580"/>
                <a:gd name="T117" fmla="*/ 3742 h 5306"/>
                <a:gd name="T118" fmla="*/ 3776 w 4580"/>
                <a:gd name="T119" fmla="*/ 3504 h 5306"/>
                <a:gd name="T120" fmla="*/ 4067 w 4580"/>
                <a:gd name="T121" fmla="*/ 3168 h 5306"/>
                <a:gd name="T122" fmla="*/ 4306 w 4580"/>
                <a:gd name="T123" fmla="*/ 2912 h 5306"/>
                <a:gd name="T124" fmla="*/ 4367 w 4580"/>
                <a:gd name="T125" fmla="*/ 2586 h 5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580" h="5306">
                  <a:moveTo>
                    <a:pt x="4570" y="2224"/>
                  </a:moveTo>
                  <a:lnTo>
                    <a:pt x="4553" y="2224"/>
                  </a:lnTo>
                  <a:lnTo>
                    <a:pt x="4570" y="2224"/>
                  </a:lnTo>
                  <a:lnTo>
                    <a:pt x="4570" y="2224"/>
                  </a:lnTo>
                  <a:lnTo>
                    <a:pt x="4570" y="2224"/>
                  </a:lnTo>
                  <a:lnTo>
                    <a:pt x="4570" y="2224"/>
                  </a:lnTo>
                  <a:lnTo>
                    <a:pt x="4562" y="2206"/>
                  </a:lnTo>
                  <a:lnTo>
                    <a:pt x="4562" y="2206"/>
                  </a:lnTo>
                  <a:lnTo>
                    <a:pt x="4562" y="2197"/>
                  </a:lnTo>
                  <a:lnTo>
                    <a:pt x="4562" y="2197"/>
                  </a:lnTo>
                  <a:lnTo>
                    <a:pt x="4544" y="2171"/>
                  </a:lnTo>
                  <a:lnTo>
                    <a:pt x="4526" y="2162"/>
                  </a:lnTo>
                  <a:lnTo>
                    <a:pt x="4509" y="2162"/>
                  </a:lnTo>
                  <a:lnTo>
                    <a:pt x="4509" y="2162"/>
                  </a:lnTo>
                  <a:lnTo>
                    <a:pt x="4473" y="2162"/>
                  </a:lnTo>
                  <a:lnTo>
                    <a:pt x="4447" y="2144"/>
                  </a:lnTo>
                  <a:lnTo>
                    <a:pt x="4412" y="2127"/>
                  </a:lnTo>
                  <a:lnTo>
                    <a:pt x="4376" y="2100"/>
                  </a:lnTo>
                  <a:lnTo>
                    <a:pt x="4376" y="2100"/>
                  </a:lnTo>
                  <a:lnTo>
                    <a:pt x="4350" y="2074"/>
                  </a:lnTo>
                  <a:lnTo>
                    <a:pt x="4323" y="2056"/>
                  </a:lnTo>
                  <a:lnTo>
                    <a:pt x="4288" y="2047"/>
                  </a:lnTo>
                  <a:lnTo>
                    <a:pt x="4253" y="2038"/>
                  </a:lnTo>
                  <a:lnTo>
                    <a:pt x="4253" y="2038"/>
                  </a:lnTo>
                  <a:lnTo>
                    <a:pt x="4209" y="2047"/>
                  </a:lnTo>
                  <a:lnTo>
                    <a:pt x="4209" y="2047"/>
                  </a:lnTo>
                  <a:lnTo>
                    <a:pt x="4200" y="2047"/>
                  </a:lnTo>
                  <a:lnTo>
                    <a:pt x="4200" y="2047"/>
                  </a:lnTo>
                  <a:lnTo>
                    <a:pt x="4191" y="2047"/>
                  </a:lnTo>
                  <a:lnTo>
                    <a:pt x="4191" y="2047"/>
                  </a:lnTo>
                  <a:lnTo>
                    <a:pt x="4165" y="2047"/>
                  </a:lnTo>
                  <a:lnTo>
                    <a:pt x="4129" y="2030"/>
                  </a:lnTo>
                  <a:lnTo>
                    <a:pt x="4129" y="2030"/>
                  </a:lnTo>
                  <a:lnTo>
                    <a:pt x="4103" y="2021"/>
                  </a:lnTo>
                  <a:lnTo>
                    <a:pt x="4103" y="2021"/>
                  </a:lnTo>
                  <a:lnTo>
                    <a:pt x="4085" y="2021"/>
                  </a:lnTo>
                  <a:lnTo>
                    <a:pt x="4067" y="2030"/>
                  </a:lnTo>
                  <a:lnTo>
                    <a:pt x="4050" y="2038"/>
                  </a:lnTo>
                  <a:lnTo>
                    <a:pt x="4050" y="2038"/>
                  </a:lnTo>
                  <a:lnTo>
                    <a:pt x="4023" y="2056"/>
                  </a:lnTo>
                  <a:lnTo>
                    <a:pt x="4023" y="2056"/>
                  </a:lnTo>
                  <a:lnTo>
                    <a:pt x="4023" y="2056"/>
                  </a:lnTo>
                  <a:lnTo>
                    <a:pt x="4023" y="2056"/>
                  </a:lnTo>
                  <a:lnTo>
                    <a:pt x="4032" y="2047"/>
                  </a:lnTo>
                  <a:lnTo>
                    <a:pt x="4032" y="2038"/>
                  </a:lnTo>
                  <a:lnTo>
                    <a:pt x="4032" y="2038"/>
                  </a:lnTo>
                  <a:lnTo>
                    <a:pt x="4041" y="2021"/>
                  </a:lnTo>
                  <a:lnTo>
                    <a:pt x="4041" y="2003"/>
                  </a:lnTo>
                  <a:lnTo>
                    <a:pt x="4041" y="2003"/>
                  </a:lnTo>
                  <a:lnTo>
                    <a:pt x="4041" y="1994"/>
                  </a:lnTo>
                  <a:lnTo>
                    <a:pt x="4023" y="1985"/>
                  </a:lnTo>
                  <a:lnTo>
                    <a:pt x="3988" y="1959"/>
                  </a:lnTo>
                  <a:lnTo>
                    <a:pt x="3909" y="1924"/>
                  </a:lnTo>
                  <a:lnTo>
                    <a:pt x="3891" y="1924"/>
                  </a:lnTo>
                  <a:lnTo>
                    <a:pt x="3891" y="1924"/>
                  </a:lnTo>
                  <a:lnTo>
                    <a:pt x="3856" y="1915"/>
                  </a:lnTo>
                  <a:lnTo>
                    <a:pt x="3856" y="1915"/>
                  </a:lnTo>
                  <a:lnTo>
                    <a:pt x="3847" y="1915"/>
                  </a:lnTo>
                  <a:lnTo>
                    <a:pt x="3829" y="1924"/>
                  </a:lnTo>
                  <a:lnTo>
                    <a:pt x="3820" y="1932"/>
                  </a:lnTo>
                  <a:lnTo>
                    <a:pt x="3820" y="1950"/>
                  </a:lnTo>
                  <a:lnTo>
                    <a:pt x="3820" y="1950"/>
                  </a:lnTo>
                  <a:lnTo>
                    <a:pt x="3820" y="1959"/>
                  </a:lnTo>
                  <a:lnTo>
                    <a:pt x="3803" y="1959"/>
                  </a:lnTo>
                  <a:lnTo>
                    <a:pt x="3803" y="1959"/>
                  </a:lnTo>
                  <a:lnTo>
                    <a:pt x="3794" y="1968"/>
                  </a:lnTo>
                  <a:lnTo>
                    <a:pt x="3785" y="1985"/>
                  </a:lnTo>
                  <a:lnTo>
                    <a:pt x="3785" y="1985"/>
                  </a:lnTo>
                  <a:lnTo>
                    <a:pt x="3767" y="1994"/>
                  </a:lnTo>
                  <a:lnTo>
                    <a:pt x="3759" y="1994"/>
                  </a:lnTo>
                  <a:lnTo>
                    <a:pt x="3759" y="1994"/>
                  </a:lnTo>
                  <a:lnTo>
                    <a:pt x="3750" y="1994"/>
                  </a:lnTo>
                  <a:lnTo>
                    <a:pt x="3750" y="1994"/>
                  </a:lnTo>
                  <a:lnTo>
                    <a:pt x="3759" y="1985"/>
                  </a:lnTo>
                  <a:lnTo>
                    <a:pt x="3759" y="1985"/>
                  </a:lnTo>
                  <a:lnTo>
                    <a:pt x="3785" y="1959"/>
                  </a:lnTo>
                  <a:lnTo>
                    <a:pt x="3812" y="1924"/>
                  </a:lnTo>
                  <a:lnTo>
                    <a:pt x="3812" y="1924"/>
                  </a:lnTo>
                  <a:lnTo>
                    <a:pt x="3812" y="1915"/>
                  </a:lnTo>
                  <a:lnTo>
                    <a:pt x="3812" y="1915"/>
                  </a:lnTo>
                  <a:lnTo>
                    <a:pt x="3803" y="1906"/>
                  </a:lnTo>
                  <a:lnTo>
                    <a:pt x="3776" y="1888"/>
                  </a:lnTo>
                  <a:lnTo>
                    <a:pt x="3723" y="1880"/>
                  </a:lnTo>
                  <a:lnTo>
                    <a:pt x="3723" y="1880"/>
                  </a:lnTo>
                  <a:lnTo>
                    <a:pt x="3697" y="1888"/>
                  </a:lnTo>
                  <a:lnTo>
                    <a:pt x="3697" y="1888"/>
                  </a:lnTo>
                  <a:lnTo>
                    <a:pt x="3697" y="1888"/>
                  </a:lnTo>
                  <a:lnTo>
                    <a:pt x="3697" y="1888"/>
                  </a:lnTo>
                  <a:lnTo>
                    <a:pt x="3688" y="1888"/>
                  </a:lnTo>
                  <a:lnTo>
                    <a:pt x="3688" y="1888"/>
                  </a:lnTo>
                  <a:lnTo>
                    <a:pt x="3679" y="1897"/>
                  </a:lnTo>
                  <a:lnTo>
                    <a:pt x="3670" y="1915"/>
                  </a:lnTo>
                  <a:lnTo>
                    <a:pt x="3670" y="1915"/>
                  </a:lnTo>
                  <a:lnTo>
                    <a:pt x="3670" y="1915"/>
                  </a:lnTo>
                  <a:lnTo>
                    <a:pt x="3670" y="1924"/>
                  </a:lnTo>
                  <a:lnTo>
                    <a:pt x="3670" y="1924"/>
                  </a:lnTo>
                  <a:lnTo>
                    <a:pt x="3662" y="1932"/>
                  </a:lnTo>
                  <a:lnTo>
                    <a:pt x="3653" y="1932"/>
                  </a:lnTo>
                  <a:lnTo>
                    <a:pt x="3653" y="1932"/>
                  </a:lnTo>
                  <a:lnTo>
                    <a:pt x="3653" y="1915"/>
                  </a:lnTo>
                  <a:lnTo>
                    <a:pt x="3653" y="1915"/>
                  </a:lnTo>
                  <a:lnTo>
                    <a:pt x="3662" y="1897"/>
                  </a:lnTo>
                  <a:lnTo>
                    <a:pt x="3670" y="1897"/>
                  </a:lnTo>
                  <a:lnTo>
                    <a:pt x="3670" y="1897"/>
                  </a:lnTo>
                  <a:lnTo>
                    <a:pt x="3679" y="1888"/>
                  </a:lnTo>
                  <a:lnTo>
                    <a:pt x="3697" y="1880"/>
                  </a:lnTo>
                  <a:lnTo>
                    <a:pt x="3732" y="1827"/>
                  </a:lnTo>
                  <a:lnTo>
                    <a:pt x="3732" y="1827"/>
                  </a:lnTo>
                  <a:lnTo>
                    <a:pt x="3732" y="1809"/>
                  </a:lnTo>
                  <a:lnTo>
                    <a:pt x="3732" y="1800"/>
                  </a:lnTo>
                  <a:lnTo>
                    <a:pt x="3706" y="1774"/>
                  </a:lnTo>
                  <a:lnTo>
                    <a:pt x="3706" y="1774"/>
                  </a:lnTo>
                  <a:lnTo>
                    <a:pt x="3688" y="1765"/>
                  </a:lnTo>
                  <a:lnTo>
                    <a:pt x="3688" y="1765"/>
                  </a:lnTo>
                  <a:lnTo>
                    <a:pt x="3688" y="1756"/>
                  </a:lnTo>
                  <a:lnTo>
                    <a:pt x="3688" y="1756"/>
                  </a:lnTo>
                  <a:lnTo>
                    <a:pt x="3670" y="1738"/>
                  </a:lnTo>
                  <a:lnTo>
                    <a:pt x="3662" y="1712"/>
                  </a:lnTo>
                  <a:lnTo>
                    <a:pt x="3662" y="1712"/>
                  </a:lnTo>
                  <a:lnTo>
                    <a:pt x="3662" y="1712"/>
                  </a:lnTo>
                  <a:lnTo>
                    <a:pt x="3662" y="1685"/>
                  </a:lnTo>
                  <a:lnTo>
                    <a:pt x="3653" y="1668"/>
                  </a:lnTo>
                  <a:lnTo>
                    <a:pt x="3653" y="1668"/>
                  </a:lnTo>
                  <a:lnTo>
                    <a:pt x="3644" y="1659"/>
                  </a:lnTo>
                  <a:lnTo>
                    <a:pt x="3644" y="1659"/>
                  </a:lnTo>
                  <a:lnTo>
                    <a:pt x="3635" y="1659"/>
                  </a:lnTo>
                  <a:lnTo>
                    <a:pt x="3635" y="1659"/>
                  </a:lnTo>
                  <a:lnTo>
                    <a:pt x="3635" y="1659"/>
                  </a:lnTo>
                  <a:lnTo>
                    <a:pt x="3635" y="1659"/>
                  </a:lnTo>
                  <a:lnTo>
                    <a:pt x="3635" y="1659"/>
                  </a:lnTo>
                  <a:lnTo>
                    <a:pt x="3635" y="1659"/>
                  </a:lnTo>
                  <a:lnTo>
                    <a:pt x="3635" y="1676"/>
                  </a:lnTo>
                  <a:lnTo>
                    <a:pt x="3635" y="1676"/>
                  </a:lnTo>
                  <a:lnTo>
                    <a:pt x="3626" y="1685"/>
                  </a:lnTo>
                  <a:lnTo>
                    <a:pt x="3626" y="1685"/>
                  </a:lnTo>
                  <a:lnTo>
                    <a:pt x="3609" y="1694"/>
                  </a:lnTo>
                  <a:lnTo>
                    <a:pt x="3609" y="1694"/>
                  </a:lnTo>
                  <a:lnTo>
                    <a:pt x="3609" y="1703"/>
                  </a:lnTo>
                  <a:lnTo>
                    <a:pt x="3600" y="1703"/>
                  </a:lnTo>
                  <a:lnTo>
                    <a:pt x="3600" y="1703"/>
                  </a:lnTo>
                  <a:lnTo>
                    <a:pt x="3600" y="1712"/>
                  </a:lnTo>
                  <a:lnTo>
                    <a:pt x="3591" y="1721"/>
                  </a:lnTo>
                  <a:lnTo>
                    <a:pt x="3591" y="1721"/>
                  </a:lnTo>
                  <a:lnTo>
                    <a:pt x="3591" y="1721"/>
                  </a:lnTo>
                  <a:lnTo>
                    <a:pt x="3591" y="1721"/>
                  </a:lnTo>
                  <a:lnTo>
                    <a:pt x="3582" y="1729"/>
                  </a:lnTo>
                  <a:lnTo>
                    <a:pt x="3582" y="1729"/>
                  </a:lnTo>
                  <a:lnTo>
                    <a:pt x="3582" y="1729"/>
                  </a:lnTo>
                  <a:lnTo>
                    <a:pt x="3582" y="1729"/>
                  </a:lnTo>
                  <a:lnTo>
                    <a:pt x="3582" y="1738"/>
                  </a:lnTo>
                  <a:lnTo>
                    <a:pt x="3582" y="1738"/>
                  </a:lnTo>
                  <a:lnTo>
                    <a:pt x="3573" y="1747"/>
                  </a:lnTo>
                  <a:lnTo>
                    <a:pt x="3573" y="1747"/>
                  </a:lnTo>
                  <a:lnTo>
                    <a:pt x="3565" y="1765"/>
                  </a:lnTo>
                  <a:lnTo>
                    <a:pt x="3547" y="1774"/>
                  </a:lnTo>
                  <a:lnTo>
                    <a:pt x="3538" y="1774"/>
                  </a:lnTo>
                  <a:lnTo>
                    <a:pt x="3538" y="1774"/>
                  </a:lnTo>
                  <a:lnTo>
                    <a:pt x="3512" y="1774"/>
                  </a:lnTo>
                  <a:lnTo>
                    <a:pt x="3512" y="1774"/>
                  </a:lnTo>
                  <a:lnTo>
                    <a:pt x="3503" y="1782"/>
                  </a:lnTo>
                  <a:lnTo>
                    <a:pt x="3494" y="1782"/>
                  </a:lnTo>
                  <a:lnTo>
                    <a:pt x="3494" y="1782"/>
                  </a:lnTo>
                  <a:lnTo>
                    <a:pt x="3476" y="1774"/>
                  </a:lnTo>
                  <a:lnTo>
                    <a:pt x="3476" y="1774"/>
                  </a:lnTo>
                  <a:lnTo>
                    <a:pt x="3476" y="1774"/>
                  </a:lnTo>
                  <a:lnTo>
                    <a:pt x="3459" y="1765"/>
                  </a:lnTo>
                  <a:lnTo>
                    <a:pt x="3459" y="1765"/>
                  </a:lnTo>
                  <a:lnTo>
                    <a:pt x="3468" y="1747"/>
                  </a:lnTo>
                  <a:lnTo>
                    <a:pt x="3468" y="1747"/>
                  </a:lnTo>
                  <a:lnTo>
                    <a:pt x="3468" y="1747"/>
                  </a:lnTo>
                  <a:lnTo>
                    <a:pt x="3468" y="1747"/>
                  </a:lnTo>
                  <a:lnTo>
                    <a:pt x="3468" y="1747"/>
                  </a:lnTo>
                  <a:lnTo>
                    <a:pt x="3468" y="1747"/>
                  </a:lnTo>
                  <a:lnTo>
                    <a:pt x="3476" y="1738"/>
                  </a:lnTo>
                  <a:lnTo>
                    <a:pt x="3476" y="1738"/>
                  </a:lnTo>
                  <a:lnTo>
                    <a:pt x="3476" y="1703"/>
                  </a:lnTo>
                  <a:lnTo>
                    <a:pt x="3468" y="1668"/>
                  </a:lnTo>
                  <a:lnTo>
                    <a:pt x="3468" y="1668"/>
                  </a:lnTo>
                  <a:lnTo>
                    <a:pt x="3468" y="1650"/>
                  </a:lnTo>
                  <a:lnTo>
                    <a:pt x="3468" y="1624"/>
                  </a:lnTo>
                  <a:lnTo>
                    <a:pt x="3476" y="1597"/>
                  </a:lnTo>
                  <a:lnTo>
                    <a:pt x="3476" y="1597"/>
                  </a:lnTo>
                  <a:lnTo>
                    <a:pt x="3485" y="1597"/>
                  </a:lnTo>
                  <a:lnTo>
                    <a:pt x="3485" y="1597"/>
                  </a:lnTo>
                  <a:lnTo>
                    <a:pt x="3485" y="1588"/>
                  </a:lnTo>
                  <a:lnTo>
                    <a:pt x="3485" y="1588"/>
                  </a:lnTo>
                  <a:lnTo>
                    <a:pt x="3485" y="1588"/>
                  </a:lnTo>
                  <a:lnTo>
                    <a:pt x="3494" y="1571"/>
                  </a:lnTo>
                  <a:lnTo>
                    <a:pt x="3494" y="1571"/>
                  </a:lnTo>
                  <a:lnTo>
                    <a:pt x="3494" y="1571"/>
                  </a:lnTo>
                  <a:lnTo>
                    <a:pt x="3494" y="1571"/>
                  </a:lnTo>
                  <a:lnTo>
                    <a:pt x="3485" y="1571"/>
                  </a:lnTo>
                  <a:lnTo>
                    <a:pt x="3485" y="1571"/>
                  </a:lnTo>
                  <a:lnTo>
                    <a:pt x="3459" y="1562"/>
                  </a:lnTo>
                  <a:lnTo>
                    <a:pt x="3432" y="1562"/>
                  </a:lnTo>
                  <a:lnTo>
                    <a:pt x="3432" y="1562"/>
                  </a:lnTo>
                  <a:lnTo>
                    <a:pt x="3406" y="1562"/>
                  </a:lnTo>
                  <a:lnTo>
                    <a:pt x="3406" y="1562"/>
                  </a:lnTo>
                  <a:lnTo>
                    <a:pt x="3388" y="1562"/>
                  </a:lnTo>
                  <a:lnTo>
                    <a:pt x="3388" y="1562"/>
                  </a:lnTo>
                  <a:lnTo>
                    <a:pt x="3370" y="1562"/>
                  </a:lnTo>
                  <a:lnTo>
                    <a:pt x="3370" y="1562"/>
                  </a:lnTo>
                  <a:lnTo>
                    <a:pt x="3362" y="1553"/>
                  </a:lnTo>
                  <a:lnTo>
                    <a:pt x="3353" y="1544"/>
                  </a:lnTo>
                  <a:lnTo>
                    <a:pt x="3353" y="1544"/>
                  </a:lnTo>
                  <a:lnTo>
                    <a:pt x="3326" y="1553"/>
                  </a:lnTo>
                  <a:lnTo>
                    <a:pt x="3326" y="1553"/>
                  </a:lnTo>
                  <a:lnTo>
                    <a:pt x="3326" y="1553"/>
                  </a:lnTo>
                  <a:lnTo>
                    <a:pt x="3318" y="1562"/>
                  </a:lnTo>
                  <a:lnTo>
                    <a:pt x="3318" y="1562"/>
                  </a:lnTo>
                  <a:lnTo>
                    <a:pt x="3309" y="1562"/>
                  </a:lnTo>
                  <a:lnTo>
                    <a:pt x="3309" y="1562"/>
                  </a:lnTo>
                  <a:lnTo>
                    <a:pt x="3291" y="1535"/>
                  </a:lnTo>
                  <a:lnTo>
                    <a:pt x="3291" y="1535"/>
                  </a:lnTo>
                  <a:lnTo>
                    <a:pt x="3291" y="1535"/>
                  </a:lnTo>
                  <a:lnTo>
                    <a:pt x="3291" y="1535"/>
                  </a:lnTo>
                  <a:lnTo>
                    <a:pt x="3291" y="1526"/>
                  </a:lnTo>
                  <a:lnTo>
                    <a:pt x="3291" y="1526"/>
                  </a:lnTo>
                  <a:lnTo>
                    <a:pt x="3273" y="1518"/>
                  </a:lnTo>
                  <a:lnTo>
                    <a:pt x="3265" y="1509"/>
                  </a:lnTo>
                  <a:lnTo>
                    <a:pt x="3265" y="1509"/>
                  </a:lnTo>
                  <a:lnTo>
                    <a:pt x="3247" y="1500"/>
                  </a:lnTo>
                  <a:lnTo>
                    <a:pt x="3247" y="1500"/>
                  </a:lnTo>
                  <a:lnTo>
                    <a:pt x="3238" y="1491"/>
                  </a:lnTo>
                  <a:lnTo>
                    <a:pt x="3238" y="1491"/>
                  </a:lnTo>
                  <a:lnTo>
                    <a:pt x="3238" y="1482"/>
                  </a:lnTo>
                  <a:lnTo>
                    <a:pt x="3238" y="1482"/>
                  </a:lnTo>
                  <a:lnTo>
                    <a:pt x="3238" y="1473"/>
                  </a:lnTo>
                  <a:lnTo>
                    <a:pt x="3229" y="1465"/>
                  </a:lnTo>
                  <a:lnTo>
                    <a:pt x="3212" y="1456"/>
                  </a:lnTo>
                  <a:lnTo>
                    <a:pt x="3212" y="1456"/>
                  </a:lnTo>
                  <a:lnTo>
                    <a:pt x="3212" y="1456"/>
                  </a:lnTo>
                  <a:lnTo>
                    <a:pt x="3194" y="1447"/>
                  </a:lnTo>
                  <a:lnTo>
                    <a:pt x="3185" y="1438"/>
                  </a:lnTo>
                  <a:lnTo>
                    <a:pt x="3185" y="1438"/>
                  </a:lnTo>
                  <a:lnTo>
                    <a:pt x="3176" y="1429"/>
                  </a:lnTo>
                  <a:lnTo>
                    <a:pt x="3176" y="1429"/>
                  </a:lnTo>
                  <a:lnTo>
                    <a:pt x="3168" y="1429"/>
                  </a:lnTo>
                  <a:lnTo>
                    <a:pt x="3168" y="1429"/>
                  </a:lnTo>
                  <a:lnTo>
                    <a:pt x="3159" y="1429"/>
                  </a:lnTo>
                  <a:lnTo>
                    <a:pt x="3159" y="1429"/>
                  </a:lnTo>
                  <a:lnTo>
                    <a:pt x="3150" y="1420"/>
                  </a:lnTo>
                  <a:lnTo>
                    <a:pt x="3150" y="1420"/>
                  </a:lnTo>
                  <a:lnTo>
                    <a:pt x="3123" y="1412"/>
                  </a:lnTo>
                  <a:lnTo>
                    <a:pt x="3097" y="1412"/>
                  </a:lnTo>
                  <a:lnTo>
                    <a:pt x="3097" y="1412"/>
                  </a:lnTo>
                  <a:lnTo>
                    <a:pt x="3079" y="1412"/>
                  </a:lnTo>
                  <a:lnTo>
                    <a:pt x="3079" y="1412"/>
                  </a:lnTo>
                  <a:lnTo>
                    <a:pt x="3079" y="1412"/>
                  </a:lnTo>
                  <a:lnTo>
                    <a:pt x="3079" y="1412"/>
                  </a:lnTo>
                  <a:lnTo>
                    <a:pt x="3079" y="1403"/>
                  </a:lnTo>
                  <a:lnTo>
                    <a:pt x="3079" y="1403"/>
                  </a:lnTo>
                  <a:lnTo>
                    <a:pt x="3097" y="1394"/>
                  </a:lnTo>
                  <a:lnTo>
                    <a:pt x="3097" y="1368"/>
                  </a:lnTo>
                  <a:lnTo>
                    <a:pt x="3097" y="1368"/>
                  </a:lnTo>
                  <a:lnTo>
                    <a:pt x="3097" y="1359"/>
                  </a:lnTo>
                  <a:lnTo>
                    <a:pt x="3088" y="1359"/>
                  </a:lnTo>
                  <a:lnTo>
                    <a:pt x="3026" y="1341"/>
                  </a:lnTo>
                  <a:lnTo>
                    <a:pt x="3026" y="1341"/>
                  </a:lnTo>
                  <a:lnTo>
                    <a:pt x="3026" y="1341"/>
                  </a:lnTo>
                  <a:lnTo>
                    <a:pt x="3026" y="1341"/>
                  </a:lnTo>
                  <a:lnTo>
                    <a:pt x="3018" y="1341"/>
                  </a:lnTo>
                  <a:lnTo>
                    <a:pt x="3018" y="1341"/>
                  </a:lnTo>
                  <a:lnTo>
                    <a:pt x="3000" y="1332"/>
                  </a:lnTo>
                  <a:lnTo>
                    <a:pt x="3000" y="1332"/>
                  </a:lnTo>
                  <a:lnTo>
                    <a:pt x="3000" y="1332"/>
                  </a:lnTo>
                  <a:lnTo>
                    <a:pt x="3009" y="1323"/>
                  </a:lnTo>
                  <a:lnTo>
                    <a:pt x="3009" y="1323"/>
                  </a:lnTo>
                  <a:lnTo>
                    <a:pt x="3018" y="1315"/>
                  </a:lnTo>
                  <a:lnTo>
                    <a:pt x="3018" y="1306"/>
                  </a:lnTo>
                  <a:lnTo>
                    <a:pt x="3018" y="1306"/>
                  </a:lnTo>
                  <a:lnTo>
                    <a:pt x="3009" y="1297"/>
                  </a:lnTo>
                  <a:lnTo>
                    <a:pt x="3000" y="1297"/>
                  </a:lnTo>
                  <a:lnTo>
                    <a:pt x="2973" y="1297"/>
                  </a:lnTo>
                  <a:lnTo>
                    <a:pt x="2973" y="1297"/>
                  </a:lnTo>
                  <a:lnTo>
                    <a:pt x="2912" y="1315"/>
                  </a:lnTo>
                  <a:lnTo>
                    <a:pt x="2868" y="1332"/>
                  </a:lnTo>
                  <a:lnTo>
                    <a:pt x="2850" y="1332"/>
                  </a:lnTo>
                  <a:lnTo>
                    <a:pt x="2850" y="1332"/>
                  </a:lnTo>
                  <a:lnTo>
                    <a:pt x="2832" y="1332"/>
                  </a:lnTo>
                  <a:lnTo>
                    <a:pt x="2815" y="1323"/>
                  </a:lnTo>
                  <a:lnTo>
                    <a:pt x="2815" y="1323"/>
                  </a:lnTo>
                  <a:lnTo>
                    <a:pt x="2779" y="1306"/>
                  </a:lnTo>
                  <a:lnTo>
                    <a:pt x="2762" y="1306"/>
                  </a:lnTo>
                  <a:lnTo>
                    <a:pt x="2762" y="1306"/>
                  </a:lnTo>
                  <a:lnTo>
                    <a:pt x="2718" y="1315"/>
                  </a:lnTo>
                  <a:lnTo>
                    <a:pt x="2718" y="1315"/>
                  </a:lnTo>
                  <a:lnTo>
                    <a:pt x="2691" y="1306"/>
                  </a:lnTo>
                  <a:lnTo>
                    <a:pt x="2691" y="1306"/>
                  </a:lnTo>
                  <a:lnTo>
                    <a:pt x="2691" y="1306"/>
                  </a:lnTo>
                  <a:lnTo>
                    <a:pt x="2691" y="1306"/>
                  </a:lnTo>
                  <a:lnTo>
                    <a:pt x="2691" y="1297"/>
                  </a:lnTo>
                  <a:lnTo>
                    <a:pt x="2691" y="1297"/>
                  </a:lnTo>
                  <a:lnTo>
                    <a:pt x="2691" y="1279"/>
                  </a:lnTo>
                  <a:lnTo>
                    <a:pt x="2682" y="1262"/>
                  </a:lnTo>
                  <a:lnTo>
                    <a:pt x="2682" y="1262"/>
                  </a:lnTo>
                  <a:lnTo>
                    <a:pt x="2665" y="1253"/>
                  </a:lnTo>
                  <a:lnTo>
                    <a:pt x="2638" y="1253"/>
                  </a:lnTo>
                  <a:lnTo>
                    <a:pt x="2638" y="1253"/>
                  </a:lnTo>
                  <a:lnTo>
                    <a:pt x="2620" y="1244"/>
                  </a:lnTo>
                  <a:lnTo>
                    <a:pt x="2612" y="1235"/>
                  </a:lnTo>
                  <a:lnTo>
                    <a:pt x="2612" y="1235"/>
                  </a:lnTo>
                  <a:lnTo>
                    <a:pt x="2612" y="1235"/>
                  </a:lnTo>
                  <a:lnTo>
                    <a:pt x="2612" y="1235"/>
                  </a:lnTo>
                  <a:lnTo>
                    <a:pt x="2612" y="1226"/>
                  </a:lnTo>
                  <a:lnTo>
                    <a:pt x="2612" y="1226"/>
                  </a:lnTo>
                  <a:lnTo>
                    <a:pt x="2603" y="1226"/>
                  </a:lnTo>
                  <a:lnTo>
                    <a:pt x="2594" y="1217"/>
                  </a:lnTo>
                  <a:lnTo>
                    <a:pt x="2594" y="1217"/>
                  </a:lnTo>
                  <a:lnTo>
                    <a:pt x="2585" y="1226"/>
                  </a:lnTo>
                  <a:lnTo>
                    <a:pt x="2576" y="1235"/>
                  </a:lnTo>
                  <a:lnTo>
                    <a:pt x="2576" y="1235"/>
                  </a:lnTo>
                  <a:lnTo>
                    <a:pt x="2576" y="1235"/>
                  </a:lnTo>
                  <a:lnTo>
                    <a:pt x="2585" y="1244"/>
                  </a:lnTo>
                  <a:lnTo>
                    <a:pt x="2585" y="1244"/>
                  </a:lnTo>
                  <a:lnTo>
                    <a:pt x="2576" y="1253"/>
                  </a:lnTo>
                  <a:lnTo>
                    <a:pt x="2576" y="1253"/>
                  </a:lnTo>
                  <a:lnTo>
                    <a:pt x="2576" y="1253"/>
                  </a:lnTo>
                  <a:lnTo>
                    <a:pt x="2576" y="1253"/>
                  </a:lnTo>
                  <a:lnTo>
                    <a:pt x="2568" y="1262"/>
                  </a:lnTo>
                  <a:lnTo>
                    <a:pt x="2568" y="1262"/>
                  </a:lnTo>
                  <a:lnTo>
                    <a:pt x="2559" y="1262"/>
                  </a:lnTo>
                  <a:lnTo>
                    <a:pt x="2550" y="1262"/>
                  </a:lnTo>
                  <a:lnTo>
                    <a:pt x="2550" y="1262"/>
                  </a:lnTo>
                  <a:lnTo>
                    <a:pt x="2515" y="1279"/>
                  </a:lnTo>
                  <a:lnTo>
                    <a:pt x="2506" y="1288"/>
                  </a:lnTo>
                  <a:lnTo>
                    <a:pt x="2497" y="1297"/>
                  </a:lnTo>
                  <a:lnTo>
                    <a:pt x="2497" y="1297"/>
                  </a:lnTo>
                  <a:lnTo>
                    <a:pt x="2497" y="1315"/>
                  </a:lnTo>
                  <a:lnTo>
                    <a:pt x="2506" y="1332"/>
                  </a:lnTo>
                  <a:lnTo>
                    <a:pt x="2506" y="1341"/>
                  </a:lnTo>
                  <a:lnTo>
                    <a:pt x="2506" y="1341"/>
                  </a:lnTo>
                  <a:lnTo>
                    <a:pt x="2506" y="1341"/>
                  </a:lnTo>
                  <a:lnTo>
                    <a:pt x="2506" y="1341"/>
                  </a:lnTo>
                  <a:lnTo>
                    <a:pt x="2523" y="1359"/>
                  </a:lnTo>
                  <a:lnTo>
                    <a:pt x="2515" y="1376"/>
                  </a:lnTo>
                  <a:lnTo>
                    <a:pt x="2515" y="1376"/>
                  </a:lnTo>
                  <a:lnTo>
                    <a:pt x="2515" y="1385"/>
                  </a:lnTo>
                  <a:lnTo>
                    <a:pt x="2506" y="1385"/>
                  </a:lnTo>
                  <a:lnTo>
                    <a:pt x="2506" y="1385"/>
                  </a:lnTo>
                  <a:lnTo>
                    <a:pt x="2479" y="1376"/>
                  </a:lnTo>
                  <a:lnTo>
                    <a:pt x="2471" y="1359"/>
                  </a:lnTo>
                  <a:lnTo>
                    <a:pt x="2471" y="1359"/>
                  </a:lnTo>
                  <a:lnTo>
                    <a:pt x="2462" y="1341"/>
                  </a:lnTo>
                  <a:lnTo>
                    <a:pt x="2479" y="1315"/>
                  </a:lnTo>
                  <a:lnTo>
                    <a:pt x="2479" y="1315"/>
                  </a:lnTo>
                  <a:lnTo>
                    <a:pt x="2479" y="1315"/>
                  </a:lnTo>
                  <a:lnTo>
                    <a:pt x="2479" y="1315"/>
                  </a:lnTo>
                  <a:lnTo>
                    <a:pt x="2488" y="1306"/>
                  </a:lnTo>
                  <a:lnTo>
                    <a:pt x="2488" y="1306"/>
                  </a:lnTo>
                  <a:lnTo>
                    <a:pt x="2497" y="1297"/>
                  </a:lnTo>
                  <a:lnTo>
                    <a:pt x="2497" y="1297"/>
                  </a:lnTo>
                  <a:lnTo>
                    <a:pt x="2488" y="1288"/>
                  </a:lnTo>
                  <a:lnTo>
                    <a:pt x="2488" y="1288"/>
                  </a:lnTo>
                  <a:lnTo>
                    <a:pt x="2479" y="1270"/>
                  </a:lnTo>
                  <a:lnTo>
                    <a:pt x="2479" y="1270"/>
                  </a:lnTo>
                  <a:lnTo>
                    <a:pt x="2479" y="1262"/>
                  </a:lnTo>
                  <a:lnTo>
                    <a:pt x="2471" y="1262"/>
                  </a:lnTo>
                  <a:lnTo>
                    <a:pt x="2471" y="1262"/>
                  </a:lnTo>
                  <a:lnTo>
                    <a:pt x="2479" y="1253"/>
                  </a:lnTo>
                  <a:lnTo>
                    <a:pt x="2479" y="1253"/>
                  </a:lnTo>
                  <a:lnTo>
                    <a:pt x="2488" y="1244"/>
                  </a:lnTo>
                  <a:lnTo>
                    <a:pt x="2488" y="1244"/>
                  </a:lnTo>
                  <a:lnTo>
                    <a:pt x="2497" y="1244"/>
                  </a:lnTo>
                  <a:lnTo>
                    <a:pt x="2497" y="1244"/>
                  </a:lnTo>
                  <a:lnTo>
                    <a:pt x="2515" y="1235"/>
                  </a:lnTo>
                  <a:lnTo>
                    <a:pt x="2515" y="1235"/>
                  </a:lnTo>
                  <a:lnTo>
                    <a:pt x="2523" y="1226"/>
                  </a:lnTo>
                  <a:lnTo>
                    <a:pt x="2523" y="1226"/>
                  </a:lnTo>
                  <a:lnTo>
                    <a:pt x="2523" y="1217"/>
                  </a:lnTo>
                  <a:lnTo>
                    <a:pt x="2506" y="1209"/>
                  </a:lnTo>
                  <a:lnTo>
                    <a:pt x="2506" y="1209"/>
                  </a:lnTo>
                  <a:lnTo>
                    <a:pt x="2497" y="1200"/>
                  </a:lnTo>
                  <a:lnTo>
                    <a:pt x="2497" y="1200"/>
                  </a:lnTo>
                  <a:lnTo>
                    <a:pt x="2479" y="1209"/>
                  </a:lnTo>
                  <a:lnTo>
                    <a:pt x="2471" y="1217"/>
                  </a:lnTo>
                  <a:lnTo>
                    <a:pt x="2471" y="1217"/>
                  </a:lnTo>
                  <a:lnTo>
                    <a:pt x="2471" y="1217"/>
                  </a:lnTo>
                  <a:lnTo>
                    <a:pt x="2471" y="1217"/>
                  </a:lnTo>
                  <a:lnTo>
                    <a:pt x="2444" y="1235"/>
                  </a:lnTo>
                  <a:lnTo>
                    <a:pt x="2444" y="1235"/>
                  </a:lnTo>
                  <a:lnTo>
                    <a:pt x="2418" y="1235"/>
                  </a:lnTo>
                  <a:lnTo>
                    <a:pt x="2409" y="1253"/>
                  </a:lnTo>
                  <a:lnTo>
                    <a:pt x="2409" y="1253"/>
                  </a:lnTo>
                  <a:lnTo>
                    <a:pt x="2400" y="1262"/>
                  </a:lnTo>
                  <a:lnTo>
                    <a:pt x="2400" y="1262"/>
                  </a:lnTo>
                  <a:lnTo>
                    <a:pt x="2391" y="1262"/>
                  </a:lnTo>
                  <a:lnTo>
                    <a:pt x="2391" y="1262"/>
                  </a:lnTo>
                  <a:lnTo>
                    <a:pt x="2373" y="1270"/>
                  </a:lnTo>
                  <a:lnTo>
                    <a:pt x="2356" y="1270"/>
                  </a:lnTo>
                  <a:lnTo>
                    <a:pt x="2356" y="1270"/>
                  </a:lnTo>
                  <a:lnTo>
                    <a:pt x="2347" y="1279"/>
                  </a:lnTo>
                  <a:lnTo>
                    <a:pt x="2347" y="1279"/>
                  </a:lnTo>
                  <a:lnTo>
                    <a:pt x="2338" y="1279"/>
                  </a:lnTo>
                  <a:lnTo>
                    <a:pt x="2338" y="1279"/>
                  </a:lnTo>
                  <a:lnTo>
                    <a:pt x="2338" y="1279"/>
                  </a:lnTo>
                  <a:lnTo>
                    <a:pt x="2338" y="1279"/>
                  </a:lnTo>
                  <a:lnTo>
                    <a:pt x="2329" y="1279"/>
                  </a:lnTo>
                  <a:lnTo>
                    <a:pt x="2329" y="1279"/>
                  </a:lnTo>
                  <a:lnTo>
                    <a:pt x="2312" y="1270"/>
                  </a:lnTo>
                  <a:lnTo>
                    <a:pt x="2312" y="1270"/>
                  </a:lnTo>
                  <a:lnTo>
                    <a:pt x="2294" y="1279"/>
                  </a:lnTo>
                  <a:lnTo>
                    <a:pt x="2276" y="1297"/>
                  </a:lnTo>
                  <a:lnTo>
                    <a:pt x="2276" y="1297"/>
                  </a:lnTo>
                  <a:lnTo>
                    <a:pt x="2268" y="1306"/>
                  </a:lnTo>
                  <a:lnTo>
                    <a:pt x="2268" y="1306"/>
                  </a:lnTo>
                  <a:lnTo>
                    <a:pt x="2259" y="1323"/>
                  </a:lnTo>
                  <a:lnTo>
                    <a:pt x="2259" y="1332"/>
                  </a:lnTo>
                  <a:lnTo>
                    <a:pt x="2259" y="1332"/>
                  </a:lnTo>
                  <a:lnTo>
                    <a:pt x="2259" y="1359"/>
                  </a:lnTo>
                  <a:lnTo>
                    <a:pt x="2241" y="1368"/>
                  </a:lnTo>
                  <a:lnTo>
                    <a:pt x="2241" y="1368"/>
                  </a:lnTo>
                  <a:lnTo>
                    <a:pt x="2223" y="1394"/>
                  </a:lnTo>
                  <a:lnTo>
                    <a:pt x="2223" y="1394"/>
                  </a:lnTo>
                  <a:lnTo>
                    <a:pt x="2206" y="1368"/>
                  </a:lnTo>
                  <a:lnTo>
                    <a:pt x="2197" y="1368"/>
                  </a:lnTo>
                  <a:lnTo>
                    <a:pt x="2197" y="1368"/>
                  </a:lnTo>
                  <a:lnTo>
                    <a:pt x="2179" y="1350"/>
                  </a:lnTo>
                  <a:lnTo>
                    <a:pt x="2153" y="1332"/>
                  </a:lnTo>
                  <a:lnTo>
                    <a:pt x="2153" y="1332"/>
                  </a:lnTo>
                  <a:lnTo>
                    <a:pt x="2153" y="1332"/>
                  </a:lnTo>
                  <a:lnTo>
                    <a:pt x="2135" y="1332"/>
                  </a:lnTo>
                  <a:lnTo>
                    <a:pt x="2135" y="1332"/>
                  </a:lnTo>
                  <a:lnTo>
                    <a:pt x="2126" y="1332"/>
                  </a:lnTo>
                  <a:lnTo>
                    <a:pt x="2126" y="1332"/>
                  </a:lnTo>
                  <a:lnTo>
                    <a:pt x="2109" y="1323"/>
                  </a:lnTo>
                  <a:lnTo>
                    <a:pt x="2082" y="1332"/>
                  </a:lnTo>
                  <a:lnTo>
                    <a:pt x="2065" y="1341"/>
                  </a:lnTo>
                  <a:lnTo>
                    <a:pt x="2038" y="1359"/>
                  </a:lnTo>
                  <a:lnTo>
                    <a:pt x="2038" y="1359"/>
                  </a:lnTo>
                  <a:lnTo>
                    <a:pt x="2021" y="1368"/>
                  </a:lnTo>
                  <a:lnTo>
                    <a:pt x="2003" y="1376"/>
                  </a:lnTo>
                  <a:lnTo>
                    <a:pt x="2003" y="1376"/>
                  </a:lnTo>
                  <a:lnTo>
                    <a:pt x="1976" y="1368"/>
                  </a:lnTo>
                  <a:lnTo>
                    <a:pt x="1950" y="1359"/>
                  </a:lnTo>
                  <a:lnTo>
                    <a:pt x="1950" y="1359"/>
                  </a:lnTo>
                  <a:lnTo>
                    <a:pt x="1950" y="1350"/>
                  </a:lnTo>
                  <a:lnTo>
                    <a:pt x="1950" y="1350"/>
                  </a:lnTo>
                  <a:lnTo>
                    <a:pt x="1941" y="1350"/>
                  </a:lnTo>
                  <a:lnTo>
                    <a:pt x="1941" y="1350"/>
                  </a:lnTo>
                  <a:lnTo>
                    <a:pt x="1932" y="1341"/>
                  </a:lnTo>
                  <a:lnTo>
                    <a:pt x="1932" y="1341"/>
                  </a:lnTo>
                  <a:lnTo>
                    <a:pt x="1923" y="1341"/>
                  </a:lnTo>
                  <a:lnTo>
                    <a:pt x="1923" y="1332"/>
                  </a:lnTo>
                  <a:lnTo>
                    <a:pt x="1923" y="1332"/>
                  </a:lnTo>
                  <a:lnTo>
                    <a:pt x="1915" y="1323"/>
                  </a:lnTo>
                  <a:lnTo>
                    <a:pt x="1915" y="1323"/>
                  </a:lnTo>
                  <a:lnTo>
                    <a:pt x="1897" y="1297"/>
                  </a:lnTo>
                  <a:lnTo>
                    <a:pt x="1879" y="1270"/>
                  </a:lnTo>
                  <a:lnTo>
                    <a:pt x="1879" y="1270"/>
                  </a:lnTo>
                  <a:lnTo>
                    <a:pt x="1862" y="1262"/>
                  </a:lnTo>
                  <a:lnTo>
                    <a:pt x="1862" y="1262"/>
                  </a:lnTo>
                  <a:lnTo>
                    <a:pt x="1862" y="1262"/>
                  </a:lnTo>
                  <a:lnTo>
                    <a:pt x="1862" y="1262"/>
                  </a:lnTo>
                  <a:lnTo>
                    <a:pt x="1862" y="1262"/>
                  </a:lnTo>
                  <a:lnTo>
                    <a:pt x="1862" y="1253"/>
                  </a:lnTo>
                  <a:lnTo>
                    <a:pt x="1862" y="1253"/>
                  </a:lnTo>
                  <a:lnTo>
                    <a:pt x="1862" y="1235"/>
                  </a:lnTo>
                  <a:lnTo>
                    <a:pt x="1871" y="1209"/>
                  </a:lnTo>
                  <a:lnTo>
                    <a:pt x="1871" y="1209"/>
                  </a:lnTo>
                  <a:lnTo>
                    <a:pt x="1879" y="1200"/>
                  </a:lnTo>
                  <a:lnTo>
                    <a:pt x="1879" y="1200"/>
                  </a:lnTo>
                  <a:lnTo>
                    <a:pt x="1879" y="1191"/>
                  </a:lnTo>
                  <a:lnTo>
                    <a:pt x="1879" y="1191"/>
                  </a:lnTo>
                  <a:lnTo>
                    <a:pt x="1879" y="1182"/>
                  </a:lnTo>
                  <a:lnTo>
                    <a:pt x="1879" y="1147"/>
                  </a:lnTo>
                  <a:lnTo>
                    <a:pt x="1879" y="1147"/>
                  </a:lnTo>
                  <a:lnTo>
                    <a:pt x="1879" y="1120"/>
                  </a:lnTo>
                  <a:lnTo>
                    <a:pt x="1888" y="1103"/>
                  </a:lnTo>
                  <a:lnTo>
                    <a:pt x="1888" y="1103"/>
                  </a:lnTo>
                  <a:lnTo>
                    <a:pt x="1888" y="1094"/>
                  </a:lnTo>
                  <a:lnTo>
                    <a:pt x="1888" y="1094"/>
                  </a:lnTo>
                  <a:lnTo>
                    <a:pt x="1897" y="1085"/>
                  </a:lnTo>
                  <a:lnTo>
                    <a:pt x="1897" y="1067"/>
                  </a:lnTo>
                  <a:lnTo>
                    <a:pt x="1897" y="1050"/>
                  </a:lnTo>
                  <a:lnTo>
                    <a:pt x="1897" y="1050"/>
                  </a:lnTo>
                  <a:lnTo>
                    <a:pt x="1888" y="1041"/>
                  </a:lnTo>
                  <a:lnTo>
                    <a:pt x="1888" y="1041"/>
                  </a:lnTo>
                  <a:lnTo>
                    <a:pt x="1897" y="1032"/>
                  </a:lnTo>
                  <a:lnTo>
                    <a:pt x="1897" y="1032"/>
                  </a:lnTo>
                  <a:lnTo>
                    <a:pt x="1888" y="1023"/>
                  </a:lnTo>
                  <a:lnTo>
                    <a:pt x="1888" y="1023"/>
                  </a:lnTo>
                  <a:lnTo>
                    <a:pt x="1879" y="1014"/>
                  </a:lnTo>
                  <a:lnTo>
                    <a:pt x="1879" y="1014"/>
                  </a:lnTo>
                  <a:lnTo>
                    <a:pt x="1879" y="1006"/>
                  </a:lnTo>
                  <a:lnTo>
                    <a:pt x="1879" y="1006"/>
                  </a:lnTo>
                  <a:lnTo>
                    <a:pt x="1871" y="1006"/>
                  </a:lnTo>
                  <a:lnTo>
                    <a:pt x="1871" y="1006"/>
                  </a:lnTo>
                  <a:lnTo>
                    <a:pt x="1835" y="988"/>
                  </a:lnTo>
                  <a:lnTo>
                    <a:pt x="1835" y="988"/>
                  </a:lnTo>
                  <a:lnTo>
                    <a:pt x="1818" y="979"/>
                  </a:lnTo>
                  <a:lnTo>
                    <a:pt x="1782" y="970"/>
                  </a:lnTo>
                  <a:lnTo>
                    <a:pt x="1782" y="970"/>
                  </a:lnTo>
                  <a:lnTo>
                    <a:pt x="1747" y="979"/>
                  </a:lnTo>
                  <a:lnTo>
                    <a:pt x="1712" y="988"/>
                  </a:lnTo>
                  <a:lnTo>
                    <a:pt x="1712" y="988"/>
                  </a:lnTo>
                  <a:lnTo>
                    <a:pt x="1676" y="988"/>
                  </a:lnTo>
                  <a:lnTo>
                    <a:pt x="1676" y="988"/>
                  </a:lnTo>
                  <a:lnTo>
                    <a:pt x="1659" y="988"/>
                  </a:lnTo>
                  <a:lnTo>
                    <a:pt x="1659" y="988"/>
                  </a:lnTo>
                  <a:lnTo>
                    <a:pt x="1632" y="988"/>
                  </a:lnTo>
                  <a:lnTo>
                    <a:pt x="1606" y="997"/>
                  </a:lnTo>
                  <a:lnTo>
                    <a:pt x="1606" y="997"/>
                  </a:lnTo>
                  <a:lnTo>
                    <a:pt x="1606" y="997"/>
                  </a:lnTo>
                  <a:lnTo>
                    <a:pt x="1606" y="997"/>
                  </a:lnTo>
                  <a:lnTo>
                    <a:pt x="1597" y="988"/>
                  </a:lnTo>
                  <a:lnTo>
                    <a:pt x="1597" y="988"/>
                  </a:lnTo>
                  <a:lnTo>
                    <a:pt x="1597" y="979"/>
                  </a:lnTo>
                  <a:lnTo>
                    <a:pt x="1597" y="979"/>
                  </a:lnTo>
                  <a:lnTo>
                    <a:pt x="1597" y="979"/>
                  </a:lnTo>
                  <a:lnTo>
                    <a:pt x="1597" y="979"/>
                  </a:lnTo>
                  <a:lnTo>
                    <a:pt x="1606" y="953"/>
                  </a:lnTo>
                  <a:lnTo>
                    <a:pt x="1606" y="953"/>
                  </a:lnTo>
                  <a:lnTo>
                    <a:pt x="1615" y="935"/>
                  </a:lnTo>
                  <a:lnTo>
                    <a:pt x="1615" y="908"/>
                  </a:lnTo>
                  <a:lnTo>
                    <a:pt x="1615" y="908"/>
                  </a:lnTo>
                  <a:lnTo>
                    <a:pt x="1615" y="900"/>
                  </a:lnTo>
                  <a:lnTo>
                    <a:pt x="1615" y="900"/>
                  </a:lnTo>
                  <a:lnTo>
                    <a:pt x="1615" y="882"/>
                  </a:lnTo>
                  <a:lnTo>
                    <a:pt x="1623" y="864"/>
                  </a:lnTo>
                  <a:lnTo>
                    <a:pt x="1623" y="864"/>
                  </a:lnTo>
                  <a:lnTo>
                    <a:pt x="1623" y="856"/>
                  </a:lnTo>
                  <a:lnTo>
                    <a:pt x="1623" y="856"/>
                  </a:lnTo>
                  <a:lnTo>
                    <a:pt x="1623" y="856"/>
                  </a:lnTo>
                  <a:lnTo>
                    <a:pt x="1623" y="856"/>
                  </a:lnTo>
                  <a:lnTo>
                    <a:pt x="1641" y="847"/>
                  </a:lnTo>
                  <a:lnTo>
                    <a:pt x="1641" y="847"/>
                  </a:lnTo>
                  <a:lnTo>
                    <a:pt x="1659" y="820"/>
                  </a:lnTo>
                  <a:lnTo>
                    <a:pt x="1659" y="785"/>
                  </a:lnTo>
                  <a:lnTo>
                    <a:pt x="1659" y="785"/>
                  </a:lnTo>
                  <a:lnTo>
                    <a:pt x="1659" y="767"/>
                  </a:lnTo>
                  <a:lnTo>
                    <a:pt x="1659" y="750"/>
                  </a:lnTo>
                  <a:lnTo>
                    <a:pt x="1659" y="750"/>
                  </a:lnTo>
                  <a:lnTo>
                    <a:pt x="1659" y="741"/>
                  </a:lnTo>
                  <a:lnTo>
                    <a:pt x="1668" y="723"/>
                  </a:lnTo>
                  <a:lnTo>
                    <a:pt x="1685" y="714"/>
                  </a:lnTo>
                  <a:lnTo>
                    <a:pt x="1685" y="714"/>
                  </a:lnTo>
                  <a:lnTo>
                    <a:pt x="1694" y="697"/>
                  </a:lnTo>
                  <a:lnTo>
                    <a:pt x="1703" y="679"/>
                  </a:lnTo>
                  <a:lnTo>
                    <a:pt x="1703" y="679"/>
                  </a:lnTo>
                  <a:lnTo>
                    <a:pt x="1694" y="670"/>
                  </a:lnTo>
                  <a:lnTo>
                    <a:pt x="1685" y="661"/>
                  </a:lnTo>
                  <a:lnTo>
                    <a:pt x="1685" y="661"/>
                  </a:lnTo>
                  <a:lnTo>
                    <a:pt x="1685" y="661"/>
                  </a:lnTo>
                  <a:lnTo>
                    <a:pt x="1676" y="661"/>
                  </a:lnTo>
                  <a:lnTo>
                    <a:pt x="1676" y="661"/>
                  </a:lnTo>
                  <a:lnTo>
                    <a:pt x="1650" y="661"/>
                  </a:lnTo>
                  <a:lnTo>
                    <a:pt x="1650" y="661"/>
                  </a:lnTo>
                  <a:lnTo>
                    <a:pt x="1632" y="652"/>
                  </a:lnTo>
                  <a:lnTo>
                    <a:pt x="1606" y="661"/>
                  </a:lnTo>
                  <a:lnTo>
                    <a:pt x="1597" y="661"/>
                  </a:lnTo>
                  <a:lnTo>
                    <a:pt x="1597" y="661"/>
                  </a:lnTo>
                  <a:lnTo>
                    <a:pt x="1562" y="670"/>
                  </a:lnTo>
                  <a:lnTo>
                    <a:pt x="1562" y="670"/>
                  </a:lnTo>
                  <a:lnTo>
                    <a:pt x="1518" y="679"/>
                  </a:lnTo>
                  <a:lnTo>
                    <a:pt x="1500" y="697"/>
                  </a:lnTo>
                  <a:lnTo>
                    <a:pt x="1500" y="697"/>
                  </a:lnTo>
                  <a:lnTo>
                    <a:pt x="1491" y="714"/>
                  </a:lnTo>
                  <a:lnTo>
                    <a:pt x="1491" y="732"/>
                  </a:lnTo>
                  <a:lnTo>
                    <a:pt x="1491" y="732"/>
                  </a:lnTo>
                  <a:lnTo>
                    <a:pt x="1491" y="750"/>
                  </a:lnTo>
                  <a:lnTo>
                    <a:pt x="1482" y="758"/>
                  </a:lnTo>
                  <a:lnTo>
                    <a:pt x="1482" y="758"/>
                  </a:lnTo>
                  <a:lnTo>
                    <a:pt x="1473" y="767"/>
                  </a:lnTo>
                  <a:lnTo>
                    <a:pt x="1473" y="785"/>
                  </a:lnTo>
                  <a:lnTo>
                    <a:pt x="1473" y="785"/>
                  </a:lnTo>
                  <a:lnTo>
                    <a:pt x="1473" y="785"/>
                  </a:lnTo>
                  <a:lnTo>
                    <a:pt x="1473" y="785"/>
                  </a:lnTo>
                  <a:lnTo>
                    <a:pt x="1465" y="803"/>
                  </a:lnTo>
                  <a:lnTo>
                    <a:pt x="1456" y="811"/>
                  </a:lnTo>
                  <a:lnTo>
                    <a:pt x="1456" y="811"/>
                  </a:lnTo>
                  <a:lnTo>
                    <a:pt x="1447" y="811"/>
                  </a:lnTo>
                  <a:lnTo>
                    <a:pt x="1447" y="811"/>
                  </a:lnTo>
                  <a:lnTo>
                    <a:pt x="1447" y="811"/>
                  </a:lnTo>
                  <a:lnTo>
                    <a:pt x="1447" y="811"/>
                  </a:lnTo>
                  <a:lnTo>
                    <a:pt x="1438" y="820"/>
                  </a:lnTo>
                  <a:lnTo>
                    <a:pt x="1438" y="829"/>
                  </a:lnTo>
                  <a:lnTo>
                    <a:pt x="1438" y="829"/>
                  </a:lnTo>
                  <a:lnTo>
                    <a:pt x="1429" y="838"/>
                  </a:lnTo>
                  <a:lnTo>
                    <a:pt x="1429" y="838"/>
                  </a:lnTo>
                  <a:lnTo>
                    <a:pt x="1403" y="829"/>
                  </a:lnTo>
                  <a:lnTo>
                    <a:pt x="1403" y="829"/>
                  </a:lnTo>
                  <a:lnTo>
                    <a:pt x="1385" y="820"/>
                  </a:lnTo>
                  <a:lnTo>
                    <a:pt x="1385" y="820"/>
                  </a:lnTo>
                  <a:lnTo>
                    <a:pt x="1297" y="838"/>
                  </a:lnTo>
                  <a:lnTo>
                    <a:pt x="1297" y="838"/>
                  </a:lnTo>
                  <a:lnTo>
                    <a:pt x="1279" y="847"/>
                  </a:lnTo>
                  <a:lnTo>
                    <a:pt x="1279" y="847"/>
                  </a:lnTo>
                  <a:lnTo>
                    <a:pt x="1262" y="847"/>
                  </a:lnTo>
                  <a:lnTo>
                    <a:pt x="1262" y="847"/>
                  </a:lnTo>
                  <a:lnTo>
                    <a:pt x="1253" y="847"/>
                  </a:lnTo>
                  <a:lnTo>
                    <a:pt x="1253" y="847"/>
                  </a:lnTo>
                  <a:lnTo>
                    <a:pt x="1235" y="838"/>
                  </a:lnTo>
                  <a:lnTo>
                    <a:pt x="1235" y="838"/>
                  </a:lnTo>
                  <a:lnTo>
                    <a:pt x="1218" y="820"/>
                  </a:lnTo>
                  <a:lnTo>
                    <a:pt x="1200" y="820"/>
                  </a:lnTo>
                  <a:lnTo>
                    <a:pt x="1200" y="820"/>
                  </a:lnTo>
                  <a:lnTo>
                    <a:pt x="1182" y="811"/>
                  </a:lnTo>
                  <a:lnTo>
                    <a:pt x="1174" y="803"/>
                  </a:lnTo>
                  <a:lnTo>
                    <a:pt x="1174" y="767"/>
                  </a:lnTo>
                  <a:lnTo>
                    <a:pt x="1174" y="767"/>
                  </a:lnTo>
                  <a:lnTo>
                    <a:pt x="1174" y="758"/>
                  </a:lnTo>
                  <a:lnTo>
                    <a:pt x="1174" y="758"/>
                  </a:lnTo>
                  <a:lnTo>
                    <a:pt x="1138" y="714"/>
                  </a:lnTo>
                  <a:lnTo>
                    <a:pt x="1112" y="697"/>
                  </a:lnTo>
                  <a:lnTo>
                    <a:pt x="1112" y="697"/>
                  </a:lnTo>
                  <a:lnTo>
                    <a:pt x="1094" y="661"/>
                  </a:lnTo>
                  <a:lnTo>
                    <a:pt x="1094" y="617"/>
                  </a:lnTo>
                  <a:lnTo>
                    <a:pt x="1094" y="617"/>
                  </a:lnTo>
                  <a:lnTo>
                    <a:pt x="1085" y="592"/>
                  </a:lnTo>
                  <a:lnTo>
                    <a:pt x="1085" y="583"/>
                  </a:lnTo>
                  <a:lnTo>
                    <a:pt x="1085" y="583"/>
                  </a:lnTo>
                  <a:lnTo>
                    <a:pt x="1094" y="530"/>
                  </a:lnTo>
                  <a:lnTo>
                    <a:pt x="1112" y="442"/>
                  </a:lnTo>
                  <a:lnTo>
                    <a:pt x="1112" y="442"/>
                  </a:lnTo>
                  <a:lnTo>
                    <a:pt x="1112" y="433"/>
                  </a:lnTo>
                  <a:lnTo>
                    <a:pt x="1112" y="424"/>
                  </a:lnTo>
                  <a:lnTo>
                    <a:pt x="1112" y="424"/>
                  </a:lnTo>
                  <a:lnTo>
                    <a:pt x="1112" y="415"/>
                  </a:lnTo>
                  <a:lnTo>
                    <a:pt x="1103" y="406"/>
                  </a:lnTo>
                  <a:lnTo>
                    <a:pt x="1103" y="406"/>
                  </a:lnTo>
                  <a:lnTo>
                    <a:pt x="1094" y="406"/>
                  </a:lnTo>
                  <a:lnTo>
                    <a:pt x="1085" y="406"/>
                  </a:lnTo>
                  <a:lnTo>
                    <a:pt x="1085" y="406"/>
                  </a:lnTo>
                  <a:lnTo>
                    <a:pt x="1041" y="389"/>
                  </a:lnTo>
                  <a:lnTo>
                    <a:pt x="1015" y="380"/>
                  </a:lnTo>
                  <a:lnTo>
                    <a:pt x="1015" y="380"/>
                  </a:lnTo>
                  <a:lnTo>
                    <a:pt x="1015" y="380"/>
                  </a:lnTo>
                  <a:lnTo>
                    <a:pt x="1015" y="380"/>
                  </a:lnTo>
                  <a:lnTo>
                    <a:pt x="1006" y="371"/>
                  </a:lnTo>
                  <a:lnTo>
                    <a:pt x="1006" y="371"/>
                  </a:lnTo>
                  <a:lnTo>
                    <a:pt x="1006" y="371"/>
                  </a:lnTo>
                  <a:lnTo>
                    <a:pt x="997" y="353"/>
                  </a:lnTo>
                  <a:lnTo>
                    <a:pt x="997" y="353"/>
                  </a:lnTo>
                  <a:lnTo>
                    <a:pt x="997" y="344"/>
                  </a:lnTo>
                  <a:lnTo>
                    <a:pt x="997" y="344"/>
                  </a:lnTo>
                  <a:lnTo>
                    <a:pt x="997" y="336"/>
                  </a:lnTo>
                  <a:lnTo>
                    <a:pt x="997" y="336"/>
                  </a:lnTo>
                  <a:lnTo>
                    <a:pt x="988" y="327"/>
                  </a:lnTo>
                  <a:lnTo>
                    <a:pt x="988" y="318"/>
                  </a:lnTo>
                  <a:lnTo>
                    <a:pt x="988" y="318"/>
                  </a:lnTo>
                  <a:lnTo>
                    <a:pt x="979" y="300"/>
                  </a:lnTo>
                  <a:lnTo>
                    <a:pt x="979" y="300"/>
                  </a:lnTo>
                  <a:lnTo>
                    <a:pt x="979" y="300"/>
                  </a:lnTo>
                  <a:lnTo>
                    <a:pt x="979" y="300"/>
                  </a:lnTo>
                  <a:lnTo>
                    <a:pt x="953" y="274"/>
                  </a:lnTo>
                  <a:lnTo>
                    <a:pt x="935" y="256"/>
                  </a:lnTo>
                  <a:lnTo>
                    <a:pt x="926" y="239"/>
                  </a:lnTo>
                  <a:lnTo>
                    <a:pt x="926" y="239"/>
                  </a:lnTo>
                  <a:lnTo>
                    <a:pt x="909" y="203"/>
                  </a:lnTo>
                  <a:lnTo>
                    <a:pt x="882" y="186"/>
                  </a:lnTo>
                  <a:lnTo>
                    <a:pt x="847" y="177"/>
                  </a:lnTo>
                  <a:lnTo>
                    <a:pt x="829" y="177"/>
                  </a:lnTo>
                  <a:lnTo>
                    <a:pt x="829" y="177"/>
                  </a:lnTo>
                  <a:lnTo>
                    <a:pt x="821" y="177"/>
                  </a:lnTo>
                  <a:lnTo>
                    <a:pt x="812" y="186"/>
                  </a:lnTo>
                  <a:lnTo>
                    <a:pt x="812" y="186"/>
                  </a:lnTo>
                  <a:lnTo>
                    <a:pt x="803" y="186"/>
                  </a:lnTo>
                  <a:lnTo>
                    <a:pt x="803" y="186"/>
                  </a:lnTo>
                  <a:lnTo>
                    <a:pt x="794" y="212"/>
                  </a:lnTo>
                  <a:lnTo>
                    <a:pt x="794" y="212"/>
                  </a:lnTo>
                  <a:lnTo>
                    <a:pt x="794" y="212"/>
                  </a:lnTo>
                  <a:lnTo>
                    <a:pt x="794" y="212"/>
                  </a:lnTo>
                  <a:lnTo>
                    <a:pt x="785" y="221"/>
                  </a:lnTo>
                  <a:lnTo>
                    <a:pt x="785" y="221"/>
                  </a:lnTo>
                  <a:lnTo>
                    <a:pt x="785" y="221"/>
                  </a:lnTo>
                  <a:lnTo>
                    <a:pt x="785" y="221"/>
                  </a:lnTo>
                  <a:lnTo>
                    <a:pt x="785" y="221"/>
                  </a:lnTo>
                  <a:lnTo>
                    <a:pt x="776" y="221"/>
                  </a:lnTo>
                  <a:lnTo>
                    <a:pt x="776" y="221"/>
                  </a:lnTo>
                  <a:lnTo>
                    <a:pt x="759" y="212"/>
                  </a:lnTo>
                  <a:lnTo>
                    <a:pt x="759" y="212"/>
                  </a:lnTo>
                  <a:lnTo>
                    <a:pt x="741" y="203"/>
                  </a:lnTo>
                  <a:lnTo>
                    <a:pt x="741" y="203"/>
                  </a:lnTo>
                  <a:lnTo>
                    <a:pt x="724" y="194"/>
                  </a:lnTo>
                  <a:lnTo>
                    <a:pt x="724" y="194"/>
                  </a:lnTo>
                  <a:lnTo>
                    <a:pt x="715" y="194"/>
                  </a:lnTo>
                  <a:lnTo>
                    <a:pt x="715" y="194"/>
                  </a:lnTo>
                  <a:lnTo>
                    <a:pt x="706" y="177"/>
                  </a:lnTo>
                  <a:lnTo>
                    <a:pt x="706" y="159"/>
                  </a:lnTo>
                  <a:lnTo>
                    <a:pt x="706" y="159"/>
                  </a:lnTo>
                  <a:lnTo>
                    <a:pt x="697" y="150"/>
                  </a:lnTo>
                  <a:lnTo>
                    <a:pt x="688" y="133"/>
                  </a:lnTo>
                  <a:lnTo>
                    <a:pt x="662" y="115"/>
                  </a:lnTo>
                  <a:lnTo>
                    <a:pt x="662" y="115"/>
                  </a:lnTo>
                  <a:lnTo>
                    <a:pt x="662" y="115"/>
                  </a:lnTo>
                  <a:lnTo>
                    <a:pt x="662" y="115"/>
                  </a:lnTo>
                  <a:lnTo>
                    <a:pt x="635" y="88"/>
                  </a:lnTo>
                  <a:lnTo>
                    <a:pt x="635" y="88"/>
                  </a:lnTo>
                  <a:lnTo>
                    <a:pt x="600" y="62"/>
                  </a:lnTo>
                  <a:lnTo>
                    <a:pt x="600" y="62"/>
                  </a:lnTo>
                  <a:lnTo>
                    <a:pt x="591" y="62"/>
                  </a:lnTo>
                  <a:lnTo>
                    <a:pt x="521" y="62"/>
                  </a:lnTo>
                  <a:lnTo>
                    <a:pt x="521" y="62"/>
                  </a:lnTo>
                  <a:lnTo>
                    <a:pt x="512" y="62"/>
                  </a:lnTo>
                  <a:lnTo>
                    <a:pt x="494" y="88"/>
                  </a:lnTo>
                  <a:lnTo>
                    <a:pt x="335" y="88"/>
                  </a:lnTo>
                  <a:lnTo>
                    <a:pt x="335" y="88"/>
                  </a:lnTo>
                  <a:lnTo>
                    <a:pt x="194" y="36"/>
                  </a:lnTo>
                  <a:lnTo>
                    <a:pt x="194" y="36"/>
                  </a:lnTo>
                  <a:lnTo>
                    <a:pt x="159" y="27"/>
                  </a:lnTo>
                  <a:lnTo>
                    <a:pt x="141" y="9"/>
                  </a:lnTo>
                  <a:lnTo>
                    <a:pt x="141" y="9"/>
                  </a:lnTo>
                  <a:lnTo>
                    <a:pt x="124" y="0"/>
                  </a:lnTo>
                  <a:lnTo>
                    <a:pt x="9" y="18"/>
                  </a:lnTo>
                  <a:lnTo>
                    <a:pt x="9" y="18"/>
                  </a:lnTo>
                  <a:lnTo>
                    <a:pt x="0" y="27"/>
                  </a:lnTo>
                  <a:lnTo>
                    <a:pt x="0" y="27"/>
                  </a:lnTo>
                  <a:lnTo>
                    <a:pt x="0" y="36"/>
                  </a:lnTo>
                  <a:lnTo>
                    <a:pt x="0" y="36"/>
                  </a:lnTo>
                  <a:lnTo>
                    <a:pt x="18" y="53"/>
                  </a:lnTo>
                  <a:lnTo>
                    <a:pt x="18" y="53"/>
                  </a:lnTo>
                  <a:lnTo>
                    <a:pt x="27" y="71"/>
                  </a:lnTo>
                  <a:lnTo>
                    <a:pt x="27" y="71"/>
                  </a:lnTo>
                  <a:lnTo>
                    <a:pt x="62" y="124"/>
                  </a:lnTo>
                  <a:lnTo>
                    <a:pt x="79" y="177"/>
                  </a:lnTo>
                  <a:lnTo>
                    <a:pt x="79" y="177"/>
                  </a:lnTo>
                  <a:lnTo>
                    <a:pt x="79" y="194"/>
                  </a:lnTo>
                  <a:lnTo>
                    <a:pt x="97" y="203"/>
                  </a:lnTo>
                  <a:lnTo>
                    <a:pt x="124" y="221"/>
                  </a:lnTo>
                  <a:lnTo>
                    <a:pt x="124" y="221"/>
                  </a:lnTo>
                  <a:lnTo>
                    <a:pt x="132" y="221"/>
                  </a:lnTo>
                  <a:lnTo>
                    <a:pt x="132" y="221"/>
                  </a:lnTo>
                  <a:lnTo>
                    <a:pt x="150" y="230"/>
                  </a:lnTo>
                  <a:lnTo>
                    <a:pt x="150" y="230"/>
                  </a:lnTo>
                  <a:lnTo>
                    <a:pt x="168" y="247"/>
                  </a:lnTo>
                  <a:lnTo>
                    <a:pt x="168" y="274"/>
                  </a:lnTo>
                  <a:lnTo>
                    <a:pt x="168" y="300"/>
                  </a:lnTo>
                  <a:lnTo>
                    <a:pt x="168" y="300"/>
                  </a:lnTo>
                  <a:lnTo>
                    <a:pt x="168" y="300"/>
                  </a:lnTo>
                  <a:lnTo>
                    <a:pt x="168" y="300"/>
                  </a:lnTo>
                  <a:lnTo>
                    <a:pt x="168" y="300"/>
                  </a:lnTo>
                  <a:lnTo>
                    <a:pt x="159" y="300"/>
                  </a:lnTo>
                  <a:lnTo>
                    <a:pt x="159" y="300"/>
                  </a:lnTo>
                  <a:lnTo>
                    <a:pt x="141" y="300"/>
                  </a:lnTo>
                  <a:lnTo>
                    <a:pt x="132" y="300"/>
                  </a:lnTo>
                  <a:lnTo>
                    <a:pt x="132" y="300"/>
                  </a:lnTo>
                  <a:lnTo>
                    <a:pt x="132" y="318"/>
                  </a:lnTo>
                  <a:lnTo>
                    <a:pt x="132" y="318"/>
                  </a:lnTo>
                  <a:lnTo>
                    <a:pt x="159" y="344"/>
                  </a:lnTo>
                  <a:lnTo>
                    <a:pt x="194" y="353"/>
                  </a:lnTo>
                  <a:lnTo>
                    <a:pt x="203" y="353"/>
                  </a:lnTo>
                  <a:lnTo>
                    <a:pt x="203" y="353"/>
                  </a:lnTo>
                  <a:lnTo>
                    <a:pt x="221" y="362"/>
                  </a:lnTo>
                  <a:lnTo>
                    <a:pt x="247" y="380"/>
                  </a:lnTo>
                  <a:lnTo>
                    <a:pt x="256" y="389"/>
                  </a:lnTo>
                  <a:lnTo>
                    <a:pt x="256" y="389"/>
                  </a:lnTo>
                  <a:lnTo>
                    <a:pt x="274" y="415"/>
                  </a:lnTo>
                  <a:lnTo>
                    <a:pt x="282" y="442"/>
                  </a:lnTo>
                  <a:lnTo>
                    <a:pt x="282" y="442"/>
                  </a:lnTo>
                  <a:lnTo>
                    <a:pt x="274" y="450"/>
                  </a:lnTo>
                  <a:lnTo>
                    <a:pt x="274" y="450"/>
                  </a:lnTo>
                  <a:lnTo>
                    <a:pt x="265" y="459"/>
                  </a:lnTo>
                  <a:lnTo>
                    <a:pt x="265" y="459"/>
                  </a:lnTo>
                  <a:lnTo>
                    <a:pt x="274" y="477"/>
                  </a:lnTo>
                  <a:lnTo>
                    <a:pt x="274" y="477"/>
                  </a:lnTo>
                  <a:lnTo>
                    <a:pt x="291" y="486"/>
                  </a:lnTo>
                  <a:lnTo>
                    <a:pt x="291" y="486"/>
                  </a:lnTo>
                  <a:lnTo>
                    <a:pt x="318" y="503"/>
                  </a:lnTo>
                  <a:lnTo>
                    <a:pt x="318" y="503"/>
                  </a:lnTo>
                  <a:lnTo>
                    <a:pt x="318" y="512"/>
                  </a:lnTo>
                  <a:lnTo>
                    <a:pt x="335" y="521"/>
                  </a:lnTo>
                  <a:lnTo>
                    <a:pt x="335" y="521"/>
                  </a:lnTo>
                  <a:lnTo>
                    <a:pt x="362" y="539"/>
                  </a:lnTo>
                  <a:lnTo>
                    <a:pt x="379" y="556"/>
                  </a:lnTo>
                  <a:lnTo>
                    <a:pt x="397" y="583"/>
                  </a:lnTo>
                  <a:lnTo>
                    <a:pt x="397" y="583"/>
                  </a:lnTo>
                  <a:lnTo>
                    <a:pt x="397" y="592"/>
                  </a:lnTo>
                  <a:lnTo>
                    <a:pt x="397" y="592"/>
                  </a:lnTo>
                  <a:lnTo>
                    <a:pt x="415" y="592"/>
                  </a:lnTo>
                  <a:lnTo>
                    <a:pt x="415" y="592"/>
                  </a:lnTo>
                  <a:lnTo>
                    <a:pt x="432" y="574"/>
                  </a:lnTo>
                  <a:lnTo>
                    <a:pt x="432" y="574"/>
                  </a:lnTo>
                  <a:lnTo>
                    <a:pt x="432" y="556"/>
                  </a:lnTo>
                  <a:lnTo>
                    <a:pt x="432" y="548"/>
                  </a:lnTo>
                  <a:lnTo>
                    <a:pt x="432" y="548"/>
                  </a:lnTo>
                  <a:lnTo>
                    <a:pt x="424" y="539"/>
                  </a:lnTo>
                  <a:lnTo>
                    <a:pt x="424" y="539"/>
                  </a:lnTo>
                  <a:lnTo>
                    <a:pt x="424" y="539"/>
                  </a:lnTo>
                  <a:lnTo>
                    <a:pt x="424" y="521"/>
                  </a:lnTo>
                  <a:lnTo>
                    <a:pt x="424" y="521"/>
                  </a:lnTo>
                  <a:lnTo>
                    <a:pt x="415" y="512"/>
                  </a:lnTo>
                  <a:lnTo>
                    <a:pt x="406" y="503"/>
                  </a:lnTo>
                  <a:lnTo>
                    <a:pt x="379" y="503"/>
                  </a:lnTo>
                  <a:lnTo>
                    <a:pt x="379" y="503"/>
                  </a:lnTo>
                  <a:lnTo>
                    <a:pt x="379" y="503"/>
                  </a:lnTo>
                  <a:lnTo>
                    <a:pt x="379" y="503"/>
                  </a:lnTo>
                  <a:lnTo>
                    <a:pt x="362" y="503"/>
                  </a:lnTo>
                  <a:lnTo>
                    <a:pt x="362" y="503"/>
                  </a:lnTo>
                  <a:lnTo>
                    <a:pt x="362" y="486"/>
                  </a:lnTo>
                  <a:lnTo>
                    <a:pt x="362" y="486"/>
                  </a:lnTo>
                  <a:lnTo>
                    <a:pt x="362" y="468"/>
                  </a:lnTo>
                  <a:lnTo>
                    <a:pt x="353" y="450"/>
                  </a:lnTo>
                  <a:lnTo>
                    <a:pt x="353" y="450"/>
                  </a:lnTo>
                  <a:lnTo>
                    <a:pt x="335" y="415"/>
                  </a:lnTo>
                  <a:lnTo>
                    <a:pt x="318" y="380"/>
                  </a:lnTo>
                  <a:lnTo>
                    <a:pt x="318" y="380"/>
                  </a:lnTo>
                  <a:lnTo>
                    <a:pt x="318" y="380"/>
                  </a:lnTo>
                  <a:lnTo>
                    <a:pt x="309" y="353"/>
                  </a:lnTo>
                  <a:lnTo>
                    <a:pt x="282" y="327"/>
                  </a:lnTo>
                  <a:lnTo>
                    <a:pt x="282" y="327"/>
                  </a:lnTo>
                  <a:lnTo>
                    <a:pt x="274" y="318"/>
                  </a:lnTo>
                  <a:lnTo>
                    <a:pt x="256" y="300"/>
                  </a:lnTo>
                  <a:lnTo>
                    <a:pt x="256" y="300"/>
                  </a:lnTo>
                  <a:lnTo>
                    <a:pt x="256" y="292"/>
                  </a:lnTo>
                  <a:lnTo>
                    <a:pt x="256" y="292"/>
                  </a:lnTo>
                  <a:lnTo>
                    <a:pt x="221" y="239"/>
                  </a:lnTo>
                  <a:lnTo>
                    <a:pt x="212" y="230"/>
                  </a:lnTo>
                  <a:lnTo>
                    <a:pt x="212" y="230"/>
                  </a:lnTo>
                  <a:lnTo>
                    <a:pt x="221" y="230"/>
                  </a:lnTo>
                  <a:lnTo>
                    <a:pt x="221" y="230"/>
                  </a:lnTo>
                  <a:lnTo>
                    <a:pt x="221" y="221"/>
                  </a:lnTo>
                  <a:lnTo>
                    <a:pt x="221" y="212"/>
                  </a:lnTo>
                  <a:lnTo>
                    <a:pt x="221" y="212"/>
                  </a:lnTo>
                  <a:lnTo>
                    <a:pt x="221" y="203"/>
                  </a:lnTo>
                  <a:lnTo>
                    <a:pt x="221" y="203"/>
                  </a:lnTo>
                  <a:lnTo>
                    <a:pt x="212" y="203"/>
                  </a:lnTo>
                  <a:lnTo>
                    <a:pt x="194" y="194"/>
                  </a:lnTo>
                  <a:lnTo>
                    <a:pt x="194" y="194"/>
                  </a:lnTo>
                  <a:lnTo>
                    <a:pt x="185" y="194"/>
                  </a:lnTo>
                  <a:lnTo>
                    <a:pt x="185" y="194"/>
                  </a:lnTo>
                  <a:lnTo>
                    <a:pt x="176" y="186"/>
                  </a:lnTo>
                  <a:lnTo>
                    <a:pt x="176" y="186"/>
                  </a:lnTo>
                  <a:lnTo>
                    <a:pt x="150" y="168"/>
                  </a:lnTo>
                  <a:lnTo>
                    <a:pt x="150" y="150"/>
                  </a:lnTo>
                  <a:lnTo>
                    <a:pt x="150" y="150"/>
                  </a:lnTo>
                  <a:lnTo>
                    <a:pt x="141" y="115"/>
                  </a:lnTo>
                  <a:lnTo>
                    <a:pt x="124" y="71"/>
                  </a:lnTo>
                  <a:lnTo>
                    <a:pt x="124" y="62"/>
                  </a:lnTo>
                  <a:lnTo>
                    <a:pt x="124" y="62"/>
                  </a:lnTo>
                  <a:lnTo>
                    <a:pt x="141" y="62"/>
                  </a:lnTo>
                  <a:lnTo>
                    <a:pt x="141" y="62"/>
                  </a:lnTo>
                  <a:lnTo>
                    <a:pt x="141" y="71"/>
                  </a:lnTo>
                  <a:lnTo>
                    <a:pt x="150" y="71"/>
                  </a:lnTo>
                  <a:lnTo>
                    <a:pt x="150" y="71"/>
                  </a:lnTo>
                  <a:lnTo>
                    <a:pt x="159" y="80"/>
                  </a:lnTo>
                  <a:lnTo>
                    <a:pt x="168" y="71"/>
                  </a:lnTo>
                  <a:lnTo>
                    <a:pt x="168" y="71"/>
                  </a:lnTo>
                  <a:lnTo>
                    <a:pt x="176" y="71"/>
                  </a:lnTo>
                  <a:lnTo>
                    <a:pt x="176" y="71"/>
                  </a:lnTo>
                  <a:lnTo>
                    <a:pt x="194" y="80"/>
                  </a:lnTo>
                  <a:lnTo>
                    <a:pt x="194" y="80"/>
                  </a:lnTo>
                  <a:lnTo>
                    <a:pt x="203" y="97"/>
                  </a:lnTo>
                  <a:lnTo>
                    <a:pt x="203" y="97"/>
                  </a:lnTo>
                  <a:lnTo>
                    <a:pt x="221" y="88"/>
                  </a:lnTo>
                  <a:lnTo>
                    <a:pt x="221" y="88"/>
                  </a:lnTo>
                  <a:lnTo>
                    <a:pt x="229" y="88"/>
                  </a:lnTo>
                  <a:lnTo>
                    <a:pt x="229" y="88"/>
                  </a:lnTo>
                  <a:lnTo>
                    <a:pt x="229" y="97"/>
                  </a:lnTo>
                  <a:lnTo>
                    <a:pt x="229" y="97"/>
                  </a:lnTo>
                  <a:lnTo>
                    <a:pt x="221" y="106"/>
                  </a:lnTo>
                  <a:lnTo>
                    <a:pt x="221" y="106"/>
                  </a:lnTo>
                  <a:lnTo>
                    <a:pt x="221" y="124"/>
                  </a:lnTo>
                  <a:lnTo>
                    <a:pt x="238" y="159"/>
                  </a:lnTo>
                  <a:lnTo>
                    <a:pt x="238" y="177"/>
                  </a:lnTo>
                  <a:lnTo>
                    <a:pt x="238" y="177"/>
                  </a:lnTo>
                  <a:lnTo>
                    <a:pt x="256" y="194"/>
                  </a:lnTo>
                  <a:lnTo>
                    <a:pt x="256" y="194"/>
                  </a:lnTo>
                  <a:lnTo>
                    <a:pt x="247" y="203"/>
                  </a:lnTo>
                  <a:lnTo>
                    <a:pt x="247" y="230"/>
                  </a:lnTo>
                  <a:lnTo>
                    <a:pt x="247" y="230"/>
                  </a:lnTo>
                  <a:lnTo>
                    <a:pt x="256" y="239"/>
                  </a:lnTo>
                  <a:lnTo>
                    <a:pt x="256" y="247"/>
                  </a:lnTo>
                  <a:lnTo>
                    <a:pt x="265" y="247"/>
                  </a:lnTo>
                  <a:lnTo>
                    <a:pt x="274" y="239"/>
                  </a:lnTo>
                  <a:lnTo>
                    <a:pt x="274" y="239"/>
                  </a:lnTo>
                  <a:lnTo>
                    <a:pt x="282" y="239"/>
                  </a:lnTo>
                  <a:lnTo>
                    <a:pt x="282" y="239"/>
                  </a:lnTo>
                  <a:lnTo>
                    <a:pt x="309" y="274"/>
                  </a:lnTo>
                  <a:lnTo>
                    <a:pt x="309" y="274"/>
                  </a:lnTo>
                  <a:lnTo>
                    <a:pt x="326" y="283"/>
                  </a:lnTo>
                  <a:lnTo>
                    <a:pt x="344" y="292"/>
                  </a:lnTo>
                  <a:lnTo>
                    <a:pt x="344" y="292"/>
                  </a:lnTo>
                  <a:lnTo>
                    <a:pt x="362" y="300"/>
                  </a:lnTo>
                  <a:lnTo>
                    <a:pt x="362" y="300"/>
                  </a:lnTo>
                  <a:lnTo>
                    <a:pt x="362" y="327"/>
                  </a:lnTo>
                  <a:lnTo>
                    <a:pt x="371" y="336"/>
                  </a:lnTo>
                  <a:lnTo>
                    <a:pt x="388" y="336"/>
                  </a:lnTo>
                  <a:lnTo>
                    <a:pt x="388" y="336"/>
                  </a:lnTo>
                  <a:lnTo>
                    <a:pt x="415" y="353"/>
                  </a:lnTo>
                  <a:lnTo>
                    <a:pt x="424" y="362"/>
                  </a:lnTo>
                  <a:lnTo>
                    <a:pt x="424" y="362"/>
                  </a:lnTo>
                  <a:lnTo>
                    <a:pt x="432" y="371"/>
                  </a:lnTo>
                  <a:lnTo>
                    <a:pt x="432" y="371"/>
                  </a:lnTo>
                  <a:lnTo>
                    <a:pt x="441" y="371"/>
                  </a:lnTo>
                  <a:lnTo>
                    <a:pt x="441" y="371"/>
                  </a:lnTo>
                  <a:lnTo>
                    <a:pt x="432" y="389"/>
                  </a:lnTo>
                  <a:lnTo>
                    <a:pt x="432" y="397"/>
                  </a:lnTo>
                  <a:lnTo>
                    <a:pt x="432" y="397"/>
                  </a:lnTo>
                  <a:lnTo>
                    <a:pt x="432" y="397"/>
                  </a:lnTo>
                  <a:lnTo>
                    <a:pt x="432" y="415"/>
                  </a:lnTo>
                  <a:lnTo>
                    <a:pt x="432" y="415"/>
                  </a:lnTo>
                  <a:lnTo>
                    <a:pt x="441" y="424"/>
                  </a:lnTo>
                  <a:lnTo>
                    <a:pt x="468" y="442"/>
                  </a:lnTo>
                  <a:lnTo>
                    <a:pt x="468" y="442"/>
                  </a:lnTo>
                  <a:lnTo>
                    <a:pt x="494" y="459"/>
                  </a:lnTo>
                  <a:lnTo>
                    <a:pt x="494" y="459"/>
                  </a:lnTo>
                  <a:lnTo>
                    <a:pt x="494" y="459"/>
                  </a:lnTo>
                  <a:lnTo>
                    <a:pt x="494" y="459"/>
                  </a:lnTo>
                  <a:lnTo>
                    <a:pt x="512" y="486"/>
                  </a:lnTo>
                  <a:lnTo>
                    <a:pt x="512" y="486"/>
                  </a:lnTo>
                  <a:lnTo>
                    <a:pt x="635" y="608"/>
                  </a:lnTo>
                  <a:lnTo>
                    <a:pt x="635" y="608"/>
                  </a:lnTo>
                  <a:lnTo>
                    <a:pt x="662" y="661"/>
                  </a:lnTo>
                  <a:lnTo>
                    <a:pt x="662" y="661"/>
                  </a:lnTo>
                  <a:lnTo>
                    <a:pt x="662" y="661"/>
                  </a:lnTo>
                  <a:lnTo>
                    <a:pt x="662" y="670"/>
                  </a:lnTo>
                  <a:lnTo>
                    <a:pt x="662" y="670"/>
                  </a:lnTo>
                  <a:lnTo>
                    <a:pt x="662" y="679"/>
                  </a:lnTo>
                  <a:lnTo>
                    <a:pt x="662" y="679"/>
                  </a:lnTo>
                  <a:lnTo>
                    <a:pt x="662" y="688"/>
                  </a:lnTo>
                  <a:lnTo>
                    <a:pt x="662" y="688"/>
                  </a:lnTo>
                  <a:lnTo>
                    <a:pt x="653" y="697"/>
                  </a:lnTo>
                  <a:lnTo>
                    <a:pt x="662" y="714"/>
                  </a:lnTo>
                  <a:lnTo>
                    <a:pt x="662" y="714"/>
                  </a:lnTo>
                  <a:lnTo>
                    <a:pt x="662" y="714"/>
                  </a:lnTo>
                  <a:lnTo>
                    <a:pt x="662" y="714"/>
                  </a:lnTo>
                  <a:lnTo>
                    <a:pt x="662" y="714"/>
                  </a:lnTo>
                  <a:lnTo>
                    <a:pt x="662" y="714"/>
                  </a:lnTo>
                  <a:lnTo>
                    <a:pt x="662" y="714"/>
                  </a:lnTo>
                  <a:lnTo>
                    <a:pt x="662" y="714"/>
                  </a:lnTo>
                  <a:lnTo>
                    <a:pt x="653" y="714"/>
                  </a:lnTo>
                  <a:lnTo>
                    <a:pt x="644" y="732"/>
                  </a:lnTo>
                  <a:lnTo>
                    <a:pt x="644" y="732"/>
                  </a:lnTo>
                  <a:lnTo>
                    <a:pt x="662" y="767"/>
                  </a:lnTo>
                  <a:lnTo>
                    <a:pt x="671" y="785"/>
                  </a:lnTo>
                  <a:lnTo>
                    <a:pt x="697" y="803"/>
                  </a:lnTo>
                  <a:lnTo>
                    <a:pt x="697" y="803"/>
                  </a:lnTo>
                  <a:lnTo>
                    <a:pt x="706" y="803"/>
                  </a:lnTo>
                  <a:lnTo>
                    <a:pt x="724" y="811"/>
                  </a:lnTo>
                  <a:lnTo>
                    <a:pt x="750" y="838"/>
                  </a:lnTo>
                  <a:lnTo>
                    <a:pt x="750" y="838"/>
                  </a:lnTo>
                  <a:lnTo>
                    <a:pt x="768" y="847"/>
                  </a:lnTo>
                  <a:lnTo>
                    <a:pt x="768" y="847"/>
                  </a:lnTo>
                  <a:lnTo>
                    <a:pt x="768" y="847"/>
                  </a:lnTo>
                  <a:lnTo>
                    <a:pt x="768" y="847"/>
                  </a:lnTo>
                  <a:lnTo>
                    <a:pt x="794" y="864"/>
                  </a:lnTo>
                  <a:lnTo>
                    <a:pt x="821" y="864"/>
                  </a:lnTo>
                  <a:lnTo>
                    <a:pt x="821" y="864"/>
                  </a:lnTo>
                  <a:lnTo>
                    <a:pt x="838" y="873"/>
                  </a:lnTo>
                  <a:lnTo>
                    <a:pt x="838" y="873"/>
                  </a:lnTo>
                  <a:lnTo>
                    <a:pt x="856" y="873"/>
                  </a:lnTo>
                  <a:lnTo>
                    <a:pt x="856" y="873"/>
                  </a:lnTo>
                  <a:lnTo>
                    <a:pt x="900" y="900"/>
                  </a:lnTo>
                  <a:lnTo>
                    <a:pt x="900" y="900"/>
                  </a:lnTo>
                  <a:lnTo>
                    <a:pt x="918" y="908"/>
                  </a:lnTo>
                  <a:lnTo>
                    <a:pt x="918" y="908"/>
                  </a:lnTo>
                  <a:lnTo>
                    <a:pt x="944" y="917"/>
                  </a:lnTo>
                  <a:lnTo>
                    <a:pt x="971" y="926"/>
                  </a:lnTo>
                  <a:lnTo>
                    <a:pt x="971" y="926"/>
                  </a:lnTo>
                  <a:lnTo>
                    <a:pt x="1041" y="953"/>
                  </a:lnTo>
                  <a:lnTo>
                    <a:pt x="1094" y="988"/>
                  </a:lnTo>
                  <a:lnTo>
                    <a:pt x="1094" y="988"/>
                  </a:lnTo>
                  <a:lnTo>
                    <a:pt x="1121" y="997"/>
                  </a:lnTo>
                  <a:lnTo>
                    <a:pt x="1147" y="997"/>
                  </a:lnTo>
                  <a:lnTo>
                    <a:pt x="1209" y="979"/>
                  </a:lnTo>
                  <a:lnTo>
                    <a:pt x="1209" y="979"/>
                  </a:lnTo>
                  <a:lnTo>
                    <a:pt x="1244" y="970"/>
                  </a:lnTo>
                  <a:lnTo>
                    <a:pt x="1244" y="970"/>
                  </a:lnTo>
                  <a:lnTo>
                    <a:pt x="1271" y="979"/>
                  </a:lnTo>
                  <a:lnTo>
                    <a:pt x="1288" y="979"/>
                  </a:lnTo>
                  <a:lnTo>
                    <a:pt x="1288" y="979"/>
                  </a:lnTo>
                  <a:lnTo>
                    <a:pt x="1297" y="988"/>
                  </a:lnTo>
                  <a:lnTo>
                    <a:pt x="1297" y="988"/>
                  </a:lnTo>
                  <a:lnTo>
                    <a:pt x="1315" y="988"/>
                  </a:lnTo>
                  <a:lnTo>
                    <a:pt x="1315" y="988"/>
                  </a:lnTo>
                  <a:lnTo>
                    <a:pt x="1332" y="1006"/>
                  </a:lnTo>
                  <a:lnTo>
                    <a:pt x="1350" y="1023"/>
                  </a:lnTo>
                  <a:lnTo>
                    <a:pt x="1350" y="1023"/>
                  </a:lnTo>
                  <a:lnTo>
                    <a:pt x="1350" y="1041"/>
                  </a:lnTo>
                  <a:lnTo>
                    <a:pt x="1359" y="1050"/>
                  </a:lnTo>
                  <a:lnTo>
                    <a:pt x="1368" y="1059"/>
                  </a:lnTo>
                  <a:lnTo>
                    <a:pt x="1368" y="1059"/>
                  </a:lnTo>
                  <a:lnTo>
                    <a:pt x="1376" y="1067"/>
                  </a:lnTo>
                  <a:lnTo>
                    <a:pt x="1376" y="1067"/>
                  </a:lnTo>
                  <a:lnTo>
                    <a:pt x="1394" y="1076"/>
                  </a:lnTo>
                  <a:lnTo>
                    <a:pt x="1394" y="1076"/>
                  </a:lnTo>
                  <a:lnTo>
                    <a:pt x="1421" y="1103"/>
                  </a:lnTo>
                  <a:lnTo>
                    <a:pt x="1421" y="1103"/>
                  </a:lnTo>
                  <a:lnTo>
                    <a:pt x="1438" y="1112"/>
                  </a:lnTo>
                  <a:lnTo>
                    <a:pt x="1465" y="1112"/>
                  </a:lnTo>
                  <a:lnTo>
                    <a:pt x="1482" y="1112"/>
                  </a:lnTo>
                  <a:lnTo>
                    <a:pt x="1482" y="1112"/>
                  </a:lnTo>
                  <a:lnTo>
                    <a:pt x="1500" y="1112"/>
                  </a:lnTo>
                  <a:lnTo>
                    <a:pt x="1500" y="1112"/>
                  </a:lnTo>
                  <a:lnTo>
                    <a:pt x="1509" y="1120"/>
                  </a:lnTo>
                  <a:lnTo>
                    <a:pt x="1509" y="1120"/>
                  </a:lnTo>
                  <a:lnTo>
                    <a:pt x="1518" y="1112"/>
                  </a:lnTo>
                  <a:lnTo>
                    <a:pt x="1518" y="1112"/>
                  </a:lnTo>
                  <a:lnTo>
                    <a:pt x="1518" y="1112"/>
                  </a:lnTo>
                  <a:lnTo>
                    <a:pt x="1518" y="1112"/>
                  </a:lnTo>
                  <a:lnTo>
                    <a:pt x="1526" y="1112"/>
                  </a:lnTo>
                  <a:lnTo>
                    <a:pt x="1526" y="1112"/>
                  </a:lnTo>
                  <a:lnTo>
                    <a:pt x="1579" y="1129"/>
                  </a:lnTo>
                  <a:lnTo>
                    <a:pt x="1615" y="1138"/>
                  </a:lnTo>
                  <a:lnTo>
                    <a:pt x="1615" y="1138"/>
                  </a:lnTo>
                  <a:lnTo>
                    <a:pt x="1632" y="1138"/>
                  </a:lnTo>
                  <a:lnTo>
                    <a:pt x="1632" y="1138"/>
                  </a:lnTo>
                  <a:lnTo>
                    <a:pt x="1641" y="1120"/>
                  </a:lnTo>
                  <a:lnTo>
                    <a:pt x="1641" y="1120"/>
                  </a:lnTo>
                  <a:lnTo>
                    <a:pt x="1650" y="1129"/>
                  </a:lnTo>
                  <a:lnTo>
                    <a:pt x="1650" y="1129"/>
                  </a:lnTo>
                  <a:lnTo>
                    <a:pt x="1659" y="1138"/>
                  </a:lnTo>
                  <a:lnTo>
                    <a:pt x="1659" y="1138"/>
                  </a:lnTo>
                  <a:lnTo>
                    <a:pt x="1659" y="1138"/>
                  </a:lnTo>
                  <a:lnTo>
                    <a:pt x="1659" y="1138"/>
                  </a:lnTo>
                  <a:lnTo>
                    <a:pt x="1659" y="1147"/>
                  </a:lnTo>
                  <a:lnTo>
                    <a:pt x="1659" y="1147"/>
                  </a:lnTo>
                  <a:lnTo>
                    <a:pt x="1659" y="1156"/>
                  </a:lnTo>
                  <a:lnTo>
                    <a:pt x="1659" y="1156"/>
                  </a:lnTo>
                  <a:lnTo>
                    <a:pt x="1659" y="1164"/>
                  </a:lnTo>
                  <a:lnTo>
                    <a:pt x="1668" y="1173"/>
                  </a:lnTo>
                  <a:lnTo>
                    <a:pt x="1668" y="1173"/>
                  </a:lnTo>
                  <a:lnTo>
                    <a:pt x="1685" y="1191"/>
                  </a:lnTo>
                  <a:lnTo>
                    <a:pt x="1685" y="1191"/>
                  </a:lnTo>
                  <a:lnTo>
                    <a:pt x="1703" y="1209"/>
                  </a:lnTo>
                  <a:lnTo>
                    <a:pt x="1703" y="1209"/>
                  </a:lnTo>
                  <a:lnTo>
                    <a:pt x="1738" y="1235"/>
                  </a:lnTo>
                  <a:lnTo>
                    <a:pt x="1756" y="1253"/>
                  </a:lnTo>
                  <a:lnTo>
                    <a:pt x="1756" y="1253"/>
                  </a:lnTo>
                  <a:lnTo>
                    <a:pt x="1756" y="1253"/>
                  </a:lnTo>
                  <a:lnTo>
                    <a:pt x="1756" y="1253"/>
                  </a:lnTo>
                  <a:lnTo>
                    <a:pt x="1756" y="1262"/>
                  </a:lnTo>
                  <a:lnTo>
                    <a:pt x="1756" y="1262"/>
                  </a:lnTo>
                  <a:lnTo>
                    <a:pt x="1747" y="1270"/>
                  </a:lnTo>
                  <a:lnTo>
                    <a:pt x="1747" y="1270"/>
                  </a:lnTo>
                  <a:lnTo>
                    <a:pt x="1747" y="1279"/>
                  </a:lnTo>
                  <a:lnTo>
                    <a:pt x="1738" y="1297"/>
                  </a:lnTo>
                  <a:lnTo>
                    <a:pt x="1738" y="1297"/>
                  </a:lnTo>
                  <a:lnTo>
                    <a:pt x="1747" y="1315"/>
                  </a:lnTo>
                  <a:lnTo>
                    <a:pt x="1765" y="1323"/>
                  </a:lnTo>
                  <a:lnTo>
                    <a:pt x="1765" y="1323"/>
                  </a:lnTo>
                  <a:lnTo>
                    <a:pt x="1765" y="1332"/>
                  </a:lnTo>
                  <a:lnTo>
                    <a:pt x="1782" y="1332"/>
                  </a:lnTo>
                  <a:lnTo>
                    <a:pt x="1782" y="1332"/>
                  </a:lnTo>
                  <a:lnTo>
                    <a:pt x="1791" y="1323"/>
                  </a:lnTo>
                  <a:lnTo>
                    <a:pt x="1791" y="1323"/>
                  </a:lnTo>
                  <a:lnTo>
                    <a:pt x="1800" y="1323"/>
                  </a:lnTo>
                  <a:lnTo>
                    <a:pt x="1800" y="1323"/>
                  </a:lnTo>
                  <a:lnTo>
                    <a:pt x="1809" y="1332"/>
                  </a:lnTo>
                  <a:lnTo>
                    <a:pt x="1809" y="1332"/>
                  </a:lnTo>
                  <a:lnTo>
                    <a:pt x="1809" y="1332"/>
                  </a:lnTo>
                  <a:lnTo>
                    <a:pt x="1809" y="1341"/>
                  </a:lnTo>
                  <a:lnTo>
                    <a:pt x="1818" y="1341"/>
                  </a:lnTo>
                  <a:lnTo>
                    <a:pt x="1818" y="1341"/>
                  </a:lnTo>
                  <a:lnTo>
                    <a:pt x="1835" y="1350"/>
                  </a:lnTo>
                  <a:lnTo>
                    <a:pt x="1853" y="1350"/>
                  </a:lnTo>
                  <a:lnTo>
                    <a:pt x="1853" y="1350"/>
                  </a:lnTo>
                  <a:lnTo>
                    <a:pt x="1853" y="1359"/>
                  </a:lnTo>
                  <a:lnTo>
                    <a:pt x="1853" y="1376"/>
                  </a:lnTo>
                  <a:lnTo>
                    <a:pt x="1853" y="1376"/>
                  </a:lnTo>
                  <a:lnTo>
                    <a:pt x="1862" y="1385"/>
                  </a:lnTo>
                  <a:lnTo>
                    <a:pt x="1871" y="1394"/>
                  </a:lnTo>
                  <a:lnTo>
                    <a:pt x="1871" y="1394"/>
                  </a:lnTo>
                  <a:lnTo>
                    <a:pt x="1879" y="1403"/>
                  </a:lnTo>
                  <a:lnTo>
                    <a:pt x="1897" y="1403"/>
                  </a:lnTo>
                  <a:lnTo>
                    <a:pt x="1897" y="1403"/>
                  </a:lnTo>
                  <a:lnTo>
                    <a:pt x="1906" y="1394"/>
                  </a:lnTo>
                  <a:lnTo>
                    <a:pt x="1906" y="1394"/>
                  </a:lnTo>
                  <a:lnTo>
                    <a:pt x="1915" y="1403"/>
                  </a:lnTo>
                  <a:lnTo>
                    <a:pt x="1915" y="1403"/>
                  </a:lnTo>
                  <a:lnTo>
                    <a:pt x="1950" y="1412"/>
                  </a:lnTo>
                  <a:lnTo>
                    <a:pt x="1976" y="1438"/>
                  </a:lnTo>
                  <a:lnTo>
                    <a:pt x="1976" y="1438"/>
                  </a:lnTo>
                  <a:lnTo>
                    <a:pt x="1994" y="1447"/>
                  </a:lnTo>
                  <a:lnTo>
                    <a:pt x="2003" y="1447"/>
                  </a:lnTo>
                  <a:lnTo>
                    <a:pt x="2003" y="1447"/>
                  </a:lnTo>
                  <a:lnTo>
                    <a:pt x="2003" y="1447"/>
                  </a:lnTo>
                  <a:lnTo>
                    <a:pt x="2021" y="1465"/>
                  </a:lnTo>
                  <a:lnTo>
                    <a:pt x="2021" y="1465"/>
                  </a:lnTo>
                  <a:lnTo>
                    <a:pt x="2029" y="1465"/>
                  </a:lnTo>
                  <a:lnTo>
                    <a:pt x="2038" y="1465"/>
                  </a:lnTo>
                  <a:lnTo>
                    <a:pt x="2038" y="1465"/>
                  </a:lnTo>
                  <a:lnTo>
                    <a:pt x="2056" y="1465"/>
                  </a:lnTo>
                  <a:lnTo>
                    <a:pt x="2065" y="1456"/>
                  </a:lnTo>
                  <a:lnTo>
                    <a:pt x="2065" y="1447"/>
                  </a:lnTo>
                  <a:lnTo>
                    <a:pt x="2065" y="1447"/>
                  </a:lnTo>
                  <a:lnTo>
                    <a:pt x="2065" y="1429"/>
                  </a:lnTo>
                  <a:lnTo>
                    <a:pt x="2056" y="1420"/>
                  </a:lnTo>
                  <a:lnTo>
                    <a:pt x="2056" y="1420"/>
                  </a:lnTo>
                  <a:lnTo>
                    <a:pt x="2056" y="1420"/>
                  </a:lnTo>
                  <a:lnTo>
                    <a:pt x="2056" y="1420"/>
                  </a:lnTo>
                  <a:lnTo>
                    <a:pt x="2056" y="1420"/>
                  </a:lnTo>
                  <a:lnTo>
                    <a:pt x="2056" y="1420"/>
                  </a:lnTo>
                  <a:lnTo>
                    <a:pt x="2056" y="1412"/>
                  </a:lnTo>
                  <a:lnTo>
                    <a:pt x="2056" y="1412"/>
                  </a:lnTo>
                  <a:lnTo>
                    <a:pt x="2056" y="1412"/>
                  </a:lnTo>
                  <a:lnTo>
                    <a:pt x="2056" y="1412"/>
                  </a:lnTo>
                  <a:lnTo>
                    <a:pt x="2065" y="1403"/>
                  </a:lnTo>
                  <a:lnTo>
                    <a:pt x="2065" y="1403"/>
                  </a:lnTo>
                  <a:lnTo>
                    <a:pt x="2082" y="1394"/>
                  </a:lnTo>
                  <a:lnTo>
                    <a:pt x="2082" y="1394"/>
                  </a:lnTo>
                  <a:lnTo>
                    <a:pt x="2082" y="1385"/>
                  </a:lnTo>
                  <a:lnTo>
                    <a:pt x="2082" y="1385"/>
                  </a:lnTo>
                  <a:lnTo>
                    <a:pt x="2091" y="1376"/>
                  </a:lnTo>
                  <a:lnTo>
                    <a:pt x="2091" y="1376"/>
                  </a:lnTo>
                  <a:lnTo>
                    <a:pt x="2118" y="1368"/>
                  </a:lnTo>
                  <a:lnTo>
                    <a:pt x="2144" y="1376"/>
                  </a:lnTo>
                  <a:lnTo>
                    <a:pt x="2144" y="1376"/>
                  </a:lnTo>
                  <a:lnTo>
                    <a:pt x="2153" y="1385"/>
                  </a:lnTo>
                  <a:lnTo>
                    <a:pt x="2162" y="1385"/>
                  </a:lnTo>
                  <a:lnTo>
                    <a:pt x="2162" y="1385"/>
                  </a:lnTo>
                  <a:lnTo>
                    <a:pt x="2153" y="1403"/>
                  </a:lnTo>
                  <a:lnTo>
                    <a:pt x="2153" y="1403"/>
                  </a:lnTo>
                  <a:lnTo>
                    <a:pt x="2153" y="1412"/>
                  </a:lnTo>
                  <a:lnTo>
                    <a:pt x="2153" y="1412"/>
                  </a:lnTo>
                  <a:lnTo>
                    <a:pt x="2153" y="1420"/>
                  </a:lnTo>
                  <a:lnTo>
                    <a:pt x="2171" y="1447"/>
                  </a:lnTo>
                  <a:lnTo>
                    <a:pt x="2171" y="1447"/>
                  </a:lnTo>
                  <a:lnTo>
                    <a:pt x="2171" y="1456"/>
                  </a:lnTo>
                  <a:lnTo>
                    <a:pt x="2171" y="1456"/>
                  </a:lnTo>
                  <a:lnTo>
                    <a:pt x="2162" y="1456"/>
                  </a:lnTo>
                  <a:lnTo>
                    <a:pt x="2162" y="1456"/>
                  </a:lnTo>
                  <a:lnTo>
                    <a:pt x="2162" y="1456"/>
                  </a:lnTo>
                  <a:lnTo>
                    <a:pt x="2153" y="1465"/>
                  </a:lnTo>
                  <a:lnTo>
                    <a:pt x="2153" y="1465"/>
                  </a:lnTo>
                  <a:lnTo>
                    <a:pt x="2144" y="1473"/>
                  </a:lnTo>
                  <a:lnTo>
                    <a:pt x="2135" y="1482"/>
                  </a:lnTo>
                  <a:lnTo>
                    <a:pt x="2135" y="1482"/>
                  </a:lnTo>
                  <a:lnTo>
                    <a:pt x="2135" y="1491"/>
                  </a:lnTo>
                  <a:lnTo>
                    <a:pt x="2135" y="1491"/>
                  </a:lnTo>
                  <a:lnTo>
                    <a:pt x="2135" y="1500"/>
                  </a:lnTo>
                  <a:lnTo>
                    <a:pt x="2144" y="1509"/>
                  </a:lnTo>
                  <a:lnTo>
                    <a:pt x="2144" y="1509"/>
                  </a:lnTo>
                  <a:lnTo>
                    <a:pt x="2162" y="1526"/>
                  </a:lnTo>
                  <a:lnTo>
                    <a:pt x="2162" y="1544"/>
                  </a:lnTo>
                  <a:lnTo>
                    <a:pt x="2162" y="1553"/>
                  </a:lnTo>
                  <a:lnTo>
                    <a:pt x="2162" y="1553"/>
                  </a:lnTo>
                  <a:lnTo>
                    <a:pt x="2162" y="1553"/>
                  </a:lnTo>
                  <a:lnTo>
                    <a:pt x="2162" y="1553"/>
                  </a:lnTo>
                  <a:lnTo>
                    <a:pt x="2162" y="1571"/>
                  </a:lnTo>
                  <a:lnTo>
                    <a:pt x="2162" y="1579"/>
                  </a:lnTo>
                  <a:lnTo>
                    <a:pt x="2162" y="1579"/>
                  </a:lnTo>
                  <a:lnTo>
                    <a:pt x="2153" y="1579"/>
                  </a:lnTo>
                  <a:lnTo>
                    <a:pt x="2153" y="1579"/>
                  </a:lnTo>
                  <a:lnTo>
                    <a:pt x="2153" y="1606"/>
                  </a:lnTo>
                  <a:lnTo>
                    <a:pt x="2153" y="1632"/>
                  </a:lnTo>
                  <a:lnTo>
                    <a:pt x="2162" y="1668"/>
                  </a:lnTo>
                  <a:lnTo>
                    <a:pt x="2162" y="1668"/>
                  </a:lnTo>
                  <a:lnTo>
                    <a:pt x="2171" y="1668"/>
                  </a:lnTo>
                  <a:lnTo>
                    <a:pt x="2171" y="1668"/>
                  </a:lnTo>
                  <a:lnTo>
                    <a:pt x="2171" y="1676"/>
                  </a:lnTo>
                  <a:lnTo>
                    <a:pt x="2171" y="1694"/>
                  </a:lnTo>
                  <a:lnTo>
                    <a:pt x="2171" y="1694"/>
                  </a:lnTo>
                  <a:lnTo>
                    <a:pt x="2162" y="1694"/>
                  </a:lnTo>
                  <a:lnTo>
                    <a:pt x="2162" y="1694"/>
                  </a:lnTo>
                  <a:lnTo>
                    <a:pt x="2162" y="1703"/>
                  </a:lnTo>
                  <a:lnTo>
                    <a:pt x="2162" y="1703"/>
                  </a:lnTo>
                  <a:lnTo>
                    <a:pt x="2162" y="1712"/>
                  </a:lnTo>
                  <a:lnTo>
                    <a:pt x="2162" y="1712"/>
                  </a:lnTo>
                  <a:lnTo>
                    <a:pt x="2153" y="1712"/>
                  </a:lnTo>
                  <a:lnTo>
                    <a:pt x="2153" y="1712"/>
                  </a:lnTo>
                  <a:lnTo>
                    <a:pt x="2135" y="1738"/>
                  </a:lnTo>
                  <a:lnTo>
                    <a:pt x="2109" y="1747"/>
                  </a:lnTo>
                  <a:lnTo>
                    <a:pt x="2109" y="1747"/>
                  </a:lnTo>
                  <a:lnTo>
                    <a:pt x="2100" y="1756"/>
                  </a:lnTo>
                  <a:lnTo>
                    <a:pt x="2091" y="1774"/>
                  </a:lnTo>
                  <a:lnTo>
                    <a:pt x="2091" y="1774"/>
                  </a:lnTo>
                  <a:lnTo>
                    <a:pt x="2091" y="1774"/>
                  </a:lnTo>
                  <a:lnTo>
                    <a:pt x="2091" y="1774"/>
                  </a:lnTo>
                  <a:lnTo>
                    <a:pt x="2082" y="1782"/>
                  </a:lnTo>
                  <a:lnTo>
                    <a:pt x="2082" y="1782"/>
                  </a:lnTo>
                  <a:lnTo>
                    <a:pt x="2082" y="1782"/>
                  </a:lnTo>
                  <a:lnTo>
                    <a:pt x="2082" y="1782"/>
                  </a:lnTo>
                  <a:lnTo>
                    <a:pt x="2073" y="1791"/>
                  </a:lnTo>
                  <a:lnTo>
                    <a:pt x="2073" y="1800"/>
                  </a:lnTo>
                  <a:lnTo>
                    <a:pt x="2073" y="1800"/>
                  </a:lnTo>
                  <a:lnTo>
                    <a:pt x="2073" y="1818"/>
                  </a:lnTo>
                  <a:lnTo>
                    <a:pt x="2073" y="1818"/>
                  </a:lnTo>
                  <a:lnTo>
                    <a:pt x="2073" y="1818"/>
                  </a:lnTo>
                  <a:lnTo>
                    <a:pt x="2065" y="1818"/>
                  </a:lnTo>
                  <a:lnTo>
                    <a:pt x="2065" y="1818"/>
                  </a:lnTo>
                  <a:lnTo>
                    <a:pt x="2038" y="1835"/>
                  </a:lnTo>
                  <a:lnTo>
                    <a:pt x="2038" y="1835"/>
                  </a:lnTo>
                  <a:lnTo>
                    <a:pt x="2021" y="1835"/>
                  </a:lnTo>
                  <a:lnTo>
                    <a:pt x="2021" y="1844"/>
                  </a:lnTo>
                  <a:lnTo>
                    <a:pt x="2012" y="1871"/>
                  </a:lnTo>
                  <a:lnTo>
                    <a:pt x="2012" y="1871"/>
                  </a:lnTo>
                  <a:lnTo>
                    <a:pt x="2012" y="1871"/>
                  </a:lnTo>
                  <a:lnTo>
                    <a:pt x="2012" y="1888"/>
                  </a:lnTo>
                  <a:lnTo>
                    <a:pt x="2012" y="1888"/>
                  </a:lnTo>
                  <a:lnTo>
                    <a:pt x="2003" y="1888"/>
                  </a:lnTo>
                  <a:lnTo>
                    <a:pt x="1985" y="1906"/>
                  </a:lnTo>
                  <a:lnTo>
                    <a:pt x="1985" y="1906"/>
                  </a:lnTo>
                  <a:lnTo>
                    <a:pt x="1985" y="1915"/>
                  </a:lnTo>
                  <a:lnTo>
                    <a:pt x="1985" y="1924"/>
                  </a:lnTo>
                  <a:lnTo>
                    <a:pt x="1985" y="1924"/>
                  </a:lnTo>
                  <a:lnTo>
                    <a:pt x="1976" y="1932"/>
                  </a:lnTo>
                  <a:lnTo>
                    <a:pt x="1976" y="1932"/>
                  </a:lnTo>
                  <a:lnTo>
                    <a:pt x="1959" y="1941"/>
                  </a:lnTo>
                  <a:lnTo>
                    <a:pt x="1959" y="1959"/>
                  </a:lnTo>
                  <a:lnTo>
                    <a:pt x="1959" y="1959"/>
                  </a:lnTo>
                  <a:lnTo>
                    <a:pt x="1959" y="1968"/>
                  </a:lnTo>
                  <a:lnTo>
                    <a:pt x="1959" y="1977"/>
                  </a:lnTo>
                  <a:lnTo>
                    <a:pt x="1959" y="1977"/>
                  </a:lnTo>
                  <a:lnTo>
                    <a:pt x="1968" y="1994"/>
                  </a:lnTo>
                  <a:lnTo>
                    <a:pt x="1968" y="1994"/>
                  </a:lnTo>
                  <a:lnTo>
                    <a:pt x="1959" y="2003"/>
                  </a:lnTo>
                  <a:lnTo>
                    <a:pt x="1959" y="2003"/>
                  </a:lnTo>
                  <a:lnTo>
                    <a:pt x="1959" y="2021"/>
                  </a:lnTo>
                  <a:lnTo>
                    <a:pt x="1959" y="2021"/>
                  </a:lnTo>
                  <a:lnTo>
                    <a:pt x="1976" y="2030"/>
                  </a:lnTo>
                  <a:lnTo>
                    <a:pt x="1976" y="2030"/>
                  </a:lnTo>
                  <a:lnTo>
                    <a:pt x="1985" y="2030"/>
                  </a:lnTo>
                  <a:lnTo>
                    <a:pt x="1985" y="2030"/>
                  </a:lnTo>
                  <a:lnTo>
                    <a:pt x="1985" y="2038"/>
                  </a:lnTo>
                  <a:lnTo>
                    <a:pt x="1994" y="2038"/>
                  </a:lnTo>
                  <a:lnTo>
                    <a:pt x="1994" y="2038"/>
                  </a:lnTo>
                  <a:lnTo>
                    <a:pt x="2003" y="2047"/>
                  </a:lnTo>
                  <a:lnTo>
                    <a:pt x="2012" y="2047"/>
                  </a:lnTo>
                  <a:lnTo>
                    <a:pt x="2012" y="2047"/>
                  </a:lnTo>
                  <a:lnTo>
                    <a:pt x="2012" y="2047"/>
                  </a:lnTo>
                  <a:lnTo>
                    <a:pt x="2012" y="2047"/>
                  </a:lnTo>
                  <a:lnTo>
                    <a:pt x="2021" y="2047"/>
                  </a:lnTo>
                  <a:lnTo>
                    <a:pt x="2021" y="2047"/>
                  </a:lnTo>
                  <a:lnTo>
                    <a:pt x="2012" y="2056"/>
                  </a:lnTo>
                  <a:lnTo>
                    <a:pt x="2012" y="2056"/>
                  </a:lnTo>
                  <a:lnTo>
                    <a:pt x="2003" y="2074"/>
                  </a:lnTo>
                  <a:lnTo>
                    <a:pt x="2003" y="2074"/>
                  </a:lnTo>
                  <a:lnTo>
                    <a:pt x="1994" y="2083"/>
                  </a:lnTo>
                  <a:lnTo>
                    <a:pt x="1994" y="2083"/>
                  </a:lnTo>
                  <a:lnTo>
                    <a:pt x="1985" y="2074"/>
                  </a:lnTo>
                  <a:lnTo>
                    <a:pt x="1985" y="2074"/>
                  </a:lnTo>
                  <a:lnTo>
                    <a:pt x="1959" y="2091"/>
                  </a:lnTo>
                  <a:lnTo>
                    <a:pt x="1950" y="2109"/>
                  </a:lnTo>
                  <a:lnTo>
                    <a:pt x="1941" y="2118"/>
                  </a:lnTo>
                  <a:lnTo>
                    <a:pt x="1941" y="2118"/>
                  </a:lnTo>
                  <a:lnTo>
                    <a:pt x="1941" y="2136"/>
                  </a:lnTo>
                  <a:lnTo>
                    <a:pt x="1941" y="2153"/>
                  </a:lnTo>
                  <a:lnTo>
                    <a:pt x="1959" y="2180"/>
                  </a:lnTo>
                  <a:lnTo>
                    <a:pt x="1959" y="2180"/>
                  </a:lnTo>
                  <a:lnTo>
                    <a:pt x="1959" y="2197"/>
                  </a:lnTo>
                  <a:lnTo>
                    <a:pt x="1959" y="2197"/>
                  </a:lnTo>
                  <a:lnTo>
                    <a:pt x="1959" y="2197"/>
                  </a:lnTo>
                  <a:lnTo>
                    <a:pt x="1959" y="2197"/>
                  </a:lnTo>
                  <a:lnTo>
                    <a:pt x="1959" y="2197"/>
                  </a:lnTo>
                  <a:lnTo>
                    <a:pt x="1959" y="2197"/>
                  </a:lnTo>
                  <a:lnTo>
                    <a:pt x="1941" y="2206"/>
                  </a:lnTo>
                  <a:lnTo>
                    <a:pt x="1941" y="2206"/>
                  </a:lnTo>
                  <a:lnTo>
                    <a:pt x="1950" y="2224"/>
                  </a:lnTo>
                  <a:lnTo>
                    <a:pt x="1950" y="2224"/>
                  </a:lnTo>
                  <a:lnTo>
                    <a:pt x="1985" y="2250"/>
                  </a:lnTo>
                  <a:lnTo>
                    <a:pt x="1985" y="2250"/>
                  </a:lnTo>
                  <a:lnTo>
                    <a:pt x="1994" y="2259"/>
                  </a:lnTo>
                  <a:lnTo>
                    <a:pt x="1994" y="2259"/>
                  </a:lnTo>
                  <a:lnTo>
                    <a:pt x="2003" y="2268"/>
                  </a:lnTo>
                  <a:lnTo>
                    <a:pt x="2003" y="2268"/>
                  </a:lnTo>
                  <a:lnTo>
                    <a:pt x="2021" y="2277"/>
                  </a:lnTo>
                  <a:lnTo>
                    <a:pt x="2038" y="2303"/>
                  </a:lnTo>
                  <a:lnTo>
                    <a:pt x="2038" y="2303"/>
                  </a:lnTo>
                  <a:lnTo>
                    <a:pt x="2038" y="2303"/>
                  </a:lnTo>
                  <a:lnTo>
                    <a:pt x="2038" y="2303"/>
                  </a:lnTo>
                  <a:lnTo>
                    <a:pt x="2047" y="2321"/>
                  </a:lnTo>
                  <a:lnTo>
                    <a:pt x="2047" y="2321"/>
                  </a:lnTo>
                  <a:lnTo>
                    <a:pt x="2065" y="2339"/>
                  </a:lnTo>
                  <a:lnTo>
                    <a:pt x="2065" y="2339"/>
                  </a:lnTo>
                  <a:lnTo>
                    <a:pt x="2073" y="2356"/>
                  </a:lnTo>
                  <a:lnTo>
                    <a:pt x="2082" y="2383"/>
                  </a:lnTo>
                  <a:lnTo>
                    <a:pt x="2082" y="2383"/>
                  </a:lnTo>
                  <a:lnTo>
                    <a:pt x="2082" y="2383"/>
                  </a:lnTo>
                  <a:lnTo>
                    <a:pt x="2082" y="2383"/>
                  </a:lnTo>
                  <a:lnTo>
                    <a:pt x="2100" y="2418"/>
                  </a:lnTo>
                  <a:lnTo>
                    <a:pt x="2100" y="2418"/>
                  </a:lnTo>
                  <a:lnTo>
                    <a:pt x="2144" y="2506"/>
                  </a:lnTo>
                  <a:lnTo>
                    <a:pt x="2188" y="2577"/>
                  </a:lnTo>
                  <a:lnTo>
                    <a:pt x="2188" y="2577"/>
                  </a:lnTo>
                  <a:lnTo>
                    <a:pt x="2215" y="2621"/>
                  </a:lnTo>
                  <a:lnTo>
                    <a:pt x="2223" y="2639"/>
                  </a:lnTo>
                  <a:lnTo>
                    <a:pt x="2223" y="2648"/>
                  </a:lnTo>
                  <a:lnTo>
                    <a:pt x="2223" y="2648"/>
                  </a:lnTo>
                  <a:lnTo>
                    <a:pt x="2215" y="2648"/>
                  </a:lnTo>
                  <a:lnTo>
                    <a:pt x="2215" y="2648"/>
                  </a:lnTo>
                  <a:lnTo>
                    <a:pt x="2223" y="2674"/>
                  </a:lnTo>
                  <a:lnTo>
                    <a:pt x="2241" y="2700"/>
                  </a:lnTo>
                  <a:lnTo>
                    <a:pt x="2241" y="2700"/>
                  </a:lnTo>
                  <a:lnTo>
                    <a:pt x="2250" y="2700"/>
                  </a:lnTo>
                  <a:lnTo>
                    <a:pt x="2250" y="2700"/>
                  </a:lnTo>
                  <a:lnTo>
                    <a:pt x="2259" y="2709"/>
                  </a:lnTo>
                  <a:lnTo>
                    <a:pt x="2259" y="2709"/>
                  </a:lnTo>
                  <a:lnTo>
                    <a:pt x="2268" y="2718"/>
                  </a:lnTo>
                  <a:lnTo>
                    <a:pt x="2268" y="2718"/>
                  </a:lnTo>
                  <a:lnTo>
                    <a:pt x="2276" y="2727"/>
                  </a:lnTo>
                  <a:lnTo>
                    <a:pt x="2276" y="2727"/>
                  </a:lnTo>
                  <a:lnTo>
                    <a:pt x="2338" y="2762"/>
                  </a:lnTo>
                  <a:lnTo>
                    <a:pt x="2338" y="2762"/>
                  </a:lnTo>
                  <a:lnTo>
                    <a:pt x="2418" y="2806"/>
                  </a:lnTo>
                  <a:lnTo>
                    <a:pt x="2471" y="2833"/>
                  </a:lnTo>
                  <a:lnTo>
                    <a:pt x="2488" y="2851"/>
                  </a:lnTo>
                  <a:lnTo>
                    <a:pt x="2497" y="2859"/>
                  </a:lnTo>
                  <a:lnTo>
                    <a:pt x="2497" y="2859"/>
                  </a:lnTo>
                  <a:lnTo>
                    <a:pt x="2515" y="2877"/>
                  </a:lnTo>
                  <a:lnTo>
                    <a:pt x="2550" y="2895"/>
                  </a:lnTo>
                  <a:lnTo>
                    <a:pt x="2559" y="2904"/>
                  </a:lnTo>
                  <a:lnTo>
                    <a:pt x="2559" y="2904"/>
                  </a:lnTo>
                  <a:lnTo>
                    <a:pt x="2559" y="2904"/>
                  </a:lnTo>
                  <a:lnTo>
                    <a:pt x="2559" y="2904"/>
                  </a:lnTo>
                  <a:lnTo>
                    <a:pt x="2568" y="2912"/>
                  </a:lnTo>
                  <a:lnTo>
                    <a:pt x="2568" y="2912"/>
                  </a:lnTo>
                  <a:lnTo>
                    <a:pt x="2559" y="2912"/>
                  </a:lnTo>
                  <a:lnTo>
                    <a:pt x="2559" y="2956"/>
                  </a:lnTo>
                  <a:lnTo>
                    <a:pt x="2559" y="2956"/>
                  </a:lnTo>
                  <a:lnTo>
                    <a:pt x="2568" y="2956"/>
                  </a:lnTo>
                  <a:lnTo>
                    <a:pt x="2568" y="2956"/>
                  </a:lnTo>
                  <a:lnTo>
                    <a:pt x="2576" y="3027"/>
                  </a:lnTo>
                  <a:lnTo>
                    <a:pt x="2576" y="3062"/>
                  </a:lnTo>
                  <a:lnTo>
                    <a:pt x="2568" y="3098"/>
                  </a:lnTo>
                  <a:lnTo>
                    <a:pt x="2568" y="3098"/>
                  </a:lnTo>
                  <a:lnTo>
                    <a:pt x="2550" y="3160"/>
                  </a:lnTo>
                  <a:lnTo>
                    <a:pt x="2550" y="3160"/>
                  </a:lnTo>
                  <a:lnTo>
                    <a:pt x="2550" y="3177"/>
                  </a:lnTo>
                  <a:lnTo>
                    <a:pt x="2550" y="3177"/>
                  </a:lnTo>
                  <a:lnTo>
                    <a:pt x="2541" y="3186"/>
                  </a:lnTo>
                  <a:lnTo>
                    <a:pt x="2541" y="3186"/>
                  </a:lnTo>
                  <a:lnTo>
                    <a:pt x="2550" y="3204"/>
                  </a:lnTo>
                  <a:lnTo>
                    <a:pt x="2550" y="3204"/>
                  </a:lnTo>
                  <a:lnTo>
                    <a:pt x="2559" y="3212"/>
                  </a:lnTo>
                  <a:lnTo>
                    <a:pt x="2559" y="3212"/>
                  </a:lnTo>
                  <a:lnTo>
                    <a:pt x="2550" y="3230"/>
                  </a:lnTo>
                  <a:lnTo>
                    <a:pt x="2550" y="3257"/>
                  </a:lnTo>
                  <a:lnTo>
                    <a:pt x="2550" y="3283"/>
                  </a:lnTo>
                  <a:lnTo>
                    <a:pt x="2550" y="3283"/>
                  </a:lnTo>
                  <a:lnTo>
                    <a:pt x="2541" y="3336"/>
                  </a:lnTo>
                  <a:lnTo>
                    <a:pt x="2541" y="3336"/>
                  </a:lnTo>
                  <a:lnTo>
                    <a:pt x="2532" y="3371"/>
                  </a:lnTo>
                  <a:lnTo>
                    <a:pt x="2532" y="3371"/>
                  </a:lnTo>
                  <a:lnTo>
                    <a:pt x="2523" y="3407"/>
                  </a:lnTo>
                  <a:lnTo>
                    <a:pt x="2523" y="3407"/>
                  </a:lnTo>
                  <a:lnTo>
                    <a:pt x="2515" y="3424"/>
                  </a:lnTo>
                  <a:lnTo>
                    <a:pt x="2515" y="3424"/>
                  </a:lnTo>
                  <a:lnTo>
                    <a:pt x="2515" y="3424"/>
                  </a:lnTo>
                  <a:lnTo>
                    <a:pt x="2515" y="3424"/>
                  </a:lnTo>
                  <a:lnTo>
                    <a:pt x="2506" y="3442"/>
                  </a:lnTo>
                  <a:lnTo>
                    <a:pt x="2506" y="3460"/>
                  </a:lnTo>
                  <a:lnTo>
                    <a:pt x="2506" y="3460"/>
                  </a:lnTo>
                  <a:lnTo>
                    <a:pt x="2497" y="3486"/>
                  </a:lnTo>
                  <a:lnTo>
                    <a:pt x="2479" y="3504"/>
                  </a:lnTo>
                  <a:lnTo>
                    <a:pt x="2479" y="3504"/>
                  </a:lnTo>
                  <a:lnTo>
                    <a:pt x="2479" y="3513"/>
                  </a:lnTo>
                  <a:lnTo>
                    <a:pt x="2479" y="3513"/>
                  </a:lnTo>
                  <a:lnTo>
                    <a:pt x="2479" y="3530"/>
                  </a:lnTo>
                  <a:lnTo>
                    <a:pt x="2479" y="3530"/>
                  </a:lnTo>
                  <a:lnTo>
                    <a:pt x="2488" y="3539"/>
                  </a:lnTo>
                  <a:lnTo>
                    <a:pt x="2488" y="3539"/>
                  </a:lnTo>
                  <a:lnTo>
                    <a:pt x="2488" y="3548"/>
                  </a:lnTo>
                  <a:lnTo>
                    <a:pt x="2488" y="3548"/>
                  </a:lnTo>
                  <a:lnTo>
                    <a:pt x="2497" y="3566"/>
                  </a:lnTo>
                  <a:lnTo>
                    <a:pt x="2506" y="3574"/>
                  </a:lnTo>
                  <a:lnTo>
                    <a:pt x="2506" y="3574"/>
                  </a:lnTo>
                  <a:lnTo>
                    <a:pt x="2497" y="3592"/>
                  </a:lnTo>
                  <a:lnTo>
                    <a:pt x="2497" y="3592"/>
                  </a:lnTo>
                  <a:lnTo>
                    <a:pt x="2497" y="3592"/>
                  </a:lnTo>
                  <a:lnTo>
                    <a:pt x="2497" y="3592"/>
                  </a:lnTo>
                  <a:lnTo>
                    <a:pt x="2479" y="3610"/>
                  </a:lnTo>
                  <a:lnTo>
                    <a:pt x="2479" y="3636"/>
                  </a:lnTo>
                  <a:lnTo>
                    <a:pt x="2479" y="3636"/>
                  </a:lnTo>
                  <a:lnTo>
                    <a:pt x="2479" y="3707"/>
                  </a:lnTo>
                  <a:lnTo>
                    <a:pt x="2479" y="3707"/>
                  </a:lnTo>
                  <a:lnTo>
                    <a:pt x="2479" y="3733"/>
                  </a:lnTo>
                  <a:lnTo>
                    <a:pt x="2479" y="3751"/>
                  </a:lnTo>
                  <a:lnTo>
                    <a:pt x="2479" y="3751"/>
                  </a:lnTo>
                  <a:lnTo>
                    <a:pt x="2479" y="3760"/>
                  </a:lnTo>
                  <a:lnTo>
                    <a:pt x="2479" y="3760"/>
                  </a:lnTo>
                  <a:lnTo>
                    <a:pt x="2471" y="3769"/>
                  </a:lnTo>
                  <a:lnTo>
                    <a:pt x="2471" y="3769"/>
                  </a:lnTo>
                  <a:lnTo>
                    <a:pt x="2471" y="3786"/>
                  </a:lnTo>
                  <a:lnTo>
                    <a:pt x="2471" y="3786"/>
                  </a:lnTo>
                  <a:lnTo>
                    <a:pt x="2471" y="3795"/>
                  </a:lnTo>
                  <a:lnTo>
                    <a:pt x="2471" y="3795"/>
                  </a:lnTo>
                  <a:lnTo>
                    <a:pt x="2471" y="3804"/>
                  </a:lnTo>
                  <a:lnTo>
                    <a:pt x="2462" y="3813"/>
                  </a:lnTo>
                  <a:lnTo>
                    <a:pt x="2462" y="3813"/>
                  </a:lnTo>
                  <a:lnTo>
                    <a:pt x="2444" y="3848"/>
                  </a:lnTo>
                  <a:lnTo>
                    <a:pt x="2444" y="3848"/>
                  </a:lnTo>
                  <a:lnTo>
                    <a:pt x="2444" y="3857"/>
                  </a:lnTo>
                  <a:lnTo>
                    <a:pt x="2444" y="3857"/>
                  </a:lnTo>
                  <a:lnTo>
                    <a:pt x="2444" y="3892"/>
                  </a:lnTo>
                  <a:lnTo>
                    <a:pt x="2426" y="3919"/>
                  </a:lnTo>
                  <a:lnTo>
                    <a:pt x="2426" y="3919"/>
                  </a:lnTo>
                  <a:lnTo>
                    <a:pt x="2418" y="3945"/>
                  </a:lnTo>
                  <a:lnTo>
                    <a:pt x="2418" y="3945"/>
                  </a:lnTo>
                  <a:lnTo>
                    <a:pt x="2418" y="3954"/>
                  </a:lnTo>
                  <a:lnTo>
                    <a:pt x="2418" y="3954"/>
                  </a:lnTo>
                  <a:lnTo>
                    <a:pt x="2409" y="3972"/>
                  </a:lnTo>
                  <a:lnTo>
                    <a:pt x="2409" y="3972"/>
                  </a:lnTo>
                  <a:lnTo>
                    <a:pt x="2400" y="3981"/>
                  </a:lnTo>
                  <a:lnTo>
                    <a:pt x="2400" y="3981"/>
                  </a:lnTo>
                  <a:lnTo>
                    <a:pt x="2400" y="3989"/>
                  </a:lnTo>
                  <a:lnTo>
                    <a:pt x="2400" y="3989"/>
                  </a:lnTo>
                  <a:lnTo>
                    <a:pt x="2400" y="3989"/>
                  </a:lnTo>
                  <a:lnTo>
                    <a:pt x="2400" y="3989"/>
                  </a:lnTo>
                  <a:lnTo>
                    <a:pt x="2391" y="4007"/>
                  </a:lnTo>
                  <a:lnTo>
                    <a:pt x="2382" y="4016"/>
                  </a:lnTo>
                  <a:lnTo>
                    <a:pt x="2382" y="4016"/>
                  </a:lnTo>
                  <a:lnTo>
                    <a:pt x="2373" y="4016"/>
                  </a:lnTo>
                  <a:lnTo>
                    <a:pt x="2365" y="4025"/>
                  </a:lnTo>
                  <a:lnTo>
                    <a:pt x="2365" y="4025"/>
                  </a:lnTo>
                  <a:lnTo>
                    <a:pt x="2365" y="4042"/>
                  </a:lnTo>
                  <a:lnTo>
                    <a:pt x="2373" y="4060"/>
                  </a:lnTo>
                  <a:lnTo>
                    <a:pt x="2373" y="4060"/>
                  </a:lnTo>
                  <a:lnTo>
                    <a:pt x="2373" y="4078"/>
                  </a:lnTo>
                  <a:lnTo>
                    <a:pt x="2373" y="4078"/>
                  </a:lnTo>
                  <a:lnTo>
                    <a:pt x="2373" y="4086"/>
                  </a:lnTo>
                  <a:lnTo>
                    <a:pt x="2373" y="4086"/>
                  </a:lnTo>
                  <a:lnTo>
                    <a:pt x="2373" y="4104"/>
                  </a:lnTo>
                  <a:lnTo>
                    <a:pt x="2382" y="4131"/>
                  </a:lnTo>
                  <a:lnTo>
                    <a:pt x="2382" y="4131"/>
                  </a:lnTo>
                  <a:lnTo>
                    <a:pt x="2391" y="4148"/>
                  </a:lnTo>
                  <a:lnTo>
                    <a:pt x="2382" y="4175"/>
                  </a:lnTo>
                  <a:lnTo>
                    <a:pt x="2382" y="4175"/>
                  </a:lnTo>
                  <a:lnTo>
                    <a:pt x="2382" y="4175"/>
                  </a:lnTo>
                  <a:lnTo>
                    <a:pt x="2382" y="4184"/>
                  </a:lnTo>
                  <a:lnTo>
                    <a:pt x="2382" y="4184"/>
                  </a:lnTo>
                  <a:lnTo>
                    <a:pt x="2382" y="4184"/>
                  </a:lnTo>
                  <a:lnTo>
                    <a:pt x="2382" y="4184"/>
                  </a:lnTo>
                  <a:lnTo>
                    <a:pt x="2373" y="4201"/>
                  </a:lnTo>
                  <a:lnTo>
                    <a:pt x="2373" y="4201"/>
                  </a:lnTo>
                  <a:lnTo>
                    <a:pt x="2373" y="4201"/>
                  </a:lnTo>
                  <a:lnTo>
                    <a:pt x="2373" y="4201"/>
                  </a:lnTo>
                  <a:lnTo>
                    <a:pt x="2365" y="4228"/>
                  </a:lnTo>
                  <a:lnTo>
                    <a:pt x="2365" y="4228"/>
                  </a:lnTo>
                  <a:lnTo>
                    <a:pt x="2365" y="4245"/>
                  </a:lnTo>
                  <a:lnTo>
                    <a:pt x="2365" y="4245"/>
                  </a:lnTo>
                  <a:lnTo>
                    <a:pt x="2356" y="4245"/>
                  </a:lnTo>
                  <a:lnTo>
                    <a:pt x="2356" y="4245"/>
                  </a:lnTo>
                  <a:lnTo>
                    <a:pt x="2356" y="4272"/>
                  </a:lnTo>
                  <a:lnTo>
                    <a:pt x="2356" y="4289"/>
                  </a:lnTo>
                  <a:lnTo>
                    <a:pt x="2356" y="4289"/>
                  </a:lnTo>
                  <a:lnTo>
                    <a:pt x="2365" y="4307"/>
                  </a:lnTo>
                  <a:lnTo>
                    <a:pt x="2365" y="4307"/>
                  </a:lnTo>
                  <a:lnTo>
                    <a:pt x="2365" y="4316"/>
                  </a:lnTo>
                  <a:lnTo>
                    <a:pt x="2365" y="4316"/>
                  </a:lnTo>
                  <a:lnTo>
                    <a:pt x="2356" y="4316"/>
                  </a:lnTo>
                  <a:lnTo>
                    <a:pt x="2356" y="4316"/>
                  </a:lnTo>
                  <a:lnTo>
                    <a:pt x="2356" y="4325"/>
                  </a:lnTo>
                  <a:lnTo>
                    <a:pt x="2356" y="4325"/>
                  </a:lnTo>
                  <a:lnTo>
                    <a:pt x="2356" y="4325"/>
                  </a:lnTo>
                  <a:lnTo>
                    <a:pt x="2356" y="4325"/>
                  </a:lnTo>
                  <a:lnTo>
                    <a:pt x="2347" y="4325"/>
                  </a:lnTo>
                  <a:lnTo>
                    <a:pt x="2338" y="4342"/>
                  </a:lnTo>
                  <a:lnTo>
                    <a:pt x="2329" y="4378"/>
                  </a:lnTo>
                  <a:lnTo>
                    <a:pt x="2329" y="4413"/>
                  </a:lnTo>
                  <a:lnTo>
                    <a:pt x="2329" y="4413"/>
                  </a:lnTo>
                  <a:lnTo>
                    <a:pt x="2329" y="4422"/>
                  </a:lnTo>
                  <a:lnTo>
                    <a:pt x="2338" y="4422"/>
                  </a:lnTo>
                  <a:lnTo>
                    <a:pt x="2338" y="4422"/>
                  </a:lnTo>
                  <a:lnTo>
                    <a:pt x="2365" y="4413"/>
                  </a:lnTo>
                  <a:lnTo>
                    <a:pt x="2365" y="4413"/>
                  </a:lnTo>
                  <a:lnTo>
                    <a:pt x="2373" y="4413"/>
                  </a:lnTo>
                  <a:lnTo>
                    <a:pt x="2382" y="4395"/>
                  </a:lnTo>
                  <a:lnTo>
                    <a:pt x="2382" y="4360"/>
                  </a:lnTo>
                  <a:lnTo>
                    <a:pt x="2382" y="4325"/>
                  </a:lnTo>
                  <a:lnTo>
                    <a:pt x="2382" y="4325"/>
                  </a:lnTo>
                  <a:lnTo>
                    <a:pt x="2382" y="4325"/>
                  </a:lnTo>
                  <a:lnTo>
                    <a:pt x="2382" y="4325"/>
                  </a:lnTo>
                  <a:lnTo>
                    <a:pt x="2382" y="4325"/>
                  </a:lnTo>
                  <a:lnTo>
                    <a:pt x="2391" y="4316"/>
                  </a:lnTo>
                  <a:lnTo>
                    <a:pt x="2400" y="4307"/>
                  </a:lnTo>
                  <a:lnTo>
                    <a:pt x="2400" y="4307"/>
                  </a:lnTo>
                  <a:lnTo>
                    <a:pt x="2400" y="4298"/>
                  </a:lnTo>
                  <a:lnTo>
                    <a:pt x="2400" y="4298"/>
                  </a:lnTo>
                  <a:lnTo>
                    <a:pt x="2409" y="4298"/>
                  </a:lnTo>
                  <a:lnTo>
                    <a:pt x="2409" y="4298"/>
                  </a:lnTo>
                  <a:lnTo>
                    <a:pt x="2409" y="4307"/>
                  </a:lnTo>
                  <a:lnTo>
                    <a:pt x="2409" y="4307"/>
                  </a:lnTo>
                  <a:lnTo>
                    <a:pt x="2409" y="4307"/>
                  </a:lnTo>
                  <a:lnTo>
                    <a:pt x="2409" y="4307"/>
                  </a:lnTo>
                  <a:lnTo>
                    <a:pt x="2418" y="4325"/>
                  </a:lnTo>
                  <a:lnTo>
                    <a:pt x="2418" y="4325"/>
                  </a:lnTo>
                  <a:lnTo>
                    <a:pt x="2426" y="4325"/>
                  </a:lnTo>
                  <a:lnTo>
                    <a:pt x="2426" y="4325"/>
                  </a:lnTo>
                  <a:lnTo>
                    <a:pt x="2426" y="4334"/>
                  </a:lnTo>
                  <a:lnTo>
                    <a:pt x="2426" y="4334"/>
                  </a:lnTo>
                  <a:lnTo>
                    <a:pt x="2418" y="4342"/>
                  </a:lnTo>
                  <a:lnTo>
                    <a:pt x="2418" y="4342"/>
                  </a:lnTo>
                  <a:lnTo>
                    <a:pt x="2409" y="4351"/>
                  </a:lnTo>
                  <a:lnTo>
                    <a:pt x="2409" y="4369"/>
                  </a:lnTo>
                  <a:lnTo>
                    <a:pt x="2409" y="4369"/>
                  </a:lnTo>
                  <a:lnTo>
                    <a:pt x="2418" y="4369"/>
                  </a:lnTo>
                  <a:lnTo>
                    <a:pt x="2418" y="4369"/>
                  </a:lnTo>
                  <a:lnTo>
                    <a:pt x="2418" y="4387"/>
                  </a:lnTo>
                  <a:lnTo>
                    <a:pt x="2409" y="4387"/>
                  </a:lnTo>
                  <a:lnTo>
                    <a:pt x="2409" y="4387"/>
                  </a:lnTo>
                  <a:lnTo>
                    <a:pt x="2409" y="4395"/>
                  </a:lnTo>
                  <a:lnTo>
                    <a:pt x="2409" y="4395"/>
                  </a:lnTo>
                  <a:lnTo>
                    <a:pt x="2400" y="4413"/>
                  </a:lnTo>
                  <a:lnTo>
                    <a:pt x="2400" y="4431"/>
                  </a:lnTo>
                  <a:lnTo>
                    <a:pt x="2400" y="4431"/>
                  </a:lnTo>
                  <a:lnTo>
                    <a:pt x="2400" y="4440"/>
                  </a:lnTo>
                  <a:lnTo>
                    <a:pt x="2400" y="4440"/>
                  </a:lnTo>
                  <a:lnTo>
                    <a:pt x="2400" y="4440"/>
                  </a:lnTo>
                  <a:lnTo>
                    <a:pt x="2400" y="4440"/>
                  </a:lnTo>
                  <a:lnTo>
                    <a:pt x="2391" y="4457"/>
                  </a:lnTo>
                  <a:lnTo>
                    <a:pt x="2391" y="4466"/>
                  </a:lnTo>
                  <a:lnTo>
                    <a:pt x="2391" y="4484"/>
                  </a:lnTo>
                  <a:lnTo>
                    <a:pt x="2391" y="4484"/>
                  </a:lnTo>
                  <a:lnTo>
                    <a:pt x="2400" y="4493"/>
                  </a:lnTo>
                  <a:lnTo>
                    <a:pt x="2400" y="4493"/>
                  </a:lnTo>
                  <a:lnTo>
                    <a:pt x="2391" y="4501"/>
                  </a:lnTo>
                  <a:lnTo>
                    <a:pt x="2391" y="4501"/>
                  </a:lnTo>
                  <a:lnTo>
                    <a:pt x="2400" y="4510"/>
                  </a:lnTo>
                  <a:lnTo>
                    <a:pt x="2400" y="4510"/>
                  </a:lnTo>
                  <a:lnTo>
                    <a:pt x="2391" y="4510"/>
                  </a:lnTo>
                  <a:lnTo>
                    <a:pt x="2391" y="4510"/>
                  </a:lnTo>
                  <a:lnTo>
                    <a:pt x="2391" y="4528"/>
                  </a:lnTo>
                  <a:lnTo>
                    <a:pt x="2391" y="4528"/>
                  </a:lnTo>
                  <a:lnTo>
                    <a:pt x="2391" y="4537"/>
                  </a:lnTo>
                  <a:lnTo>
                    <a:pt x="2391" y="4537"/>
                  </a:lnTo>
                  <a:lnTo>
                    <a:pt x="2391" y="4545"/>
                  </a:lnTo>
                  <a:lnTo>
                    <a:pt x="2391" y="4545"/>
                  </a:lnTo>
                  <a:lnTo>
                    <a:pt x="2391" y="4554"/>
                  </a:lnTo>
                  <a:lnTo>
                    <a:pt x="2391" y="4554"/>
                  </a:lnTo>
                  <a:lnTo>
                    <a:pt x="2391" y="4554"/>
                  </a:lnTo>
                  <a:lnTo>
                    <a:pt x="2391" y="4554"/>
                  </a:lnTo>
                  <a:lnTo>
                    <a:pt x="2391" y="4554"/>
                  </a:lnTo>
                  <a:lnTo>
                    <a:pt x="2391" y="4554"/>
                  </a:lnTo>
                  <a:lnTo>
                    <a:pt x="2382" y="4554"/>
                  </a:lnTo>
                  <a:lnTo>
                    <a:pt x="2365" y="4563"/>
                  </a:lnTo>
                  <a:lnTo>
                    <a:pt x="2365" y="4563"/>
                  </a:lnTo>
                  <a:lnTo>
                    <a:pt x="2365" y="4572"/>
                  </a:lnTo>
                  <a:lnTo>
                    <a:pt x="2365" y="4572"/>
                  </a:lnTo>
                  <a:lnTo>
                    <a:pt x="2365" y="4581"/>
                  </a:lnTo>
                  <a:lnTo>
                    <a:pt x="2365" y="4581"/>
                  </a:lnTo>
                  <a:lnTo>
                    <a:pt x="2365" y="4581"/>
                  </a:lnTo>
                  <a:lnTo>
                    <a:pt x="2373" y="4590"/>
                  </a:lnTo>
                  <a:lnTo>
                    <a:pt x="2373" y="4590"/>
                  </a:lnTo>
                  <a:lnTo>
                    <a:pt x="2373" y="4598"/>
                  </a:lnTo>
                  <a:lnTo>
                    <a:pt x="2373" y="4598"/>
                  </a:lnTo>
                  <a:lnTo>
                    <a:pt x="2365" y="4598"/>
                  </a:lnTo>
                  <a:lnTo>
                    <a:pt x="2365" y="4598"/>
                  </a:lnTo>
                  <a:lnTo>
                    <a:pt x="2365" y="4598"/>
                  </a:lnTo>
                  <a:lnTo>
                    <a:pt x="2365" y="4598"/>
                  </a:lnTo>
                  <a:lnTo>
                    <a:pt x="2356" y="4598"/>
                  </a:lnTo>
                  <a:lnTo>
                    <a:pt x="2356" y="4598"/>
                  </a:lnTo>
                  <a:lnTo>
                    <a:pt x="2347" y="4590"/>
                  </a:lnTo>
                  <a:lnTo>
                    <a:pt x="2338" y="4581"/>
                  </a:lnTo>
                  <a:lnTo>
                    <a:pt x="2338" y="4581"/>
                  </a:lnTo>
                  <a:lnTo>
                    <a:pt x="2338" y="4581"/>
                  </a:lnTo>
                  <a:lnTo>
                    <a:pt x="2338" y="4581"/>
                  </a:lnTo>
                  <a:lnTo>
                    <a:pt x="2329" y="4572"/>
                  </a:lnTo>
                  <a:lnTo>
                    <a:pt x="2329" y="4572"/>
                  </a:lnTo>
                  <a:lnTo>
                    <a:pt x="2312" y="4572"/>
                  </a:lnTo>
                  <a:lnTo>
                    <a:pt x="2312" y="4572"/>
                  </a:lnTo>
                  <a:lnTo>
                    <a:pt x="2312" y="4572"/>
                  </a:lnTo>
                  <a:lnTo>
                    <a:pt x="2312" y="4572"/>
                  </a:lnTo>
                  <a:lnTo>
                    <a:pt x="2303" y="4581"/>
                  </a:lnTo>
                  <a:lnTo>
                    <a:pt x="2303" y="4581"/>
                  </a:lnTo>
                  <a:lnTo>
                    <a:pt x="2285" y="4590"/>
                  </a:lnTo>
                  <a:lnTo>
                    <a:pt x="2285" y="4590"/>
                  </a:lnTo>
                  <a:lnTo>
                    <a:pt x="2285" y="4598"/>
                  </a:lnTo>
                  <a:lnTo>
                    <a:pt x="2285" y="4598"/>
                  </a:lnTo>
                  <a:lnTo>
                    <a:pt x="2285" y="4607"/>
                  </a:lnTo>
                  <a:lnTo>
                    <a:pt x="2285" y="4607"/>
                  </a:lnTo>
                  <a:lnTo>
                    <a:pt x="2285" y="4607"/>
                  </a:lnTo>
                  <a:lnTo>
                    <a:pt x="2294" y="4616"/>
                  </a:lnTo>
                  <a:lnTo>
                    <a:pt x="2294" y="4616"/>
                  </a:lnTo>
                  <a:lnTo>
                    <a:pt x="2276" y="4616"/>
                  </a:lnTo>
                  <a:lnTo>
                    <a:pt x="2268" y="4634"/>
                  </a:lnTo>
                  <a:lnTo>
                    <a:pt x="2268" y="4634"/>
                  </a:lnTo>
                  <a:lnTo>
                    <a:pt x="2276" y="4643"/>
                  </a:lnTo>
                  <a:lnTo>
                    <a:pt x="2285" y="4643"/>
                  </a:lnTo>
                  <a:lnTo>
                    <a:pt x="2285" y="4643"/>
                  </a:lnTo>
                  <a:lnTo>
                    <a:pt x="2294" y="4651"/>
                  </a:lnTo>
                  <a:lnTo>
                    <a:pt x="2294" y="4651"/>
                  </a:lnTo>
                  <a:lnTo>
                    <a:pt x="2303" y="4660"/>
                  </a:lnTo>
                  <a:lnTo>
                    <a:pt x="2329" y="4660"/>
                  </a:lnTo>
                  <a:lnTo>
                    <a:pt x="2329" y="4660"/>
                  </a:lnTo>
                  <a:lnTo>
                    <a:pt x="2338" y="4660"/>
                  </a:lnTo>
                  <a:lnTo>
                    <a:pt x="2338" y="4678"/>
                  </a:lnTo>
                  <a:lnTo>
                    <a:pt x="2338" y="4678"/>
                  </a:lnTo>
                  <a:lnTo>
                    <a:pt x="2338" y="4678"/>
                  </a:lnTo>
                  <a:lnTo>
                    <a:pt x="2338" y="4678"/>
                  </a:lnTo>
                  <a:lnTo>
                    <a:pt x="2329" y="4687"/>
                  </a:lnTo>
                  <a:lnTo>
                    <a:pt x="2321" y="4687"/>
                  </a:lnTo>
                  <a:lnTo>
                    <a:pt x="2312" y="4713"/>
                  </a:lnTo>
                  <a:lnTo>
                    <a:pt x="2312" y="4713"/>
                  </a:lnTo>
                  <a:lnTo>
                    <a:pt x="2312" y="4722"/>
                  </a:lnTo>
                  <a:lnTo>
                    <a:pt x="2321" y="4722"/>
                  </a:lnTo>
                  <a:lnTo>
                    <a:pt x="2329" y="4722"/>
                  </a:lnTo>
                  <a:lnTo>
                    <a:pt x="2329" y="4722"/>
                  </a:lnTo>
                  <a:lnTo>
                    <a:pt x="2329" y="4731"/>
                  </a:lnTo>
                  <a:lnTo>
                    <a:pt x="2329" y="4731"/>
                  </a:lnTo>
                  <a:lnTo>
                    <a:pt x="2321" y="4740"/>
                  </a:lnTo>
                  <a:lnTo>
                    <a:pt x="2321" y="4740"/>
                  </a:lnTo>
                  <a:lnTo>
                    <a:pt x="2303" y="4731"/>
                  </a:lnTo>
                  <a:lnTo>
                    <a:pt x="2303" y="4731"/>
                  </a:lnTo>
                  <a:lnTo>
                    <a:pt x="2285" y="4731"/>
                  </a:lnTo>
                  <a:lnTo>
                    <a:pt x="2276" y="4740"/>
                  </a:lnTo>
                  <a:lnTo>
                    <a:pt x="2259" y="4749"/>
                  </a:lnTo>
                  <a:lnTo>
                    <a:pt x="2259" y="4749"/>
                  </a:lnTo>
                  <a:lnTo>
                    <a:pt x="2259" y="4757"/>
                  </a:lnTo>
                  <a:lnTo>
                    <a:pt x="2259" y="4757"/>
                  </a:lnTo>
                  <a:lnTo>
                    <a:pt x="2259" y="4766"/>
                  </a:lnTo>
                  <a:lnTo>
                    <a:pt x="2259" y="4766"/>
                  </a:lnTo>
                  <a:lnTo>
                    <a:pt x="2268" y="4775"/>
                  </a:lnTo>
                  <a:lnTo>
                    <a:pt x="2268" y="4775"/>
                  </a:lnTo>
                  <a:lnTo>
                    <a:pt x="2268" y="4793"/>
                  </a:lnTo>
                  <a:lnTo>
                    <a:pt x="2276" y="4793"/>
                  </a:lnTo>
                  <a:lnTo>
                    <a:pt x="2285" y="4793"/>
                  </a:lnTo>
                  <a:lnTo>
                    <a:pt x="2285" y="4793"/>
                  </a:lnTo>
                  <a:lnTo>
                    <a:pt x="2303" y="4784"/>
                  </a:lnTo>
                  <a:lnTo>
                    <a:pt x="2312" y="4775"/>
                  </a:lnTo>
                  <a:lnTo>
                    <a:pt x="2312" y="4775"/>
                  </a:lnTo>
                  <a:lnTo>
                    <a:pt x="2321" y="4766"/>
                  </a:lnTo>
                  <a:lnTo>
                    <a:pt x="2321" y="4766"/>
                  </a:lnTo>
                  <a:lnTo>
                    <a:pt x="2329" y="4775"/>
                  </a:lnTo>
                  <a:lnTo>
                    <a:pt x="2329" y="4775"/>
                  </a:lnTo>
                  <a:lnTo>
                    <a:pt x="2329" y="4784"/>
                  </a:lnTo>
                  <a:lnTo>
                    <a:pt x="2321" y="4784"/>
                  </a:lnTo>
                  <a:lnTo>
                    <a:pt x="2321" y="4784"/>
                  </a:lnTo>
                  <a:lnTo>
                    <a:pt x="2312" y="4793"/>
                  </a:lnTo>
                  <a:lnTo>
                    <a:pt x="2303" y="4793"/>
                  </a:lnTo>
                  <a:lnTo>
                    <a:pt x="2303" y="4793"/>
                  </a:lnTo>
                  <a:lnTo>
                    <a:pt x="2303" y="4801"/>
                  </a:lnTo>
                  <a:lnTo>
                    <a:pt x="2303" y="4801"/>
                  </a:lnTo>
                  <a:lnTo>
                    <a:pt x="2294" y="4810"/>
                  </a:lnTo>
                  <a:lnTo>
                    <a:pt x="2276" y="4828"/>
                  </a:lnTo>
                  <a:lnTo>
                    <a:pt x="2276" y="4828"/>
                  </a:lnTo>
                  <a:lnTo>
                    <a:pt x="2268" y="4837"/>
                  </a:lnTo>
                  <a:lnTo>
                    <a:pt x="2268" y="4846"/>
                  </a:lnTo>
                  <a:lnTo>
                    <a:pt x="2268" y="4846"/>
                  </a:lnTo>
                  <a:lnTo>
                    <a:pt x="2276" y="4854"/>
                  </a:lnTo>
                  <a:lnTo>
                    <a:pt x="2276" y="4854"/>
                  </a:lnTo>
                  <a:lnTo>
                    <a:pt x="2285" y="4854"/>
                  </a:lnTo>
                  <a:lnTo>
                    <a:pt x="2285" y="4863"/>
                  </a:lnTo>
                  <a:lnTo>
                    <a:pt x="2285" y="4863"/>
                  </a:lnTo>
                  <a:lnTo>
                    <a:pt x="2294" y="4872"/>
                  </a:lnTo>
                  <a:lnTo>
                    <a:pt x="2303" y="4872"/>
                  </a:lnTo>
                  <a:lnTo>
                    <a:pt x="2312" y="4872"/>
                  </a:lnTo>
                  <a:lnTo>
                    <a:pt x="2312" y="4872"/>
                  </a:lnTo>
                  <a:lnTo>
                    <a:pt x="2321" y="4872"/>
                  </a:lnTo>
                  <a:lnTo>
                    <a:pt x="2321" y="4863"/>
                  </a:lnTo>
                  <a:lnTo>
                    <a:pt x="2321" y="4854"/>
                  </a:lnTo>
                  <a:lnTo>
                    <a:pt x="2321" y="4854"/>
                  </a:lnTo>
                  <a:lnTo>
                    <a:pt x="2321" y="4846"/>
                  </a:lnTo>
                  <a:lnTo>
                    <a:pt x="2321" y="4846"/>
                  </a:lnTo>
                  <a:lnTo>
                    <a:pt x="2329" y="4828"/>
                  </a:lnTo>
                  <a:lnTo>
                    <a:pt x="2329" y="4828"/>
                  </a:lnTo>
                  <a:lnTo>
                    <a:pt x="2329" y="4819"/>
                  </a:lnTo>
                  <a:lnTo>
                    <a:pt x="2329" y="4819"/>
                  </a:lnTo>
                  <a:lnTo>
                    <a:pt x="2338" y="4828"/>
                  </a:lnTo>
                  <a:lnTo>
                    <a:pt x="2338" y="4828"/>
                  </a:lnTo>
                  <a:lnTo>
                    <a:pt x="2347" y="4837"/>
                  </a:lnTo>
                  <a:lnTo>
                    <a:pt x="2347" y="4837"/>
                  </a:lnTo>
                  <a:lnTo>
                    <a:pt x="2338" y="4846"/>
                  </a:lnTo>
                  <a:lnTo>
                    <a:pt x="2338" y="4846"/>
                  </a:lnTo>
                  <a:lnTo>
                    <a:pt x="2329" y="4863"/>
                  </a:lnTo>
                  <a:lnTo>
                    <a:pt x="2329" y="4863"/>
                  </a:lnTo>
                  <a:lnTo>
                    <a:pt x="2329" y="4872"/>
                  </a:lnTo>
                  <a:lnTo>
                    <a:pt x="2329" y="4872"/>
                  </a:lnTo>
                  <a:lnTo>
                    <a:pt x="2329" y="4881"/>
                  </a:lnTo>
                  <a:lnTo>
                    <a:pt x="2329" y="4881"/>
                  </a:lnTo>
                  <a:lnTo>
                    <a:pt x="2329" y="4890"/>
                  </a:lnTo>
                  <a:lnTo>
                    <a:pt x="2329" y="4890"/>
                  </a:lnTo>
                  <a:lnTo>
                    <a:pt x="2321" y="4907"/>
                  </a:lnTo>
                  <a:lnTo>
                    <a:pt x="2321" y="4907"/>
                  </a:lnTo>
                  <a:lnTo>
                    <a:pt x="2312" y="4907"/>
                  </a:lnTo>
                  <a:lnTo>
                    <a:pt x="2303" y="4916"/>
                  </a:lnTo>
                  <a:lnTo>
                    <a:pt x="2303" y="4925"/>
                  </a:lnTo>
                  <a:lnTo>
                    <a:pt x="2303" y="4925"/>
                  </a:lnTo>
                  <a:lnTo>
                    <a:pt x="2294" y="4934"/>
                  </a:lnTo>
                  <a:lnTo>
                    <a:pt x="2294" y="4934"/>
                  </a:lnTo>
                  <a:lnTo>
                    <a:pt x="2294" y="4943"/>
                  </a:lnTo>
                  <a:lnTo>
                    <a:pt x="2294" y="4943"/>
                  </a:lnTo>
                  <a:lnTo>
                    <a:pt x="2294" y="4960"/>
                  </a:lnTo>
                  <a:lnTo>
                    <a:pt x="2294" y="4960"/>
                  </a:lnTo>
                  <a:lnTo>
                    <a:pt x="2303" y="4969"/>
                  </a:lnTo>
                  <a:lnTo>
                    <a:pt x="2321" y="4969"/>
                  </a:lnTo>
                  <a:lnTo>
                    <a:pt x="2321" y="4969"/>
                  </a:lnTo>
                  <a:lnTo>
                    <a:pt x="2338" y="4969"/>
                  </a:lnTo>
                  <a:lnTo>
                    <a:pt x="2338" y="4969"/>
                  </a:lnTo>
                  <a:lnTo>
                    <a:pt x="2347" y="4960"/>
                  </a:lnTo>
                  <a:lnTo>
                    <a:pt x="2347" y="4960"/>
                  </a:lnTo>
                  <a:lnTo>
                    <a:pt x="2365" y="4969"/>
                  </a:lnTo>
                  <a:lnTo>
                    <a:pt x="2365" y="4969"/>
                  </a:lnTo>
                  <a:lnTo>
                    <a:pt x="2365" y="4978"/>
                  </a:lnTo>
                  <a:lnTo>
                    <a:pt x="2356" y="4978"/>
                  </a:lnTo>
                  <a:lnTo>
                    <a:pt x="2356" y="4978"/>
                  </a:lnTo>
                  <a:lnTo>
                    <a:pt x="2347" y="4978"/>
                  </a:lnTo>
                  <a:lnTo>
                    <a:pt x="2338" y="4987"/>
                  </a:lnTo>
                  <a:lnTo>
                    <a:pt x="2338" y="4987"/>
                  </a:lnTo>
                  <a:lnTo>
                    <a:pt x="2347" y="5005"/>
                  </a:lnTo>
                  <a:lnTo>
                    <a:pt x="2356" y="5005"/>
                  </a:lnTo>
                  <a:lnTo>
                    <a:pt x="2356" y="5005"/>
                  </a:lnTo>
                  <a:lnTo>
                    <a:pt x="2365" y="5005"/>
                  </a:lnTo>
                  <a:lnTo>
                    <a:pt x="2365" y="5005"/>
                  </a:lnTo>
                  <a:lnTo>
                    <a:pt x="2365" y="5013"/>
                  </a:lnTo>
                  <a:lnTo>
                    <a:pt x="2373" y="5022"/>
                  </a:lnTo>
                  <a:lnTo>
                    <a:pt x="2373" y="5022"/>
                  </a:lnTo>
                  <a:lnTo>
                    <a:pt x="2382" y="5013"/>
                  </a:lnTo>
                  <a:lnTo>
                    <a:pt x="2391" y="5013"/>
                  </a:lnTo>
                  <a:lnTo>
                    <a:pt x="2391" y="5013"/>
                  </a:lnTo>
                  <a:lnTo>
                    <a:pt x="2391" y="4996"/>
                  </a:lnTo>
                  <a:lnTo>
                    <a:pt x="2391" y="4996"/>
                  </a:lnTo>
                  <a:lnTo>
                    <a:pt x="2409" y="5005"/>
                  </a:lnTo>
                  <a:lnTo>
                    <a:pt x="2426" y="5013"/>
                  </a:lnTo>
                  <a:lnTo>
                    <a:pt x="2426" y="5013"/>
                  </a:lnTo>
                  <a:lnTo>
                    <a:pt x="2418" y="5022"/>
                  </a:lnTo>
                  <a:lnTo>
                    <a:pt x="2418" y="5022"/>
                  </a:lnTo>
                  <a:lnTo>
                    <a:pt x="2418" y="5022"/>
                  </a:lnTo>
                  <a:lnTo>
                    <a:pt x="2418" y="5022"/>
                  </a:lnTo>
                  <a:lnTo>
                    <a:pt x="2409" y="5031"/>
                  </a:lnTo>
                  <a:lnTo>
                    <a:pt x="2409" y="5031"/>
                  </a:lnTo>
                  <a:lnTo>
                    <a:pt x="2409" y="5031"/>
                  </a:lnTo>
                  <a:lnTo>
                    <a:pt x="2409" y="5031"/>
                  </a:lnTo>
                  <a:lnTo>
                    <a:pt x="2409" y="5031"/>
                  </a:lnTo>
                  <a:lnTo>
                    <a:pt x="2409" y="5031"/>
                  </a:lnTo>
                  <a:lnTo>
                    <a:pt x="2409" y="5031"/>
                  </a:lnTo>
                  <a:lnTo>
                    <a:pt x="2409" y="5031"/>
                  </a:lnTo>
                  <a:lnTo>
                    <a:pt x="2409" y="5031"/>
                  </a:lnTo>
                  <a:lnTo>
                    <a:pt x="2409" y="5031"/>
                  </a:lnTo>
                  <a:lnTo>
                    <a:pt x="2409" y="5031"/>
                  </a:lnTo>
                  <a:lnTo>
                    <a:pt x="2409" y="5031"/>
                  </a:lnTo>
                  <a:lnTo>
                    <a:pt x="2409" y="5031"/>
                  </a:lnTo>
                  <a:lnTo>
                    <a:pt x="2409" y="5031"/>
                  </a:lnTo>
                  <a:lnTo>
                    <a:pt x="2409" y="5031"/>
                  </a:lnTo>
                  <a:lnTo>
                    <a:pt x="2409" y="5031"/>
                  </a:lnTo>
                  <a:lnTo>
                    <a:pt x="2409" y="5031"/>
                  </a:lnTo>
                  <a:lnTo>
                    <a:pt x="2409" y="5031"/>
                  </a:lnTo>
                  <a:lnTo>
                    <a:pt x="2409" y="5031"/>
                  </a:lnTo>
                  <a:lnTo>
                    <a:pt x="2409" y="5031"/>
                  </a:lnTo>
                  <a:lnTo>
                    <a:pt x="2409" y="5040"/>
                  </a:lnTo>
                  <a:lnTo>
                    <a:pt x="2409" y="5040"/>
                  </a:lnTo>
                  <a:lnTo>
                    <a:pt x="2409" y="5049"/>
                  </a:lnTo>
                  <a:lnTo>
                    <a:pt x="2409" y="5049"/>
                  </a:lnTo>
                  <a:lnTo>
                    <a:pt x="2418" y="5049"/>
                  </a:lnTo>
                  <a:lnTo>
                    <a:pt x="2426" y="5049"/>
                  </a:lnTo>
                  <a:lnTo>
                    <a:pt x="2426" y="5049"/>
                  </a:lnTo>
                  <a:lnTo>
                    <a:pt x="2426" y="5049"/>
                  </a:lnTo>
                  <a:lnTo>
                    <a:pt x="2426" y="5049"/>
                  </a:lnTo>
                  <a:lnTo>
                    <a:pt x="2435" y="5049"/>
                  </a:lnTo>
                  <a:lnTo>
                    <a:pt x="2435" y="5049"/>
                  </a:lnTo>
                  <a:lnTo>
                    <a:pt x="2462" y="5049"/>
                  </a:lnTo>
                  <a:lnTo>
                    <a:pt x="2479" y="5057"/>
                  </a:lnTo>
                  <a:lnTo>
                    <a:pt x="2479" y="5066"/>
                  </a:lnTo>
                  <a:lnTo>
                    <a:pt x="2479" y="5066"/>
                  </a:lnTo>
                  <a:lnTo>
                    <a:pt x="2479" y="5075"/>
                  </a:lnTo>
                  <a:lnTo>
                    <a:pt x="2479" y="5075"/>
                  </a:lnTo>
                  <a:lnTo>
                    <a:pt x="2471" y="5066"/>
                  </a:lnTo>
                  <a:lnTo>
                    <a:pt x="2453" y="5066"/>
                  </a:lnTo>
                  <a:lnTo>
                    <a:pt x="2453" y="5066"/>
                  </a:lnTo>
                  <a:lnTo>
                    <a:pt x="2444" y="5075"/>
                  </a:lnTo>
                  <a:lnTo>
                    <a:pt x="2444" y="5075"/>
                  </a:lnTo>
                  <a:lnTo>
                    <a:pt x="2444" y="5075"/>
                  </a:lnTo>
                  <a:lnTo>
                    <a:pt x="2444" y="5075"/>
                  </a:lnTo>
                  <a:lnTo>
                    <a:pt x="2435" y="5075"/>
                  </a:lnTo>
                  <a:lnTo>
                    <a:pt x="2435" y="5075"/>
                  </a:lnTo>
                  <a:lnTo>
                    <a:pt x="2426" y="5084"/>
                  </a:lnTo>
                  <a:lnTo>
                    <a:pt x="2426" y="5093"/>
                  </a:lnTo>
                  <a:lnTo>
                    <a:pt x="2426" y="5093"/>
                  </a:lnTo>
                  <a:lnTo>
                    <a:pt x="2435" y="5102"/>
                  </a:lnTo>
                  <a:lnTo>
                    <a:pt x="2444" y="5102"/>
                  </a:lnTo>
                  <a:lnTo>
                    <a:pt x="2444" y="5102"/>
                  </a:lnTo>
                  <a:lnTo>
                    <a:pt x="2462" y="5102"/>
                  </a:lnTo>
                  <a:lnTo>
                    <a:pt x="2479" y="5084"/>
                  </a:lnTo>
                  <a:lnTo>
                    <a:pt x="2479" y="5084"/>
                  </a:lnTo>
                  <a:lnTo>
                    <a:pt x="2488" y="5075"/>
                  </a:lnTo>
                  <a:lnTo>
                    <a:pt x="2488" y="5075"/>
                  </a:lnTo>
                  <a:lnTo>
                    <a:pt x="2497" y="5084"/>
                  </a:lnTo>
                  <a:lnTo>
                    <a:pt x="2497" y="5084"/>
                  </a:lnTo>
                  <a:lnTo>
                    <a:pt x="2497" y="5084"/>
                  </a:lnTo>
                  <a:lnTo>
                    <a:pt x="2497" y="5084"/>
                  </a:lnTo>
                  <a:lnTo>
                    <a:pt x="2497" y="5084"/>
                  </a:lnTo>
                  <a:lnTo>
                    <a:pt x="2497" y="5093"/>
                  </a:lnTo>
                  <a:lnTo>
                    <a:pt x="2497" y="5093"/>
                  </a:lnTo>
                  <a:lnTo>
                    <a:pt x="2497" y="5102"/>
                  </a:lnTo>
                  <a:lnTo>
                    <a:pt x="2497" y="5102"/>
                  </a:lnTo>
                  <a:lnTo>
                    <a:pt x="2479" y="5110"/>
                  </a:lnTo>
                  <a:lnTo>
                    <a:pt x="2462" y="5110"/>
                  </a:lnTo>
                  <a:lnTo>
                    <a:pt x="2462" y="5110"/>
                  </a:lnTo>
                  <a:lnTo>
                    <a:pt x="2444" y="5102"/>
                  </a:lnTo>
                  <a:lnTo>
                    <a:pt x="2435" y="5110"/>
                  </a:lnTo>
                  <a:lnTo>
                    <a:pt x="2435" y="5110"/>
                  </a:lnTo>
                  <a:lnTo>
                    <a:pt x="2426" y="5119"/>
                  </a:lnTo>
                  <a:lnTo>
                    <a:pt x="2426" y="5137"/>
                  </a:lnTo>
                  <a:lnTo>
                    <a:pt x="2426" y="5137"/>
                  </a:lnTo>
                  <a:lnTo>
                    <a:pt x="2418" y="5137"/>
                  </a:lnTo>
                  <a:lnTo>
                    <a:pt x="2400" y="5128"/>
                  </a:lnTo>
                  <a:lnTo>
                    <a:pt x="2400" y="5128"/>
                  </a:lnTo>
                  <a:lnTo>
                    <a:pt x="2382" y="5128"/>
                  </a:lnTo>
                  <a:lnTo>
                    <a:pt x="2382" y="5128"/>
                  </a:lnTo>
                  <a:lnTo>
                    <a:pt x="2373" y="5119"/>
                  </a:lnTo>
                  <a:lnTo>
                    <a:pt x="2373" y="5119"/>
                  </a:lnTo>
                  <a:lnTo>
                    <a:pt x="2365" y="5128"/>
                  </a:lnTo>
                  <a:lnTo>
                    <a:pt x="2365" y="5137"/>
                  </a:lnTo>
                  <a:lnTo>
                    <a:pt x="2365" y="5137"/>
                  </a:lnTo>
                  <a:lnTo>
                    <a:pt x="2365" y="5155"/>
                  </a:lnTo>
                  <a:lnTo>
                    <a:pt x="2365" y="5155"/>
                  </a:lnTo>
                  <a:lnTo>
                    <a:pt x="2373" y="5163"/>
                  </a:lnTo>
                  <a:lnTo>
                    <a:pt x="2373" y="5163"/>
                  </a:lnTo>
                  <a:lnTo>
                    <a:pt x="2373" y="5163"/>
                  </a:lnTo>
                  <a:lnTo>
                    <a:pt x="2373" y="5163"/>
                  </a:lnTo>
                  <a:lnTo>
                    <a:pt x="2382" y="5172"/>
                  </a:lnTo>
                  <a:lnTo>
                    <a:pt x="2391" y="5172"/>
                  </a:lnTo>
                  <a:lnTo>
                    <a:pt x="2409" y="5172"/>
                  </a:lnTo>
                  <a:lnTo>
                    <a:pt x="2409" y="5172"/>
                  </a:lnTo>
                  <a:lnTo>
                    <a:pt x="2418" y="5172"/>
                  </a:lnTo>
                  <a:lnTo>
                    <a:pt x="2418" y="5172"/>
                  </a:lnTo>
                  <a:lnTo>
                    <a:pt x="2426" y="5181"/>
                  </a:lnTo>
                  <a:lnTo>
                    <a:pt x="2426" y="5181"/>
                  </a:lnTo>
                  <a:lnTo>
                    <a:pt x="2435" y="5181"/>
                  </a:lnTo>
                  <a:lnTo>
                    <a:pt x="2435" y="5181"/>
                  </a:lnTo>
                  <a:lnTo>
                    <a:pt x="2444" y="5190"/>
                  </a:lnTo>
                  <a:lnTo>
                    <a:pt x="2444" y="5190"/>
                  </a:lnTo>
                  <a:lnTo>
                    <a:pt x="2453" y="5181"/>
                  </a:lnTo>
                  <a:lnTo>
                    <a:pt x="2453" y="5181"/>
                  </a:lnTo>
                  <a:lnTo>
                    <a:pt x="2453" y="5172"/>
                  </a:lnTo>
                  <a:lnTo>
                    <a:pt x="2453" y="5172"/>
                  </a:lnTo>
                  <a:lnTo>
                    <a:pt x="2453" y="5163"/>
                  </a:lnTo>
                  <a:lnTo>
                    <a:pt x="2453" y="5163"/>
                  </a:lnTo>
                  <a:lnTo>
                    <a:pt x="2453" y="5163"/>
                  </a:lnTo>
                  <a:lnTo>
                    <a:pt x="2453" y="5163"/>
                  </a:lnTo>
                  <a:lnTo>
                    <a:pt x="2462" y="5155"/>
                  </a:lnTo>
                  <a:lnTo>
                    <a:pt x="2462" y="5155"/>
                  </a:lnTo>
                  <a:lnTo>
                    <a:pt x="2471" y="5155"/>
                  </a:lnTo>
                  <a:lnTo>
                    <a:pt x="2471" y="5155"/>
                  </a:lnTo>
                  <a:lnTo>
                    <a:pt x="2488" y="5163"/>
                  </a:lnTo>
                  <a:lnTo>
                    <a:pt x="2506" y="5155"/>
                  </a:lnTo>
                  <a:lnTo>
                    <a:pt x="2506" y="5155"/>
                  </a:lnTo>
                  <a:lnTo>
                    <a:pt x="2506" y="5155"/>
                  </a:lnTo>
                  <a:lnTo>
                    <a:pt x="2506" y="5155"/>
                  </a:lnTo>
                  <a:lnTo>
                    <a:pt x="2515" y="5137"/>
                  </a:lnTo>
                  <a:lnTo>
                    <a:pt x="2515" y="5110"/>
                  </a:lnTo>
                  <a:lnTo>
                    <a:pt x="2515" y="5110"/>
                  </a:lnTo>
                  <a:lnTo>
                    <a:pt x="2515" y="5110"/>
                  </a:lnTo>
                  <a:lnTo>
                    <a:pt x="2515" y="5102"/>
                  </a:lnTo>
                  <a:lnTo>
                    <a:pt x="2515" y="5102"/>
                  </a:lnTo>
                  <a:lnTo>
                    <a:pt x="2523" y="5093"/>
                  </a:lnTo>
                  <a:lnTo>
                    <a:pt x="2523" y="5093"/>
                  </a:lnTo>
                  <a:lnTo>
                    <a:pt x="2541" y="5075"/>
                  </a:lnTo>
                  <a:lnTo>
                    <a:pt x="2568" y="5066"/>
                  </a:lnTo>
                  <a:lnTo>
                    <a:pt x="2568" y="5066"/>
                  </a:lnTo>
                  <a:lnTo>
                    <a:pt x="2576" y="5066"/>
                  </a:lnTo>
                  <a:lnTo>
                    <a:pt x="2576" y="5066"/>
                  </a:lnTo>
                  <a:lnTo>
                    <a:pt x="2576" y="5066"/>
                  </a:lnTo>
                  <a:lnTo>
                    <a:pt x="2576" y="5066"/>
                  </a:lnTo>
                  <a:lnTo>
                    <a:pt x="2576" y="5075"/>
                  </a:lnTo>
                  <a:lnTo>
                    <a:pt x="2559" y="5084"/>
                  </a:lnTo>
                  <a:lnTo>
                    <a:pt x="2559" y="5084"/>
                  </a:lnTo>
                  <a:lnTo>
                    <a:pt x="2541" y="5093"/>
                  </a:lnTo>
                  <a:lnTo>
                    <a:pt x="2541" y="5110"/>
                  </a:lnTo>
                  <a:lnTo>
                    <a:pt x="2541" y="5110"/>
                  </a:lnTo>
                  <a:lnTo>
                    <a:pt x="2541" y="5110"/>
                  </a:lnTo>
                  <a:lnTo>
                    <a:pt x="2541" y="5119"/>
                  </a:lnTo>
                  <a:lnTo>
                    <a:pt x="2541" y="5119"/>
                  </a:lnTo>
                  <a:lnTo>
                    <a:pt x="2550" y="5128"/>
                  </a:lnTo>
                  <a:lnTo>
                    <a:pt x="2550" y="5128"/>
                  </a:lnTo>
                  <a:lnTo>
                    <a:pt x="2559" y="5128"/>
                  </a:lnTo>
                  <a:lnTo>
                    <a:pt x="2576" y="5128"/>
                  </a:lnTo>
                  <a:lnTo>
                    <a:pt x="2576" y="5128"/>
                  </a:lnTo>
                  <a:lnTo>
                    <a:pt x="2585" y="5128"/>
                  </a:lnTo>
                  <a:lnTo>
                    <a:pt x="2585" y="5128"/>
                  </a:lnTo>
                  <a:lnTo>
                    <a:pt x="2594" y="5128"/>
                  </a:lnTo>
                  <a:lnTo>
                    <a:pt x="2603" y="5128"/>
                  </a:lnTo>
                  <a:lnTo>
                    <a:pt x="2603" y="5128"/>
                  </a:lnTo>
                  <a:lnTo>
                    <a:pt x="2603" y="5128"/>
                  </a:lnTo>
                  <a:lnTo>
                    <a:pt x="2603" y="5128"/>
                  </a:lnTo>
                  <a:lnTo>
                    <a:pt x="2594" y="5128"/>
                  </a:lnTo>
                  <a:lnTo>
                    <a:pt x="2594" y="5128"/>
                  </a:lnTo>
                  <a:lnTo>
                    <a:pt x="2585" y="5137"/>
                  </a:lnTo>
                  <a:lnTo>
                    <a:pt x="2585" y="5137"/>
                  </a:lnTo>
                  <a:lnTo>
                    <a:pt x="2585" y="5137"/>
                  </a:lnTo>
                  <a:lnTo>
                    <a:pt x="2585" y="5137"/>
                  </a:lnTo>
                  <a:lnTo>
                    <a:pt x="2568" y="5137"/>
                  </a:lnTo>
                  <a:lnTo>
                    <a:pt x="2568" y="5146"/>
                  </a:lnTo>
                  <a:lnTo>
                    <a:pt x="2568" y="5146"/>
                  </a:lnTo>
                  <a:lnTo>
                    <a:pt x="2576" y="5163"/>
                  </a:lnTo>
                  <a:lnTo>
                    <a:pt x="2576" y="5163"/>
                  </a:lnTo>
                  <a:lnTo>
                    <a:pt x="2576" y="5172"/>
                  </a:lnTo>
                  <a:lnTo>
                    <a:pt x="2576" y="5172"/>
                  </a:lnTo>
                  <a:lnTo>
                    <a:pt x="2576" y="5181"/>
                  </a:lnTo>
                  <a:lnTo>
                    <a:pt x="2576" y="5181"/>
                  </a:lnTo>
                  <a:lnTo>
                    <a:pt x="2576" y="5181"/>
                  </a:lnTo>
                  <a:lnTo>
                    <a:pt x="2576" y="5181"/>
                  </a:lnTo>
                  <a:lnTo>
                    <a:pt x="2568" y="5181"/>
                  </a:lnTo>
                  <a:lnTo>
                    <a:pt x="2568" y="5181"/>
                  </a:lnTo>
                  <a:lnTo>
                    <a:pt x="2559" y="5181"/>
                  </a:lnTo>
                  <a:lnTo>
                    <a:pt x="2559" y="5181"/>
                  </a:lnTo>
                  <a:lnTo>
                    <a:pt x="2559" y="5181"/>
                  </a:lnTo>
                  <a:lnTo>
                    <a:pt x="2559" y="5181"/>
                  </a:lnTo>
                  <a:lnTo>
                    <a:pt x="2568" y="5172"/>
                  </a:lnTo>
                  <a:lnTo>
                    <a:pt x="2568" y="5172"/>
                  </a:lnTo>
                  <a:lnTo>
                    <a:pt x="2559" y="5163"/>
                  </a:lnTo>
                  <a:lnTo>
                    <a:pt x="2559" y="5146"/>
                  </a:lnTo>
                  <a:lnTo>
                    <a:pt x="2559" y="5146"/>
                  </a:lnTo>
                  <a:lnTo>
                    <a:pt x="2550" y="5137"/>
                  </a:lnTo>
                  <a:lnTo>
                    <a:pt x="2541" y="5137"/>
                  </a:lnTo>
                  <a:lnTo>
                    <a:pt x="2541" y="5137"/>
                  </a:lnTo>
                  <a:lnTo>
                    <a:pt x="2532" y="5146"/>
                  </a:lnTo>
                  <a:lnTo>
                    <a:pt x="2532" y="5146"/>
                  </a:lnTo>
                  <a:lnTo>
                    <a:pt x="2523" y="5155"/>
                  </a:lnTo>
                  <a:lnTo>
                    <a:pt x="2532" y="5181"/>
                  </a:lnTo>
                  <a:lnTo>
                    <a:pt x="2532" y="5181"/>
                  </a:lnTo>
                  <a:lnTo>
                    <a:pt x="2532" y="5181"/>
                  </a:lnTo>
                  <a:lnTo>
                    <a:pt x="2532" y="5181"/>
                  </a:lnTo>
                  <a:lnTo>
                    <a:pt x="2523" y="5172"/>
                  </a:lnTo>
                  <a:lnTo>
                    <a:pt x="2523" y="5172"/>
                  </a:lnTo>
                  <a:lnTo>
                    <a:pt x="2506" y="5163"/>
                  </a:lnTo>
                  <a:lnTo>
                    <a:pt x="2506" y="5163"/>
                  </a:lnTo>
                  <a:lnTo>
                    <a:pt x="2497" y="5163"/>
                  </a:lnTo>
                  <a:lnTo>
                    <a:pt x="2497" y="5163"/>
                  </a:lnTo>
                  <a:lnTo>
                    <a:pt x="2488" y="5172"/>
                  </a:lnTo>
                  <a:lnTo>
                    <a:pt x="2488" y="5181"/>
                  </a:lnTo>
                  <a:lnTo>
                    <a:pt x="2488" y="5181"/>
                  </a:lnTo>
                  <a:lnTo>
                    <a:pt x="2488" y="5190"/>
                  </a:lnTo>
                  <a:lnTo>
                    <a:pt x="2488" y="5190"/>
                  </a:lnTo>
                  <a:lnTo>
                    <a:pt x="2497" y="5190"/>
                  </a:lnTo>
                  <a:lnTo>
                    <a:pt x="2497" y="5190"/>
                  </a:lnTo>
                  <a:lnTo>
                    <a:pt x="2488" y="5190"/>
                  </a:lnTo>
                  <a:lnTo>
                    <a:pt x="2488" y="5190"/>
                  </a:lnTo>
                  <a:lnTo>
                    <a:pt x="2479" y="5190"/>
                  </a:lnTo>
                  <a:lnTo>
                    <a:pt x="2471" y="5199"/>
                  </a:lnTo>
                  <a:lnTo>
                    <a:pt x="2462" y="5208"/>
                  </a:lnTo>
                  <a:lnTo>
                    <a:pt x="2462" y="5208"/>
                  </a:lnTo>
                  <a:lnTo>
                    <a:pt x="2471" y="5216"/>
                  </a:lnTo>
                  <a:lnTo>
                    <a:pt x="2479" y="5216"/>
                  </a:lnTo>
                  <a:lnTo>
                    <a:pt x="2506" y="5216"/>
                  </a:lnTo>
                  <a:lnTo>
                    <a:pt x="2506" y="5216"/>
                  </a:lnTo>
                  <a:lnTo>
                    <a:pt x="2515" y="5225"/>
                  </a:lnTo>
                  <a:lnTo>
                    <a:pt x="2523" y="5234"/>
                  </a:lnTo>
                  <a:lnTo>
                    <a:pt x="2523" y="5234"/>
                  </a:lnTo>
                  <a:lnTo>
                    <a:pt x="2523" y="5243"/>
                  </a:lnTo>
                  <a:lnTo>
                    <a:pt x="2523" y="5243"/>
                  </a:lnTo>
                  <a:lnTo>
                    <a:pt x="2523" y="5243"/>
                  </a:lnTo>
                  <a:lnTo>
                    <a:pt x="2523" y="5252"/>
                  </a:lnTo>
                  <a:lnTo>
                    <a:pt x="2532" y="5261"/>
                  </a:lnTo>
                  <a:lnTo>
                    <a:pt x="2532" y="5261"/>
                  </a:lnTo>
                  <a:lnTo>
                    <a:pt x="2541" y="5252"/>
                  </a:lnTo>
                  <a:lnTo>
                    <a:pt x="2550" y="5243"/>
                  </a:lnTo>
                  <a:lnTo>
                    <a:pt x="2550" y="5243"/>
                  </a:lnTo>
                  <a:lnTo>
                    <a:pt x="2550" y="5234"/>
                  </a:lnTo>
                  <a:lnTo>
                    <a:pt x="2559" y="5225"/>
                  </a:lnTo>
                  <a:lnTo>
                    <a:pt x="2559" y="5225"/>
                  </a:lnTo>
                  <a:lnTo>
                    <a:pt x="2559" y="5234"/>
                  </a:lnTo>
                  <a:lnTo>
                    <a:pt x="2559" y="5234"/>
                  </a:lnTo>
                  <a:lnTo>
                    <a:pt x="2568" y="5243"/>
                  </a:lnTo>
                  <a:lnTo>
                    <a:pt x="2568" y="5243"/>
                  </a:lnTo>
                  <a:lnTo>
                    <a:pt x="2568" y="5252"/>
                  </a:lnTo>
                  <a:lnTo>
                    <a:pt x="2568" y="5252"/>
                  </a:lnTo>
                  <a:lnTo>
                    <a:pt x="2576" y="5261"/>
                  </a:lnTo>
                  <a:lnTo>
                    <a:pt x="2594" y="5278"/>
                  </a:lnTo>
                  <a:lnTo>
                    <a:pt x="2594" y="5278"/>
                  </a:lnTo>
                  <a:lnTo>
                    <a:pt x="2603" y="5278"/>
                  </a:lnTo>
                  <a:lnTo>
                    <a:pt x="2603" y="5278"/>
                  </a:lnTo>
                  <a:lnTo>
                    <a:pt x="2612" y="5278"/>
                  </a:lnTo>
                  <a:lnTo>
                    <a:pt x="2612" y="5278"/>
                  </a:lnTo>
                  <a:lnTo>
                    <a:pt x="2612" y="5261"/>
                  </a:lnTo>
                  <a:lnTo>
                    <a:pt x="2612" y="5261"/>
                  </a:lnTo>
                  <a:lnTo>
                    <a:pt x="2612" y="5261"/>
                  </a:lnTo>
                  <a:lnTo>
                    <a:pt x="2612" y="5261"/>
                  </a:lnTo>
                  <a:lnTo>
                    <a:pt x="2620" y="5252"/>
                  </a:lnTo>
                  <a:lnTo>
                    <a:pt x="2620" y="5252"/>
                  </a:lnTo>
                  <a:lnTo>
                    <a:pt x="2629" y="5261"/>
                  </a:lnTo>
                  <a:lnTo>
                    <a:pt x="2629" y="5261"/>
                  </a:lnTo>
                  <a:lnTo>
                    <a:pt x="2629" y="5261"/>
                  </a:lnTo>
                  <a:lnTo>
                    <a:pt x="2629" y="5261"/>
                  </a:lnTo>
                  <a:lnTo>
                    <a:pt x="2638" y="5261"/>
                  </a:lnTo>
                  <a:lnTo>
                    <a:pt x="2638" y="5261"/>
                  </a:lnTo>
                  <a:lnTo>
                    <a:pt x="2638" y="5269"/>
                  </a:lnTo>
                  <a:lnTo>
                    <a:pt x="2638" y="5269"/>
                  </a:lnTo>
                  <a:lnTo>
                    <a:pt x="2638" y="5269"/>
                  </a:lnTo>
                  <a:lnTo>
                    <a:pt x="2647" y="5278"/>
                  </a:lnTo>
                  <a:lnTo>
                    <a:pt x="2647" y="5278"/>
                  </a:lnTo>
                  <a:lnTo>
                    <a:pt x="2647" y="5278"/>
                  </a:lnTo>
                  <a:lnTo>
                    <a:pt x="2647" y="5278"/>
                  </a:lnTo>
                  <a:lnTo>
                    <a:pt x="2665" y="5287"/>
                  </a:lnTo>
                  <a:lnTo>
                    <a:pt x="2665" y="5287"/>
                  </a:lnTo>
                  <a:lnTo>
                    <a:pt x="2665" y="5287"/>
                  </a:lnTo>
                  <a:lnTo>
                    <a:pt x="2665" y="5305"/>
                  </a:lnTo>
                  <a:lnTo>
                    <a:pt x="2665" y="5305"/>
                  </a:lnTo>
                  <a:lnTo>
                    <a:pt x="2682" y="5305"/>
                  </a:lnTo>
                  <a:lnTo>
                    <a:pt x="2682" y="5305"/>
                  </a:lnTo>
                  <a:lnTo>
                    <a:pt x="2682" y="5305"/>
                  </a:lnTo>
                  <a:lnTo>
                    <a:pt x="2682" y="5305"/>
                  </a:lnTo>
                  <a:lnTo>
                    <a:pt x="2691" y="5305"/>
                  </a:lnTo>
                  <a:lnTo>
                    <a:pt x="2691" y="5296"/>
                  </a:lnTo>
                  <a:lnTo>
                    <a:pt x="2691" y="5287"/>
                  </a:lnTo>
                  <a:lnTo>
                    <a:pt x="2691" y="5287"/>
                  </a:lnTo>
                  <a:lnTo>
                    <a:pt x="2691" y="5278"/>
                  </a:lnTo>
                  <a:lnTo>
                    <a:pt x="2682" y="5269"/>
                  </a:lnTo>
                  <a:lnTo>
                    <a:pt x="2682" y="5269"/>
                  </a:lnTo>
                  <a:lnTo>
                    <a:pt x="2673" y="5252"/>
                  </a:lnTo>
                  <a:lnTo>
                    <a:pt x="2673" y="5252"/>
                  </a:lnTo>
                  <a:lnTo>
                    <a:pt x="2665" y="5252"/>
                  </a:lnTo>
                  <a:lnTo>
                    <a:pt x="2735" y="5252"/>
                  </a:lnTo>
                  <a:lnTo>
                    <a:pt x="2735" y="5252"/>
                  </a:lnTo>
                  <a:lnTo>
                    <a:pt x="2744" y="5261"/>
                  </a:lnTo>
                  <a:lnTo>
                    <a:pt x="2753" y="5261"/>
                  </a:lnTo>
                  <a:lnTo>
                    <a:pt x="2753" y="5261"/>
                  </a:lnTo>
                  <a:lnTo>
                    <a:pt x="2762" y="5261"/>
                  </a:lnTo>
                  <a:lnTo>
                    <a:pt x="2762" y="5261"/>
                  </a:lnTo>
                  <a:lnTo>
                    <a:pt x="2770" y="5261"/>
                  </a:lnTo>
                  <a:lnTo>
                    <a:pt x="2770" y="5261"/>
                  </a:lnTo>
                  <a:lnTo>
                    <a:pt x="2788" y="5252"/>
                  </a:lnTo>
                  <a:lnTo>
                    <a:pt x="2806" y="5252"/>
                  </a:lnTo>
                  <a:lnTo>
                    <a:pt x="2806" y="5252"/>
                  </a:lnTo>
                  <a:lnTo>
                    <a:pt x="2823" y="5243"/>
                  </a:lnTo>
                  <a:lnTo>
                    <a:pt x="2841" y="5243"/>
                  </a:lnTo>
                  <a:lnTo>
                    <a:pt x="2841" y="5243"/>
                  </a:lnTo>
                  <a:lnTo>
                    <a:pt x="2841" y="5225"/>
                  </a:lnTo>
                  <a:lnTo>
                    <a:pt x="2841" y="5225"/>
                  </a:lnTo>
                  <a:lnTo>
                    <a:pt x="2832" y="5216"/>
                  </a:lnTo>
                  <a:lnTo>
                    <a:pt x="2806" y="5216"/>
                  </a:lnTo>
                  <a:lnTo>
                    <a:pt x="2806" y="5216"/>
                  </a:lnTo>
                  <a:lnTo>
                    <a:pt x="2762" y="5199"/>
                  </a:lnTo>
                  <a:lnTo>
                    <a:pt x="2709" y="5155"/>
                  </a:lnTo>
                  <a:lnTo>
                    <a:pt x="2691" y="5146"/>
                  </a:lnTo>
                  <a:lnTo>
                    <a:pt x="2691" y="5146"/>
                  </a:lnTo>
                  <a:lnTo>
                    <a:pt x="2691" y="5137"/>
                  </a:lnTo>
                  <a:lnTo>
                    <a:pt x="2691" y="5137"/>
                  </a:lnTo>
                  <a:lnTo>
                    <a:pt x="2682" y="5137"/>
                  </a:lnTo>
                  <a:lnTo>
                    <a:pt x="2682" y="5137"/>
                  </a:lnTo>
                  <a:lnTo>
                    <a:pt x="2682" y="5128"/>
                  </a:lnTo>
                  <a:lnTo>
                    <a:pt x="2682" y="5128"/>
                  </a:lnTo>
                  <a:lnTo>
                    <a:pt x="2665" y="5119"/>
                  </a:lnTo>
                  <a:lnTo>
                    <a:pt x="2656" y="5119"/>
                  </a:lnTo>
                  <a:lnTo>
                    <a:pt x="2656" y="5119"/>
                  </a:lnTo>
                  <a:lnTo>
                    <a:pt x="2656" y="5119"/>
                  </a:lnTo>
                  <a:lnTo>
                    <a:pt x="2656" y="5102"/>
                  </a:lnTo>
                  <a:lnTo>
                    <a:pt x="2656" y="5102"/>
                  </a:lnTo>
                  <a:lnTo>
                    <a:pt x="2656" y="5110"/>
                  </a:lnTo>
                  <a:lnTo>
                    <a:pt x="2656" y="5110"/>
                  </a:lnTo>
                  <a:lnTo>
                    <a:pt x="2673" y="5102"/>
                  </a:lnTo>
                  <a:lnTo>
                    <a:pt x="2673" y="5084"/>
                  </a:lnTo>
                  <a:lnTo>
                    <a:pt x="2673" y="5084"/>
                  </a:lnTo>
                  <a:lnTo>
                    <a:pt x="2673" y="5075"/>
                  </a:lnTo>
                  <a:lnTo>
                    <a:pt x="2673" y="5075"/>
                  </a:lnTo>
                  <a:lnTo>
                    <a:pt x="2656" y="5066"/>
                  </a:lnTo>
                  <a:lnTo>
                    <a:pt x="2656" y="5066"/>
                  </a:lnTo>
                  <a:lnTo>
                    <a:pt x="2656" y="5075"/>
                  </a:lnTo>
                  <a:lnTo>
                    <a:pt x="2656" y="5075"/>
                  </a:lnTo>
                  <a:lnTo>
                    <a:pt x="2638" y="5066"/>
                  </a:lnTo>
                  <a:lnTo>
                    <a:pt x="2638" y="5066"/>
                  </a:lnTo>
                  <a:lnTo>
                    <a:pt x="2638" y="5066"/>
                  </a:lnTo>
                  <a:lnTo>
                    <a:pt x="2620" y="5057"/>
                  </a:lnTo>
                  <a:lnTo>
                    <a:pt x="2603" y="5057"/>
                  </a:lnTo>
                  <a:lnTo>
                    <a:pt x="2603" y="5057"/>
                  </a:lnTo>
                  <a:lnTo>
                    <a:pt x="2603" y="5049"/>
                  </a:lnTo>
                  <a:lnTo>
                    <a:pt x="2603" y="5049"/>
                  </a:lnTo>
                  <a:lnTo>
                    <a:pt x="2603" y="5049"/>
                  </a:lnTo>
                  <a:lnTo>
                    <a:pt x="2603" y="5049"/>
                  </a:lnTo>
                  <a:lnTo>
                    <a:pt x="2612" y="5040"/>
                  </a:lnTo>
                  <a:lnTo>
                    <a:pt x="2612" y="5040"/>
                  </a:lnTo>
                  <a:lnTo>
                    <a:pt x="2620" y="5040"/>
                  </a:lnTo>
                  <a:lnTo>
                    <a:pt x="2620" y="5040"/>
                  </a:lnTo>
                  <a:lnTo>
                    <a:pt x="2620" y="5040"/>
                  </a:lnTo>
                  <a:lnTo>
                    <a:pt x="2629" y="5040"/>
                  </a:lnTo>
                  <a:lnTo>
                    <a:pt x="2629" y="5040"/>
                  </a:lnTo>
                  <a:lnTo>
                    <a:pt x="2638" y="5049"/>
                  </a:lnTo>
                  <a:lnTo>
                    <a:pt x="2647" y="5049"/>
                  </a:lnTo>
                  <a:lnTo>
                    <a:pt x="2647" y="5049"/>
                  </a:lnTo>
                  <a:lnTo>
                    <a:pt x="2656" y="5040"/>
                  </a:lnTo>
                  <a:lnTo>
                    <a:pt x="2656" y="5040"/>
                  </a:lnTo>
                  <a:lnTo>
                    <a:pt x="2656" y="5022"/>
                  </a:lnTo>
                  <a:lnTo>
                    <a:pt x="2647" y="5013"/>
                  </a:lnTo>
                  <a:lnTo>
                    <a:pt x="2647" y="5013"/>
                  </a:lnTo>
                  <a:lnTo>
                    <a:pt x="2638" y="4996"/>
                  </a:lnTo>
                  <a:lnTo>
                    <a:pt x="2629" y="4987"/>
                  </a:lnTo>
                  <a:lnTo>
                    <a:pt x="2629" y="4978"/>
                  </a:lnTo>
                  <a:lnTo>
                    <a:pt x="2629" y="4978"/>
                  </a:lnTo>
                  <a:lnTo>
                    <a:pt x="2629" y="4969"/>
                  </a:lnTo>
                  <a:lnTo>
                    <a:pt x="2629" y="4969"/>
                  </a:lnTo>
                  <a:lnTo>
                    <a:pt x="2629" y="4952"/>
                  </a:lnTo>
                  <a:lnTo>
                    <a:pt x="2629" y="4943"/>
                  </a:lnTo>
                  <a:lnTo>
                    <a:pt x="2629" y="4943"/>
                  </a:lnTo>
                  <a:lnTo>
                    <a:pt x="2629" y="4943"/>
                  </a:lnTo>
                  <a:lnTo>
                    <a:pt x="2629" y="4943"/>
                  </a:lnTo>
                  <a:lnTo>
                    <a:pt x="2629" y="4916"/>
                  </a:lnTo>
                  <a:lnTo>
                    <a:pt x="2638" y="4907"/>
                  </a:lnTo>
                  <a:lnTo>
                    <a:pt x="2656" y="4890"/>
                  </a:lnTo>
                  <a:lnTo>
                    <a:pt x="2656" y="4890"/>
                  </a:lnTo>
                  <a:lnTo>
                    <a:pt x="2665" y="4881"/>
                  </a:lnTo>
                  <a:lnTo>
                    <a:pt x="2665" y="4881"/>
                  </a:lnTo>
                  <a:lnTo>
                    <a:pt x="2691" y="4872"/>
                  </a:lnTo>
                  <a:lnTo>
                    <a:pt x="2700" y="4854"/>
                  </a:lnTo>
                  <a:lnTo>
                    <a:pt x="2700" y="4837"/>
                  </a:lnTo>
                  <a:lnTo>
                    <a:pt x="2700" y="4837"/>
                  </a:lnTo>
                  <a:lnTo>
                    <a:pt x="2709" y="4819"/>
                  </a:lnTo>
                  <a:lnTo>
                    <a:pt x="2726" y="4793"/>
                  </a:lnTo>
                  <a:lnTo>
                    <a:pt x="2726" y="4793"/>
                  </a:lnTo>
                  <a:lnTo>
                    <a:pt x="2744" y="4784"/>
                  </a:lnTo>
                  <a:lnTo>
                    <a:pt x="2744" y="4784"/>
                  </a:lnTo>
                  <a:lnTo>
                    <a:pt x="2753" y="4775"/>
                  </a:lnTo>
                  <a:lnTo>
                    <a:pt x="2753" y="4775"/>
                  </a:lnTo>
                  <a:lnTo>
                    <a:pt x="2779" y="4757"/>
                  </a:lnTo>
                  <a:lnTo>
                    <a:pt x="2779" y="4757"/>
                  </a:lnTo>
                  <a:lnTo>
                    <a:pt x="2797" y="4749"/>
                  </a:lnTo>
                  <a:lnTo>
                    <a:pt x="2806" y="4731"/>
                  </a:lnTo>
                  <a:lnTo>
                    <a:pt x="2806" y="4731"/>
                  </a:lnTo>
                  <a:lnTo>
                    <a:pt x="2806" y="4713"/>
                  </a:lnTo>
                  <a:lnTo>
                    <a:pt x="2806" y="4713"/>
                  </a:lnTo>
                  <a:lnTo>
                    <a:pt x="2815" y="4696"/>
                  </a:lnTo>
                  <a:lnTo>
                    <a:pt x="2815" y="4696"/>
                  </a:lnTo>
                  <a:lnTo>
                    <a:pt x="2815" y="4678"/>
                  </a:lnTo>
                  <a:lnTo>
                    <a:pt x="2815" y="4678"/>
                  </a:lnTo>
                  <a:lnTo>
                    <a:pt x="2815" y="4669"/>
                  </a:lnTo>
                  <a:lnTo>
                    <a:pt x="2806" y="4660"/>
                  </a:lnTo>
                  <a:lnTo>
                    <a:pt x="2806" y="4660"/>
                  </a:lnTo>
                  <a:lnTo>
                    <a:pt x="2797" y="4660"/>
                  </a:lnTo>
                  <a:lnTo>
                    <a:pt x="2797" y="4660"/>
                  </a:lnTo>
                  <a:lnTo>
                    <a:pt x="2779" y="4660"/>
                  </a:lnTo>
                  <a:lnTo>
                    <a:pt x="2753" y="4660"/>
                  </a:lnTo>
                  <a:lnTo>
                    <a:pt x="2753" y="4660"/>
                  </a:lnTo>
                  <a:lnTo>
                    <a:pt x="2735" y="4643"/>
                  </a:lnTo>
                  <a:lnTo>
                    <a:pt x="2718" y="4625"/>
                  </a:lnTo>
                  <a:lnTo>
                    <a:pt x="2718" y="4625"/>
                  </a:lnTo>
                  <a:lnTo>
                    <a:pt x="2718" y="4598"/>
                  </a:lnTo>
                  <a:lnTo>
                    <a:pt x="2726" y="4581"/>
                  </a:lnTo>
                  <a:lnTo>
                    <a:pt x="2726" y="4581"/>
                  </a:lnTo>
                  <a:lnTo>
                    <a:pt x="2744" y="4554"/>
                  </a:lnTo>
                  <a:lnTo>
                    <a:pt x="2770" y="4545"/>
                  </a:lnTo>
                  <a:lnTo>
                    <a:pt x="2806" y="4537"/>
                  </a:lnTo>
                  <a:lnTo>
                    <a:pt x="2806" y="4537"/>
                  </a:lnTo>
                  <a:lnTo>
                    <a:pt x="2815" y="4528"/>
                  </a:lnTo>
                  <a:lnTo>
                    <a:pt x="2823" y="4519"/>
                  </a:lnTo>
                  <a:lnTo>
                    <a:pt x="2823" y="4510"/>
                  </a:lnTo>
                  <a:lnTo>
                    <a:pt x="2823" y="4510"/>
                  </a:lnTo>
                  <a:lnTo>
                    <a:pt x="2823" y="4510"/>
                  </a:lnTo>
                  <a:lnTo>
                    <a:pt x="2832" y="4501"/>
                  </a:lnTo>
                  <a:lnTo>
                    <a:pt x="2832" y="4501"/>
                  </a:lnTo>
                  <a:lnTo>
                    <a:pt x="2841" y="4484"/>
                  </a:lnTo>
                  <a:lnTo>
                    <a:pt x="2841" y="4466"/>
                  </a:lnTo>
                  <a:lnTo>
                    <a:pt x="2841" y="4466"/>
                  </a:lnTo>
                  <a:lnTo>
                    <a:pt x="2850" y="4431"/>
                  </a:lnTo>
                  <a:lnTo>
                    <a:pt x="2850" y="4413"/>
                  </a:lnTo>
                  <a:lnTo>
                    <a:pt x="2859" y="4413"/>
                  </a:lnTo>
                  <a:lnTo>
                    <a:pt x="2859" y="4413"/>
                  </a:lnTo>
                  <a:lnTo>
                    <a:pt x="2876" y="4404"/>
                  </a:lnTo>
                  <a:lnTo>
                    <a:pt x="2876" y="4395"/>
                  </a:lnTo>
                  <a:lnTo>
                    <a:pt x="2876" y="4395"/>
                  </a:lnTo>
                  <a:lnTo>
                    <a:pt x="2876" y="4387"/>
                  </a:lnTo>
                  <a:lnTo>
                    <a:pt x="2876" y="4387"/>
                  </a:lnTo>
                  <a:lnTo>
                    <a:pt x="2868" y="4369"/>
                  </a:lnTo>
                  <a:lnTo>
                    <a:pt x="2868" y="4369"/>
                  </a:lnTo>
                  <a:lnTo>
                    <a:pt x="2876" y="4369"/>
                  </a:lnTo>
                  <a:lnTo>
                    <a:pt x="2876" y="4369"/>
                  </a:lnTo>
                  <a:lnTo>
                    <a:pt x="2885" y="4369"/>
                  </a:lnTo>
                  <a:lnTo>
                    <a:pt x="2885" y="4369"/>
                  </a:lnTo>
                  <a:lnTo>
                    <a:pt x="2885" y="4369"/>
                  </a:lnTo>
                  <a:lnTo>
                    <a:pt x="2903" y="4387"/>
                  </a:lnTo>
                  <a:lnTo>
                    <a:pt x="2903" y="4387"/>
                  </a:lnTo>
                  <a:lnTo>
                    <a:pt x="2912" y="4387"/>
                  </a:lnTo>
                  <a:lnTo>
                    <a:pt x="2912" y="4387"/>
                  </a:lnTo>
                  <a:lnTo>
                    <a:pt x="2929" y="4387"/>
                  </a:lnTo>
                  <a:lnTo>
                    <a:pt x="2947" y="4369"/>
                  </a:lnTo>
                  <a:lnTo>
                    <a:pt x="2947" y="4369"/>
                  </a:lnTo>
                  <a:lnTo>
                    <a:pt x="2947" y="4360"/>
                  </a:lnTo>
                  <a:lnTo>
                    <a:pt x="2947" y="4360"/>
                  </a:lnTo>
                  <a:lnTo>
                    <a:pt x="2947" y="4351"/>
                  </a:lnTo>
                  <a:lnTo>
                    <a:pt x="2938" y="4342"/>
                  </a:lnTo>
                  <a:lnTo>
                    <a:pt x="2938" y="4342"/>
                  </a:lnTo>
                  <a:lnTo>
                    <a:pt x="2938" y="4342"/>
                  </a:lnTo>
                  <a:lnTo>
                    <a:pt x="2929" y="4342"/>
                  </a:lnTo>
                  <a:lnTo>
                    <a:pt x="2929" y="4342"/>
                  </a:lnTo>
                  <a:lnTo>
                    <a:pt x="2920" y="4334"/>
                  </a:lnTo>
                  <a:lnTo>
                    <a:pt x="2912" y="4342"/>
                  </a:lnTo>
                  <a:lnTo>
                    <a:pt x="2912" y="4342"/>
                  </a:lnTo>
                  <a:lnTo>
                    <a:pt x="2903" y="4342"/>
                  </a:lnTo>
                  <a:lnTo>
                    <a:pt x="2903" y="4342"/>
                  </a:lnTo>
                  <a:lnTo>
                    <a:pt x="2894" y="4351"/>
                  </a:lnTo>
                  <a:lnTo>
                    <a:pt x="2894" y="4351"/>
                  </a:lnTo>
                  <a:lnTo>
                    <a:pt x="2885" y="4351"/>
                  </a:lnTo>
                  <a:lnTo>
                    <a:pt x="2885" y="4351"/>
                  </a:lnTo>
                  <a:lnTo>
                    <a:pt x="2885" y="4342"/>
                  </a:lnTo>
                  <a:lnTo>
                    <a:pt x="2885" y="4342"/>
                  </a:lnTo>
                  <a:lnTo>
                    <a:pt x="2876" y="4334"/>
                  </a:lnTo>
                  <a:lnTo>
                    <a:pt x="2859" y="4334"/>
                  </a:lnTo>
                  <a:lnTo>
                    <a:pt x="2859" y="4334"/>
                  </a:lnTo>
                  <a:lnTo>
                    <a:pt x="2859" y="4316"/>
                  </a:lnTo>
                  <a:lnTo>
                    <a:pt x="2859" y="4307"/>
                  </a:lnTo>
                  <a:lnTo>
                    <a:pt x="2859" y="4307"/>
                  </a:lnTo>
                  <a:lnTo>
                    <a:pt x="2859" y="4298"/>
                  </a:lnTo>
                  <a:lnTo>
                    <a:pt x="2859" y="4298"/>
                  </a:lnTo>
                  <a:lnTo>
                    <a:pt x="2850" y="4272"/>
                  </a:lnTo>
                  <a:lnTo>
                    <a:pt x="2850" y="4263"/>
                  </a:lnTo>
                  <a:lnTo>
                    <a:pt x="2859" y="4254"/>
                  </a:lnTo>
                  <a:lnTo>
                    <a:pt x="2859" y="4254"/>
                  </a:lnTo>
                  <a:lnTo>
                    <a:pt x="2859" y="4245"/>
                  </a:lnTo>
                  <a:lnTo>
                    <a:pt x="2859" y="4245"/>
                  </a:lnTo>
                  <a:lnTo>
                    <a:pt x="2894" y="4254"/>
                  </a:lnTo>
                  <a:lnTo>
                    <a:pt x="2894" y="4254"/>
                  </a:lnTo>
                  <a:lnTo>
                    <a:pt x="2903" y="4263"/>
                  </a:lnTo>
                  <a:lnTo>
                    <a:pt x="2903" y="4263"/>
                  </a:lnTo>
                  <a:lnTo>
                    <a:pt x="2938" y="4272"/>
                  </a:lnTo>
                  <a:lnTo>
                    <a:pt x="2938" y="4272"/>
                  </a:lnTo>
                  <a:lnTo>
                    <a:pt x="2965" y="4272"/>
                  </a:lnTo>
                  <a:lnTo>
                    <a:pt x="2982" y="4272"/>
                  </a:lnTo>
                  <a:lnTo>
                    <a:pt x="3000" y="4254"/>
                  </a:lnTo>
                  <a:lnTo>
                    <a:pt x="3000" y="4254"/>
                  </a:lnTo>
                  <a:lnTo>
                    <a:pt x="3009" y="4237"/>
                  </a:lnTo>
                  <a:lnTo>
                    <a:pt x="3009" y="4228"/>
                  </a:lnTo>
                  <a:lnTo>
                    <a:pt x="3009" y="4228"/>
                  </a:lnTo>
                  <a:lnTo>
                    <a:pt x="3009" y="4228"/>
                  </a:lnTo>
                  <a:lnTo>
                    <a:pt x="3009" y="4228"/>
                  </a:lnTo>
                  <a:lnTo>
                    <a:pt x="3009" y="4201"/>
                  </a:lnTo>
                  <a:lnTo>
                    <a:pt x="3009" y="4192"/>
                  </a:lnTo>
                  <a:lnTo>
                    <a:pt x="3009" y="4192"/>
                  </a:lnTo>
                  <a:lnTo>
                    <a:pt x="3018" y="4184"/>
                  </a:lnTo>
                  <a:lnTo>
                    <a:pt x="3026" y="4175"/>
                  </a:lnTo>
                  <a:lnTo>
                    <a:pt x="3026" y="4166"/>
                  </a:lnTo>
                  <a:lnTo>
                    <a:pt x="3026" y="4166"/>
                  </a:lnTo>
                  <a:lnTo>
                    <a:pt x="3018" y="4157"/>
                  </a:lnTo>
                  <a:lnTo>
                    <a:pt x="3018" y="4157"/>
                  </a:lnTo>
                  <a:lnTo>
                    <a:pt x="3018" y="4157"/>
                  </a:lnTo>
                  <a:lnTo>
                    <a:pt x="3018" y="4157"/>
                  </a:lnTo>
                  <a:lnTo>
                    <a:pt x="3018" y="4148"/>
                  </a:lnTo>
                  <a:lnTo>
                    <a:pt x="3018" y="4148"/>
                  </a:lnTo>
                  <a:lnTo>
                    <a:pt x="3009" y="4131"/>
                  </a:lnTo>
                  <a:lnTo>
                    <a:pt x="3009" y="4131"/>
                  </a:lnTo>
                  <a:lnTo>
                    <a:pt x="3018" y="4131"/>
                  </a:lnTo>
                  <a:lnTo>
                    <a:pt x="3018" y="4131"/>
                  </a:lnTo>
                  <a:lnTo>
                    <a:pt x="3026" y="4131"/>
                  </a:lnTo>
                  <a:lnTo>
                    <a:pt x="3026" y="4131"/>
                  </a:lnTo>
                  <a:lnTo>
                    <a:pt x="3035" y="4131"/>
                  </a:lnTo>
                  <a:lnTo>
                    <a:pt x="3062" y="4131"/>
                  </a:lnTo>
                  <a:lnTo>
                    <a:pt x="3062" y="4131"/>
                  </a:lnTo>
                  <a:lnTo>
                    <a:pt x="3176" y="4122"/>
                  </a:lnTo>
                  <a:lnTo>
                    <a:pt x="3176" y="4122"/>
                  </a:lnTo>
                  <a:lnTo>
                    <a:pt x="3238" y="4104"/>
                  </a:lnTo>
                  <a:lnTo>
                    <a:pt x="3265" y="4086"/>
                  </a:lnTo>
                  <a:lnTo>
                    <a:pt x="3282" y="4069"/>
                  </a:lnTo>
                  <a:lnTo>
                    <a:pt x="3282" y="4069"/>
                  </a:lnTo>
                  <a:lnTo>
                    <a:pt x="3318" y="4025"/>
                  </a:lnTo>
                  <a:lnTo>
                    <a:pt x="3318" y="4025"/>
                  </a:lnTo>
                  <a:lnTo>
                    <a:pt x="3326" y="4007"/>
                  </a:lnTo>
                  <a:lnTo>
                    <a:pt x="3326" y="4007"/>
                  </a:lnTo>
                  <a:lnTo>
                    <a:pt x="3335" y="3998"/>
                  </a:lnTo>
                  <a:lnTo>
                    <a:pt x="3335" y="3998"/>
                  </a:lnTo>
                  <a:lnTo>
                    <a:pt x="3335" y="3989"/>
                  </a:lnTo>
                  <a:lnTo>
                    <a:pt x="3335" y="3981"/>
                  </a:lnTo>
                  <a:lnTo>
                    <a:pt x="3335" y="3981"/>
                  </a:lnTo>
                  <a:lnTo>
                    <a:pt x="3335" y="3972"/>
                  </a:lnTo>
                  <a:lnTo>
                    <a:pt x="3335" y="3972"/>
                  </a:lnTo>
                  <a:lnTo>
                    <a:pt x="3326" y="3963"/>
                  </a:lnTo>
                  <a:lnTo>
                    <a:pt x="3309" y="3963"/>
                  </a:lnTo>
                  <a:lnTo>
                    <a:pt x="3309" y="3963"/>
                  </a:lnTo>
                  <a:lnTo>
                    <a:pt x="3291" y="3945"/>
                  </a:lnTo>
                  <a:lnTo>
                    <a:pt x="3291" y="3945"/>
                  </a:lnTo>
                  <a:lnTo>
                    <a:pt x="3291" y="3928"/>
                  </a:lnTo>
                  <a:lnTo>
                    <a:pt x="3300" y="3919"/>
                  </a:lnTo>
                  <a:lnTo>
                    <a:pt x="3300" y="3919"/>
                  </a:lnTo>
                  <a:lnTo>
                    <a:pt x="3309" y="3910"/>
                  </a:lnTo>
                  <a:lnTo>
                    <a:pt x="3309" y="3901"/>
                  </a:lnTo>
                  <a:lnTo>
                    <a:pt x="3309" y="3901"/>
                  </a:lnTo>
                  <a:lnTo>
                    <a:pt x="3300" y="3892"/>
                  </a:lnTo>
                  <a:lnTo>
                    <a:pt x="3300" y="3892"/>
                  </a:lnTo>
                  <a:lnTo>
                    <a:pt x="3273" y="3875"/>
                  </a:lnTo>
                  <a:lnTo>
                    <a:pt x="3273" y="3875"/>
                  </a:lnTo>
                  <a:lnTo>
                    <a:pt x="3265" y="3875"/>
                  </a:lnTo>
                  <a:lnTo>
                    <a:pt x="3265" y="3875"/>
                  </a:lnTo>
                  <a:lnTo>
                    <a:pt x="3247" y="3875"/>
                  </a:lnTo>
                  <a:lnTo>
                    <a:pt x="3220" y="3857"/>
                  </a:lnTo>
                  <a:lnTo>
                    <a:pt x="3220" y="3857"/>
                  </a:lnTo>
                  <a:lnTo>
                    <a:pt x="3229" y="3848"/>
                  </a:lnTo>
                  <a:lnTo>
                    <a:pt x="3229" y="3848"/>
                  </a:lnTo>
                  <a:lnTo>
                    <a:pt x="3238" y="3848"/>
                  </a:lnTo>
                  <a:lnTo>
                    <a:pt x="3238" y="3848"/>
                  </a:lnTo>
                  <a:lnTo>
                    <a:pt x="3238" y="3839"/>
                  </a:lnTo>
                  <a:lnTo>
                    <a:pt x="3238" y="3839"/>
                  </a:lnTo>
                  <a:lnTo>
                    <a:pt x="3247" y="3839"/>
                  </a:lnTo>
                  <a:lnTo>
                    <a:pt x="3247" y="3839"/>
                  </a:lnTo>
                  <a:lnTo>
                    <a:pt x="3256" y="3848"/>
                  </a:lnTo>
                  <a:lnTo>
                    <a:pt x="3265" y="3857"/>
                  </a:lnTo>
                  <a:lnTo>
                    <a:pt x="3273" y="3857"/>
                  </a:lnTo>
                  <a:lnTo>
                    <a:pt x="3273" y="3857"/>
                  </a:lnTo>
                  <a:lnTo>
                    <a:pt x="3309" y="3857"/>
                  </a:lnTo>
                  <a:lnTo>
                    <a:pt x="3344" y="3875"/>
                  </a:lnTo>
                  <a:lnTo>
                    <a:pt x="3344" y="3875"/>
                  </a:lnTo>
                  <a:lnTo>
                    <a:pt x="3362" y="3883"/>
                  </a:lnTo>
                  <a:lnTo>
                    <a:pt x="3362" y="3883"/>
                  </a:lnTo>
                  <a:lnTo>
                    <a:pt x="3370" y="3875"/>
                  </a:lnTo>
                  <a:lnTo>
                    <a:pt x="3370" y="3875"/>
                  </a:lnTo>
                  <a:lnTo>
                    <a:pt x="3379" y="3875"/>
                  </a:lnTo>
                  <a:lnTo>
                    <a:pt x="3379" y="3875"/>
                  </a:lnTo>
                  <a:lnTo>
                    <a:pt x="3388" y="3875"/>
                  </a:lnTo>
                  <a:lnTo>
                    <a:pt x="3423" y="3875"/>
                  </a:lnTo>
                  <a:lnTo>
                    <a:pt x="3423" y="3875"/>
                  </a:lnTo>
                  <a:lnTo>
                    <a:pt x="3450" y="3875"/>
                  </a:lnTo>
                  <a:lnTo>
                    <a:pt x="3476" y="3866"/>
                  </a:lnTo>
                  <a:lnTo>
                    <a:pt x="3476" y="3866"/>
                  </a:lnTo>
                  <a:lnTo>
                    <a:pt x="3494" y="3848"/>
                  </a:lnTo>
                  <a:lnTo>
                    <a:pt x="3503" y="3830"/>
                  </a:lnTo>
                  <a:lnTo>
                    <a:pt x="3503" y="3830"/>
                  </a:lnTo>
                  <a:lnTo>
                    <a:pt x="3503" y="3830"/>
                  </a:lnTo>
                  <a:lnTo>
                    <a:pt x="3512" y="3822"/>
                  </a:lnTo>
                  <a:lnTo>
                    <a:pt x="3512" y="3822"/>
                  </a:lnTo>
                  <a:lnTo>
                    <a:pt x="3512" y="3822"/>
                  </a:lnTo>
                  <a:lnTo>
                    <a:pt x="3512" y="3822"/>
                  </a:lnTo>
                  <a:lnTo>
                    <a:pt x="3520" y="3813"/>
                  </a:lnTo>
                  <a:lnTo>
                    <a:pt x="3520" y="3813"/>
                  </a:lnTo>
                  <a:lnTo>
                    <a:pt x="3520" y="3804"/>
                  </a:lnTo>
                  <a:lnTo>
                    <a:pt x="3520" y="3804"/>
                  </a:lnTo>
                  <a:lnTo>
                    <a:pt x="3520" y="3804"/>
                  </a:lnTo>
                  <a:lnTo>
                    <a:pt x="3520" y="3804"/>
                  </a:lnTo>
                  <a:lnTo>
                    <a:pt x="3529" y="3804"/>
                  </a:lnTo>
                  <a:lnTo>
                    <a:pt x="3547" y="3786"/>
                  </a:lnTo>
                  <a:lnTo>
                    <a:pt x="3547" y="3786"/>
                  </a:lnTo>
                  <a:lnTo>
                    <a:pt x="3565" y="3769"/>
                  </a:lnTo>
                  <a:lnTo>
                    <a:pt x="3582" y="3742"/>
                  </a:lnTo>
                  <a:lnTo>
                    <a:pt x="3582" y="3742"/>
                  </a:lnTo>
                  <a:lnTo>
                    <a:pt x="3582" y="3742"/>
                  </a:lnTo>
                  <a:lnTo>
                    <a:pt x="3582" y="3742"/>
                  </a:lnTo>
                  <a:lnTo>
                    <a:pt x="3591" y="3724"/>
                  </a:lnTo>
                  <a:lnTo>
                    <a:pt x="3591" y="3724"/>
                  </a:lnTo>
                  <a:lnTo>
                    <a:pt x="3600" y="3689"/>
                  </a:lnTo>
                  <a:lnTo>
                    <a:pt x="3600" y="3689"/>
                  </a:lnTo>
                  <a:lnTo>
                    <a:pt x="3600" y="3672"/>
                  </a:lnTo>
                  <a:lnTo>
                    <a:pt x="3618" y="3654"/>
                  </a:lnTo>
                  <a:lnTo>
                    <a:pt x="3618" y="3654"/>
                  </a:lnTo>
                  <a:lnTo>
                    <a:pt x="3626" y="3654"/>
                  </a:lnTo>
                  <a:lnTo>
                    <a:pt x="3626" y="3654"/>
                  </a:lnTo>
                  <a:lnTo>
                    <a:pt x="3626" y="3636"/>
                  </a:lnTo>
                  <a:lnTo>
                    <a:pt x="3626" y="3619"/>
                  </a:lnTo>
                  <a:lnTo>
                    <a:pt x="3626" y="3619"/>
                  </a:lnTo>
                  <a:lnTo>
                    <a:pt x="3635" y="3610"/>
                  </a:lnTo>
                  <a:lnTo>
                    <a:pt x="3644" y="3601"/>
                  </a:lnTo>
                  <a:lnTo>
                    <a:pt x="3644" y="3601"/>
                  </a:lnTo>
                  <a:lnTo>
                    <a:pt x="3662" y="3601"/>
                  </a:lnTo>
                  <a:lnTo>
                    <a:pt x="3662" y="3601"/>
                  </a:lnTo>
                  <a:lnTo>
                    <a:pt x="3662" y="3610"/>
                  </a:lnTo>
                  <a:lnTo>
                    <a:pt x="3653" y="3627"/>
                  </a:lnTo>
                  <a:lnTo>
                    <a:pt x="3653" y="3627"/>
                  </a:lnTo>
                  <a:lnTo>
                    <a:pt x="3653" y="3636"/>
                  </a:lnTo>
                  <a:lnTo>
                    <a:pt x="3662" y="3645"/>
                  </a:lnTo>
                  <a:lnTo>
                    <a:pt x="3662" y="3645"/>
                  </a:lnTo>
                  <a:lnTo>
                    <a:pt x="3670" y="3654"/>
                  </a:lnTo>
                  <a:lnTo>
                    <a:pt x="3679" y="3645"/>
                  </a:lnTo>
                  <a:lnTo>
                    <a:pt x="3679" y="3645"/>
                  </a:lnTo>
                  <a:lnTo>
                    <a:pt x="3697" y="3601"/>
                  </a:lnTo>
                  <a:lnTo>
                    <a:pt x="3697" y="3601"/>
                  </a:lnTo>
                  <a:lnTo>
                    <a:pt x="3715" y="3574"/>
                  </a:lnTo>
                  <a:lnTo>
                    <a:pt x="3715" y="3574"/>
                  </a:lnTo>
                  <a:lnTo>
                    <a:pt x="3715" y="3574"/>
                  </a:lnTo>
                  <a:lnTo>
                    <a:pt x="3715" y="3574"/>
                  </a:lnTo>
                  <a:lnTo>
                    <a:pt x="3723" y="3566"/>
                  </a:lnTo>
                  <a:lnTo>
                    <a:pt x="3723" y="3566"/>
                  </a:lnTo>
                  <a:lnTo>
                    <a:pt x="3723" y="3557"/>
                  </a:lnTo>
                  <a:lnTo>
                    <a:pt x="3723" y="3557"/>
                  </a:lnTo>
                  <a:lnTo>
                    <a:pt x="3750" y="3521"/>
                  </a:lnTo>
                  <a:lnTo>
                    <a:pt x="3776" y="3504"/>
                  </a:lnTo>
                  <a:lnTo>
                    <a:pt x="3776" y="3504"/>
                  </a:lnTo>
                  <a:lnTo>
                    <a:pt x="3785" y="3495"/>
                  </a:lnTo>
                  <a:lnTo>
                    <a:pt x="3785" y="3495"/>
                  </a:lnTo>
                  <a:lnTo>
                    <a:pt x="3794" y="3468"/>
                  </a:lnTo>
                  <a:lnTo>
                    <a:pt x="3794" y="3424"/>
                  </a:lnTo>
                  <a:lnTo>
                    <a:pt x="3794" y="3424"/>
                  </a:lnTo>
                  <a:lnTo>
                    <a:pt x="3794" y="3389"/>
                  </a:lnTo>
                  <a:lnTo>
                    <a:pt x="3794" y="3389"/>
                  </a:lnTo>
                  <a:lnTo>
                    <a:pt x="3794" y="3380"/>
                  </a:lnTo>
                  <a:lnTo>
                    <a:pt x="3794" y="3380"/>
                  </a:lnTo>
                  <a:lnTo>
                    <a:pt x="3794" y="3363"/>
                  </a:lnTo>
                  <a:lnTo>
                    <a:pt x="3794" y="3345"/>
                  </a:lnTo>
                  <a:lnTo>
                    <a:pt x="3794" y="3345"/>
                  </a:lnTo>
                  <a:lnTo>
                    <a:pt x="3812" y="3318"/>
                  </a:lnTo>
                  <a:lnTo>
                    <a:pt x="3812" y="3318"/>
                  </a:lnTo>
                  <a:lnTo>
                    <a:pt x="3812" y="3301"/>
                  </a:lnTo>
                  <a:lnTo>
                    <a:pt x="3812" y="3301"/>
                  </a:lnTo>
                  <a:lnTo>
                    <a:pt x="3812" y="3301"/>
                  </a:lnTo>
                  <a:lnTo>
                    <a:pt x="3838" y="3292"/>
                  </a:lnTo>
                  <a:lnTo>
                    <a:pt x="3882" y="3248"/>
                  </a:lnTo>
                  <a:lnTo>
                    <a:pt x="3882" y="3248"/>
                  </a:lnTo>
                  <a:lnTo>
                    <a:pt x="3917" y="3230"/>
                  </a:lnTo>
                  <a:lnTo>
                    <a:pt x="3953" y="3221"/>
                  </a:lnTo>
                  <a:lnTo>
                    <a:pt x="3953" y="3221"/>
                  </a:lnTo>
                  <a:lnTo>
                    <a:pt x="3970" y="3221"/>
                  </a:lnTo>
                  <a:lnTo>
                    <a:pt x="3979" y="3212"/>
                  </a:lnTo>
                  <a:lnTo>
                    <a:pt x="3979" y="3212"/>
                  </a:lnTo>
                  <a:lnTo>
                    <a:pt x="3979" y="3204"/>
                  </a:lnTo>
                  <a:lnTo>
                    <a:pt x="3979" y="3204"/>
                  </a:lnTo>
                  <a:lnTo>
                    <a:pt x="3988" y="3204"/>
                  </a:lnTo>
                  <a:lnTo>
                    <a:pt x="3988" y="3204"/>
                  </a:lnTo>
                  <a:lnTo>
                    <a:pt x="4006" y="3195"/>
                  </a:lnTo>
                  <a:lnTo>
                    <a:pt x="4023" y="3177"/>
                  </a:lnTo>
                  <a:lnTo>
                    <a:pt x="4023" y="3177"/>
                  </a:lnTo>
                  <a:lnTo>
                    <a:pt x="4023" y="3177"/>
                  </a:lnTo>
                  <a:lnTo>
                    <a:pt x="4023" y="3177"/>
                  </a:lnTo>
                  <a:lnTo>
                    <a:pt x="4032" y="3168"/>
                  </a:lnTo>
                  <a:lnTo>
                    <a:pt x="4032" y="3168"/>
                  </a:lnTo>
                  <a:lnTo>
                    <a:pt x="4050" y="3168"/>
                  </a:lnTo>
                  <a:lnTo>
                    <a:pt x="4067" y="3168"/>
                  </a:lnTo>
                  <a:lnTo>
                    <a:pt x="4067" y="3168"/>
                  </a:lnTo>
                  <a:lnTo>
                    <a:pt x="4103" y="3168"/>
                  </a:lnTo>
                  <a:lnTo>
                    <a:pt x="4103" y="3168"/>
                  </a:lnTo>
                  <a:lnTo>
                    <a:pt x="4120" y="3177"/>
                  </a:lnTo>
                  <a:lnTo>
                    <a:pt x="4138" y="3177"/>
                  </a:lnTo>
                  <a:lnTo>
                    <a:pt x="4138" y="3177"/>
                  </a:lnTo>
                  <a:lnTo>
                    <a:pt x="4165" y="3168"/>
                  </a:lnTo>
                  <a:lnTo>
                    <a:pt x="4173" y="3168"/>
                  </a:lnTo>
                  <a:lnTo>
                    <a:pt x="4173" y="3151"/>
                  </a:lnTo>
                  <a:lnTo>
                    <a:pt x="4173" y="3151"/>
                  </a:lnTo>
                  <a:lnTo>
                    <a:pt x="4182" y="3133"/>
                  </a:lnTo>
                  <a:lnTo>
                    <a:pt x="4209" y="3124"/>
                  </a:lnTo>
                  <a:lnTo>
                    <a:pt x="4209" y="3124"/>
                  </a:lnTo>
                  <a:lnTo>
                    <a:pt x="4226" y="3115"/>
                  </a:lnTo>
                  <a:lnTo>
                    <a:pt x="4235" y="3107"/>
                  </a:lnTo>
                  <a:lnTo>
                    <a:pt x="4235" y="3089"/>
                  </a:lnTo>
                  <a:lnTo>
                    <a:pt x="4235" y="3089"/>
                  </a:lnTo>
                  <a:lnTo>
                    <a:pt x="4235" y="3062"/>
                  </a:lnTo>
                  <a:lnTo>
                    <a:pt x="4253" y="3045"/>
                  </a:lnTo>
                  <a:lnTo>
                    <a:pt x="4253" y="3045"/>
                  </a:lnTo>
                  <a:lnTo>
                    <a:pt x="4262" y="3036"/>
                  </a:lnTo>
                  <a:lnTo>
                    <a:pt x="4270" y="3018"/>
                  </a:lnTo>
                  <a:lnTo>
                    <a:pt x="4270" y="3018"/>
                  </a:lnTo>
                  <a:lnTo>
                    <a:pt x="4270" y="3009"/>
                  </a:lnTo>
                  <a:lnTo>
                    <a:pt x="4270" y="3009"/>
                  </a:lnTo>
                  <a:lnTo>
                    <a:pt x="4279" y="3001"/>
                  </a:lnTo>
                  <a:lnTo>
                    <a:pt x="4279" y="3001"/>
                  </a:lnTo>
                  <a:lnTo>
                    <a:pt x="4279" y="2983"/>
                  </a:lnTo>
                  <a:lnTo>
                    <a:pt x="4279" y="2983"/>
                  </a:lnTo>
                  <a:lnTo>
                    <a:pt x="4288" y="2983"/>
                  </a:lnTo>
                  <a:lnTo>
                    <a:pt x="4288" y="2983"/>
                  </a:lnTo>
                  <a:lnTo>
                    <a:pt x="4297" y="2974"/>
                  </a:lnTo>
                  <a:lnTo>
                    <a:pt x="4297" y="2965"/>
                  </a:lnTo>
                  <a:lnTo>
                    <a:pt x="4297" y="2965"/>
                  </a:lnTo>
                  <a:lnTo>
                    <a:pt x="4306" y="2930"/>
                  </a:lnTo>
                  <a:lnTo>
                    <a:pt x="4306" y="2930"/>
                  </a:lnTo>
                  <a:lnTo>
                    <a:pt x="4306" y="2921"/>
                  </a:lnTo>
                  <a:lnTo>
                    <a:pt x="4306" y="2921"/>
                  </a:lnTo>
                  <a:lnTo>
                    <a:pt x="4306" y="2912"/>
                  </a:lnTo>
                  <a:lnTo>
                    <a:pt x="4306" y="2912"/>
                  </a:lnTo>
                  <a:lnTo>
                    <a:pt x="4306" y="2895"/>
                  </a:lnTo>
                  <a:lnTo>
                    <a:pt x="4306" y="2895"/>
                  </a:lnTo>
                  <a:lnTo>
                    <a:pt x="4315" y="2886"/>
                  </a:lnTo>
                  <a:lnTo>
                    <a:pt x="4315" y="2886"/>
                  </a:lnTo>
                  <a:lnTo>
                    <a:pt x="4315" y="2886"/>
                  </a:lnTo>
                  <a:lnTo>
                    <a:pt x="4323" y="2877"/>
                  </a:lnTo>
                  <a:lnTo>
                    <a:pt x="4332" y="2868"/>
                  </a:lnTo>
                  <a:lnTo>
                    <a:pt x="4332" y="2868"/>
                  </a:lnTo>
                  <a:lnTo>
                    <a:pt x="4341" y="2859"/>
                  </a:lnTo>
                  <a:lnTo>
                    <a:pt x="4341" y="2851"/>
                  </a:lnTo>
                  <a:lnTo>
                    <a:pt x="4341" y="2851"/>
                  </a:lnTo>
                  <a:lnTo>
                    <a:pt x="4341" y="2842"/>
                  </a:lnTo>
                  <a:lnTo>
                    <a:pt x="4341" y="2842"/>
                  </a:lnTo>
                  <a:lnTo>
                    <a:pt x="4332" y="2824"/>
                  </a:lnTo>
                  <a:lnTo>
                    <a:pt x="4341" y="2798"/>
                  </a:lnTo>
                  <a:lnTo>
                    <a:pt x="4341" y="2798"/>
                  </a:lnTo>
                  <a:lnTo>
                    <a:pt x="4350" y="2762"/>
                  </a:lnTo>
                  <a:lnTo>
                    <a:pt x="4341" y="2727"/>
                  </a:lnTo>
                  <a:lnTo>
                    <a:pt x="4341" y="2692"/>
                  </a:lnTo>
                  <a:lnTo>
                    <a:pt x="4341" y="2692"/>
                  </a:lnTo>
                  <a:lnTo>
                    <a:pt x="4350" y="2648"/>
                  </a:lnTo>
                  <a:lnTo>
                    <a:pt x="4350" y="2630"/>
                  </a:lnTo>
                  <a:lnTo>
                    <a:pt x="4359" y="2612"/>
                  </a:lnTo>
                  <a:lnTo>
                    <a:pt x="4359" y="2612"/>
                  </a:lnTo>
                  <a:lnTo>
                    <a:pt x="4359" y="2603"/>
                  </a:lnTo>
                  <a:lnTo>
                    <a:pt x="4359" y="2603"/>
                  </a:lnTo>
                  <a:lnTo>
                    <a:pt x="4359" y="2603"/>
                  </a:lnTo>
                  <a:lnTo>
                    <a:pt x="4350" y="2586"/>
                  </a:lnTo>
                  <a:lnTo>
                    <a:pt x="4350" y="2586"/>
                  </a:lnTo>
                  <a:lnTo>
                    <a:pt x="4350" y="2586"/>
                  </a:lnTo>
                  <a:lnTo>
                    <a:pt x="4350" y="2586"/>
                  </a:lnTo>
                  <a:lnTo>
                    <a:pt x="4350" y="2586"/>
                  </a:lnTo>
                  <a:lnTo>
                    <a:pt x="4350" y="2586"/>
                  </a:lnTo>
                  <a:lnTo>
                    <a:pt x="4359" y="2577"/>
                  </a:lnTo>
                  <a:lnTo>
                    <a:pt x="4359" y="2577"/>
                  </a:lnTo>
                  <a:lnTo>
                    <a:pt x="4359" y="2577"/>
                  </a:lnTo>
                  <a:lnTo>
                    <a:pt x="4359" y="2577"/>
                  </a:lnTo>
                  <a:lnTo>
                    <a:pt x="4367" y="2586"/>
                  </a:lnTo>
                  <a:lnTo>
                    <a:pt x="4376" y="2595"/>
                  </a:lnTo>
                  <a:lnTo>
                    <a:pt x="4376" y="2595"/>
                  </a:lnTo>
                  <a:lnTo>
                    <a:pt x="4376" y="2595"/>
                  </a:lnTo>
                  <a:lnTo>
                    <a:pt x="4394" y="2586"/>
                  </a:lnTo>
                  <a:lnTo>
                    <a:pt x="4394" y="2586"/>
                  </a:lnTo>
                  <a:lnTo>
                    <a:pt x="4412" y="2577"/>
                  </a:lnTo>
                  <a:lnTo>
                    <a:pt x="4438" y="2515"/>
                  </a:lnTo>
                  <a:lnTo>
                    <a:pt x="4447" y="2506"/>
                  </a:lnTo>
                  <a:lnTo>
                    <a:pt x="4447" y="2506"/>
                  </a:lnTo>
                  <a:lnTo>
                    <a:pt x="4456" y="2480"/>
                  </a:lnTo>
                  <a:lnTo>
                    <a:pt x="4473" y="2471"/>
                  </a:lnTo>
                  <a:lnTo>
                    <a:pt x="4482" y="2471"/>
                  </a:lnTo>
                  <a:lnTo>
                    <a:pt x="4482" y="2471"/>
                  </a:lnTo>
                  <a:lnTo>
                    <a:pt x="4491" y="2471"/>
                  </a:lnTo>
                  <a:lnTo>
                    <a:pt x="4491" y="2471"/>
                  </a:lnTo>
                  <a:lnTo>
                    <a:pt x="4526" y="2436"/>
                  </a:lnTo>
                  <a:lnTo>
                    <a:pt x="4553" y="2400"/>
                  </a:lnTo>
                  <a:lnTo>
                    <a:pt x="4570" y="2356"/>
                  </a:lnTo>
                  <a:lnTo>
                    <a:pt x="4570" y="2356"/>
                  </a:lnTo>
                  <a:lnTo>
                    <a:pt x="4579" y="2321"/>
                  </a:lnTo>
                  <a:lnTo>
                    <a:pt x="4579" y="2286"/>
                  </a:lnTo>
                  <a:lnTo>
                    <a:pt x="4570" y="2224"/>
                  </a:lnTo>
                  <a:close/>
                  <a:moveTo>
                    <a:pt x="2373" y="4740"/>
                  </a:moveTo>
                  <a:lnTo>
                    <a:pt x="2373" y="4740"/>
                  </a:lnTo>
                  <a:lnTo>
                    <a:pt x="2373" y="4740"/>
                  </a:lnTo>
                  <a:lnTo>
                    <a:pt x="2373" y="4740"/>
                  </a:lnTo>
                  <a:lnTo>
                    <a:pt x="2365" y="4740"/>
                  </a:lnTo>
                  <a:lnTo>
                    <a:pt x="2365" y="4740"/>
                  </a:lnTo>
                  <a:lnTo>
                    <a:pt x="2356" y="4722"/>
                  </a:lnTo>
                  <a:lnTo>
                    <a:pt x="2356" y="4722"/>
                  </a:lnTo>
                  <a:lnTo>
                    <a:pt x="2356" y="4722"/>
                  </a:lnTo>
                  <a:lnTo>
                    <a:pt x="2356" y="4722"/>
                  </a:lnTo>
                  <a:lnTo>
                    <a:pt x="2365" y="4722"/>
                  </a:lnTo>
                  <a:lnTo>
                    <a:pt x="2365" y="4722"/>
                  </a:lnTo>
                  <a:lnTo>
                    <a:pt x="2365" y="4722"/>
                  </a:lnTo>
                  <a:lnTo>
                    <a:pt x="2365" y="4722"/>
                  </a:lnTo>
                  <a:lnTo>
                    <a:pt x="2373" y="4731"/>
                  </a:lnTo>
                  <a:lnTo>
                    <a:pt x="2373" y="4740"/>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grpSp>
      <p:grpSp>
        <p:nvGrpSpPr>
          <p:cNvPr id="250" name="Group 249"/>
          <p:cNvGrpSpPr/>
          <p:nvPr/>
        </p:nvGrpSpPr>
        <p:grpSpPr>
          <a:xfrm>
            <a:off x="2642161" y="1417452"/>
            <a:ext cx="5364162" cy="2205038"/>
            <a:chOff x="2932113" y="1692275"/>
            <a:chExt cx="5364162" cy="2205038"/>
          </a:xfrm>
          <a:solidFill>
            <a:schemeClr val="accent2"/>
          </a:solidFill>
        </p:grpSpPr>
        <p:sp>
          <p:nvSpPr>
            <p:cNvPr id="251" name="Freeform 37"/>
            <p:cNvSpPr>
              <a:spLocks noChangeArrowheads="1"/>
            </p:cNvSpPr>
            <p:nvPr/>
          </p:nvSpPr>
          <p:spPr bwMode="auto">
            <a:xfrm>
              <a:off x="7210425" y="2376488"/>
              <a:ext cx="168275" cy="66675"/>
            </a:xfrm>
            <a:custGeom>
              <a:avLst/>
              <a:gdLst>
                <a:gd name="T0" fmla="*/ 17 w 468"/>
                <a:gd name="T1" fmla="*/ 141 h 186"/>
                <a:gd name="T2" fmla="*/ 61 w 468"/>
                <a:gd name="T3" fmla="*/ 177 h 186"/>
                <a:gd name="T4" fmla="*/ 70 w 468"/>
                <a:gd name="T5" fmla="*/ 185 h 186"/>
                <a:gd name="T6" fmla="*/ 79 w 468"/>
                <a:gd name="T7" fmla="*/ 185 h 186"/>
                <a:gd name="T8" fmla="*/ 149 w 468"/>
                <a:gd name="T9" fmla="*/ 168 h 186"/>
                <a:gd name="T10" fmla="*/ 158 w 468"/>
                <a:gd name="T11" fmla="*/ 168 h 186"/>
                <a:gd name="T12" fmla="*/ 167 w 468"/>
                <a:gd name="T13" fmla="*/ 177 h 186"/>
                <a:gd name="T14" fmla="*/ 185 w 468"/>
                <a:gd name="T15" fmla="*/ 185 h 186"/>
                <a:gd name="T16" fmla="*/ 202 w 468"/>
                <a:gd name="T17" fmla="*/ 177 h 186"/>
                <a:gd name="T18" fmla="*/ 247 w 468"/>
                <a:gd name="T19" fmla="*/ 168 h 186"/>
                <a:gd name="T20" fmla="*/ 255 w 468"/>
                <a:gd name="T21" fmla="*/ 168 h 186"/>
                <a:gd name="T22" fmla="*/ 273 w 468"/>
                <a:gd name="T23" fmla="*/ 168 h 186"/>
                <a:gd name="T24" fmla="*/ 308 w 468"/>
                <a:gd name="T25" fmla="*/ 168 h 186"/>
                <a:gd name="T26" fmla="*/ 326 w 468"/>
                <a:gd name="T27" fmla="*/ 150 h 186"/>
                <a:gd name="T28" fmla="*/ 308 w 468"/>
                <a:gd name="T29" fmla="*/ 115 h 186"/>
                <a:gd name="T30" fmla="*/ 299 w 468"/>
                <a:gd name="T31" fmla="*/ 97 h 186"/>
                <a:gd name="T32" fmla="*/ 308 w 468"/>
                <a:gd name="T33" fmla="*/ 97 h 186"/>
                <a:gd name="T34" fmla="*/ 326 w 468"/>
                <a:gd name="T35" fmla="*/ 97 h 186"/>
                <a:gd name="T36" fmla="*/ 317 w 468"/>
                <a:gd name="T37" fmla="*/ 115 h 186"/>
                <a:gd name="T38" fmla="*/ 317 w 468"/>
                <a:gd name="T39" fmla="*/ 124 h 186"/>
                <a:gd name="T40" fmla="*/ 317 w 468"/>
                <a:gd name="T41" fmla="*/ 124 h 186"/>
                <a:gd name="T42" fmla="*/ 352 w 468"/>
                <a:gd name="T43" fmla="*/ 159 h 186"/>
                <a:gd name="T44" fmla="*/ 405 w 468"/>
                <a:gd name="T45" fmla="*/ 168 h 186"/>
                <a:gd name="T46" fmla="*/ 432 w 468"/>
                <a:gd name="T47" fmla="*/ 159 h 186"/>
                <a:gd name="T48" fmla="*/ 441 w 468"/>
                <a:gd name="T49" fmla="*/ 132 h 186"/>
                <a:gd name="T50" fmla="*/ 441 w 468"/>
                <a:gd name="T51" fmla="*/ 124 h 186"/>
                <a:gd name="T52" fmla="*/ 441 w 468"/>
                <a:gd name="T53" fmla="*/ 115 h 186"/>
                <a:gd name="T54" fmla="*/ 441 w 468"/>
                <a:gd name="T55" fmla="*/ 115 h 186"/>
                <a:gd name="T56" fmla="*/ 458 w 468"/>
                <a:gd name="T57" fmla="*/ 106 h 186"/>
                <a:gd name="T58" fmla="*/ 467 w 468"/>
                <a:gd name="T59" fmla="*/ 88 h 186"/>
                <a:gd name="T60" fmla="*/ 432 w 468"/>
                <a:gd name="T61" fmla="*/ 62 h 186"/>
                <a:gd name="T62" fmla="*/ 414 w 468"/>
                <a:gd name="T63" fmla="*/ 44 h 186"/>
                <a:gd name="T64" fmla="*/ 361 w 468"/>
                <a:gd name="T65" fmla="*/ 44 h 186"/>
                <a:gd name="T66" fmla="*/ 335 w 468"/>
                <a:gd name="T67" fmla="*/ 35 h 186"/>
                <a:gd name="T68" fmla="*/ 308 w 468"/>
                <a:gd name="T69" fmla="*/ 35 h 186"/>
                <a:gd name="T70" fmla="*/ 308 w 468"/>
                <a:gd name="T71" fmla="*/ 35 h 186"/>
                <a:gd name="T72" fmla="*/ 264 w 468"/>
                <a:gd name="T73" fmla="*/ 18 h 186"/>
                <a:gd name="T74" fmla="*/ 229 w 468"/>
                <a:gd name="T75" fmla="*/ 35 h 186"/>
                <a:gd name="T76" fmla="*/ 220 w 468"/>
                <a:gd name="T77" fmla="*/ 62 h 186"/>
                <a:gd name="T78" fmla="*/ 202 w 468"/>
                <a:gd name="T79" fmla="*/ 53 h 186"/>
                <a:gd name="T80" fmla="*/ 158 w 468"/>
                <a:gd name="T81" fmla="*/ 26 h 186"/>
                <a:gd name="T82" fmla="*/ 114 w 468"/>
                <a:gd name="T83" fmla="*/ 0 h 186"/>
                <a:gd name="T84" fmla="*/ 114 w 468"/>
                <a:gd name="T85" fmla="*/ 0 h 186"/>
                <a:gd name="T86" fmla="*/ 79 w 468"/>
                <a:gd name="T87" fmla="*/ 9 h 186"/>
                <a:gd name="T88" fmla="*/ 17 w 468"/>
                <a:gd name="T89" fmla="*/ 71 h 186"/>
                <a:gd name="T90" fmla="*/ 0 w 468"/>
                <a:gd name="T91" fmla="*/ 97 h 186"/>
                <a:gd name="T92" fmla="*/ 0 w 468"/>
                <a:gd name="T93" fmla="*/ 132 h 186"/>
                <a:gd name="T94" fmla="*/ 8 w 468"/>
                <a:gd name="T95" fmla="*/ 141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68" h="186">
                  <a:moveTo>
                    <a:pt x="17" y="141"/>
                  </a:moveTo>
                  <a:lnTo>
                    <a:pt x="17" y="141"/>
                  </a:lnTo>
                  <a:lnTo>
                    <a:pt x="52" y="177"/>
                  </a:lnTo>
                  <a:lnTo>
                    <a:pt x="61" y="177"/>
                  </a:lnTo>
                  <a:lnTo>
                    <a:pt x="61" y="177"/>
                  </a:lnTo>
                  <a:lnTo>
                    <a:pt x="70" y="185"/>
                  </a:lnTo>
                  <a:lnTo>
                    <a:pt x="79" y="185"/>
                  </a:lnTo>
                  <a:lnTo>
                    <a:pt x="79" y="185"/>
                  </a:lnTo>
                  <a:lnTo>
                    <a:pt x="141" y="168"/>
                  </a:lnTo>
                  <a:lnTo>
                    <a:pt x="149" y="168"/>
                  </a:lnTo>
                  <a:lnTo>
                    <a:pt x="149" y="168"/>
                  </a:lnTo>
                  <a:lnTo>
                    <a:pt x="158" y="168"/>
                  </a:lnTo>
                  <a:lnTo>
                    <a:pt x="158" y="168"/>
                  </a:lnTo>
                  <a:lnTo>
                    <a:pt x="167" y="177"/>
                  </a:lnTo>
                  <a:lnTo>
                    <a:pt x="167" y="177"/>
                  </a:lnTo>
                  <a:lnTo>
                    <a:pt x="185" y="185"/>
                  </a:lnTo>
                  <a:lnTo>
                    <a:pt x="185" y="185"/>
                  </a:lnTo>
                  <a:lnTo>
                    <a:pt x="202" y="177"/>
                  </a:lnTo>
                  <a:lnTo>
                    <a:pt x="202" y="177"/>
                  </a:lnTo>
                  <a:lnTo>
                    <a:pt x="247" y="168"/>
                  </a:lnTo>
                  <a:lnTo>
                    <a:pt x="247" y="168"/>
                  </a:lnTo>
                  <a:lnTo>
                    <a:pt x="255" y="168"/>
                  </a:lnTo>
                  <a:lnTo>
                    <a:pt x="255" y="168"/>
                  </a:lnTo>
                  <a:lnTo>
                    <a:pt x="273" y="168"/>
                  </a:lnTo>
                  <a:lnTo>
                    <a:pt x="308" y="168"/>
                  </a:lnTo>
                  <a:lnTo>
                    <a:pt x="308" y="168"/>
                  </a:lnTo>
                  <a:lnTo>
                    <a:pt x="317" y="168"/>
                  </a:lnTo>
                  <a:lnTo>
                    <a:pt x="326" y="150"/>
                  </a:lnTo>
                  <a:lnTo>
                    <a:pt x="326" y="150"/>
                  </a:lnTo>
                  <a:lnTo>
                    <a:pt x="308" y="115"/>
                  </a:lnTo>
                  <a:lnTo>
                    <a:pt x="308" y="115"/>
                  </a:lnTo>
                  <a:lnTo>
                    <a:pt x="299" y="97"/>
                  </a:lnTo>
                  <a:lnTo>
                    <a:pt x="299" y="97"/>
                  </a:lnTo>
                  <a:lnTo>
                    <a:pt x="308" y="97"/>
                  </a:lnTo>
                  <a:lnTo>
                    <a:pt x="308" y="97"/>
                  </a:lnTo>
                  <a:lnTo>
                    <a:pt x="326" y="97"/>
                  </a:lnTo>
                  <a:lnTo>
                    <a:pt x="326" y="97"/>
                  </a:lnTo>
                  <a:lnTo>
                    <a:pt x="317" y="115"/>
                  </a:lnTo>
                  <a:lnTo>
                    <a:pt x="317" y="124"/>
                  </a:lnTo>
                  <a:lnTo>
                    <a:pt x="317" y="124"/>
                  </a:lnTo>
                  <a:lnTo>
                    <a:pt x="317" y="124"/>
                  </a:lnTo>
                  <a:lnTo>
                    <a:pt x="317" y="124"/>
                  </a:lnTo>
                  <a:lnTo>
                    <a:pt x="326" y="141"/>
                  </a:lnTo>
                  <a:lnTo>
                    <a:pt x="352" y="159"/>
                  </a:lnTo>
                  <a:lnTo>
                    <a:pt x="370" y="168"/>
                  </a:lnTo>
                  <a:lnTo>
                    <a:pt x="405" y="168"/>
                  </a:lnTo>
                  <a:lnTo>
                    <a:pt x="405" y="168"/>
                  </a:lnTo>
                  <a:lnTo>
                    <a:pt x="432" y="159"/>
                  </a:lnTo>
                  <a:lnTo>
                    <a:pt x="441" y="150"/>
                  </a:lnTo>
                  <a:lnTo>
                    <a:pt x="441" y="132"/>
                  </a:lnTo>
                  <a:lnTo>
                    <a:pt x="441" y="132"/>
                  </a:lnTo>
                  <a:lnTo>
                    <a:pt x="441" y="124"/>
                  </a:lnTo>
                  <a:lnTo>
                    <a:pt x="441" y="124"/>
                  </a:lnTo>
                  <a:lnTo>
                    <a:pt x="441" y="115"/>
                  </a:lnTo>
                  <a:lnTo>
                    <a:pt x="441" y="115"/>
                  </a:lnTo>
                  <a:lnTo>
                    <a:pt x="441" y="115"/>
                  </a:lnTo>
                  <a:lnTo>
                    <a:pt x="441" y="115"/>
                  </a:lnTo>
                  <a:lnTo>
                    <a:pt x="458" y="106"/>
                  </a:lnTo>
                  <a:lnTo>
                    <a:pt x="467" y="88"/>
                  </a:lnTo>
                  <a:lnTo>
                    <a:pt x="467" y="88"/>
                  </a:lnTo>
                  <a:lnTo>
                    <a:pt x="458" y="79"/>
                  </a:lnTo>
                  <a:lnTo>
                    <a:pt x="432" y="62"/>
                  </a:lnTo>
                  <a:lnTo>
                    <a:pt x="432" y="62"/>
                  </a:lnTo>
                  <a:lnTo>
                    <a:pt x="414" y="44"/>
                  </a:lnTo>
                  <a:lnTo>
                    <a:pt x="397" y="44"/>
                  </a:lnTo>
                  <a:lnTo>
                    <a:pt x="361" y="44"/>
                  </a:lnTo>
                  <a:lnTo>
                    <a:pt x="361" y="44"/>
                  </a:lnTo>
                  <a:lnTo>
                    <a:pt x="335" y="35"/>
                  </a:lnTo>
                  <a:lnTo>
                    <a:pt x="308" y="35"/>
                  </a:lnTo>
                  <a:lnTo>
                    <a:pt x="308" y="35"/>
                  </a:lnTo>
                  <a:lnTo>
                    <a:pt x="308" y="35"/>
                  </a:lnTo>
                  <a:lnTo>
                    <a:pt x="308" y="35"/>
                  </a:lnTo>
                  <a:lnTo>
                    <a:pt x="264" y="18"/>
                  </a:lnTo>
                  <a:lnTo>
                    <a:pt x="264" y="18"/>
                  </a:lnTo>
                  <a:lnTo>
                    <a:pt x="238" y="26"/>
                  </a:lnTo>
                  <a:lnTo>
                    <a:pt x="229" y="35"/>
                  </a:lnTo>
                  <a:lnTo>
                    <a:pt x="220" y="44"/>
                  </a:lnTo>
                  <a:lnTo>
                    <a:pt x="220" y="62"/>
                  </a:lnTo>
                  <a:lnTo>
                    <a:pt x="220" y="62"/>
                  </a:lnTo>
                  <a:lnTo>
                    <a:pt x="202" y="53"/>
                  </a:lnTo>
                  <a:lnTo>
                    <a:pt x="167" y="35"/>
                  </a:lnTo>
                  <a:lnTo>
                    <a:pt x="158" y="26"/>
                  </a:lnTo>
                  <a:lnTo>
                    <a:pt x="158" y="26"/>
                  </a:lnTo>
                  <a:lnTo>
                    <a:pt x="114" y="0"/>
                  </a:lnTo>
                  <a:lnTo>
                    <a:pt x="114" y="0"/>
                  </a:lnTo>
                  <a:lnTo>
                    <a:pt x="114" y="0"/>
                  </a:lnTo>
                  <a:lnTo>
                    <a:pt x="114" y="0"/>
                  </a:lnTo>
                  <a:lnTo>
                    <a:pt x="79" y="9"/>
                  </a:lnTo>
                  <a:lnTo>
                    <a:pt x="44" y="35"/>
                  </a:lnTo>
                  <a:lnTo>
                    <a:pt x="17" y="71"/>
                  </a:lnTo>
                  <a:lnTo>
                    <a:pt x="0" y="97"/>
                  </a:lnTo>
                  <a:lnTo>
                    <a:pt x="0" y="97"/>
                  </a:lnTo>
                  <a:lnTo>
                    <a:pt x="0" y="115"/>
                  </a:lnTo>
                  <a:lnTo>
                    <a:pt x="0" y="132"/>
                  </a:lnTo>
                  <a:lnTo>
                    <a:pt x="0" y="132"/>
                  </a:lnTo>
                  <a:lnTo>
                    <a:pt x="8" y="141"/>
                  </a:lnTo>
                  <a:lnTo>
                    <a:pt x="17" y="141"/>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52" name="Freeform 38"/>
            <p:cNvSpPr>
              <a:spLocks noChangeArrowheads="1"/>
            </p:cNvSpPr>
            <p:nvPr/>
          </p:nvSpPr>
          <p:spPr bwMode="auto">
            <a:xfrm>
              <a:off x="6437313" y="2236788"/>
              <a:ext cx="130175" cy="73025"/>
            </a:xfrm>
            <a:custGeom>
              <a:avLst/>
              <a:gdLst>
                <a:gd name="T0" fmla="*/ 18 w 363"/>
                <a:gd name="T1" fmla="*/ 158 h 204"/>
                <a:gd name="T2" fmla="*/ 0 w 363"/>
                <a:gd name="T3" fmla="*/ 167 h 204"/>
                <a:gd name="T4" fmla="*/ 0 w 363"/>
                <a:gd name="T5" fmla="*/ 185 h 204"/>
                <a:gd name="T6" fmla="*/ 0 w 363"/>
                <a:gd name="T7" fmla="*/ 194 h 204"/>
                <a:gd name="T8" fmla="*/ 27 w 363"/>
                <a:gd name="T9" fmla="*/ 203 h 204"/>
                <a:gd name="T10" fmla="*/ 53 w 363"/>
                <a:gd name="T11" fmla="*/ 194 h 204"/>
                <a:gd name="T12" fmla="*/ 89 w 363"/>
                <a:gd name="T13" fmla="*/ 194 h 204"/>
                <a:gd name="T14" fmla="*/ 159 w 363"/>
                <a:gd name="T15" fmla="*/ 185 h 204"/>
                <a:gd name="T16" fmla="*/ 159 w 363"/>
                <a:gd name="T17" fmla="*/ 185 h 204"/>
                <a:gd name="T18" fmla="*/ 274 w 363"/>
                <a:gd name="T19" fmla="*/ 167 h 204"/>
                <a:gd name="T20" fmla="*/ 345 w 363"/>
                <a:gd name="T21" fmla="*/ 132 h 204"/>
                <a:gd name="T22" fmla="*/ 362 w 363"/>
                <a:gd name="T23" fmla="*/ 114 h 204"/>
                <a:gd name="T24" fmla="*/ 362 w 363"/>
                <a:gd name="T25" fmla="*/ 105 h 204"/>
                <a:gd name="T26" fmla="*/ 318 w 363"/>
                <a:gd name="T27" fmla="*/ 79 h 204"/>
                <a:gd name="T28" fmla="*/ 318 w 363"/>
                <a:gd name="T29" fmla="*/ 79 h 204"/>
                <a:gd name="T30" fmla="*/ 283 w 363"/>
                <a:gd name="T31" fmla="*/ 61 h 204"/>
                <a:gd name="T32" fmla="*/ 265 w 363"/>
                <a:gd name="T33" fmla="*/ 52 h 204"/>
                <a:gd name="T34" fmla="*/ 248 w 363"/>
                <a:gd name="T35" fmla="*/ 52 h 204"/>
                <a:gd name="T36" fmla="*/ 203 w 363"/>
                <a:gd name="T37" fmla="*/ 61 h 204"/>
                <a:gd name="T38" fmla="*/ 212 w 363"/>
                <a:gd name="T39" fmla="*/ 61 h 204"/>
                <a:gd name="T40" fmla="*/ 221 w 363"/>
                <a:gd name="T41" fmla="*/ 52 h 204"/>
                <a:gd name="T42" fmla="*/ 221 w 363"/>
                <a:gd name="T43" fmla="*/ 26 h 204"/>
                <a:gd name="T44" fmla="*/ 212 w 363"/>
                <a:gd name="T45" fmla="*/ 26 h 204"/>
                <a:gd name="T46" fmla="*/ 203 w 363"/>
                <a:gd name="T47" fmla="*/ 8 h 204"/>
                <a:gd name="T48" fmla="*/ 186 w 363"/>
                <a:gd name="T49" fmla="*/ 0 h 204"/>
                <a:gd name="T50" fmla="*/ 168 w 363"/>
                <a:gd name="T51" fmla="*/ 17 h 204"/>
                <a:gd name="T52" fmla="*/ 159 w 363"/>
                <a:gd name="T53" fmla="*/ 17 h 204"/>
                <a:gd name="T54" fmla="*/ 142 w 363"/>
                <a:gd name="T55" fmla="*/ 26 h 204"/>
                <a:gd name="T56" fmla="*/ 106 w 363"/>
                <a:gd name="T57" fmla="*/ 35 h 204"/>
                <a:gd name="T58" fmla="*/ 106 w 363"/>
                <a:gd name="T59" fmla="*/ 44 h 204"/>
                <a:gd name="T60" fmla="*/ 98 w 363"/>
                <a:gd name="T61" fmla="*/ 52 h 204"/>
                <a:gd name="T62" fmla="*/ 89 w 363"/>
                <a:gd name="T63" fmla="*/ 70 h 204"/>
                <a:gd name="T64" fmla="*/ 80 w 363"/>
                <a:gd name="T65" fmla="*/ 88 h 204"/>
                <a:gd name="T66" fmla="*/ 53 w 363"/>
                <a:gd name="T67" fmla="*/ 88 h 204"/>
                <a:gd name="T68" fmla="*/ 45 w 363"/>
                <a:gd name="T69" fmla="*/ 114 h 204"/>
                <a:gd name="T70" fmla="*/ 36 w 363"/>
                <a:gd name="T71" fmla="*/ 132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63" h="204">
                  <a:moveTo>
                    <a:pt x="18" y="150"/>
                  </a:moveTo>
                  <a:lnTo>
                    <a:pt x="18" y="158"/>
                  </a:lnTo>
                  <a:lnTo>
                    <a:pt x="18" y="158"/>
                  </a:lnTo>
                  <a:lnTo>
                    <a:pt x="0" y="167"/>
                  </a:lnTo>
                  <a:lnTo>
                    <a:pt x="0" y="185"/>
                  </a:lnTo>
                  <a:lnTo>
                    <a:pt x="0" y="185"/>
                  </a:lnTo>
                  <a:lnTo>
                    <a:pt x="0" y="194"/>
                  </a:lnTo>
                  <a:lnTo>
                    <a:pt x="0" y="194"/>
                  </a:lnTo>
                  <a:lnTo>
                    <a:pt x="18" y="203"/>
                  </a:lnTo>
                  <a:lnTo>
                    <a:pt x="27" y="203"/>
                  </a:lnTo>
                  <a:lnTo>
                    <a:pt x="27" y="203"/>
                  </a:lnTo>
                  <a:lnTo>
                    <a:pt x="53" y="194"/>
                  </a:lnTo>
                  <a:lnTo>
                    <a:pt x="53" y="194"/>
                  </a:lnTo>
                  <a:lnTo>
                    <a:pt x="89" y="194"/>
                  </a:lnTo>
                  <a:lnTo>
                    <a:pt x="89" y="194"/>
                  </a:lnTo>
                  <a:lnTo>
                    <a:pt x="159" y="185"/>
                  </a:lnTo>
                  <a:lnTo>
                    <a:pt x="159" y="185"/>
                  </a:lnTo>
                  <a:lnTo>
                    <a:pt x="159" y="185"/>
                  </a:lnTo>
                  <a:lnTo>
                    <a:pt x="212" y="176"/>
                  </a:lnTo>
                  <a:lnTo>
                    <a:pt x="274" y="167"/>
                  </a:lnTo>
                  <a:lnTo>
                    <a:pt x="327" y="141"/>
                  </a:lnTo>
                  <a:lnTo>
                    <a:pt x="345" y="132"/>
                  </a:lnTo>
                  <a:lnTo>
                    <a:pt x="362" y="114"/>
                  </a:lnTo>
                  <a:lnTo>
                    <a:pt x="362" y="114"/>
                  </a:lnTo>
                  <a:lnTo>
                    <a:pt x="362" y="105"/>
                  </a:lnTo>
                  <a:lnTo>
                    <a:pt x="362" y="105"/>
                  </a:lnTo>
                  <a:lnTo>
                    <a:pt x="345" y="88"/>
                  </a:lnTo>
                  <a:lnTo>
                    <a:pt x="318" y="79"/>
                  </a:lnTo>
                  <a:lnTo>
                    <a:pt x="318" y="79"/>
                  </a:lnTo>
                  <a:lnTo>
                    <a:pt x="318" y="79"/>
                  </a:lnTo>
                  <a:lnTo>
                    <a:pt x="300" y="70"/>
                  </a:lnTo>
                  <a:lnTo>
                    <a:pt x="283" y="61"/>
                  </a:lnTo>
                  <a:lnTo>
                    <a:pt x="283" y="61"/>
                  </a:lnTo>
                  <a:lnTo>
                    <a:pt x="265" y="52"/>
                  </a:lnTo>
                  <a:lnTo>
                    <a:pt x="248" y="52"/>
                  </a:lnTo>
                  <a:lnTo>
                    <a:pt x="248" y="52"/>
                  </a:lnTo>
                  <a:lnTo>
                    <a:pt x="230" y="52"/>
                  </a:lnTo>
                  <a:lnTo>
                    <a:pt x="203" y="61"/>
                  </a:lnTo>
                  <a:lnTo>
                    <a:pt x="203" y="61"/>
                  </a:lnTo>
                  <a:lnTo>
                    <a:pt x="212" y="61"/>
                  </a:lnTo>
                  <a:lnTo>
                    <a:pt x="212" y="61"/>
                  </a:lnTo>
                  <a:lnTo>
                    <a:pt x="221" y="52"/>
                  </a:lnTo>
                  <a:lnTo>
                    <a:pt x="221" y="44"/>
                  </a:lnTo>
                  <a:lnTo>
                    <a:pt x="221" y="26"/>
                  </a:lnTo>
                  <a:lnTo>
                    <a:pt x="221" y="26"/>
                  </a:lnTo>
                  <a:lnTo>
                    <a:pt x="212" y="26"/>
                  </a:lnTo>
                  <a:lnTo>
                    <a:pt x="212" y="26"/>
                  </a:lnTo>
                  <a:lnTo>
                    <a:pt x="203" y="8"/>
                  </a:lnTo>
                  <a:lnTo>
                    <a:pt x="186" y="0"/>
                  </a:lnTo>
                  <a:lnTo>
                    <a:pt x="186" y="0"/>
                  </a:lnTo>
                  <a:lnTo>
                    <a:pt x="168" y="8"/>
                  </a:lnTo>
                  <a:lnTo>
                    <a:pt x="168" y="17"/>
                  </a:lnTo>
                  <a:lnTo>
                    <a:pt x="168" y="17"/>
                  </a:lnTo>
                  <a:lnTo>
                    <a:pt x="159" y="17"/>
                  </a:lnTo>
                  <a:lnTo>
                    <a:pt x="142" y="26"/>
                  </a:lnTo>
                  <a:lnTo>
                    <a:pt x="142" y="26"/>
                  </a:lnTo>
                  <a:lnTo>
                    <a:pt x="124" y="26"/>
                  </a:lnTo>
                  <a:lnTo>
                    <a:pt x="106" y="35"/>
                  </a:lnTo>
                  <a:lnTo>
                    <a:pt x="106" y="35"/>
                  </a:lnTo>
                  <a:lnTo>
                    <a:pt x="106" y="44"/>
                  </a:lnTo>
                  <a:lnTo>
                    <a:pt x="106" y="44"/>
                  </a:lnTo>
                  <a:lnTo>
                    <a:pt x="98" y="52"/>
                  </a:lnTo>
                  <a:lnTo>
                    <a:pt x="98" y="52"/>
                  </a:lnTo>
                  <a:lnTo>
                    <a:pt x="89" y="70"/>
                  </a:lnTo>
                  <a:lnTo>
                    <a:pt x="80" y="88"/>
                  </a:lnTo>
                  <a:lnTo>
                    <a:pt x="80" y="88"/>
                  </a:lnTo>
                  <a:lnTo>
                    <a:pt x="80" y="88"/>
                  </a:lnTo>
                  <a:lnTo>
                    <a:pt x="53" y="88"/>
                  </a:lnTo>
                  <a:lnTo>
                    <a:pt x="45" y="97"/>
                  </a:lnTo>
                  <a:lnTo>
                    <a:pt x="45" y="114"/>
                  </a:lnTo>
                  <a:lnTo>
                    <a:pt x="45" y="114"/>
                  </a:lnTo>
                  <a:lnTo>
                    <a:pt x="36" y="132"/>
                  </a:lnTo>
                  <a:lnTo>
                    <a:pt x="18" y="150"/>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53" name="Freeform 39"/>
            <p:cNvSpPr>
              <a:spLocks noChangeArrowheads="1"/>
            </p:cNvSpPr>
            <p:nvPr/>
          </p:nvSpPr>
          <p:spPr bwMode="auto">
            <a:xfrm>
              <a:off x="6294438" y="2154238"/>
              <a:ext cx="114300" cy="82550"/>
            </a:xfrm>
            <a:custGeom>
              <a:avLst/>
              <a:gdLst>
                <a:gd name="T0" fmla="*/ 18 w 319"/>
                <a:gd name="T1" fmla="*/ 212 h 231"/>
                <a:gd name="T2" fmla="*/ 53 w 319"/>
                <a:gd name="T3" fmla="*/ 230 h 231"/>
                <a:gd name="T4" fmla="*/ 71 w 319"/>
                <a:gd name="T5" fmla="*/ 230 h 231"/>
                <a:gd name="T6" fmla="*/ 124 w 319"/>
                <a:gd name="T7" fmla="*/ 212 h 231"/>
                <a:gd name="T8" fmla="*/ 133 w 319"/>
                <a:gd name="T9" fmla="*/ 194 h 231"/>
                <a:gd name="T10" fmla="*/ 133 w 319"/>
                <a:gd name="T11" fmla="*/ 185 h 231"/>
                <a:gd name="T12" fmla="*/ 133 w 319"/>
                <a:gd name="T13" fmla="*/ 185 h 231"/>
                <a:gd name="T14" fmla="*/ 177 w 319"/>
                <a:gd name="T15" fmla="*/ 168 h 231"/>
                <a:gd name="T16" fmla="*/ 247 w 319"/>
                <a:gd name="T17" fmla="*/ 150 h 231"/>
                <a:gd name="T18" fmla="*/ 265 w 319"/>
                <a:gd name="T19" fmla="*/ 150 h 231"/>
                <a:gd name="T20" fmla="*/ 274 w 319"/>
                <a:gd name="T21" fmla="*/ 141 h 231"/>
                <a:gd name="T22" fmla="*/ 292 w 319"/>
                <a:gd name="T23" fmla="*/ 124 h 231"/>
                <a:gd name="T24" fmla="*/ 292 w 319"/>
                <a:gd name="T25" fmla="*/ 115 h 231"/>
                <a:gd name="T26" fmla="*/ 292 w 319"/>
                <a:gd name="T27" fmla="*/ 106 h 231"/>
                <a:gd name="T28" fmla="*/ 292 w 319"/>
                <a:gd name="T29" fmla="*/ 106 h 231"/>
                <a:gd name="T30" fmla="*/ 300 w 319"/>
                <a:gd name="T31" fmla="*/ 106 h 231"/>
                <a:gd name="T32" fmla="*/ 309 w 319"/>
                <a:gd name="T33" fmla="*/ 97 h 231"/>
                <a:gd name="T34" fmla="*/ 318 w 319"/>
                <a:gd name="T35" fmla="*/ 88 h 231"/>
                <a:gd name="T36" fmla="*/ 309 w 319"/>
                <a:gd name="T37" fmla="*/ 71 h 231"/>
                <a:gd name="T38" fmla="*/ 283 w 319"/>
                <a:gd name="T39" fmla="*/ 62 h 231"/>
                <a:gd name="T40" fmla="*/ 274 w 319"/>
                <a:gd name="T41" fmla="*/ 53 h 231"/>
                <a:gd name="T42" fmla="*/ 247 w 319"/>
                <a:gd name="T43" fmla="*/ 53 h 231"/>
                <a:gd name="T44" fmla="*/ 247 w 319"/>
                <a:gd name="T45" fmla="*/ 35 h 231"/>
                <a:gd name="T46" fmla="*/ 239 w 319"/>
                <a:gd name="T47" fmla="*/ 18 h 231"/>
                <a:gd name="T48" fmla="*/ 221 w 319"/>
                <a:gd name="T49" fmla="*/ 0 h 231"/>
                <a:gd name="T50" fmla="*/ 212 w 319"/>
                <a:gd name="T51" fmla="*/ 0 h 231"/>
                <a:gd name="T52" fmla="*/ 195 w 319"/>
                <a:gd name="T53" fmla="*/ 9 h 231"/>
                <a:gd name="T54" fmla="*/ 177 w 319"/>
                <a:gd name="T55" fmla="*/ 18 h 231"/>
                <a:gd name="T56" fmla="*/ 142 w 319"/>
                <a:gd name="T57" fmla="*/ 26 h 231"/>
                <a:gd name="T58" fmla="*/ 80 w 319"/>
                <a:gd name="T59" fmla="*/ 53 h 231"/>
                <a:gd name="T60" fmla="*/ 71 w 319"/>
                <a:gd name="T61" fmla="*/ 71 h 231"/>
                <a:gd name="T62" fmla="*/ 80 w 319"/>
                <a:gd name="T63" fmla="*/ 79 h 231"/>
                <a:gd name="T64" fmla="*/ 89 w 319"/>
                <a:gd name="T65" fmla="*/ 88 h 231"/>
                <a:gd name="T66" fmla="*/ 80 w 319"/>
                <a:gd name="T67" fmla="*/ 97 h 231"/>
                <a:gd name="T68" fmla="*/ 53 w 319"/>
                <a:gd name="T69" fmla="*/ 106 h 231"/>
                <a:gd name="T70" fmla="*/ 36 w 319"/>
                <a:gd name="T71" fmla="*/ 106 h 231"/>
                <a:gd name="T72" fmla="*/ 36 w 319"/>
                <a:gd name="T73" fmla="*/ 124 h 231"/>
                <a:gd name="T74" fmla="*/ 45 w 319"/>
                <a:gd name="T75" fmla="*/ 141 h 231"/>
                <a:gd name="T76" fmla="*/ 53 w 319"/>
                <a:gd name="T77" fmla="*/ 150 h 231"/>
                <a:gd name="T78" fmla="*/ 53 w 319"/>
                <a:gd name="T79" fmla="*/ 150 h 231"/>
                <a:gd name="T80" fmla="*/ 71 w 319"/>
                <a:gd name="T81" fmla="*/ 159 h 231"/>
                <a:gd name="T82" fmla="*/ 18 w 319"/>
                <a:gd name="T83" fmla="*/ 159 h 231"/>
                <a:gd name="T84" fmla="*/ 9 w 319"/>
                <a:gd name="T85" fmla="*/ 168 h 231"/>
                <a:gd name="T86" fmla="*/ 0 w 319"/>
                <a:gd name="T87" fmla="*/ 177 h 231"/>
                <a:gd name="T88" fmla="*/ 9 w 319"/>
                <a:gd name="T89" fmla="*/ 194 h 231"/>
                <a:gd name="T90" fmla="*/ 18 w 319"/>
                <a:gd name="T91" fmla="*/ 2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19" h="231">
                  <a:moveTo>
                    <a:pt x="18" y="212"/>
                  </a:moveTo>
                  <a:lnTo>
                    <a:pt x="18" y="212"/>
                  </a:lnTo>
                  <a:lnTo>
                    <a:pt x="53" y="230"/>
                  </a:lnTo>
                  <a:lnTo>
                    <a:pt x="53" y="230"/>
                  </a:lnTo>
                  <a:lnTo>
                    <a:pt x="71" y="230"/>
                  </a:lnTo>
                  <a:lnTo>
                    <a:pt x="71" y="230"/>
                  </a:lnTo>
                  <a:lnTo>
                    <a:pt x="98" y="221"/>
                  </a:lnTo>
                  <a:lnTo>
                    <a:pt x="124" y="212"/>
                  </a:lnTo>
                  <a:lnTo>
                    <a:pt x="124" y="212"/>
                  </a:lnTo>
                  <a:lnTo>
                    <a:pt x="133" y="194"/>
                  </a:lnTo>
                  <a:lnTo>
                    <a:pt x="133" y="185"/>
                  </a:lnTo>
                  <a:lnTo>
                    <a:pt x="133" y="185"/>
                  </a:lnTo>
                  <a:lnTo>
                    <a:pt x="133" y="185"/>
                  </a:lnTo>
                  <a:lnTo>
                    <a:pt x="133" y="185"/>
                  </a:lnTo>
                  <a:lnTo>
                    <a:pt x="150" y="177"/>
                  </a:lnTo>
                  <a:lnTo>
                    <a:pt x="177" y="168"/>
                  </a:lnTo>
                  <a:lnTo>
                    <a:pt x="247" y="150"/>
                  </a:lnTo>
                  <a:lnTo>
                    <a:pt x="247" y="150"/>
                  </a:lnTo>
                  <a:lnTo>
                    <a:pt x="265" y="150"/>
                  </a:lnTo>
                  <a:lnTo>
                    <a:pt x="265" y="150"/>
                  </a:lnTo>
                  <a:lnTo>
                    <a:pt x="274" y="141"/>
                  </a:lnTo>
                  <a:lnTo>
                    <a:pt x="274" y="141"/>
                  </a:lnTo>
                  <a:lnTo>
                    <a:pt x="292" y="141"/>
                  </a:lnTo>
                  <a:lnTo>
                    <a:pt x="292" y="124"/>
                  </a:lnTo>
                  <a:lnTo>
                    <a:pt x="292" y="115"/>
                  </a:lnTo>
                  <a:lnTo>
                    <a:pt x="292" y="115"/>
                  </a:lnTo>
                  <a:lnTo>
                    <a:pt x="292" y="106"/>
                  </a:lnTo>
                  <a:lnTo>
                    <a:pt x="292" y="106"/>
                  </a:lnTo>
                  <a:lnTo>
                    <a:pt x="292" y="106"/>
                  </a:lnTo>
                  <a:lnTo>
                    <a:pt x="292" y="106"/>
                  </a:lnTo>
                  <a:lnTo>
                    <a:pt x="292" y="106"/>
                  </a:lnTo>
                  <a:lnTo>
                    <a:pt x="300" y="106"/>
                  </a:lnTo>
                  <a:lnTo>
                    <a:pt x="300" y="106"/>
                  </a:lnTo>
                  <a:lnTo>
                    <a:pt x="309" y="97"/>
                  </a:lnTo>
                  <a:lnTo>
                    <a:pt x="318" y="88"/>
                  </a:lnTo>
                  <a:lnTo>
                    <a:pt x="318" y="88"/>
                  </a:lnTo>
                  <a:lnTo>
                    <a:pt x="309" y="79"/>
                  </a:lnTo>
                  <a:lnTo>
                    <a:pt x="309" y="71"/>
                  </a:lnTo>
                  <a:lnTo>
                    <a:pt x="309" y="71"/>
                  </a:lnTo>
                  <a:lnTo>
                    <a:pt x="283" y="62"/>
                  </a:lnTo>
                  <a:lnTo>
                    <a:pt x="283" y="62"/>
                  </a:lnTo>
                  <a:lnTo>
                    <a:pt x="274" y="53"/>
                  </a:lnTo>
                  <a:lnTo>
                    <a:pt x="274" y="53"/>
                  </a:lnTo>
                  <a:lnTo>
                    <a:pt x="247" y="53"/>
                  </a:lnTo>
                  <a:lnTo>
                    <a:pt x="247" y="35"/>
                  </a:lnTo>
                  <a:lnTo>
                    <a:pt x="247" y="35"/>
                  </a:lnTo>
                  <a:lnTo>
                    <a:pt x="239" y="18"/>
                  </a:lnTo>
                  <a:lnTo>
                    <a:pt x="239" y="18"/>
                  </a:lnTo>
                  <a:lnTo>
                    <a:pt x="239" y="0"/>
                  </a:lnTo>
                  <a:lnTo>
                    <a:pt x="221" y="0"/>
                  </a:lnTo>
                  <a:lnTo>
                    <a:pt x="221" y="0"/>
                  </a:lnTo>
                  <a:lnTo>
                    <a:pt x="212" y="0"/>
                  </a:lnTo>
                  <a:lnTo>
                    <a:pt x="212" y="0"/>
                  </a:lnTo>
                  <a:lnTo>
                    <a:pt x="195" y="9"/>
                  </a:lnTo>
                  <a:lnTo>
                    <a:pt x="195" y="9"/>
                  </a:lnTo>
                  <a:lnTo>
                    <a:pt x="177" y="18"/>
                  </a:lnTo>
                  <a:lnTo>
                    <a:pt x="142" y="26"/>
                  </a:lnTo>
                  <a:lnTo>
                    <a:pt x="142" y="26"/>
                  </a:lnTo>
                  <a:lnTo>
                    <a:pt x="98" y="44"/>
                  </a:lnTo>
                  <a:lnTo>
                    <a:pt x="80" y="53"/>
                  </a:lnTo>
                  <a:lnTo>
                    <a:pt x="80" y="53"/>
                  </a:lnTo>
                  <a:lnTo>
                    <a:pt x="71" y="71"/>
                  </a:lnTo>
                  <a:lnTo>
                    <a:pt x="71" y="71"/>
                  </a:lnTo>
                  <a:lnTo>
                    <a:pt x="80" y="79"/>
                  </a:lnTo>
                  <a:lnTo>
                    <a:pt x="80" y="79"/>
                  </a:lnTo>
                  <a:lnTo>
                    <a:pt x="89" y="88"/>
                  </a:lnTo>
                  <a:lnTo>
                    <a:pt x="89" y="88"/>
                  </a:lnTo>
                  <a:lnTo>
                    <a:pt x="80" y="97"/>
                  </a:lnTo>
                  <a:lnTo>
                    <a:pt x="62" y="106"/>
                  </a:lnTo>
                  <a:lnTo>
                    <a:pt x="53" y="106"/>
                  </a:lnTo>
                  <a:lnTo>
                    <a:pt x="53" y="106"/>
                  </a:lnTo>
                  <a:lnTo>
                    <a:pt x="36" y="106"/>
                  </a:lnTo>
                  <a:lnTo>
                    <a:pt x="36" y="124"/>
                  </a:lnTo>
                  <a:lnTo>
                    <a:pt x="36" y="124"/>
                  </a:lnTo>
                  <a:lnTo>
                    <a:pt x="36" y="132"/>
                  </a:lnTo>
                  <a:lnTo>
                    <a:pt x="45" y="141"/>
                  </a:lnTo>
                  <a:lnTo>
                    <a:pt x="53" y="150"/>
                  </a:lnTo>
                  <a:lnTo>
                    <a:pt x="53" y="150"/>
                  </a:lnTo>
                  <a:lnTo>
                    <a:pt x="53" y="150"/>
                  </a:lnTo>
                  <a:lnTo>
                    <a:pt x="53" y="150"/>
                  </a:lnTo>
                  <a:lnTo>
                    <a:pt x="71" y="159"/>
                  </a:lnTo>
                  <a:lnTo>
                    <a:pt x="71" y="159"/>
                  </a:lnTo>
                  <a:lnTo>
                    <a:pt x="53" y="159"/>
                  </a:lnTo>
                  <a:lnTo>
                    <a:pt x="18" y="159"/>
                  </a:lnTo>
                  <a:lnTo>
                    <a:pt x="18" y="159"/>
                  </a:lnTo>
                  <a:lnTo>
                    <a:pt x="9" y="168"/>
                  </a:lnTo>
                  <a:lnTo>
                    <a:pt x="0" y="177"/>
                  </a:lnTo>
                  <a:lnTo>
                    <a:pt x="0" y="177"/>
                  </a:lnTo>
                  <a:lnTo>
                    <a:pt x="0" y="185"/>
                  </a:lnTo>
                  <a:lnTo>
                    <a:pt x="9" y="194"/>
                  </a:lnTo>
                  <a:lnTo>
                    <a:pt x="9" y="194"/>
                  </a:lnTo>
                  <a:lnTo>
                    <a:pt x="18" y="212"/>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54" name="Freeform 40"/>
            <p:cNvSpPr>
              <a:spLocks noChangeArrowheads="1"/>
            </p:cNvSpPr>
            <p:nvPr/>
          </p:nvSpPr>
          <p:spPr bwMode="auto">
            <a:xfrm>
              <a:off x="6332538" y="2208213"/>
              <a:ext cx="120650" cy="63500"/>
            </a:xfrm>
            <a:custGeom>
              <a:avLst/>
              <a:gdLst>
                <a:gd name="T0" fmla="*/ 212 w 337"/>
                <a:gd name="T1" fmla="*/ 9 h 178"/>
                <a:gd name="T2" fmla="*/ 177 w 337"/>
                <a:gd name="T3" fmla="*/ 0 h 178"/>
                <a:gd name="T4" fmla="*/ 97 w 337"/>
                <a:gd name="T5" fmla="*/ 9 h 178"/>
                <a:gd name="T6" fmla="*/ 44 w 337"/>
                <a:gd name="T7" fmla="*/ 35 h 178"/>
                <a:gd name="T8" fmla="*/ 36 w 337"/>
                <a:gd name="T9" fmla="*/ 44 h 178"/>
                <a:gd name="T10" fmla="*/ 27 w 337"/>
                <a:gd name="T11" fmla="*/ 53 h 178"/>
                <a:gd name="T12" fmla="*/ 18 w 337"/>
                <a:gd name="T13" fmla="*/ 62 h 178"/>
                <a:gd name="T14" fmla="*/ 18 w 337"/>
                <a:gd name="T15" fmla="*/ 62 h 178"/>
                <a:gd name="T16" fmla="*/ 9 w 337"/>
                <a:gd name="T17" fmla="*/ 71 h 178"/>
                <a:gd name="T18" fmla="*/ 0 w 337"/>
                <a:gd name="T19" fmla="*/ 71 h 178"/>
                <a:gd name="T20" fmla="*/ 0 w 337"/>
                <a:gd name="T21" fmla="*/ 80 h 178"/>
                <a:gd name="T22" fmla="*/ 0 w 337"/>
                <a:gd name="T23" fmla="*/ 97 h 178"/>
                <a:gd name="T24" fmla="*/ 18 w 337"/>
                <a:gd name="T25" fmla="*/ 106 h 178"/>
                <a:gd name="T26" fmla="*/ 27 w 337"/>
                <a:gd name="T27" fmla="*/ 115 h 178"/>
                <a:gd name="T28" fmla="*/ 36 w 337"/>
                <a:gd name="T29" fmla="*/ 115 h 178"/>
                <a:gd name="T30" fmla="*/ 44 w 337"/>
                <a:gd name="T31" fmla="*/ 115 h 178"/>
                <a:gd name="T32" fmla="*/ 62 w 337"/>
                <a:gd name="T33" fmla="*/ 124 h 178"/>
                <a:gd name="T34" fmla="*/ 97 w 337"/>
                <a:gd name="T35" fmla="*/ 150 h 178"/>
                <a:gd name="T36" fmla="*/ 106 w 337"/>
                <a:gd name="T37" fmla="*/ 141 h 178"/>
                <a:gd name="T38" fmla="*/ 141 w 337"/>
                <a:gd name="T39" fmla="*/ 150 h 178"/>
                <a:gd name="T40" fmla="*/ 168 w 337"/>
                <a:gd name="T41" fmla="*/ 159 h 178"/>
                <a:gd name="T42" fmla="*/ 177 w 337"/>
                <a:gd name="T43" fmla="*/ 168 h 178"/>
                <a:gd name="T44" fmla="*/ 203 w 337"/>
                <a:gd name="T45" fmla="*/ 168 h 178"/>
                <a:gd name="T46" fmla="*/ 265 w 337"/>
                <a:gd name="T47" fmla="*/ 177 h 178"/>
                <a:gd name="T48" fmla="*/ 309 w 337"/>
                <a:gd name="T49" fmla="*/ 159 h 178"/>
                <a:gd name="T50" fmla="*/ 318 w 337"/>
                <a:gd name="T51" fmla="*/ 141 h 178"/>
                <a:gd name="T52" fmla="*/ 309 w 337"/>
                <a:gd name="T53" fmla="*/ 132 h 178"/>
                <a:gd name="T54" fmla="*/ 300 w 337"/>
                <a:gd name="T55" fmla="*/ 124 h 178"/>
                <a:gd name="T56" fmla="*/ 336 w 337"/>
                <a:gd name="T57" fmla="*/ 80 h 178"/>
                <a:gd name="T58" fmla="*/ 336 w 337"/>
                <a:gd name="T59" fmla="*/ 53 h 178"/>
                <a:gd name="T60" fmla="*/ 336 w 337"/>
                <a:gd name="T61" fmla="*/ 44 h 178"/>
                <a:gd name="T62" fmla="*/ 318 w 337"/>
                <a:gd name="T63" fmla="*/ 35 h 178"/>
                <a:gd name="T64" fmla="*/ 265 w 337"/>
                <a:gd name="T65" fmla="*/ 18 h 178"/>
                <a:gd name="T66" fmla="*/ 247 w 337"/>
                <a:gd name="T67" fmla="*/ 18 h 178"/>
                <a:gd name="T68" fmla="*/ 239 w 337"/>
                <a:gd name="T69" fmla="*/ 35 h 178"/>
                <a:gd name="T70" fmla="*/ 221 w 337"/>
                <a:gd name="T71" fmla="*/ 27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37" h="178">
                  <a:moveTo>
                    <a:pt x="212" y="9"/>
                  </a:moveTo>
                  <a:lnTo>
                    <a:pt x="212" y="9"/>
                  </a:lnTo>
                  <a:lnTo>
                    <a:pt x="194" y="0"/>
                  </a:lnTo>
                  <a:lnTo>
                    <a:pt x="177" y="0"/>
                  </a:lnTo>
                  <a:lnTo>
                    <a:pt x="177" y="0"/>
                  </a:lnTo>
                  <a:lnTo>
                    <a:pt x="97" y="9"/>
                  </a:lnTo>
                  <a:lnTo>
                    <a:pt x="62" y="27"/>
                  </a:lnTo>
                  <a:lnTo>
                    <a:pt x="44" y="35"/>
                  </a:lnTo>
                  <a:lnTo>
                    <a:pt x="44" y="35"/>
                  </a:lnTo>
                  <a:lnTo>
                    <a:pt x="36" y="44"/>
                  </a:lnTo>
                  <a:lnTo>
                    <a:pt x="36" y="44"/>
                  </a:lnTo>
                  <a:lnTo>
                    <a:pt x="27" y="53"/>
                  </a:lnTo>
                  <a:lnTo>
                    <a:pt x="27" y="53"/>
                  </a:lnTo>
                  <a:lnTo>
                    <a:pt x="18" y="62"/>
                  </a:lnTo>
                  <a:lnTo>
                    <a:pt x="18" y="62"/>
                  </a:lnTo>
                  <a:lnTo>
                    <a:pt x="18" y="62"/>
                  </a:lnTo>
                  <a:lnTo>
                    <a:pt x="18" y="62"/>
                  </a:lnTo>
                  <a:lnTo>
                    <a:pt x="9" y="71"/>
                  </a:lnTo>
                  <a:lnTo>
                    <a:pt x="9" y="71"/>
                  </a:lnTo>
                  <a:lnTo>
                    <a:pt x="0" y="71"/>
                  </a:lnTo>
                  <a:lnTo>
                    <a:pt x="0" y="80"/>
                  </a:lnTo>
                  <a:lnTo>
                    <a:pt x="0" y="80"/>
                  </a:lnTo>
                  <a:lnTo>
                    <a:pt x="0" y="88"/>
                  </a:lnTo>
                  <a:lnTo>
                    <a:pt x="0" y="97"/>
                  </a:lnTo>
                  <a:lnTo>
                    <a:pt x="0" y="97"/>
                  </a:lnTo>
                  <a:lnTo>
                    <a:pt x="18" y="106"/>
                  </a:lnTo>
                  <a:lnTo>
                    <a:pt x="18" y="106"/>
                  </a:lnTo>
                  <a:lnTo>
                    <a:pt x="27" y="115"/>
                  </a:lnTo>
                  <a:lnTo>
                    <a:pt x="27" y="115"/>
                  </a:lnTo>
                  <a:lnTo>
                    <a:pt x="36" y="115"/>
                  </a:lnTo>
                  <a:lnTo>
                    <a:pt x="44" y="115"/>
                  </a:lnTo>
                  <a:lnTo>
                    <a:pt x="44" y="115"/>
                  </a:lnTo>
                  <a:lnTo>
                    <a:pt x="62" y="124"/>
                  </a:lnTo>
                  <a:lnTo>
                    <a:pt x="62" y="124"/>
                  </a:lnTo>
                  <a:lnTo>
                    <a:pt x="71" y="141"/>
                  </a:lnTo>
                  <a:lnTo>
                    <a:pt x="97" y="150"/>
                  </a:lnTo>
                  <a:lnTo>
                    <a:pt x="97" y="150"/>
                  </a:lnTo>
                  <a:lnTo>
                    <a:pt x="106" y="141"/>
                  </a:lnTo>
                  <a:lnTo>
                    <a:pt x="106" y="141"/>
                  </a:lnTo>
                  <a:lnTo>
                    <a:pt x="141" y="150"/>
                  </a:lnTo>
                  <a:lnTo>
                    <a:pt x="168" y="159"/>
                  </a:lnTo>
                  <a:lnTo>
                    <a:pt x="168" y="159"/>
                  </a:lnTo>
                  <a:lnTo>
                    <a:pt x="177" y="168"/>
                  </a:lnTo>
                  <a:lnTo>
                    <a:pt x="177" y="168"/>
                  </a:lnTo>
                  <a:lnTo>
                    <a:pt x="203" y="168"/>
                  </a:lnTo>
                  <a:lnTo>
                    <a:pt x="203" y="168"/>
                  </a:lnTo>
                  <a:lnTo>
                    <a:pt x="265" y="177"/>
                  </a:lnTo>
                  <a:lnTo>
                    <a:pt x="265" y="177"/>
                  </a:lnTo>
                  <a:lnTo>
                    <a:pt x="291" y="177"/>
                  </a:lnTo>
                  <a:lnTo>
                    <a:pt x="309" y="159"/>
                  </a:lnTo>
                  <a:lnTo>
                    <a:pt x="309" y="159"/>
                  </a:lnTo>
                  <a:lnTo>
                    <a:pt x="318" y="141"/>
                  </a:lnTo>
                  <a:lnTo>
                    <a:pt x="318" y="141"/>
                  </a:lnTo>
                  <a:lnTo>
                    <a:pt x="309" y="132"/>
                  </a:lnTo>
                  <a:lnTo>
                    <a:pt x="300" y="124"/>
                  </a:lnTo>
                  <a:lnTo>
                    <a:pt x="300" y="124"/>
                  </a:lnTo>
                  <a:lnTo>
                    <a:pt x="336" y="80"/>
                  </a:lnTo>
                  <a:lnTo>
                    <a:pt x="336" y="80"/>
                  </a:lnTo>
                  <a:lnTo>
                    <a:pt x="336" y="71"/>
                  </a:lnTo>
                  <a:lnTo>
                    <a:pt x="336" y="53"/>
                  </a:lnTo>
                  <a:lnTo>
                    <a:pt x="336" y="53"/>
                  </a:lnTo>
                  <a:lnTo>
                    <a:pt x="336" y="44"/>
                  </a:lnTo>
                  <a:lnTo>
                    <a:pt x="336" y="44"/>
                  </a:lnTo>
                  <a:lnTo>
                    <a:pt x="318" y="35"/>
                  </a:lnTo>
                  <a:lnTo>
                    <a:pt x="300" y="27"/>
                  </a:lnTo>
                  <a:lnTo>
                    <a:pt x="265" y="18"/>
                  </a:lnTo>
                  <a:lnTo>
                    <a:pt x="265" y="18"/>
                  </a:lnTo>
                  <a:lnTo>
                    <a:pt x="247" y="18"/>
                  </a:lnTo>
                  <a:lnTo>
                    <a:pt x="239" y="27"/>
                  </a:lnTo>
                  <a:lnTo>
                    <a:pt x="239" y="35"/>
                  </a:lnTo>
                  <a:lnTo>
                    <a:pt x="239" y="35"/>
                  </a:lnTo>
                  <a:lnTo>
                    <a:pt x="221" y="27"/>
                  </a:lnTo>
                  <a:lnTo>
                    <a:pt x="212" y="9"/>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55" name="Freeform 41"/>
            <p:cNvSpPr>
              <a:spLocks noChangeArrowheads="1"/>
            </p:cNvSpPr>
            <p:nvPr/>
          </p:nvSpPr>
          <p:spPr bwMode="auto">
            <a:xfrm>
              <a:off x="7304088" y="3106738"/>
              <a:ext cx="57150" cy="209550"/>
            </a:xfrm>
            <a:custGeom>
              <a:avLst/>
              <a:gdLst>
                <a:gd name="T0" fmla="*/ 124 w 160"/>
                <a:gd name="T1" fmla="*/ 292 h 584"/>
                <a:gd name="T2" fmla="*/ 124 w 160"/>
                <a:gd name="T3" fmla="*/ 256 h 584"/>
                <a:gd name="T4" fmla="*/ 97 w 160"/>
                <a:gd name="T5" fmla="*/ 177 h 584"/>
                <a:gd name="T6" fmla="*/ 97 w 160"/>
                <a:gd name="T7" fmla="*/ 124 h 584"/>
                <a:gd name="T8" fmla="*/ 97 w 160"/>
                <a:gd name="T9" fmla="*/ 115 h 584"/>
                <a:gd name="T10" fmla="*/ 97 w 160"/>
                <a:gd name="T11" fmla="*/ 71 h 584"/>
                <a:gd name="T12" fmla="*/ 88 w 160"/>
                <a:gd name="T13" fmla="*/ 62 h 584"/>
                <a:gd name="T14" fmla="*/ 62 w 160"/>
                <a:gd name="T15" fmla="*/ 9 h 584"/>
                <a:gd name="T16" fmla="*/ 53 w 160"/>
                <a:gd name="T17" fmla="*/ 0 h 584"/>
                <a:gd name="T18" fmla="*/ 44 w 160"/>
                <a:gd name="T19" fmla="*/ 0 h 584"/>
                <a:gd name="T20" fmla="*/ 27 w 160"/>
                <a:gd name="T21" fmla="*/ 18 h 584"/>
                <a:gd name="T22" fmla="*/ 27 w 160"/>
                <a:gd name="T23" fmla="*/ 27 h 584"/>
                <a:gd name="T24" fmla="*/ 18 w 160"/>
                <a:gd name="T25" fmla="*/ 44 h 584"/>
                <a:gd name="T26" fmla="*/ 18 w 160"/>
                <a:gd name="T27" fmla="*/ 44 h 584"/>
                <a:gd name="T28" fmla="*/ 0 w 160"/>
                <a:gd name="T29" fmla="*/ 62 h 584"/>
                <a:gd name="T30" fmla="*/ 0 w 160"/>
                <a:gd name="T31" fmla="*/ 80 h 584"/>
                <a:gd name="T32" fmla="*/ 0 w 160"/>
                <a:gd name="T33" fmla="*/ 89 h 584"/>
                <a:gd name="T34" fmla="*/ 0 w 160"/>
                <a:gd name="T35" fmla="*/ 115 h 584"/>
                <a:gd name="T36" fmla="*/ 0 w 160"/>
                <a:gd name="T37" fmla="*/ 142 h 584"/>
                <a:gd name="T38" fmla="*/ 18 w 160"/>
                <a:gd name="T39" fmla="*/ 230 h 584"/>
                <a:gd name="T40" fmla="*/ 18 w 160"/>
                <a:gd name="T41" fmla="*/ 247 h 584"/>
                <a:gd name="T42" fmla="*/ 18 w 160"/>
                <a:gd name="T43" fmla="*/ 327 h 584"/>
                <a:gd name="T44" fmla="*/ 9 w 160"/>
                <a:gd name="T45" fmla="*/ 433 h 584"/>
                <a:gd name="T46" fmla="*/ 18 w 160"/>
                <a:gd name="T47" fmla="*/ 468 h 584"/>
                <a:gd name="T48" fmla="*/ 9 w 160"/>
                <a:gd name="T49" fmla="*/ 521 h 584"/>
                <a:gd name="T50" fmla="*/ 0 w 160"/>
                <a:gd name="T51" fmla="*/ 565 h 584"/>
                <a:gd name="T52" fmla="*/ 9 w 160"/>
                <a:gd name="T53" fmla="*/ 583 h 584"/>
                <a:gd name="T54" fmla="*/ 18 w 160"/>
                <a:gd name="T55" fmla="*/ 583 h 584"/>
                <a:gd name="T56" fmla="*/ 35 w 160"/>
                <a:gd name="T57" fmla="*/ 565 h 584"/>
                <a:gd name="T58" fmla="*/ 35 w 160"/>
                <a:gd name="T59" fmla="*/ 565 h 584"/>
                <a:gd name="T60" fmla="*/ 44 w 160"/>
                <a:gd name="T61" fmla="*/ 565 h 584"/>
                <a:gd name="T62" fmla="*/ 53 w 160"/>
                <a:gd name="T63" fmla="*/ 556 h 584"/>
                <a:gd name="T64" fmla="*/ 71 w 160"/>
                <a:gd name="T65" fmla="*/ 556 h 584"/>
                <a:gd name="T66" fmla="*/ 80 w 160"/>
                <a:gd name="T67" fmla="*/ 548 h 584"/>
                <a:gd name="T68" fmla="*/ 80 w 160"/>
                <a:gd name="T69" fmla="*/ 530 h 584"/>
                <a:gd name="T70" fmla="*/ 71 w 160"/>
                <a:gd name="T71" fmla="*/ 512 h 584"/>
                <a:gd name="T72" fmla="*/ 53 w 160"/>
                <a:gd name="T73" fmla="*/ 477 h 584"/>
                <a:gd name="T74" fmla="*/ 53 w 160"/>
                <a:gd name="T75" fmla="*/ 468 h 584"/>
                <a:gd name="T76" fmla="*/ 62 w 160"/>
                <a:gd name="T77" fmla="*/ 442 h 584"/>
                <a:gd name="T78" fmla="*/ 62 w 160"/>
                <a:gd name="T79" fmla="*/ 433 h 584"/>
                <a:gd name="T80" fmla="*/ 71 w 160"/>
                <a:gd name="T81" fmla="*/ 415 h 584"/>
                <a:gd name="T82" fmla="*/ 71 w 160"/>
                <a:gd name="T83" fmla="*/ 389 h 584"/>
                <a:gd name="T84" fmla="*/ 88 w 160"/>
                <a:gd name="T85" fmla="*/ 371 h 584"/>
                <a:gd name="T86" fmla="*/ 106 w 160"/>
                <a:gd name="T87" fmla="*/ 380 h 584"/>
                <a:gd name="T88" fmla="*/ 133 w 160"/>
                <a:gd name="T89" fmla="*/ 389 h 584"/>
                <a:gd name="T90" fmla="*/ 141 w 160"/>
                <a:gd name="T91" fmla="*/ 398 h 584"/>
                <a:gd name="T92" fmla="*/ 150 w 160"/>
                <a:gd name="T93" fmla="*/ 398 h 584"/>
                <a:gd name="T94" fmla="*/ 159 w 160"/>
                <a:gd name="T95" fmla="*/ 371 h 584"/>
                <a:gd name="T96" fmla="*/ 124 w 160"/>
                <a:gd name="T97" fmla="*/ 292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60" h="584">
                  <a:moveTo>
                    <a:pt x="124" y="292"/>
                  </a:moveTo>
                  <a:lnTo>
                    <a:pt x="124" y="292"/>
                  </a:lnTo>
                  <a:lnTo>
                    <a:pt x="124" y="256"/>
                  </a:lnTo>
                  <a:lnTo>
                    <a:pt x="124" y="256"/>
                  </a:lnTo>
                  <a:lnTo>
                    <a:pt x="97" y="177"/>
                  </a:lnTo>
                  <a:lnTo>
                    <a:pt x="97" y="177"/>
                  </a:lnTo>
                  <a:lnTo>
                    <a:pt x="88" y="150"/>
                  </a:lnTo>
                  <a:lnTo>
                    <a:pt x="97" y="124"/>
                  </a:lnTo>
                  <a:lnTo>
                    <a:pt x="97" y="115"/>
                  </a:lnTo>
                  <a:lnTo>
                    <a:pt x="97" y="115"/>
                  </a:lnTo>
                  <a:lnTo>
                    <a:pt x="106" y="80"/>
                  </a:lnTo>
                  <a:lnTo>
                    <a:pt x="97" y="71"/>
                  </a:lnTo>
                  <a:lnTo>
                    <a:pt x="88" y="62"/>
                  </a:lnTo>
                  <a:lnTo>
                    <a:pt x="88" y="62"/>
                  </a:lnTo>
                  <a:lnTo>
                    <a:pt x="71" y="36"/>
                  </a:lnTo>
                  <a:lnTo>
                    <a:pt x="62" y="9"/>
                  </a:lnTo>
                  <a:lnTo>
                    <a:pt x="62" y="9"/>
                  </a:lnTo>
                  <a:lnTo>
                    <a:pt x="53" y="0"/>
                  </a:lnTo>
                  <a:lnTo>
                    <a:pt x="44" y="0"/>
                  </a:lnTo>
                  <a:lnTo>
                    <a:pt x="44" y="0"/>
                  </a:lnTo>
                  <a:lnTo>
                    <a:pt x="35" y="0"/>
                  </a:lnTo>
                  <a:lnTo>
                    <a:pt x="27" y="18"/>
                  </a:lnTo>
                  <a:lnTo>
                    <a:pt x="27" y="27"/>
                  </a:lnTo>
                  <a:lnTo>
                    <a:pt x="27" y="27"/>
                  </a:lnTo>
                  <a:lnTo>
                    <a:pt x="27" y="44"/>
                  </a:lnTo>
                  <a:lnTo>
                    <a:pt x="18" y="44"/>
                  </a:lnTo>
                  <a:lnTo>
                    <a:pt x="18" y="44"/>
                  </a:lnTo>
                  <a:lnTo>
                    <a:pt x="18" y="44"/>
                  </a:lnTo>
                  <a:lnTo>
                    <a:pt x="0" y="53"/>
                  </a:lnTo>
                  <a:lnTo>
                    <a:pt x="0" y="62"/>
                  </a:lnTo>
                  <a:lnTo>
                    <a:pt x="0" y="80"/>
                  </a:lnTo>
                  <a:lnTo>
                    <a:pt x="0" y="80"/>
                  </a:lnTo>
                  <a:lnTo>
                    <a:pt x="0" y="89"/>
                  </a:lnTo>
                  <a:lnTo>
                    <a:pt x="0" y="89"/>
                  </a:lnTo>
                  <a:lnTo>
                    <a:pt x="0" y="97"/>
                  </a:lnTo>
                  <a:lnTo>
                    <a:pt x="0" y="115"/>
                  </a:lnTo>
                  <a:lnTo>
                    <a:pt x="0" y="115"/>
                  </a:lnTo>
                  <a:lnTo>
                    <a:pt x="0" y="142"/>
                  </a:lnTo>
                  <a:lnTo>
                    <a:pt x="0" y="168"/>
                  </a:lnTo>
                  <a:lnTo>
                    <a:pt x="18" y="230"/>
                  </a:lnTo>
                  <a:lnTo>
                    <a:pt x="18" y="230"/>
                  </a:lnTo>
                  <a:lnTo>
                    <a:pt x="18" y="247"/>
                  </a:lnTo>
                  <a:lnTo>
                    <a:pt x="18" y="327"/>
                  </a:lnTo>
                  <a:lnTo>
                    <a:pt x="18" y="327"/>
                  </a:lnTo>
                  <a:lnTo>
                    <a:pt x="9" y="406"/>
                  </a:lnTo>
                  <a:lnTo>
                    <a:pt x="9" y="433"/>
                  </a:lnTo>
                  <a:lnTo>
                    <a:pt x="9" y="433"/>
                  </a:lnTo>
                  <a:lnTo>
                    <a:pt x="18" y="468"/>
                  </a:lnTo>
                  <a:lnTo>
                    <a:pt x="9" y="521"/>
                  </a:lnTo>
                  <a:lnTo>
                    <a:pt x="9" y="521"/>
                  </a:lnTo>
                  <a:lnTo>
                    <a:pt x="0" y="548"/>
                  </a:lnTo>
                  <a:lnTo>
                    <a:pt x="0" y="565"/>
                  </a:lnTo>
                  <a:lnTo>
                    <a:pt x="0" y="565"/>
                  </a:lnTo>
                  <a:lnTo>
                    <a:pt x="9" y="583"/>
                  </a:lnTo>
                  <a:lnTo>
                    <a:pt x="18" y="583"/>
                  </a:lnTo>
                  <a:lnTo>
                    <a:pt x="18" y="583"/>
                  </a:lnTo>
                  <a:lnTo>
                    <a:pt x="35" y="583"/>
                  </a:lnTo>
                  <a:lnTo>
                    <a:pt x="35" y="565"/>
                  </a:lnTo>
                  <a:lnTo>
                    <a:pt x="35" y="565"/>
                  </a:lnTo>
                  <a:lnTo>
                    <a:pt x="35" y="565"/>
                  </a:lnTo>
                  <a:lnTo>
                    <a:pt x="35" y="565"/>
                  </a:lnTo>
                  <a:lnTo>
                    <a:pt x="44" y="565"/>
                  </a:lnTo>
                  <a:lnTo>
                    <a:pt x="44" y="565"/>
                  </a:lnTo>
                  <a:lnTo>
                    <a:pt x="53" y="556"/>
                  </a:lnTo>
                  <a:lnTo>
                    <a:pt x="53" y="556"/>
                  </a:lnTo>
                  <a:lnTo>
                    <a:pt x="71" y="556"/>
                  </a:lnTo>
                  <a:lnTo>
                    <a:pt x="80" y="548"/>
                  </a:lnTo>
                  <a:lnTo>
                    <a:pt x="80" y="548"/>
                  </a:lnTo>
                  <a:lnTo>
                    <a:pt x="80" y="539"/>
                  </a:lnTo>
                  <a:lnTo>
                    <a:pt x="80" y="530"/>
                  </a:lnTo>
                  <a:lnTo>
                    <a:pt x="80" y="530"/>
                  </a:lnTo>
                  <a:lnTo>
                    <a:pt x="71" y="512"/>
                  </a:lnTo>
                  <a:lnTo>
                    <a:pt x="53" y="477"/>
                  </a:lnTo>
                  <a:lnTo>
                    <a:pt x="53" y="477"/>
                  </a:lnTo>
                  <a:lnTo>
                    <a:pt x="53" y="468"/>
                  </a:lnTo>
                  <a:lnTo>
                    <a:pt x="53" y="468"/>
                  </a:lnTo>
                  <a:lnTo>
                    <a:pt x="53" y="459"/>
                  </a:lnTo>
                  <a:lnTo>
                    <a:pt x="62" y="442"/>
                  </a:lnTo>
                  <a:lnTo>
                    <a:pt x="62" y="442"/>
                  </a:lnTo>
                  <a:lnTo>
                    <a:pt x="62" y="433"/>
                  </a:lnTo>
                  <a:lnTo>
                    <a:pt x="62" y="433"/>
                  </a:lnTo>
                  <a:lnTo>
                    <a:pt x="71" y="415"/>
                  </a:lnTo>
                  <a:lnTo>
                    <a:pt x="71" y="389"/>
                  </a:lnTo>
                  <a:lnTo>
                    <a:pt x="71" y="389"/>
                  </a:lnTo>
                  <a:lnTo>
                    <a:pt x="80" y="380"/>
                  </a:lnTo>
                  <a:lnTo>
                    <a:pt x="88" y="371"/>
                  </a:lnTo>
                  <a:lnTo>
                    <a:pt x="88" y="371"/>
                  </a:lnTo>
                  <a:lnTo>
                    <a:pt x="106" y="380"/>
                  </a:lnTo>
                  <a:lnTo>
                    <a:pt x="124" y="389"/>
                  </a:lnTo>
                  <a:lnTo>
                    <a:pt x="133" y="389"/>
                  </a:lnTo>
                  <a:lnTo>
                    <a:pt x="133" y="389"/>
                  </a:lnTo>
                  <a:lnTo>
                    <a:pt x="141" y="398"/>
                  </a:lnTo>
                  <a:lnTo>
                    <a:pt x="150" y="398"/>
                  </a:lnTo>
                  <a:lnTo>
                    <a:pt x="150" y="398"/>
                  </a:lnTo>
                  <a:lnTo>
                    <a:pt x="159" y="380"/>
                  </a:lnTo>
                  <a:lnTo>
                    <a:pt x="159" y="371"/>
                  </a:lnTo>
                  <a:lnTo>
                    <a:pt x="159" y="371"/>
                  </a:lnTo>
                  <a:lnTo>
                    <a:pt x="124" y="292"/>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56" name="Freeform 42"/>
            <p:cNvSpPr>
              <a:spLocks noChangeArrowheads="1"/>
            </p:cNvSpPr>
            <p:nvPr/>
          </p:nvSpPr>
          <p:spPr bwMode="auto">
            <a:xfrm>
              <a:off x="5478463" y="2347913"/>
              <a:ext cx="371475" cy="250825"/>
            </a:xfrm>
            <a:custGeom>
              <a:avLst/>
              <a:gdLst>
                <a:gd name="T0" fmla="*/ 53 w 1033"/>
                <a:gd name="T1" fmla="*/ 591 h 698"/>
                <a:gd name="T2" fmla="*/ 62 w 1033"/>
                <a:gd name="T3" fmla="*/ 591 h 698"/>
                <a:gd name="T4" fmla="*/ 71 w 1033"/>
                <a:gd name="T5" fmla="*/ 626 h 698"/>
                <a:gd name="T6" fmla="*/ 106 w 1033"/>
                <a:gd name="T7" fmla="*/ 617 h 698"/>
                <a:gd name="T8" fmla="*/ 123 w 1033"/>
                <a:gd name="T9" fmla="*/ 609 h 698"/>
                <a:gd name="T10" fmla="*/ 141 w 1033"/>
                <a:gd name="T11" fmla="*/ 626 h 698"/>
                <a:gd name="T12" fmla="*/ 132 w 1033"/>
                <a:gd name="T13" fmla="*/ 662 h 698"/>
                <a:gd name="T14" fmla="*/ 247 w 1033"/>
                <a:gd name="T15" fmla="*/ 688 h 698"/>
                <a:gd name="T16" fmla="*/ 362 w 1033"/>
                <a:gd name="T17" fmla="*/ 688 h 698"/>
                <a:gd name="T18" fmla="*/ 362 w 1033"/>
                <a:gd name="T19" fmla="*/ 653 h 698"/>
                <a:gd name="T20" fmla="*/ 265 w 1033"/>
                <a:gd name="T21" fmla="*/ 564 h 698"/>
                <a:gd name="T22" fmla="*/ 273 w 1033"/>
                <a:gd name="T23" fmla="*/ 494 h 698"/>
                <a:gd name="T24" fmla="*/ 291 w 1033"/>
                <a:gd name="T25" fmla="*/ 459 h 698"/>
                <a:gd name="T26" fmla="*/ 344 w 1033"/>
                <a:gd name="T27" fmla="*/ 388 h 698"/>
                <a:gd name="T28" fmla="*/ 362 w 1033"/>
                <a:gd name="T29" fmla="*/ 379 h 698"/>
                <a:gd name="T30" fmla="*/ 379 w 1033"/>
                <a:gd name="T31" fmla="*/ 344 h 698"/>
                <a:gd name="T32" fmla="*/ 423 w 1033"/>
                <a:gd name="T33" fmla="*/ 317 h 698"/>
                <a:gd name="T34" fmla="*/ 432 w 1033"/>
                <a:gd name="T35" fmla="*/ 282 h 698"/>
                <a:gd name="T36" fmla="*/ 476 w 1033"/>
                <a:gd name="T37" fmla="*/ 273 h 698"/>
                <a:gd name="T38" fmla="*/ 520 w 1033"/>
                <a:gd name="T39" fmla="*/ 256 h 698"/>
                <a:gd name="T40" fmla="*/ 565 w 1033"/>
                <a:gd name="T41" fmla="*/ 229 h 698"/>
                <a:gd name="T42" fmla="*/ 873 w 1033"/>
                <a:gd name="T43" fmla="*/ 123 h 698"/>
                <a:gd name="T44" fmla="*/ 1032 w 1033"/>
                <a:gd name="T45" fmla="*/ 44 h 698"/>
                <a:gd name="T46" fmla="*/ 1023 w 1033"/>
                <a:gd name="T47" fmla="*/ 8 h 698"/>
                <a:gd name="T48" fmla="*/ 970 w 1033"/>
                <a:gd name="T49" fmla="*/ 0 h 698"/>
                <a:gd name="T50" fmla="*/ 838 w 1033"/>
                <a:gd name="T51" fmla="*/ 44 h 698"/>
                <a:gd name="T52" fmla="*/ 741 w 1033"/>
                <a:gd name="T53" fmla="*/ 61 h 698"/>
                <a:gd name="T54" fmla="*/ 644 w 1033"/>
                <a:gd name="T55" fmla="*/ 70 h 698"/>
                <a:gd name="T56" fmla="*/ 591 w 1033"/>
                <a:gd name="T57" fmla="*/ 70 h 698"/>
                <a:gd name="T58" fmla="*/ 547 w 1033"/>
                <a:gd name="T59" fmla="*/ 88 h 698"/>
                <a:gd name="T60" fmla="*/ 485 w 1033"/>
                <a:gd name="T61" fmla="*/ 114 h 698"/>
                <a:gd name="T62" fmla="*/ 397 w 1033"/>
                <a:gd name="T63" fmla="*/ 141 h 698"/>
                <a:gd name="T64" fmla="*/ 362 w 1033"/>
                <a:gd name="T65" fmla="*/ 158 h 698"/>
                <a:gd name="T66" fmla="*/ 326 w 1033"/>
                <a:gd name="T67" fmla="*/ 185 h 698"/>
                <a:gd name="T68" fmla="*/ 300 w 1033"/>
                <a:gd name="T69" fmla="*/ 176 h 698"/>
                <a:gd name="T70" fmla="*/ 291 w 1033"/>
                <a:gd name="T71" fmla="*/ 220 h 698"/>
                <a:gd name="T72" fmla="*/ 291 w 1033"/>
                <a:gd name="T73" fmla="*/ 238 h 698"/>
                <a:gd name="T74" fmla="*/ 265 w 1033"/>
                <a:gd name="T75" fmla="*/ 256 h 698"/>
                <a:gd name="T76" fmla="*/ 265 w 1033"/>
                <a:gd name="T77" fmla="*/ 273 h 698"/>
                <a:gd name="T78" fmla="*/ 247 w 1033"/>
                <a:gd name="T79" fmla="*/ 282 h 698"/>
                <a:gd name="T80" fmla="*/ 203 w 1033"/>
                <a:gd name="T81" fmla="*/ 317 h 698"/>
                <a:gd name="T82" fmla="*/ 176 w 1033"/>
                <a:gd name="T83" fmla="*/ 335 h 698"/>
                <a:gd name="T84" fmla="*/ 194 w 1033"/>
                <a:gd name="T85" fmla="*/ 370 h 698"/>
                <a:gd name="T86" fmla="*/ 176 w 1033"/>
                <a:gd name="T87" fmla="*/ 397 h 698"/>
                <a:gd name="T88" fmla="*/ 141 w 1033"/>
                <a:gd name="T89" fmla="*/ 406 h 698"/>
                <a:gd name="T90" fmla="*/ 123 w 1033"/>
                <a:gd name="T91" fmla="*/ 423 h 698"/>
                <a:gd name="T92" fmla="*/ 88 w 1033"/>
                <a:gd name="T93" fmla="*/ 441 h 698"/>
                <a:gd name="T94" fmla="*/ 88 w 1033"/>
                <a:gd name="T95" fmla="*/ 467 h 698"/>
                <a:gd name="T96" fmla="*/ 106 w 1033"/>
                <a:gd name="T97" fmla="*/ 485 h 698"/>
                <a:gd name="T98" fmla="*/ 71 w 1033"/>
                <a:gd name="T99" fmla="*/ 512 h 698"/>
                <a:gd name="T100" fmla="*/ 44 w 1033"/>
                <a:gd name="T101" fmla="*/ 520 h 698"/>
                <a:gd name="T102" fmla="*/ 0 w 1033"/>
                <a:gd name="T103" fmla="*/ 556 h 6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33" h="698">
                  <a:moveTo>
                    <a:pt x="9" y="582"/>
                  </a:moveTo>
                  <a:lnTo>
                    <a:pt x="9" y="582"/>
                  </a:lnTo>
                  <a:lnTo>
                    <a:pt x="26" y="582"/>
                  </a:lnTo>
                  <a:lnTo>
                    <a:pt x="53" y="591"/>
                  </a:lnTo>
                  <a:lnTo>
                    <a:pt x="53" y="591"/>
                  </a:lnTo>
                  <a:lnTo>
                    <a:pt x="62" y="591"/>
                  </a:lnTo>
                  <a:lnTo>
                    <a:pt x="62" y="591"/>
                  </a:lnTo>
                  <a:lnTo>
                    <a:pt x="71" y="591"/>
                  </a:lnTo>
                  <a:lnTo>
                    <a:pt x="62" y="591"/>
                  </a:lnTo>
                  <a:lnTo>
                    <a:pt x="62" y="591"/>
                  </a:lnTo>
                  <a:lnTo>
                    <a:pt x="62" y="600"/>
                  </a:lnTo>
                  <a:lnTo>
                    <a:pt x="62" y="617"/>
                  </a:lnTo>
                  <a:lnTo>
                    <a:pt x="62" y="617"/>
                  </a:lnTo>
                  <a:lnTo>
                    <a:pt x="71" y="626"/>
                  </a:lnTo>
                  <a:lnTo>
                    <a:pt x="71" y="626"/>
                  </a:lnTo>
                  <a:lnTo>
                    <a:pt x="79" y="635"/>
                  </a:lnTo>
                  <a:lnTo>
                    <a:pt x="88" y="635"/>
                  </a:lnTo>
                  <a:lnTo>
                    <a:pt x="88" y="635"/>
                  </a:lnTo>
                  <a:lnTo>
                    <a:pt x="106" y="626"/>
                  </a:lnTo>
                  <a:lnTo>
                    <a:pt x="106" y="617"/>
                  </a:lnTo>
                  <a:lnTo>
                    <a:pt x="106" y="609"/>
                  </a:lnTo>
                  <a:lnTo>
                    <a:pt x="106" y="609"/>
                  </a:lnTo>
                  <a:lnTo>
                    <a:pt x="106" y="600"/>
                  </a:lnTo>
                  <a:lnTo>
                    <a:pt x="106" y="600"/>
                  </a:lnTo>
                  <a:lnTo>
                    <a:pt x="123" y="609"/>
                  </a:lnTo>
                  <a:lnTo>
                    <a:pt x="141" y="626"/>
                  </a:lnTo>
                  <a:lnTo>
                    <a:pt x="141" y="626"/>
                  </a:lnTo>
                  <a:lnTo>
                    <a:pt x="141" y="626"/>
                  </a:lnTo>
                  <a:lnTo>
                    <a:pt x="141" y="626"/>
                  </a:lnTo>
                  <a:lnTo>
                    <a:pt x="141" y="626"/>
                  </a:lnTo>
                  <a:lnTo>
                    <a:pt x="141" y="626"/>
                  </a:lnTo>
                  <a:lnTo>
                    <a:pt x="132" y="635"/>
                  </a:lnTo>
                  <a:lnTo>
                    <a:pt x="123" y="644"/>
                  </a:lnTo>
                  <a:lnTo>
                    <a:pt x="123" y="644"/>
                  </a:lnTo>
                  <a:lnTo>
                    <a:pt x="132" y="662"/>
                  </a:lnTo>
                  <a:lnTo>
                    <a:pt x="132" y="662"/>
                  </a:lnTo>
                  <a:lnTo>
                    <a:pt x="150" y="670"/>
                  </a:lnTo>
                  <a:lnTo>
                    <a:pt x="176" y="679"/>
                  </a:lnTo>
                  <a:lnTo>
                    <a:pt x="212" y="688"/>
                  </a:lnTo>
                  <a:lnTo>
                    <a:pt x="247" y="688"/>
                  </a:lnTo>
                  <a:lnTo>
                    <a:pt x="247" y="688"/>
                  </a:lnTo>
                  <a:lnTo>
                    <a:pt x="326" y="697"/>
                  </a:lnTo>
                  <a:lnTo>
                    <a:pt x="326" y="697"/>
                  </a:lnTo>
                  <a:lnTo>
                    <a:pt x="353" y="688"/>
                  </a:lnTo>
                  <a:lnTo>
                    <a:pt x="362" y="688"/>
                  </a:lnTo>
                  <a:lnTo>
                    <a:pt x="362" y="688"/>
                  </a:lnTo>
                  <a:lnTo>
                    <a:pt x="370" y="670"/>
                  </a:lnTo>
                  <a:lnTo>
                    <a:pt x="370" y="670"/>
                  </a:lnTo>
                  <a:lnTo>
                    <a:pt x="362" y="653"/>
                  </a:lnTo>
                  <a:lnTo>
                    <a:pt x="362" y="653"/>
                  </a:lnTo>
                  <a:lnTo>
                    <a:pt x="335" y="635"/>
                  </a:lnTo>
                  <a:lnTo>
                    <a:pt x="335" y="635"/>
                  </a:lnTo>
                  <a:lnTo>
                    <a:pt x="291" y="600"/>
                  </a:lnTo>
                  <a:lnTo>
                    <a:pt x="291" y="600"/>
                  </a:lnTo>
                  <a:lnTo>
                    <a:pt x="265" y="564"/>
                  </a:lnTo>
                  <a:lnTo>
                    <a:pt x="256" y="538"/>
                  </a:lnTo>
                  <a:lnTo>
                    <a:pt x="256" y="520"/>
                  </a:lnTo>
                  <a:lnTo>
                    <a:pt x="256" y="520"/>
                  </a:lnTo>
                  <a:lnTo>
                    <a:pt x="256" y="512"/>
                  </a:lnTo>
                  <a:lnTo>
                    <a:pt x="273" y="494"/>
                  </a:lnTo>
                  <a:lnTo>
                    <a:pt x="273" y="494"/>
                  </a:lnTo>
                  <a:lnTo>
                    <a:pt x="291" y="476"/>
                  </a:lnTo>
                  <a:lnTo>
                    <a:pt x="291" y="459"/>
                  </a:lnTo>
                  <a:lnTo>
                    <a:pt x="291" y="459"/>
                  </a:lnTo>
                  <a:lnTo>
                    <a:pt x="291" y="459"/>
                  </a:lnTo>
                  <a:lnTo>
                    <a:pt x="300" y="450"/>
                  </a:lnTo>
                  <a:lnTo>
                    <a:pt x="318" y="432"/>
                  </a:lnTo>
                  <a:lnTo>
                    <a:pt x="318" y="432"/>
                  </a:lnTo>
                  <a:lnTo>
                    <a:pt x="335" y="414"/>
                  </a:lnTo>
                  <a:lnTo>
                    <a:pt x="344" y="388"/>
                  </a:lnTo>
                  <a:lnTo>
                    <a:pt x="344" y="388"/>
                  </a:lnTo>
                  <a:lnTo>
                    <a:pt x="353" y="379"/>
                  </a:lnTo>
                  <a:lnTo>
                    <a:pt x="362" y="379"/>
                  </a:lnTo>
                  <a:lnTo>
                    <a:pt x="362" y="379"/>
                  </a:lnTo>
                  <a:lnTo>
                    <a:pt x="362" y="379"/>
                  </a:lnTo>
                  <a:lnTo>
                    <a:pt x="379" y="370"/>
                  </a:lnTo>
                  <a:lnTo>
                    <a:pt x="379" y="361"/>
                  </a:lnTo>
                  <a:lnTo>
                    <a:pt x="379" y="353"/>
                  </a:lnTo>
                  <a:lnTo>
                    <a:pt x="379" y="353"/>
                  </a:lnTo>
                  <a:lnTo>
                    <a:pt x="379" y="344"/>
                  </a:lnTo>
                  <a:lnTo>
                    <a:pt x="379" y="344"/>
                  </a:lnTo>
                  <a:lnTo>
                    <a:pt x="388" y="344"/>
                  </a:lnTo>
                  <a:lnTo>
                    <a:pt x="388" y="344"/>
                  </a:lnTo>
                  <a:lnTo>
                    <a:pt x="406" y="335"/>
                  </a:lnTo>
                  <a:lnTo>
                    <a:pt x="423" y="317"/>
                  </a:lnTo>
                  <a:lnTo>
                    <a:pt x="423" y="317"/>
                  </a:lnTo>
                  <a:lnTo>
                    <a:pt x="432" y="300"/>
                  </a:lnTo>
                  <a:lnTo>
                    <a:pt x="432" y="282"/>
                  </a:lnTo>
                  <a:lnTo>
                    <a:pt x="432" y="282"/>
                  </a:lnTo>
                  <a:lnTo>
                    <a:pt x="432" y="282"/>
                  </a:lnTo>
                  <a:lnTo>
                    <a:pt x="432" y="282"/>
                  </a:lnTo>
                  <a:lnTo>
                    <a:pt x="441" y="282"/>
                  </a:lnTo>
                  <a:lnTo>
                    <a:pt x="441" y="282"/>
                  </a:lnTo>
                  <a:lnTo>
                    <a:pt x="468" y="282"/>
                  </a:lnTo>
                  <a:lnTo>
                    <a:pt x="476" y="273"/>
                  </a:lnTo>
                  <a:lnTo>
                    <a:pt x="485" y="264"/>
                  </a:lnTo>
                  <a:lnTo>
                    <a:pt x="485" y="264"/>
                  </a:lnTo>
                  <a:lnTo>
                    <a:pt x="512" y="256"/>
                  </a:lnTo>
                  <a:lnTo>
                    <a:pt x="512" y="256"/>
                  </a:lnTo>
                  <a:lnTo>
                    <a:pt x="520" y="256"/>
                  </a:lnTo>
                  <a:lnTo>
                    <a:pt x="520" y="256"/>
                  </a:lnTo>
                  <a:lnTo>
                    <a:pt x="529" y="256"/>
                  </a:lnTo>
                  <a:lnTo>
                    <a:pt x="529" y="256"/>
                  </a:lnTo>
                  <a:lnTo>
                    <a:pt x="547" y="247"/>
                  </a:lnTo>
                  <a:lnTo>
                    <a:pt x="565" y="229"/>
                  </a:lnTo>
                  <a:lnTo>
                    <a:pt x="565" y="229"/>
                  </a:lnTo>
                  <a:lnTo>
                    <a:pt x="600" y="211"/>
                  </a:lnTo>
                  <a:lnTo>
                    <a:pt x="679" y="176"/>
                  </a:lnTo>
                  <a:lnTo>
                    <a:pt x="776" y="150"/>
                  </a:lnTo>
                  <a:lnTo>
                    <a:pt x="873" y="123"/>
                  </a:lnTo>
                  <a:lnTo>
                    <a:pt x="873" y="123"/>
                  </a:lnTo>
                  <a:lnTo>
                    <a:pt x="926" y="105"/>
                  </a:lnTo>
                  <a:lnTo>
                    <a:pt x="970" y="88"/>
                  </a:lnTo>
                  <a:lnTo>
                    <a:pt x="1015" y="61"/>
                  </a:lnTo>
                  <a:lnTo>
                    <a:pt x="1032" y="44"/>
                  </a:lnTo>
                  <a:lnTo>
                    <a:pt x="1032" y="44"/>
                  </a:lnTo>
                  <a:lnTo>
                    <a:pt x="1032" y="35"/>
                  </a:lnTo>
                  <a:lnTo>
                    <a:pt x="1032" y="35"/>
                  </a:lnTo>
                  <a:lnTo>
                    <a:pt x="1023" y="8"/>
                  </a:lnTo>
                  <a:lnTo>
                    <a:pt x="1023" y="8"/>
                  </a:lnTo>
                  <a:lnTo>
                    <a:pt x="1015" y="8"/>
                  </a:lnTo>
                  <a:lnTo>
                    <a:pt x="1015" y="8"/>
                  </a:lnTo>
                  <a:lnTo>
                    <a:pt x="997" y="0"/>
                  </a:lnTo>
                  <a:lnTo>
                    <a:pt x="970" y="0"/>
                  </a:lnTo>
                  <a:lnTo>
                    <a:pt x="970" y="0"/>
                  </a:lnTo>
                  <a:lnTo>
                    <a:pt x="935" y="0"/>
                  </a:lnTo>
                  <a:lnTo>
                    <a:pt x="891" y="17"/>
                  </a:lnTo>
                  <a:lnTo>
                    <a:pt x="856" y="26"/>
                  </a:lnTo>
                  <a:lnTo>
                    <a:pt x="838" y="44"/>
                  </a:lnTo>
                  <a:lnTo>
                    <a:pt x="838" y="44"/>
                  </a:lnTo>
                  <a:lnTo>
                    <a:pt x="812" y="52"/>
                  </a:lnTo>
                  <a:lnTo>
                    <a:pt x="785" y="52"/>
                  </a:lnTo>
                  <a:lnTo>
                    <a:pt x="785" y="52"/>
                  </a:lnTo>
                  <a:lnTo>
                    <a:pt x="768" y="52"/>
                  </a:lnTo>
                  <a:lnTo>
                    <a:pt x="741" y="61"/>
                  </a:lnTo>
                  <a:lnTo>
                    <a:pt x="741" y="61"/>
                  </a:lnTo>
                  <a:lnTo>
                    <a:pt x="715" y="79"/>
                  </a:lnTo>
                  <a:lnTo>
                    <a:pt x="670" y="79"/>
                  </a:lnTo>
                  <a:lnTo>
                    <a:pt x="670" y="79"/>
                  </a:lnTo>
                  <a:lnTo>
                    <a:pt x="644" y="70"/>
                  </a:lnTo>
                  <a:lnTo>
                    <a:pt x="644" y="70"/>
                  </a:lnTo>
                  <a:lnTo>
                    <a:pt x="626" y="70"/>
                  </a:lnTo>
                  <a:lnTo>
                    <a:pt x="609" y="70"/>
                  </a:lnTo>
                  <a:lnTo>
                    <a:pt x="591" y="70"/>
                  </a:lnTo>
                  <a:lnTo>
                    <a:pt x="591" y="70"/>
                  </a:lnTo>
                  <a:lnTo>
                    <a:pt x="582" y="79"/>
                  </a:lnTo>
                  <a:lnTo>
                    <a:pt x="582" y="79"/>
                  </a:lnTo>
                  <a:lnTo>
                    <a:pt x="573" y="79"/>
                  </a:lnTo>
                  <a:lnTo>
                    <a:pt x="573" y="79"/>
                  </a:lnTo>
                  <a:lnTo>
                    <a:pt x="547" y="88"/>
                  </a:lnTo>
                  <a:lnTo>
                    <a:pt x="547" y="88"/>
                  </a:lnTo>
                  <a:lnTo>
                    <a:pt x="529" y="97"/>
                  </a:lnTo>
                  <a:lnTo>
                    <a:pt x="512" y="105"/>
                  </a:lnTo>
                  <a:lnTo>
                    <a:pt x="512" y="105"/>
                  </a:lnTo>
                  <a:lnTo>
                    <a:pt x="485" y="114"/>
                  </a:lnTo>
                  <a:lnTo>
                    <a:pt x="485" y="114"/>
                  </a:lnTo>
                  <a:lnTo>
                    <a:pt x="432" y="123"/>
                  </a:lnTo>
                  <a:lnTo>
                    <a:pt x="415" y="132"/>
                  </a:lnTo>
                  <a:lnTo>
                    <a:pt x="397" y="141"/>
                  </a:lnTo>
                  <a:lnTo>
                    <a:pt x="397" y="141"/>
                  </a:lnTo>
                  <a:lnTo>
                    <a:pt x="397" y="150"/>
                  </a:lnTo>
                  <a:lnTo>
                    <a:pt x="397" y="150"/>
                  </a:lnTo>
                  <a:lnTo>
                    <a:pt x="379" y="158"/>
                  </a:lnTo>
                  <a:lnTo>
                    <a:pt x="379" y="158"/>
                  </a:lnTo>
                  <a:lnTo>
                    <a:pt x="362" y="158"/>
                  </a:lnTo>
                  <a:lnTo>
                    <a:pt x="362" y="176"/>
                  </a:lnTo>
                  <a:lnTo>
                    <a:pt x="362" y="176"/>
                  </a:lnTo>
                  <a:lnTo>
                    <a:pt x="353" y="185"/>
                  </a:lnTo>
                  <a:lnTo>
                    <a:pt x="326" y="185"/>
                  </a:lnTo>
                  <a:lnTo>
                    <a:pt x="326" y="185"/>
                  </a:lnTo>
                  <a:lnTo>
                    <a:pt x="326" y="185"/>
                  </a:lnTo>
                  <a:lnTo>
                    <a:pt x="326" y="185"/>
                  </a:lnTo>
                  <a:lnTo>
                    <a:pt x="309" y="176"/>
                  </a:lnTo>
                  <a:lnTo>
                    <a:pt x="309" y="176"/>
                  </a:lnTo>
                  <a:lnTo>
                    <a:pt x="300" y="176"/>
                  </a:lnTo>
                  <a:lnTo>
                    <a:pt x="291" y="185"/>
                  </a:lnTo>
                  <a:lnTo>
                    <a:pt x="291" y="185"/>
                  </a:lnTo>
                  <a:lnTo>
                    <a:pt x="282" y="203"/>
                  </a:lnTo>
                  <a:lnTo>
                    <a:pt x="282" y="203"/>
                  </a:lnTo>
                  <a:lnTo>
                    <a:pt x="291" y="220"/>
                  </a:lnTo>
                  <a:lnTo>
                    <a:pt x="300" y="238"/>
                  </a:lnTo>
                  <a:lnTo>
                    <a:pt x="300" y="238"/>
                  </a:lnTo>
                  <a:lnTo>
                    <a:pt x="300" y="238"/>
                  </a:lnTo>
                  <a:lnTo>
                    <a:pt x="300" y="238"/>
                  </a:lnTo>
                  <a:lnTo>
                    <a:pt x="291" y="238"/>
                  </a:lnTo>
                  <a:lnTo>
                    <a:pt x="282" y="238"/>
                  </a:lnTo>
                  <a:lnTo>
                    <a:pt x="282" y="238"/>
                  </a:lnTo>
                  <a:lnTo>
                    <a:pt x="273" y="247"/>
                  </a:lnTo>
                  <a:lnTo>
                    <a:pt x="273" y="247"/>
                  </a:lnTo>
                  <a:lnTo>
                    <a:pt x="265" y="256"/>
                  </a:lnTo>
                  <a:lnTo>
                    <a:pt x="265" y="264"/>
                  </a:lnTo>
                  <a:lnTo>
                    <a:pt x="265" y="264"/>
                  </a:lnTo>
                  <a:lnTo>
                    <a:pt x="265" y="273"/>
                  </a:lnTo>
                  <a:lnTo>
                    <a:pt x="265" y="273"/>
                  </a:lnTo>
                  <a:lnTo>
                    <a:pt x="265" y="273"/>
                  </a:lnTo>
                  <a:lnTo>
                    <a:pt x="265" y="273"/>
                  </a:lnTo>
                  <a:lnTo>
                    <a:pt x="256" y="273"/>
                  </a:lnTo>
                  <a:lnTo>
                    <a:pt x="256" y="273"/>
                  </a:lnTo>
                  <a:lnTo>
                    <a:pt x="247" y="282"/>
                  </a:lnTo>
                  <a:lnTo>
                    <a:pt x="247" y="282"/>
                  </a:lnTo>
                  <a:lnTo>
                    <a:pt x="238" y="291"/>
                  </a:lnTo>
                  <a:lnTo>
                    <a:pt x="247" y="300"/>
                  </a:lnTo>
                  <a:lnTo>
                    <a:pt x="247" y="300"/>
                  </a:lnTo>
                  <a:lnTo>
                    <a:pt x="212" y="317"/>
                  </a:lnTo>
                  <a:lnTo>
                    <a:pt x="203" y="317"/>
                  </a:lnTo>
                  <a:lnTo>
                    <a:pt x="203" y="317"/>
                  </a:lnTo>
                  <a:lnTo>
                    <a:pt x="194" y="317"/>
                  </a:lnTo>
                  <a:lnTo>
                    <a:pt x="194" y="317"/>
                  </a:lnTo>
                  <a:lnTo>
                    <a:pt x="185" y="326"/>
                  </a:lnTo>
                  <a:lnTo>
                    <a:pt x="176" y="335"/>
                  </a:lnTo>
                  <a:lnTo>
                    <a:pt x="176" y="344"/>
                  </a:lnTo>
                  <a:lnTo>
                    <a:pt x="176" y="344"/>
                  </a:lnTo>
                  <a:lnTo>
                    <a:pt x="176" y="353"/>
                  </a:lnTo>
                  <a:lnTo>
                    <a:pt x="194" y="370"/>
                  </a:lnTo>
                  <a:lnTo>
                    <a:pt x="194" y="370"/>
                  </a:lnTo>
                  <a:lnTo>
                    <a:pt x="185" y="379"/>
                  </a:lnTo>
                  <a:lnTo>
                    <a:pt x="176" y="388"/>
                  </a:lnTo>
                  <a:lnTo>
                    <a:pt x="176" y="388"/>
                  </a:lnTo>
                  <a:lnTo>
                    <a:pt x="176" y="397"/>
                  </a:lnTo>
                  <a:lnTo>
                    <a:pt x="176" y="397"/>
                  </a:lnTo>
                  <a:lnTo>
                    <a:pt x="176" y="397"/>
                  </a:lnTo>
                  <a:lnTo>
                    <a:pt x="176" y="397"/>
                  </a:lnTo>
                  <a:lnTo>
                    <a:pt x="159" y="406"/>
                  </a:lnTo>
                  <a:lnTo>
                    <a:pt x="141" y="406"/>
                  </a:lnTo>
                  <a:lnTo>
                    <a:pt x="141" y="406"/>
                  </a:lnTo>
                  <a:lnTo>
                    <a:pt x="132" y="406"/>
                  </a:lnTo>
                  <a:lnTo>
                    <a:pt x="123" y="423"/>
                  </a:lnTo>
                  <a:lnTo>
                    <a:pt x="123" y="423"/>
                  </a:lnTo>
                  <a:lnTo>
                    <a:pt x="123" y="423"/>
                  </a:lnTo>
                  <a:lnTo>
                    <a:pt x="123" y="423"/>
                  </a:lnTo>
                  <a:lnTo>
                    <a:pt x="123" y="432"/>
                  </a:lnTo>
                  <a:lnTo>
                    <a:pt x="123" y="432"/>
                  </a:lnTo>
                  <a:lnTo>
                    <a:pt x="97" y="432"/>
                  </a:lnTo>
                  <a:lnTo>
                    <a:pt x="97" y="432"/>
                  </a:lnTo>
                  <a:lnTo>
                    <a:pt x="88" y="441"/>
                  </a:lnTo>
                  <a:lnTo>
                    <a:pt x="88" y="450"/>
                  </a:lnTo>
                  <a:lnTo>
                    <a:pt x="88" y="450"/>
                  </a:lnTo>
                  <a:lnTo>
                    <a:pt x="79" y="459"/>
                  </a:lnTo>
                  <a:lnTo>
                    <a:pt x="88" y="467"/>
                  </a:lnTo>
                  <a:lnTo>
                    <a:pt x="88" y="467"/>
                  </a:lnTo>
                  <a:lnTo>
                    <a:pt x="97" y="476"/>
                  </a:lnTo>
                  <a:lnTo>
                    <a:pt x="97" y="476"/>
                  </a:lnTo>
                  <a:lnTo>
                    <a:pt x="106" y="485"/>
                  </a:lnTo>
                  <a:lnTo>
                    <a:pt x="106" y="485"/>
                  </a:lnTo>
                  <a:lnTo>
                    <a:pt x="106" y="485"/>
                  </a:lnTo>
                  <a:lnTo>
                    <a:pt x="106" y="485"/>
                  </a:lnTo>
                  <a:lnTo>
                    <a:pt x="97" y="485"/>
                  </a:lnTo>
                  <a:lnTo>
                    <a:pt x="97" y="485"/>
                  </a:lnTo>
                  <a:lnTo>
                    <a:pt x="79" y="494"/>
                  </a:lnTo>
                  <a:lnTo>
                    <a:pt x="71" y="512"/>
                  </a:lnTo>
                  <a:lnTo>
                    <a:pt x="71" y="512"/>
                  </a:lnTo>
                  <a:lnTo>
                    <a:pt x="53" y="520"/>
                  </a:lnTo>
                  <a:lnTo>
                    <a:pt x="53" y="520"/>
                  </a:lnTo>
                  <a:lnTo>
                    <a:pt x="44" y="520"/>
                  </a:lnTo>
                  <a:lnTo>
                    <a:pt x="44" y="520"/>
                  </a:lnTo>
                  <a:lnTo>
                    <a:pt x="18" y="529"/>
                  </a:lnTo>
                  <a:lnTo>
                    <a:pt x="9" y="529"/>
                  </a:lnTo>
                  <a:lnTo>
                    <a:pt x="0" y="547"/>
                  </a:lnTo>
                  <a:lnTo>
                    <a:pt x="0" y="547"/>
                  </a:lnTo>
                  <a:lnTo>
                    <a:pt x="0" y="556"/>
                  </a:lnTo>
                  <a:lnTo>
                    <a:pt x="0" y="573"/>
                  </a:lnTo>
                  <a:lnTo>
                    <a:pt x="0" y="573"/>
                  </a:lnTo>
                  <a:lnTo>
                    <a:pt x="9" y="582"/>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57" name="Freeform 43"/>
            <p:cNvSpPr>
              <a:spLocks noChangeArrowheads="1"/>
            </p:cNvSpPr>
            <p:nvPr/>
          </p:nvSpPr>
          <p:spPr bwMode="auto">
            <a:xfrm>
              <a:off x="4224338" y="3071813"/>
              <a:ext cx="101600" cy="107950"/>
            </a:xfrm>
            <a:custGeom>
              <a:avLst/>
              <a:gdLst>
                <a:gd name="T0" fmla="*/ 159 w 283"/>
                <a:gd name="T1" fmla="*/ 256 h 301"/>
                <a:gd name="T2" fmla="*/ 194 w 283"/>
                <a:gd name="T3" fmla="*/ 247 h 301"/>
                <a:gd name="T4" fmla="*/ 212 w 283"/>
                <a:gd name="T5" fmla="*/ 247 h 301"/>
                <a:gd name="T6" fmla="*/ 229 w 283"/>
                <a:gd name="T7" fmla="*/ 247 h 301"/>
                <a:gd name="T8" fmla="*/ 238 w 283"/>
                <a:gd name="T9" fmla="*/ 247 h 301"/>
                <a:gd name="T10" fmla="*/ 247 w 283"/>
                <a:gd name="T11" fmla="*/ 212 h 301"/>
                <a:gd name="T12" fmla="*/ 238 w 283"/>
                <a:gd name="T13" fmla="*/ 106 h 301"/>
                <a:gd name="T14" fmla="*/ 238 w 283"/>
                <a:gd name="T15" fmla="*/ 106 h 301"/>
                <a:gd name="T16" fmla="*/ 247 w 283"/>
                <a:gd name="T17" fmla="*/ 97 h 301"/>
                <a:gd name="T18" fmla="*/ 247 w 283"/>
                <a:gd name="T19" fmla="*/ 97 h 301"/>
                <a:gd name="T20" fmla="*/ 264 w 283"/>
                <a:gd name="T21" fmla="*/ 88 h 301"/>
                <a:gd name="T22" fmla="*/ 282 w 283"/>
                <a:gd name="T23" fmla="*/ 80 h 301"/>
                <a:gd name="T24" fmla="*/ 282 w 283"/>
                <a:gd name="T25" fmla="*/ 62 h 301"/>
                <a:gd name="T26" fmla="*/ 273 w 283"/>
                <a:gd name="T27" fmla="*/ 36 h 301"/>
                <a:gd name="T28" fmla="*/ 247 w 283"/>
                <a:gd name="T29" fmla="*/ 9 h 301"/>
                <a:gd name="T30" fmla="*/ 220 w 283"/>
                <a:gd name="T31" fmla="*/ 0 h 301"/>
                <a:gd name="T32" fmla="*/ 194 w 283"/>
                <a:gd name="T33" fmla="*/ 9 h 301"/>
                <a:gd name="T34" fmla="*/ 185 w 283"/>
                <a:gd name="T35" fmla="*/ 9 h 301"/>
                <a:gd name="T36" fmla="*/ 176 w 283"/>
                <a:gd name="T37" fmla="*/ 18 h 301"/>
                <a:gd name="T38" fmla="*/ 159 w 283"/>
                <a:gd name="T39" fmla="*/ 27 h 301"/>
                <a:gd name="T40" fmla="*/ 159 w 283"/>
                <a:gd name="T41" fmla="*/ 44 h 301"/>
                <a:gd name="T42" fmla="*/ 150 w 283"/>
                <a:gd name="T43" fmla="*/ 53 h 301"/>
                <a:gd name="T44" fmla="*/ 141 w 283"/>
                <a:gd name="T45" fmla="*/ 62 h 301"/>
                <a:gd name="T46" fmla="*/ 123 w 283"/>
                <a:gd name="T47" fmla="*/ 62 h 301"/>
                <a:gd name="T48" fmla="*/ 114 w 283"/>
                <a:gd name="T49" fmla="*/ 62 h 301"/>
                <a:gd name="T50" fmla="*/ 88 w 283"/>
                <a:gd name="T51" fmla="*/ 71 h 301"/>
                <a:gd name="T52" fmla="*/ 88 w 283"/>
                <a:gd name="T53" fmla="*/ 80 h 301"/>
                <a:gd name="T54" fmla="*/ 62 w 283"/>
                <a:gd name="T55" fmla="*/ 80 h 301"/>
                <a:gd name="T56" fmla="*/ 35 w 283"/>
                <a:gd name="T57" fmla="*/ 80 h 301"/>
                <a:gd name="T58" fmla="*/ 17 w 283"/>
                <a:gd name="T59" fmla="*/ 80 h 301"/>
                <a:gd name="T60" fmla="*/ 17 w 283"/>
                <a:gd name="T61" fmla="*/ 97 h 301"/>
                <a:gd name="T62" fmla="*/ 26 w 283"/>
                <a:gd name="T63" fmla="*/ 106 h 301"/>
                <a:gd name="T64" fmla="*/ 35 w 283"/>
                <a:gd name="T65" fmla="*/ 115 h 301"/>
                <a:gd name="T66" fmla="*/ 26 w 283"/>
                <a:gd name="T67" fmla="*/ 115 h 301"/>
                <a:gd name="T68" fmla="*/ 26 w 283"/>
                <a:gd name="T69" fmla="*/ 124 h 301"/>
                <a:gd name="T70" fmla="*/ 17 w 283"/>
                <a:gd name="T71" fmla="*/ 133 h 301"/>
                <a:gd name="T72" fmla="*/ 35 w 283"/>
                <a:gd name="T73" fmla="*/ 159 h 301"/>
                <a:gd name="T74" fmla="*/ 44 w 283"/>
                <a:gd name="T75" fmla="*/ 168 h 301"/>
                <a:gd name="T76" fmla="*/ 53 w 283"/>
                <a:gd name="T77" fmla="*/ 168 h 301"/>
                <a:gd name="T78" fmla="*/ 53 w 283"/>
                <a:gd name="T79" fmla="*/ 168 h 301"/>
                <a:gd name="T80" fmla="*/ 62 w 283"/>
                <a:gd name="T81" fmla="*/ 177 h 301"/>
                <a:gd name="T82" fmla="*/ 53 w 283"/>
                <a:gd name="T83" fmla="*/ 186 h 301"/>
                <a:gd name="T84" fmla="*/ 44 w 283"/>
                <a:gd name="T85" fmla="*/ 194 h 301"/>
                <a:gd name="T86" fmla="*/ 35 w 283"/>
                <a:gd name="T87" fmla="*/ 212 h 301"/>
                <a:gd name="T88" fmla="*/ 17 w 283"/>
                <a:gd name="T89" fmla="*/ 230 h 301"/>
                <a:gd name="T90" fmla="*/ 9 w 283"/>
                <a:gd name="T91" fmla="*/ 239 h 301"/>
                <a:gd name="T92" fmla="*/ 0 w 283"/>
                <a:gd name="T93" fmla="*/ 247 h 301"/>
                <a:gd name="T94" fmla="*/ 0 w 283"/>
                <a:gd name="T95" fmla="*/ 256 h 301"/>
                <a:gd name="T96" fmla="*/ 9 w 283"/>
                <a:gd name="T97" fmla="*/ 265 h 301"/>
                <a:gd name="T98" fmla="*/ 62 w 283"/>
                <a:gd name="T99" fmla="*/ 300 h 301"/>
                <a:gd name="T100" fmla="*/ 114 w 283"/>
                <a:gd name="T101" fmla="*/ 292 h 301"/>
                <a:gd name="T102" fmla="*/ 159 w 283"/>
                <a:gd name="T103" fmla="*/ 256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83" h="301">
                  <a:moveTo>
                    <a:pt x="159" y="256"/>
                  </a:moveTo>
                  <a:lnTo>
                    <a:pt x="159" y="256"/>
                  </a:lnTo>
                  <a:lnTo>
                    <a:pt x="185" y="247"/>
                  </a:lnTo>
                  <a:lnTo>
                    <a:pt x="194" y="247"/>
                  </a:lnTo>
                  <a:lnTo>
                    <a:pt x="194" y="247"/>
                  </a:lnTo>
                  <a:lnTo>
                    <a:pt x="212" y="247"/>
                  </a:lnTo>
                  <a:lnTo>
                    <a:pt x="229" y="247"/>
                  </a:lnTo>
                  <a:lnTo>
                    <a:pt x="229" y="247"/>
                  </a:lnTo>
                  <a:lnTo>
                    <a:pt x="238" y="247"/>
                  </a:lnTo>
                  <a:lnTo>
                    <a:pt x="238" y="247"/>
                  </a:lnTo>
                  <a:lnTo>
                    <a:pt x="247" y="230"/>
                  </a:lnTo>
                  <a:lnTo>
                    <a:pt x="247" y="212"/>
                  </a:lnTo>
                  <a:lnTo>
                    <a:pt x="256" y="177"/>
                  </a:lnTo>
                  <a:lnTo>
                    <a:pt x="238" y="106"/>
                  </a:lnTo>
                  <a:lnTo>
                    <a:pt x="238" y="106"/>
                  </a:lnTo>
                  <a:lnTo>
                    <a:pt x="238" y="106"/>
                  </a:lnTo>
                  <a:lnTo>
                    <a:pt x="238" y="106"/>
                  </a:lnTo>
                  <a:lnTo>
                    <a:pt x="247" y="97"/>
                  </a:lnTo>
                  <a:lnTo>
                    <a:pt x="247" y="97"/>
                  </a:lnTo>
                  <a:lnTo>
                    <a:pt x="247" y="97"/>
                  </a:lnTo>
                  <a:lnTo>
                    <a:pt x="247" y="97"/>
                  </a:lnTo>
                  <a:lnTo>
                    <a:pt x="264" y="88"/>
                  </a:lnTo>
                  <a:lnTo>
                    <a:pt x="282" y="80"/>
                  </a:lnTo>
                  <a:lnTo>
                    <a:pt x="282" y="80"/>
                  </a:lnTo>
                  <a:lnTo>
                    <a:pt x="282" y="71"/>
                  </a:lnTo>
                  <a:lnTo>
                    <a:pt x="282" y="62"/>
                  </a:lnTo>
                  <a:lnTo>
                    <a:pt x="282" y="62"/>
                  </a:lnTo>
                  <a:lnTo>
                    <a:pt x="273" y="36"/>
                  </a:lnTo>
                  <a:lnTo>
                    <a:pt x="247" y="9"/>
                  </a:lnTo>
                  <a:lnTo>
                    <a:pt x="247" y="9"/>
                  </a:lnTo>
                  <a:lnTo>
                    <a:pt x="238" y="0"/>
                  </a:lnTo>
                  <a:lnTo>
                    <a:pt x="220" y="0"/>
                  </a:lnTo>
                  <a:lnTo>
                    <a:pt x="194" y="9"/>
                  </a:lnTo>
                  <a:lnTo>
                    <a:pt x="194" y="9"/>
                  </a:lnTo>
                  <a:lnTo>
                    <a:pt x="185" y="9"/>
                  </a:lnTo>
                  <a:lnTo>
                    <a:pt x="185" y="9"/>
                  </a:lnTo>
                  <a:lnTo>
                    <a:pt x="176" y="18"/>
                  </a:lnTo>
                  <a:lnTo>
                    <a:pt x="176" y="18"/>
                  </a:lnTo>
                  <a:lnTo>
                    <a:pt x="167" y="18"/>
                  </a:lnTo>
                  <a:lnTo>
                    <a:pt x="159" y="27"/>
                  </a:lnTo>
                  <a:lnTo>
                    <a:pt x="159" y="27"/>
                  </a:lnTo>
                  <a:lnTo>
                    <a:pt x="159" y="44"/>
                  </a:lnTo>
                  <a:lnTo>
                    <a:pt x="159" y="44"/>
                  </a:lnTo>
                  <a:lnTo>
                    <a:pt x="150" y="53"/>
                  </a:lnTo>
                  <a:lnTo>
                    <a:pt x="141" y="62"/>
                  </a:lnTo>
                  <a:lnTo>
                    <a:pt x="141" y="62"/>
                  </a:lnTo>
                  <a:lnTo>
                    <a:pt x="123" y="62"/>
                  </a:lnTo>
                  <a:lnTo>
                    <a:pt x="123" y="62"/>
                  </a:lnTo>
                  <a:lnTo>
                    <a:pt x="114" y="62"/>
                  </a:lnTo>
                  <a:lnTo>
                    <a:pt x="114" y="62"/>
                  </a:lnTo>
                  <a:lnTo>
                    <a:pt x="88" y="71"/>
                  </a:lnTo>
                  <a:lnTo>
                    <a:pt x="88" y="71"/>
                  </a:lnTo>
                  <a:lnTo>
                    <a:pt x="88" y="80"/>
                  </a:lnTo>
                  <a:lnTo>
                    <a:pt x="88" y="80"/>
                  </a:lnTo>
                  <a:lnTo>
                    <a:pt x="62" y="80"/>
                  </a:lnTo>
                  <a:lnTo>
                    <a:pt x="62" y="80"/>
                  </a:lnTo>
                  <a:lnTo>
                    <a:pt x="53" y="80"/>
                  </a:lnTo>
                  <a:lnTo>
                    <a:pt x="35" y="80"/>
                  </a:lnTo>
                  <a:lnTo>
                    <a:pt x="35" y="80"/>
                  </a:lnTo>
                  <a:lnTo>
                    <a:pt x="17" y="80"/>
                  </a:lnTo>
                  <a:lnTo>
                    <a:pt x="17" y="97"/>
                  </a:lnTo>
                  <a:lnTo>
                    <a:pt x="17" y="97"/>
                  </a:lnTo>
                  <a:lnTo>
                    <a:pt x="17" y="106"/>
                  </a:lnTo>
                  <a:lnTo>
                    <a:pt x="26" y="106"/>
                  </a:lnTo>
                  <a:lnTo>
                    <a:pt x="26" y="106"/>
                  </a:lnTo>
                  <a:lnTo>
                    <a:pt x="35" y="115"/>
                  </a:lnTo>
                  <a:lnTo>
                    <a:pt x="35" y="115"/>
                  </a:lnTo>
                  <a:lnTo>
                    <a:pt x="26" y="115"/>
                  </a:lnTo>
                  <a:lnTo>
                    <a:pt x="26" y="124"/>
                  </a:lnTo>
                  <a:lnTo>
                    <a:pt x="26" y="124"/>
                  </a:lnTo>
                  <a:lnTo>
                    <a:pt x="17" y="133"/>
                  </a:lnTo>
                  <a:lnTo>
                    <a:pt x="17" y="133"/>
                  </a:lnTo>
                  <a:lnTo>
                    <a:pt x="26" y="150"/>
                  </a:lnTo>
                  <a:lnTo>
                    <a:pt x="35" y="159"/>
                  </a:lnTo>
                  <a:lnTo>
                    <a:pt x="35" y="159"/>
                  </a:lnTo>
                  <a:lnTo>
                    <a:pt x="44" y="168"/>
                  </a:lnTo>
                  <a:lnTo>
                    <a:pt x="44" y="168"/>
                  </a:lnTo>
                  <a:lnTo>
                    <a:pt x="53" y="168"/>
                  </a:lnTo>
                  <a:lnTo>
                    <a:pt x="53" y="168"/>
                  </a:lnTo>
                  <a:lnTo>
                    <a:pt x="53" y="168"/>
                  </a:lnTo>
                  <a:lnTo>
                    <a:pt x="53" y="168"/>
                  </a:lnTo>
                  <a:lnTo>
                    <a:pt x="62" y="177"/>
                  </a:lnTo>
                  <a:lnTo>
                    <a:pt x="62" y="177"/>
                  </a:lnTo>
                  <a:lnTo>
                    <a:pt x="53" y="186"/>
                  </a:lnTo>
                  <a:lnTo>
                    <a:pt x="53" y="186"/>
                  </a:lnTo>
                  <a:lnTo>
                    <a:pt x="44" y="194"/>
                  </a:lnTo>
                  <a:lnTo>
                    <a:pt x="35" y="212"/>
                  </a:lnTo>
                  <a:lnTo>
                    <a:pt x="35" y="212"/>
                  </a:lnTo>
                  <a:lnTo>
                    <a:pt x="35" y="221"/>
                  </a:lnTo>
                  <a:lnTo>
                    <a:pt x="17" y="230"/>
                  </a:lnTo>
                  <a:lnTo>
                    <a:pt x="17" y="230"/>
                  </a:lnTo>
                  <a:lnTo>
                    <a:pt x="9" y="239"/>
                  </a:lnTo>
                  <a:lnTo>
                    <a:pt x="9" y="239"/>
                  </a:lnTo>
                  <a:lnTo>
                    <a:pt x="0" y="247"/>
                  </a:lnTo>
                  <a:lnTo>
                    <a:pt x="0" y="247"/>
                  </a:lnTo>
                  <a:lnTo>
                    <a:pt x="0" y="256"/>
                  </a:lnTo>
                  <a:lnTo>
                    <a:pt x="9" y="265"/>
                  </a:lnTo>
                  <a:lnTo>
                    <a:pt x="9" y="265"/>
                  </a:lnTo>
                  <a:lnTo>
                    <a:pt x="35" y="292"/>
                  </a:lnTo>
                  <a:lnTo>
                    <a:pt x="62" y="300"/>
                  </a:lnTo>
                  <a:lnTo>
                    <a:pt x="62" y="300"/>
                  </a:lnTo>
                  <a:lnTo>
                    <a:pt x="114" y="292"/>
                  </a:lnTo>
                  <a:lnTo>
                    <a:pt x="141" y="274"/>
                  </a:lnTo>
                  <a:lnTo>
                    <a:pt x="159" y="256"/>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58" name="Freeform 44"/>
            <p:cNvSpPr>
              <a:spLocks noChangeArrowheads="1"/>
            </p:cNvSpPr>
            <p:nvPr/>
          </p:nvSpPr>
          <p:spPr bwMode="auto">
            <a:xfrm>
              <a:off x="4306888" y="2973388"/>
              <a:ext cx="171450" cy="241300"/>
            </a:xfrm>
            <a:custGeom>
              <a:avLst/>
              <a:gdLst>
                <a:gd name="T0" fmla="*/ 27 w 478"/>
                <a:gd name="T1" fmla="*/ 203 h 671"/>
                <a:gd name="T2" fmla="*/ 27 w 478"/>
                <a:gd name="T3" fmla="*/ 229 h 671"/>
                <a:gd name="T4" fmla="*/ 53 w 478"/>
                <a:gd name="T5" fmla="*/ 264 h 671"/>
                <a:gd name="T6" fmla="*/ 80 w 478"/>
                <a:gd name="T7" fmla="*/ 282 h 671"/>
                <a:gd name="T8" fmla="*/ 71 w 478"/>
                <a:gd name="T9" fmla="*/ 300 h 671"/>
                <a:gd name="T10" fmla="*/ 106 w 478"/>
                <a:gd name="T11" fmla="*/ 326 h 671"/>
                <a:gd name="T12" fmla="*/ 168 w 478"/>
                <a:gd name="T13" fmla="*/ 300 h 671"/>
                <a:gd name="T14" fmla="*/ 159 w 478"/>
                <a:gd name="T15" fmla="*/ 326 h 671"/>
                <a:gd name="T16" fmla="*/ 177 w 478"/>
                <a:gd name="T17" fmla="*/ 361 h 671"/>
                <a:gd name="T18" fmla="*/ 185 w 478"/>
                <a:gd name="T19" fmla="*/ 370 h 671"/>
                <a:gd name="T20" fmla="*/ 159 w 478"/>
                <a:gd name="T21" fmla="*/ 423 h 671"/>
                <a:gd name="T22" fmla="*/ 115 w 478"/>
                <a:gd name="T23" fmla="*/ 414 h 671"/>
                <a:gd name="T24" fmla="*/ 97 w 478"/>
                <a:gd name="T25" fmla="*/ 441 h 671"/>
                <a:gd name="T26" fmla="*/ 97 w 478"/>
                <a:gd name="T27" fmla="*/ 476 h 671"/>
                <a:gd name="T28" fmla="*/ 115 w 478"/>
                <a:gd name="T29" fmla="*/ 503 h 671"/>
                <a:gd name="T30" fmla="*/ 53 w 478"/>
                <a:gd name="T31" fmla="*/ 529 h 671"/>
                <a:gd name="T32" fmla="*/ 97 w 478"/>
                <a:gd name="T33" fmla="*/ 556 h 671"/>
                <a:gd name="T34" fmla="*/ 106 w 478"/>
                <a:gd name="T35" fmla="*/ 556 h 671"/>
                <a:gd name="T36" fmla="*/ 141 w 478"/>
                <a:gd name="T37" fmla="*/ 565 h 671"/>
                <a:gd name="T38" fmla="*/ 185 w 478"/>
                <a:gd name="T39" fmla="*/ 573 h 671"/>
                <a:gd name="T40" fmla="*/ 97 w 478"/>
                <a:gd name="T41" fmla="*/ 609 h 671"/>
                <a:gd name="T42" fmla="*/ 71 w 478"/>
                <a:gd name="T43" fmla="*/ 670 h 671"/>
                <a:gd name="T44" fmla="*/ 106 w 478"/>
                <a:gd name="T45" fmla="*/ 662 h 671"/>
                <a:gd name="T46" fmla="*/ 141 w 478"/>
                <a:gd name="T47" fmla="*/ 662 h 671"/>
                <a:gd name="T48" fmla="*/ 168 w 478"/>
                <a:gd name="T49" fmla="*/ 653 h 671"/>
                <a:gd name="T50" fmla="*/ 212 w 478"/>
                <a:gd name="T51" fmla="*/ 635 h 671"/>
                <a:gd name="T52" fmla="*/ 274 w 478"/>
                <a:gd name="T53" fmla="*/ 626 h 671"/>
                <a:gd name="T54" fmla="*/ 300 w 478"/>
                <a:gd name="T55" fmla="*/ 635 h 671"/>
                <a:gd name="T56" fmla="*/ 424 w 478"/>
                <a:gd name="T57" fmla="*/ 600 h 671"/>
                <a:gd name="T58" fmla="*/ 441 w 478"/>
                <a:gd name="T59" fmla="*/ 565 h 671"/>
                <a:gd name="T60" fmla="*/ 441 w 478"/>
                <a:gd name="T61" fmla="*/ 538 h 671"/>
                <a:gd name="T62" fmla="*/ 477 w 478"/>
                <a:gd name="T63" fmla="*/ 476 h 671"/>
                <a:gd name="T64" fmla="*/ 441 w 478"/>
                <a:gd name="T65" fmla="*/ 450 h 671"/>
                <a:gd name="T66" fmla="*/ 388 w 478"/>
                <a:gd name="T67" fmla="*/ 450 h 671"/>
                <a:gd name="T68" fmla="*/ 380 w 478"/>
                <a:gd name="T69" fmla="*/ 414 h 671"/>
                <a:gd name="T70" fmla="*/ 371 w 478"/>
                <a:gd name="T71" fmla="*/ 406 h 671"/>
                <a:gd name="T72" fmla="*/ 362 w 478"/>
                <a:gd name="T73" fmla="*/ 353 h 671"/>
                <a:gd name="T74" fmla="*/ 291 w 478"/>
                <a:gd name="T75" fmla="*/ 264 h 671"/>
                <a:gd name="T76" fmla="*/ 265 w 478"/>
                <a:gd name="T77" fmla="*/ 238 h 671"/>
                <a:gd name="T78" fmla="*/ 238 w 478"/>
                <a:gd name="T79" fmla="*/ 211 h 671"/>
                <a:gd name="T80" fmla="*/ 221 w 478"/>
                <a:gd name="T81" fmla="*/ 194 h 671"/>
                <a:gd name="T82" fmla="*/ 265 w 478"/>
                <a:gd name="T83" fmla="*/ 88 h 671"/>
                <a:gd name="T84" fmla="*/ 203 w 478"/>
                <a:gd name="T85" fmla="*/ 70 h 671"/>
                <a:gd name="T86" fmla="*/ 150 w 478"/>
                <a:gd name="T87" fmla="*/ 79 h 671"/>
                <a:gd name="T88" fmla="*/ 141 w 478"/>
                <a:gd name="T89" fmla="*/ 79 h 671"/>
                <a:gd name="T90" fmla="*/ 185 w 478"/>
                <a:gd name="T91" fmla="*/ 26 h 671"/>
                <a:gd name="T92" fmla="*/ 168 w 478"/>
                <a:gd name="T93" fmla="*/ 0 h 671"/>
                <a:gd name="T94" fmla="*/ 88 w 478"/>
                <a:gd name="T95" fmla="*/ 8 h 671"/>
                <a:gd name="T96" fmla="*/ 53 w 478"/>
                <a:gd name="T97" fmla="*/ 61 h 671"/>
                <a:gd name="T98" fmla="*/ 35 w 478"/>
                <a:gd name="T99" fmla="*/ 79 h 671"/>
                <a:gd name="T100" fmla="*/ 35 w 478"/>
                <a:gd name="T101" fmla="*/ 105 h 671"/>
                <a:gd name="T102" fmla="*/ 27 w 478"/>
                <a:gd name="T103" fmla="*/ 141 h 671"/>
                <a:gd name="T104" fmla="*/ 0 w 478"/>
                <a:gd name="T105" fmla="*/ 176 h 6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78" h="671">
                  <a:moveTo>
                    <a:pt x="27" y="203"/>
                  </a:moveTo>
                  <a:lnTo>
                    <a:pt x="27" y="203"/>
                  </a:lnTo>
                  <a:lnTo>
                    <a:pt x="27" y="203"/>
                  </a:lnTo>
                  <a:lnTo>
                    <a:pt x="27" y="203"/>
                  </a:lnTo>
                  <a:lnTo>
                    <a:pt x="27" y="203"/>
                  </a:lnTo>
                  <a:lnTo>
                    <a:pt x="27" y="203"/>
                  </a:lnTo>
                  <a:lnTo>
                    <a:pt x="35" y="203"/>
                  </a:lnTo>
                  <a:lnTo>
                    <a:pt x="35" y="203"/>
                  </a:lnTo>
                  <a:lnTo>
                    <a:pt x="27" y="220"/>
                  </a:lnTo>
                  <a:lnTo>
                    <a:pt x="27" y="220"/>
                  </a:lnTo>
                  <a:lnTo>
                    <a:pt x="27" y="229"/>
                  </a:lnTo>
                  <a:lnTo>
                    <a:pt x="27" y="229"/>
                  </a:lnTo>
                  <a:lnTo>
                    <a:pt x="27" y="238"/>
                  </a:lnTo>
                  <a:lnTo>
                    <a:pt x="27" y="238"/>
                  </a:lnTo>
                  <a:lnTo>
                    <a:pt x="35" y="256"/>
                  </a:lnTo>
                  <a:lnTo>
                    <a:pt x="44" y="264"/>
                  </a:lnTo>
                  <a:lnTo>
                    <a:pt x="53" y="264"/>
                  </a:lnTo>
                  <a:lnTo>
                    <a:pt x="53" y="264"/>
                  </a:lnTo>
                  <a:lnTo>
                    <a:pt x="71" y="256"/>
                  </a:lnTo>
                  <a:lnTo>
                    <a:pt x="88" y="247"/>
                  </a:lnTo>
                  <a:lnTo>
                    <a:pt x="88" y="247"/>
                  </a:lnTo>
                  <a:lnTo>
                    <a:pt x="88" y="256"/>
                  </a:lnTo>
                  <a:lnTo>
                    <a:pt x="88" y="256"/>
                  </a:lnTo>
                  <a:lnTo>
                    <a:pt x="80" y="282"/>
                  </a:lnTo>
                  <a:lnTo>
                    <a:pt x="80" y="282"/>
                  </a:lnTo>
                  <a:lnTo>
                    <a:pt x="80" y="282"/>
                  </a:lnTo>
                  <a:lnTo>
                    <a:pt x="80" y="282"/>
                  </a:lnTo>
                  <a:lnTo>
                    <a:pt x="71" y="291"/>
                  </a:lnTo>
                  <a:lnTo>
                    <a:pt x="71" y="291"/>
                  </a:lnTo>
                  <a:lnTo>
                    <a:pt x="71" y="300"/>
                  </a:lnTo>
                  <a:lnTo>
                    <a:pt x="71" y="309"/>
                  </a:lnTo>
                  <a:lnTo>
                    <a:pt x="71" y="309"/>
                  </a:lnTo>
                  <a:lnTo>
                    <a:pt x="71" y="317"/>
                  </a:lnTo>
                  <a:lnTo>
                    <a:pt x="80" y="326"/>
                  </a:lnTo>
                  <a:lnTo>
                    <a:pt x="106" y="326"/>
                  </a:lnTo>
                  <a:lnTo>
                    <a:pt x="106" y="326"/>
                  </a:lnTo>
                  <a:lnTo>
                    <a:pt x="133" y="317"/>
                  </a:lnTo>
                  <a:lnTo>
                    <a:pt x="159" y="309"/>
                  </a:lnTo>
                  <a:lnTo>
                    <a:pt x="159" y="309"/>
                  </a:lnTo>
                  <a:lnTo>
                    <a:pt x="159" y="309"/>
                  </a:lnTo>
                  <a:lnTo>
                    <a:pt x="159" y="309"/>
                  </a:lnTo>
                  <a:lnTo>
                    <a:pt x="168" y="300"/>
                  </a:lnTo>
                  <a:lnTo>
                    <a:pt x="168" y="300"/>
                  </a:lnTo>
                  <a:lnTo>
                    <a:pt x="168" y="300"/>
                  </a:lnTo>
                  <a:lnTo>
                    <a:pt x="168" y="300"/>
                  </a:lnTo>
                  <a:lnTo>
                    <a:pt x="168" y="317"/>
                  </a:lnTo>
                  <a:lnTo>
                    <a:pt x="168" y="317"/>
                  </a:lnTo>
                  <a:lnTo>
                    <a:pt x="159" y="326"/>
                  </a:lnTo>
                  <a:lnTo>
                    <a:pt x="159" y="335"/>
                  </a:lnTo>
                  <a:lnTo>
                    <a:pt x="159" y="335"/>
                  </a:lnTo>
                  <a:lnTo>
                    <a:pt x="159" y="353"/>
                  </a:lnTo>
                  <a:lnTo>
                    <a:pt x="168" y="353"/>
                  </a:lnTo>
                  <a:lnTo>
                    <a:pt x="168" y="353"/>
                  </a:lnTo>
                  <a:lnTo>
                    <a:pt x="177" y="361"/>
                  </a:lnTo>
                  <a:lnTo>
                    <a:pt x="177" y="361"/>
                  </a:lnTo>
                  <a:lnTo>
                    <a:pt x="185" y="361"/>
                  </a:lnTo>
                  <a:lnTo>
                    <a:pt x="185" y="361"/>
                  </a:lnTo>
                  <a:lnTo>
                    <a:pt x="185" y="361"/>
                  </a:lnTo>
                  <a:lnTo>
                    <a:pt x="185" y="361"/>
                  </a:lnTo>
                  <a:lnTo>
                    <a:pt x="185" y="370"/>
                  </a:lnTo>
                  <a:lnTo>
                    <a:pt x="185" y="370"/>
                  </a:lnTo>
                  <a:lnTo>
                    <a:pt x="185" y="388"/>
                  </a:lnTo>
                  <a:lnTo>
                    <a:pt x="185" y="406"/>
                  </a:lnTo>
                  <a:lnTo>
                    <a:pt x="185" y="423"/>
                  </a:lnTo>
                  <a:lnTo>
                    <a:pt x="185" y="423"/>
                  </a:lnTo>
                  <a:lnTo>
                    <a:pt x="159" y="423"/>
                  </a:lnTo>
                  <a:lnTo>
                    <a:pt x="159" y="423"/>
                  </a:lnTo>
                  <a:lnTo>
                    <a:pt x="141" y="423"/>
                  </a:lnTo>
                  <a:lnTo>
                    <a:pt x="133" y="423"/>
                  </a:lnTo>
                  <a:lnTo>
                    <a:pt x="133" y="423"/>
                  </a:lnTo>
                  <a:lnTo>
                    <a:pt x="124" y="414"/>
                  </a:lnTo>
                  <a:lnTo>
                    <a:pt x="115" y="414"/>
                  </a:lnTo>
                  <a:lnTo>
                    <a:pt x="115" y="414"/>
                  </a:lnTo>
                  <a:lnTo>
                    <a:pt x="106" y="423"/>
                  </a:lnTo>
                  <a:lnTo>
                    <a:pt x="106" y="441"/>
                  </a:lnTo>
                  <a:lnTo>
                    <a:pt x="106" y="441"/>
                  </a:lnTo>
                  <a:lnTo>
                    <a:pt x="97" y="441"/>
                  </a:lnTo>
                  <a:lnTo>
                    <a:pt x="97" y="441"/>
                  </a:lnTo>
                  <a:lnTo>
                    <a:pt x="97" y="450"/>
                  </a:lnTo>
                  <a:lnTo>
                    <a:pt x="97" y="450"/>
                  </a:lnTo>
                  <a:lnTo>
                    <a:pt x="88" y="467"/>
                  </a:lnTo>
                  <a:lnTo>
                    <a:pt x="88" y="467"/>
                  </a:lnTo>
                  <a:lnTo>
                    <a:pt x="97" y="476"/>
                  </a:lnTo>
                  <a:lnTo>
                    <a:pt x="97" y="476"/>
                  </a:lnTo>
                  <a:lnTo>
                    <a:pt x="106" y="485"/>
                  </a:lnTo>
                  <a:lnTo>
                    <a:pt x="115" y="485"/>
                  </a:lnTo>
                  <a:lnTo>
                    <a:pt x="115" y="485"/>
                  </a:lnTo>
                  <a:lnTo>
                    <a:pt x="124" y="485"/>
                  </a:lnTo>
                  <a:lnTo>
                    <a:pt x="124" y="485"/>
                  </a:lnTo>
                  <a:lnTo>
                    <a:pt x="115" y="503"/>
                  </a:lnTo>
                  <a:lnTo>
                    <a:pt x="80" y="520"/>
                  </a:lnTo>
                  <a:lnTo>
                    <a:pt x="71" y="520"/>
                  </a:lnTo>
                  <a:lnTo>
                    <a:pt x="71" y="520"/>
                  </a:lnTo>
                  <a:lnTo>
                    <a:pt x="62" y="520"/>
                  </a:lnTo>
                  <a:lnTo>
                    <a:pt x="53" y="529"/>
                  </a:lnTo>
                  <a:lnTo>
                    <a:pt x="53" y="529"/>
                  </a:lnTo>
                  <a:lnTo>
                    <a:pt x="53" y="538"/>
                  </a:lnTo>
                  <a:lnTo>
                    <a:pt x="62" y="547"/>
                  </a:lnTo>
                  <a:lnTo>
                    <a:pt x="62" y="547"/>
                  </a:lnTo>
                  <a:lnTo>
                    <a:pt x="80" y="556"/>
                  </a:lnTo>
                  <a:lnTo>
                    <a:pt x="88" y="556"/>
                  </a:lnTo>
                  <a:lnTo>
                    <a:pt x="97" y="556"/>
                  </a:lnTo>
                  <a:lnTo>
                    <a:pt x="97" y="556"/>
                  </a:lnTo>
                  <a:lnTo>
                    <a:pt x="106" y="556"/>
                  </a:lnTo>
                  <a:lnTo>
                    <a:pt x="106" y="556"/>
                  </a:lnTo>
                  <a:lnTo>
                    <a:pt x="106" y="556"/>
                  </a:lnTo>
                  <a:lnTo>
                    <a:pt x="106" y="556"/>
                  </a:lnTo>
                  <a:lnTo>
                    <a:pt x="106" y="556"/>
                  </a:lnTo>
                  <a:lnTo>
                    <a:pt x="106" y="556"/>
                  </a:lnTo>
                  <a:lnTo>
                    <a:pt x="124" y="565"/>
                  </a:lnTo>
                  <a:lnTo>
                    <a:pt x="133" y="565"/>
                  </a:lnTo>
                  <a:lnTo>
                    <a:pt x="133" y="565"/>
                  </a:lnTo>
                  <a:lnTo>
                    <a:pt x="141" y="565"/>
                  </a:lnTo>
                  <a:lnTo>
                    <a:pt x="141" y="565"/>
                  </a:lnTo>
                  <a:lnTo>
                    <a:pt x="150" y="573"/>
                  </a:lnTo>
                  <a:lnTo>
                    <a:pt x="150" y="573"/>
                  </a:lnTo>
                  <a:lnTo>
                    <a:pt x="168" y="573"/>
                  </a:lnTo>
                  <a:lnTo>
                    <a:pt x="168" y="573"/>
                  </a:lnTo>
                  <a:lnTo>
                    <a:pt x="185" y="573"/>
                  </a:lnTo>
                  <a:lnTo>
                    <a:pt x="185" y="573"/>
                  </a:lnTo>
                  <a:lnTo>
                    <a:pt x="177" y="573"/>
                  </a:lnTo>
                  <a:lnTo>
                    <a:pt x="141" y="573"/>
                  </a:lnTo>
                  <a:lnTo>
                    <a:pt x="141" y="573"/>
                  </a:lnTo>
                  <a:lnTo>
                    <a:pt x="133" y="582"/>
                  </a:lnTo>
                  <a:lnTo>
                    <a:pt x="133" y="582"/>
                  </a:lnTo>
                  <a:lnTo>
                    <a:pt x="97" y="609"/>
                  </a:lnTo>
                  <a:lnTo>
                    <a:pt x="62" y="644"/>
                  </a:lnTo>
                  <a:lnTo>
                    <a:pt x="62" y="644"/>
                  </a:lnTo>
                  <a:lnTo>
                    <a:pt x="53" y="653"/>
                  </a:lnTo>
                  <a:lnTo>
                    <a:pt x="62" y="670"/>
                  </a:lnTo>
                  <a:lnTo>
                    <a:pt x="62" y="670"/>
                  </a:lnTo>
                  <a:lnTo>
                    <a:pt x="71" y="670"/>
                  </a:lnTo>
                  <a:lnTo>
                    <a:pt x="71" y="670"/>
                  </a:lnTo>
                  <a:lnTo>
                    <a:pt x="80" y="670"/>
                  </a:lnTo>
                  <a:lnTo>
                    <a:pt x="80" y="670"/>
                  </a:lnTo>
                  <a:lnTo>
                    <a:pt x="97" y="662"/>
                  </a:lnTo>
                  <a:lnTo>
                    <a:pt x="97" y="662"/>
                  </a:lnTo>
                  <a:lnTo>
                    <a:pt x="106" y="662"/>
                  </a:lnTo>
                  <a:lnTo>
                    <a:pt x="106" y="662"/>
                  </a:lnTo>
                  <a:lnTo>
                    <a:pt x="115" y="653"/>
                  </a:lnTo>
                  <a:lnTo>
                    <a:pt x="124" y="662"/>
                  </a:lnTo>
                  <a:lnTo>
                    <a:pt x="124" y="662"/>
                  </a:lnTo>
                  <a:lnTo>
                    <a:pt x="141" y="662"/>
                  </a:lnTo>
                  <a:lnTo>
                    <a:pt x="141" y="662"/>
                  </a:lnTo>
                  <a:lnTo>
                    <a:pt x="141" y="662"/>
                  </a:lnTo>
                  <a:lnTo>
                    <a:pt x="159" y="662"/>
                  </a:lnTo>
                  <a:lnTo>
                    <a:pt x="159" y="653"/>
                  </a:lnTo>
                  <a:lnTo>
                    <a:pt x="159" y="653"/>
                  </a:lnTo>
                  <a:lnTo>
                    <a:pt x="168" y="653"/>
                  </a:lnTo>
                  <a:lnTo>
                    <a:pt x="168" y="653"/>
                  </a:lnTo>
                  <a:lnTo>
                    <a:pt x="168" y="644"/>
                  </a:lnTo>
                  <a:lnTo>
                    <a:pt x="185" y="644"/>
                  </a:lnTo>
                  <a:lnTo>
                    <a:pt x="185" y="644"/>
                  </a:lnTo>
                  <a:lnTo>
                    <a:pt x="194" y="635"/>
                  </a:lnTo>
                  <a:lnTo>
                    <a:pt x="194" y="635"/>
                  </a:lnTo>
                  <a:lnTo>
                    <a:pt x="212" y="635"/>
                  </a:lnTo>
                  <a:lnTo>
                    <a:pt x="212" y="635"/>
                  </a:lnTo>
                  <a:lnTo>
                    <a:pt x="230" y="635"/>
                  </a:lnTo>
                  <a:lnTo>
                    <a:pt x="238" y="635"/>
                  </a:lnTo>
                  <a:lnTo>
                    <a:pt x="256" y="617"/>
                  </a:lnTo>
                  <a:lnTo>
                    <a:pt x="256" y="617"/>
                  </a:lnTo>
                  <a:lnTo>
                    <a:pt x="274" y="626"/>
                  </a:lnTo>
                  <a:lnTo>
                    <a:pt x="274" y="626"/>
                  </a:lnTo>
                  <a:lnTo>
                    <a:pt x="283" y="626"/>
                  </a:lnTo>
                  <a:lnTo>
                    <a:pt x="283" y="626"/>
                  </a:lnTo>
                  <a:lnTo>
                    <a:pt x="291" y="635"/>
                  </a:lnTo>
                  <a:lnTo>
                    <a:pt x="300" y="635"/>
                  </a:lnTo>
                  <a:lnTo>
                    <a:pt x="300" y="635"/>
                  </a:lnTo>
                  <a:lnTo>
                    <a:pt x="327" y="626"/>
                  </a:lnTo>
                  <a:lnTo>
                    <a:pt x="362" y="617"/>
                  </a:lnTo>
                  <a:lnTo>
                    <a:pt x="362" y="617"/>
                  </a:lnTo>
                  <a:lnTo>
                    <a:pt x="362" y="617"/>
                  </a:lnTo>
                  <a:lnTo>
                    <a:pt x="406" y="609"/>
                  </a:lnTo>
                  <a:lnTo>
                    <a:pt x="424" y="600"/>
                  </a:lnTo>
                  <a:lnTo>
                    <a:pt x="441" y="591"/>
                  </a:lnTo>
                  <a:lnTo>
                    <a:pt x="441" y="591"/>
                  </a:lnTo>
                  <a:lnTo>
                    <a:pt x="450" y="582"/>
                  </a:lnTo>
                  <a:lnTo>
                    <a:pt x="441" y="573"/>
                  </a:lnTo>
                  <a:lnTo>
                    <a:pt x="441" y="573"/>
                  </a:lnTo>
                  <a:lnTo>
                    <a:pt x="441" y="565"/>
                  </a:lnTo>
                  <a:lnTo>
                    <a:pt x="433" y="565"/>
                  </a:lnTo>
                  <a:lnTo>
                    <a:pt x="415" y="565"/>
                  </a:lnTo>
                  <a:lnTo>
                    <a:pt x="415" y="565"/>
                  </a:lnTo>
                  <a:lnTo>
                    <a:pt x="424" y="547"/>
                  </a:lnTo>
                  <a:lnTo>
                    <a:pt x="424" y="547"/>
                  </a:lnTo>
                  <a:lnTo>
                    <a:pt x="441" y="538"/>
                  </a:lnTo>
                  <a:lnTo>
                    <a:pt x="441" y="538"/>
                  </a:lnTo>
                  <a:lnTo>
                    <a:pt x="468" y="512"/>
                  </a:lnTo>
                  <a:lnTo>
                    <a:pt x="477" y="503"/>
                  </a:lnTo>
                  <a:lnTo>
                    <a:pt x="477" y="485"/>
                  </a:lnTo>
                  <a:lnTo>
                    <a:pt x="477" y="485"/>
                  </a:lnTo>
                  <a:lnTo>
                    <a:pt x="477" y="476"/>
                  </a:lnTo>
                  <a:lnTo>
                    <a:pt x="468" y="467"/>
                  </a:lnTo>
                  <a:lnTo>
                    <a:pt x="468" y="467"/>
                  </a:lnTo>
                  <a:lnTo>
                    <a:pt x="459" y="459"/>
                  </a:lnTo>
                  <a:lnTo>
                    <a:pt x="459" y="459"/>
                  </a:lnTo>
                  <a:lnTo>
                    <a:pt x="459" y="459"/>
                  </a:lnTo>
                  <a:lnTo>
                    <a:pt x="441" y="450"/>
                  </a:lnTo>
                  <a:lnTo>
                    <a:pt x="415" y="441"/>
                  </a:lnTo>
                  <a:lnTo>
                    <a:pt x="415" y="441"/>
                  </a:lnTo>
                  <a:lnTo>
                    <a:pt x="406" y="450"/>
                  </a:lnTo>
                  <a:lnTo>
                    <a:pt x="406" y="450"/>
                  </a:lnTo>
                  <a:lnTo>
                    <a:pt x="397" y="459"/>
                  </a:lnTo>
                  <a:lnTo>
                    <a:pt x="388" y="450"/>
                  </a:lnTo>
                  <a:lnTo>
                    <a:pt x="388" y="450"/>
                  </a:lnTo>
                  <a:lnTo>
                    <a:pt x="388" y="441"/>
                  </a:lnTo>
                  <a:lnTo>
                    <a:pt x="388" y="441"/>
                  </a:lnTo>
                  <a:lnTo>
                    <a:pt x="388" y="432"/>
                  </a:lnTo>
                  <a:lnTo>
                    <a:pt x="388" y="432"/>
                  </a:lnTo>
                  <a:lnTo>
                    <a:pt x="380" y="414"/>
                  </a:lnTo>
                  <a:lnTo>
                    <a:pt x="380" y="414"/>
                  </a:lnTo>
                  <a:lnTo>
                    <a:pt x="380" y="414"/>
                  </a:lnTo>
                  <a:lnTo>
                    <a:pt x="380" y="414"/>
                  </a:lnTo>
                  <a:lnTo>
                    <a:pt x="380" y="406"/>
                  </a:lnTo>
                  <a:lnTo>
                    <a:pt x="380" y="406"/>
                  </a:lnTo>
                  <a:lnTo>
                    <a:pt x="371" y="406"/>
                  </a:lnTo>
                  <a:lnTo>
                    <a:pt x="371" y="406"/>
                  </a:lnTo>
                  <a:lnTo>
                    <a:pt x="371" y="397"/>
                  </a:lnTo>
                  <a:lnTo>
                    <a:pt x="371" y="397"/>
                  </a:lnTo>
                  <a:lnTo>
                    <a:pt x="371" y="397"/>
                  </a:lnTo>
                  <a:lnTo>
                    <a:pt x="371" y="397"/>
                  </a:lnTo>
                  <a:lnTo>
                    <a:pt x="362" y="353"/>
                  </a:lnTo>
                  <a:lnTo>
                    <a:pt x="344" y="335"/>
                  </a:lnTo>
                  <a:lnTo>
                    <a:pt x="327" y="317"/>
                  </a:lnTo>
                  <a:lnTo>
                    <a:pt x="327" y="317"/>
                  </a:lnTo>
                  <a:lnTo>
                    <a:pt x="300" y="309"/>
                  </a:lnTo>
                  <a:lnTo>
                    <a:pt x="291" y="264"/>
                  </a:lnTo>
                  <a:lnTo>
                    <a:pt x="291" y="264"/>
                  </a:lnTo>
                  <a:lnTo>
                    <a:pt x="291" y="264"/>
                  </a:lnTo>
                  <a:lnTo>
                    <a:pt x="291" y="247"/>
                  </a:lnTo>
                  <a:lnTo>
                    <a:pt x="283" y="238"/>
                  </a:lnTo>
                  <a:lnTo>
                    <a:pt x="265" y="238"/>
                  </a:lnTo>
                  <a:lnTo>
                    <a:pt x="265" y="238"/>
                  </a:lnTo>
                  <a:lnTo>
                    <a:pt x="265" y="238"/>
                  </a:lnTo>
                  <a:lnTo>
                    <a:pt x="265" y="238"/>
                  </a:lnTo>
                  <a:lnTo>
                    <a:pt x="256" y="229"/>
                  </a:lnTo>
                  <a:lnTo>
                    <a:pt x="256" y="229"/>
                  </a:lnTo>
                  <a:lnTo>
                    <a:pt x="247" y="220"/>
                  </a:lnTo>
                  <a:lnTo>
                    <a:pt x="247" y="220"/>
                  </a:lnTo>
                  <a:lnTo>
                    <a:pt x="238" y="211"/>
                  </a:lnTo>
                  <a:lnTo>
                    <a:pt x="221" y="211"/>
                  </a:lnTo>
                  <a:lnTo>
                    <a:pt x="203" y="211"/>
                  </a:lnTo>
                  <a:lnTo>
                    <a:pt x="203" y="211"/>
                  </a:lnTo>
                  <a:lnTo>
                    <a:pt x="203" y="211"/>
                  </a:lnTo>
                  <a:lnTo>
                    <a:pt x="203" y="211"/>
                  </a:lnTo>
                  <a:lnTo>
                    <a:pt x="221" y="194"/>
                  </a:lnTo>
                  <a:lnTo>
                    <a:pt x="221" y="194"/>
                  </a:lnTo>
                  <a:lnTo>
                    <a:pt x="238" y="176"/>
                  </a:lnTo>
                  <a:lnTo>
                    <a:pt x="256" y="141"/>
                  </a:lnTo>
                  <a:lnTo>
                    <a:pt x="265" y="97"/>
                  </a:lnTo>
                  <a:lnTo>
                    <a:pt x="265" y="97"/>
                  </a:lnTo>
                  <a:lnTo>
                    <a:pt x="265" y="88"/>
                  </a:lnTo>
                  <a:lnTo>
                    <a:pt x="265" y="88"/>
                  </a:lnTo>
                  <a:lnTo>
                    <a:pt x="247" y="79"/>
                  </a:lnTo>
                  <a:lnTo>
                    <a:pt x="247" y="79"/>
                  </a:lnTo>
                  <a:lnTo>
                    <a:pt x="247" y="79"/>
                  </a:lnTo>
                  <a:lnTo>
                    <a:pt x="247" y="79"/>
                  </a:lnTo>
                  <a:lnTo>
                    <a:pt x="203" y="70"/>
                  </a:lnTo>
                  <a:lnTo>
                    <a:pt x="203" y="70"/>
                  </a:lnTo>
                  <a:lnTo>
                    <a:pt x="159" y="79"/>
                  </a:lnTo>
                  <a:lnTo>
                    <a:pt x="159" y="79"/>
                  </a:lnTo>
                  <a:lnTo>
                    <a:pt x="159" y="79"/>
                  </a:lnTo>
                  <a:lnTo>
                    <a:pt x="159" y="79"/>
                  </a:lnTo>
                  <a:lnTo>
                    <a:pt x="150" y="79"/>
                  </a:lnTo>
                  <a:lnTo>
                    <a:pt x="150" y="79"/>
                  </a:lnTo>
                  <a:lnTo>
                    <a:pt x="141" y="79"/>
                  </a:lnTo>
                  <a:lnTo>
                    <a:pt x="141" y="79"/>
                  </a:lnTo>
                  <a:lnTo>
                    <a:pt x="141" y="79"/>
                  </a:lnTo>
                  <a:lnTo>
                    <a:pt x="141" y="79"/>
                  </a:lnTo>
                  <a:lnTo>
                    <a:pt x="141" y="79"/>
                  </a:lnTo>
                  <a:lnTo>
                    <a:pt x="141" y="79"/>
                  </a:lnTo>
                  <a:lnTo>
                    <a:pt x="159" y="61"/>
                  </a:lnTo>
                  <a:lnTo>
                    <a:pt x="177" y="44"/>
                  </a:lnTo>
                  <a:lnTo>
                    <a:pt x="185" y="35"/>
                  </a:lnTo>
                  <a:lnTo>
                    <a:pt x="185" y="35"/>
                  </a:lnTo>
                  <a:lnTo>
                    <a:pt x="185" y="26"/>
                  </a:lnTo>
                  <a:lnTo>
                    <a:pt x="185" y="17"/>
                  </a:lnTo>
                  <a:lnTo>
                    <a:pt x="185" y="17"/>
                  </a:lnTo>
                  <a:lnTo>
                    <a:pt x="185" y="8"/>
                  </a:lnTo>
                  <a:lnTo>
                    <a:pt x="168" y="0"/>
                  </a:lnTo>
                  <a:lnTo>
                    <a:pt x="168" y="0"/>
                  </a:lnTo>
                  <a:lnTo>
                    <a:pt x="168" y="0"/>
                  </a:lnTo>
                  <a:lnTo>
                    <a:pt x="150" y="8"/>
                  </a:lnTo>
                  <a:lnTo>
                    <a:pt x="150" y="8"/>
                  </a:lnTo>
                  <a:lnTo>
                    <a:pt x="141" y="8"/>
                  </a:lnTo>
                  <a:lnTo>
                    <a:pt x="106" y="8"/>
                  </a:lnTo>
                  <a:lnTo>
                    <a:pt x="106" y="8"/>
                  </a:lnTo>
                  <a:lnTo>
                    <a:pt x="88" y="8"/>
                  </a:lnTo>
                  <a:lnTo>
                    <a:pt x="71" y="17"/>
                  </a:lnTo>
                  <a:lnTo>
                    <a:pt x="71" y="17"/>
                  </a:lnTo>
                  <a:lnTo>
                    <a:pt x="71" y="17"/>
                  </a:lnTo>
                  <a:lnTo>
                    <a:pt x="71" y="17"/>
                  </a:lnTo>
                  <a:lnTo>
                    <a:pt x="62" y="35"/>
                  </a:lnTo>
                  <a:lnTo>
                    <a:pt x="53" y="61"/>
                  </a:lnTo>
                  <a:lnTo>
                    <a:pt x="53" y="61"/>
                  </a:lnTo>
                  <a:lnTo>
                    <a:pt x="53" y="70"/>
                  </a:lnTo>
                  <a:lnTo>
                    <a:pt x="53" y="70"/>
                  </a:lnTo>
                  <a:lnTo>
                    <a:pt x="44" y="79"/>
                  </a:lnTo>
                  <a:lnTo>
                    <a:pt x="44" y="79"/>
                  </a:lnTo>
                  <a:lnTo>
                    <a:pt x="35" y="79"/>
                  </a:lnTo>
                  <a:lnTo>
                    <a:pt x="35" y="79"/>
                  </a:lnTo>
                  <a:lnTo>
                    <a:pt x="35" y="97"/>
                  </a:lnTo>
                  <a:lnTo>
                    <a:pt x="35" y="105"/>
                  </a:lnTo>
                  <a:lnTo>
                    <a:pt x="35" y="105"/>
                  </a:lnTo>
                  <a:lnTo>
                    <a:pt x="35" y="105"/>
                  </a:lnTo>
                  <a:lnTo>
                    <a:pt x="35" y="105"/>
                  </a:lnTo>
                  <a:lnTo>
                    <a:pt x="27" y="114"/>
                  </a:lnTo>
                  <a:lnTo>
                    <a:pt x="27" y="114"/>
                  </a:lnTo>
                  <a:lnTo>
                    <a:pt x="18" y="123"/>
                  </a:lnTo>
                  <a:lnTo>
                    <a:pt x="18" y="123"/>
                  </a:lnTo>
                  <a:lnTo>
                    <a:pt x="27" y="141"/>
                  </a:lnTo>
                  <a:lnTo>
                    <a:pt x="27" y="141"/>
                  </a:lnTo>
                  <a:lnTo>
                    <a:pt x="27" y="141"/>
                  </a:lnTo>
                  <a:lnTo>
                    <a:pt x="27" y="141"/>
                  </a:lnTo>
                  <a:lnTo>
                    <a:pt x="27" y="141"/>
                  </a:lnTo>
                  <a:lnTo>
                    <a:pt x="0" y="167"/>
                  </a:lnTo>
                  <a:lnTo>
                    <a:pt x="0" y="167"/>
                  </a:lnTo>
                  <a:lnTo>
                    <a:pt x="0" y="176"/>
                  </a:lnTo>
                  <a:lnTo>
                    <a:pt x="0" y="176"/>
                  </a:lnTo>
                  <a:lnTo>
                    <a:pt x="0" y="194"/>
                  </a:lnTo>
                  <a:lnTo>
                    <a:pt x="9" y="194"/>
                  </a:lnTo>
                  <a:lnTo>
                    <a:pt x="27" y="203"/>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59" name="Freeform 45"/>
            <p:cNvSpPr>
              <a:spLocks noChangeArrowheads="1"/>
            </p:cNvSpPr>
            <p:nvPr/>
          </p:nvSpPr>
          <p:spPr bwMode="auto">
            <a:xfrm>
              <a:off x="4608513" y="3430588"/>
              <a:ext cx="38100" cy="57150"/>
            </a:xfrm>
            <a:custGeom>
              <a:avLst/>
              <a:gdLst>
                <a:gd name="T0" fmla="*/ 45 w 107"/>
                <a:gd name="T1" fmla="*/ 9 h 159"/>
                <a:gd name="T2" fmla="*/ 45 w 107"/>
                <a:gd name="T3" fmla="*/ 9 h 159"/>
                <a:gd name="T4" fmla="*/ 36 w 107"/>
                <a:gd name="T5" fmla="*/ 17 h 159"/>
                <a:gd name="T6" fmla="*/ 36 w 107"/>
                <a:gd name="T7" fmla="*/ 17 h 159"/>
                <a:gd name="T8" fmla="*/ 27 w 107"/>
                <a:gd name="T9" fmla="*/ 17 h 159"/>
                <a:gd name="T10" fmla="*/ 18 w 107"/>
                <a:gd name="T11" fmla="*/ 17 h 159"/>
                <a:gd name="T12" fmla="*/ 18 w 107"/>
                <a:gd name="T13" fmla="*/ 17 h 159"/>
                <a:gd name="T14" fmla="*/ 0 w 107"/>
                <a:gd name="T15" fmla="*/ 26 h 159"/>
                <a:gd name="T16" fmla="*/ 0 w 107"/>
                <a:gd name="T17" fmla="*/ 26 h 159"/>
                <a:gd name="T18" fmla="*/ 0 w 107"/>
                <a:gd name="T19" fmla="*/ 44 h 159"/>
                <a:gd name="T20" fmla="*/ 0 w 107"/>
                <a:gd name="T21" fmla="*/ 44 h 159"/>
                <a:gd name="T22" fmla="*/ 9 w 107"/>
                <a:gd name="T23" fmla="*/ 62 h 159"/>
                <a:gd name="T24" fmla="*/ 9 w 107"/>
                <a:gd name="T25" fmla="*/ 62 h 159"/>
                <a:gd name="T26" fmla="*/ 18 w 107"/>
                <a:gd name="T27" fmla="*/ 79 h 159"/>
                <a:gd name="T28" fmla="*/ 18 w 107"/>
                <a:gd name="T29" fmla="*/ 97 h 159"/>
                <a:gd name="T30" fmla="*/ 18 w 107"/>
                <a:gd name="T31" fmla="*/ 97 h 159"/>
                <a:gd name="T32" fmla="*/ 18 w 107"/>
                <a:gd name="T33" fmla="*/ 97 h 159"/>
                <a:gd name="T34" fmla="*/ 18 w 107"/>
                <a:gd name="T35" fmla="*/ 97 h 159"/>
                <a:gd name="T36" fmla="*/ 18 w 107"/>
                <a:gd name="T37" fmla="*/ 131 h 159"/>
                <a:gd name="T38" fmla="*/ 36 w 107"/>
                <a:gd name="T39" fmla="*/ 158 h 159"/>
                <a:gd name="T40" fmla="*/ 36 w 107"/>
                <a:gd name="T41" fmla="*/ 158 h 159"/>
                <a:gd name="T42" fmla="*/ 45 w 107"/>
                <a:gd name="T43" fmla="*/ 158 h 159"/>
                <a:gd name="T44" fmla="*/ 45 w 107"/>
                <a:gd name="T45" fmla="*/ 158 h 159"/>
                <a:gd name="T46" fmla="*/ 53 w 107"/>
                <a:gd name="T47" fmla="*/ 158 h 159"/>
                <a:gd name="T48" fmla="*/ 53 w 107"/>
                <a:gd name="T49" fmla="*/ 158 h 159"/>
                <a:gd name="T50" fmla="*/ 71 w 107"/>
                <a:gd name="T51" fmla="*/ 140 h 159"/>
                <a:gd name="T52" fmla="*/ 80 w 107"/>
                <a:gd name="T53" fmla="*/ 140 h 159"/>
                <a:gd name="T54" fmla="*/ 80 w 107"/>
                <a:gd name="T55" fmla="*/ 140 h 159"/>
                <a:gd name="T56" fmla="*/ 97 w 107"/>
                <a:gd name="T57" fmla="*/ 131 h 159"/>
                <a:gd name="T58" fmla="*/ 97 w 107"/>
                <a:gd name="T59" fmla="*/ 131 h 159"/>
                <a:gd name="T60" fmla="*/ 106 w 107"/>
                <a:gd name="T61" fmla="*/ 114 h 159"/>
                <a:gd name="T62" fmla="*/ 106 w 107"/>
                <a:gd name="T63" fmla="*/ 79 h 159"/>
                <a:gd name="T64" fmla="*/ 106 w 107"/>
                <a:gd name="T65" fmla="*/ 44 h 159"/>
                <a:gd name="T66" fmla="*/ 106 w 107"/>
                <a:gd name="T67" fmla="*/ 44 h 159"/>
                <a:gd name="T68" fmla="*/ 106 w 107"/>
                <a:gd name="T69" fmla="*/ 35 h 159"/>
                <a:gd name="T70" fmla="*/ 106 w 107"/>
                <a:gd name="T71" fmla="*/ 35 h 159"/>
                <a:gd name="T72" fmla="*/ 106 w 107"/>
                <a:gd name="T73" fmla="*/ 17 h 159"/>
                <a:gd name="T74" fmla="*/ 106 w 107"/>
                <a:gd name="T75" fmla="*/ 17 h 159"/>
                <a:gd name="T76" fmla="*/ 89 w 107"/>
                <a:gd name="T77" fmla="*/ 9 h 159"/>
                <a:gd name="T78" fmla="*/ 80 w 107"/>
                <a:gd name="T79" fmla="*/ 0 h 159"/>
                <a:gd name="T80" fmla="*/ 45 w 107"/>
                <a:gd name="T81" fmla="*/ 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7" h="159">
                  <a:moveTo>
                    <a:pt x="45" y="9"/>
                  </a:moveTo>
                  <a:lnTo>
                    <a:pt x="45" y="9"/>
                  </a:lnTo>
                  <a:lnTo>
                    <a:pt x="36" y="17"/>
                  </a:lnTo>
                  <a:lnTo>
                    <a:pt x="36" y="17"/>
                  </a:lnTo>
                  <a:lnTo>
                    <a:pt x="27" y="17"/>
                  </a:lnTo>
                  <a:lnTo>
                    <a:pt x="18" y="17"/>
                  </a:lnTo>
                  <a:lnTo>
                    <a:pt x="18" y="17"/>
                  </a:lnTo>
                  <a:lnTo>
                    <a:pt x="0" y="26"/>
                  </a:lnTo>
                  <a:lnTo>
                    <a:pt x="0" y="26"/>
                  </a:lnTo>
                  <a:lnTo>
                    <a:pt x="0" y="44"/>
                  </a:lnTo>
                  <a:lnTo>
                    <a:pt x="0" y="44"/>
                  </a:lnTo>
                  <a:lnTo>
                    <a:pt x="9" y="62"/>
                  </a:lnTo>
                  <a:lnTo>
                    <a:pt x="9" y="62"/>
                  </a:lnTo>
                  <a:lnTo>
                    <a:pt x="18" y="79"/>
                  </a:lnTo>
                  <a:lnTo>
                    <a:pt x="18" y="97"/>
                  </a:lnTo>
                  <a:lnTo>
                    <a:pt x="18" y="97"/>
                  </a:lnTo>
                  <a:lnTo>
                    <a:pt x="18" y="97"/>
                  </a:lnTo>
                  <a:lnTo>
                    <a:pt x="18" y="97"/>
                  </a:lnTo>
                  <a:lnTo>
                    <a:pt x="18" y="131"/>
                  </a:lnTo>
                  <a:lnTo>
                    <a:pt x="36" y="158"/>
                  </a:lnTo>
                  <a:lnTo>
                    <a:pt x="36" y="158"/>
                  </a:lnTo>
                  <a:lnTo>
                    <a:pt x="45" y="158"/>
                  </a:lnTo>
                  <a:lnTo>
                    <a:pt x="45" y="158"/>
                  </a:lnTo>
                  <a:lnTo>
                    <a:pt x="53" y="158"/>
                  </a:lnTo>
                  <a:lnTo>
                    <a:pt x="53" y="158"/>
                  </a:lnTo>
                  <a:lnTo>
                    <a:pt x="71" y="140"/>
                  </a:lnTo>
                  <a:lnTo>
                    <a:pt x="80" y="140"/>
                  </a:lnTo>
                  <a:lnTo>
                    <a:pt x="80" y="140"/>
                  </a:lnTo>
                  <a:lnTo>
                    <a:pt x="97" y="131"/>
                  </a:lnTo>
                  <a:lnTo>
                    <a:pt x="97" y="131"/>
                  </a:lnTo>
                  <a:lnTo>
                    <a:pt x="106" y="114"/>
                  </a:lnTo>
                  <a:lnTo>
                    <a:pt x="106" y="79"/>
                  </a:lnTo>
                  <a:lnTo>
                    <a:pt x="106" y="44"/>
                  </a:lnTo>
                  <a:lnTo>
                    <a:pt x="106" y="44"/>
                  </a:lnTo>
                  <a:lnTo>
                    <a:pt x="106" y="35"/>
                  </a:lnTo>
                  <a:lnTo>
                    <a:pt x="106" y="35"/>
                  </a:lnTo>
                  <a:lnTo>
                    <a:pt x="106" y="17"/>
                  </a:lnTo>
                  <a:lnTo>
                    <a:pt x="106" y="17"/>
                  </a:lnTo>
                  <a:lnTo>
                    <a:pt x="89" y="9"/>
                  </a:lnTo>
                  <a:lnTo>
                    <a:pt x="80" y="0"/>
                  </a:lnTo>
                  <a:lnTo>
                    <a:pt x="45" y="9"/>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60" name="Freeform 46"/>
            <p:cNvSpPr>
              <a:spLocks noChangeArrowheads="1"/>
            </p:cNvSpPr>
            <p:nvPr/>
          </p:nvSpPr>
          <p:spPr bwMode="auto">
            <a:xfrm>
              <a:off x="4691063" y="3500438"/>
              <a:ext cx="63500" cy="44450"/>
            </a:xfrm>
            <a:custGeom>
              <a:avLst/>
              <a:gdLst>
                <a:gd name="T0" fmla="*/ 159 w 177"/>
                <a:gd name="T1" fmla="*/ 0 h 125"/>
                <a:gd name="T2" fmla="*/ 159 w 177"/>
                <a:gd name="T3" fmla="*/ 0 h 125"/>
                <a:gd name="T4" fmla="*/ 123 w 177"/>
                <a:gd name="T5" fmla="*/ 9 h 125"/>
                <a:gd name="T6" fmla="*/ 114 w 177"/>
                <a:gd name="T7" fmla="*/ 9 h 125"/>
                <a:gd name="T8" fmla="*/ 114 w 177"/>
                <a:gd name="T9" fmla="*/ 9 h 125"/>
                <a:gd name="T10" fmla="*/ 88 w 177"/>
                <a:gd name="T11" fmla="*/ 9 h 125"/>
                <a:gd name="T12" fmla="*/ 70 w 177"/>
                <a:gd name="T13" fmla="*/ 9 h 125"/>
                <a:gd name="T14" fmla="*/ 70 w 177"/>
                <a:gd name="T15" fmla="*/ 9 h 125"/>
                <a:gd name="T16" fmla="*/ 44 w 177"/>
                <a:gd name="T17" fmla="*/ 0 h 125"/>
                <a:gd name="T18" fmla="*/ 44 w 177"/>
                <a:gd name="T19" fmla="*/ 0 h 125"/>
                <a:gd name="T20" fmla="*/ 17 w 177"/>
                <a:gd name="T21" fmla="*/ 9 h 125"/>
                <a:gd name="T22" fmla="*/ 9 w 177"/>
                <a:gd name="T23" fmla="*/ 18 h 125"/>
                <a:gd name="T24" fmla="*/ 0 w 177"/>
                <a:gd name="T25" fmla="*/ 35 h 125"/>
                <a:gd name="T26" fmla="*/ 0 w 177"/>
                <a:gd name="T27" fmla="*/ 35 h 125"/>
                <a:gd name="T28" fmla="*/ 9 w 177"/>
                <a:gd name="T29" fmla="*/ 44 h 125"/>
                <a:gd name="T30" fmla="*/ 9 w 177"/>
                <a:gd name="T31" fmla="*/ 44 h 125"/>
                <a:gd name="T32" fmla="*/ 26 w 177"/>
                <a:gd name="T33" fmla="*/ 53 h 125"/>
                <a:gd name="T34" fmla="*/ 70 w 177"/>
                <a:gd name="T35" fmla="*/ 79 h 125"/>
                <a:gd name="T36" fmla="*/ 70 w 177"/>
                <a:gd name="T37" fmla="*/ 79 h 125"/>
                <a:gd name="T38" fmla="*/ 88 w 177"/>
                <a:gd name="T39" fmla="*/ 79 h 125"/>
                <a:gd name="T40" fmla="*/ 106 w 177"/>
                <a:gd name="T41" fmla="*/ 97 h 125"/>
                <a:gd name="T42" fmla="*/ 106 w 177"/>
                <a:gd name="T43" fmla="*/ 97 h 125"/>
                <a:gd name="T44" fmla="*/ 106 w 177"/>
                <a:gd name="T45" fmla="*/ 97 h 125"/>
                <a:gd name="T46" fmla="*/ 123 w 177"/>
                <a:gd name="T47" fmla="*/ 106 h 125"/>
                <a:gd name="T48" fmla="*/ 123 w 177"/>
                <a:gd name="T49" fmla="*/ 106 h 125"/>
                <a:gd name="T50" fmla="*/ 123 w 177"/>
                <a:gd name="T51" fmla="*/ 115 h 125"/>
                <a:gd name="T52" fmla="*/ 141 w 177"/>
                <a:gd name="T53" fmla="*/ 124 h 125"/>
                <a:gd name="T54" fmla="*/ 141 w 177"/>
                <a:gd name="T55" fmla="*/ 124 h 125"/>
                <a:gd name="T56" fmla="*/ 150 w 177"/>
                <a:gd name="T57" fmla="*/ 115 h 125"/>
                <a:gd name="T58" fmla="*/ 159 w 177"/>
                <a:gd name="T59" fmla="*/ 106 h 125"/>
                <a:gd name="T60" fmla="*/ 159 w 177"/>
                <a:gd name="T61" fmla="*/ 106 h 125"/>
                <a:gd name="T62" fmla="*/ 159 w 177"/>
                <a:gd name="T63" fmla="*/ 106 h 125"/>
                <a:gd name="T64" fmla="*/ 159 w 177"/>
                <a:gd name="T65" fmla="*/ 88 h 125"/>
                <a:gd name="T66" fmla="*/ 159 w 177"/>
                <a:gd name="T67" fmla="*/ 71 h 125"/>
                <a:gd name="T68" fmla="*/ 159 w 177"/>
                <a:gd name="T69" fmla="*/ 71 h 125"/>
                <a:gd name="T70" fmla="*/ 159 w 177"/>
                <a:gd name="T71" fmla="*/ 62 h 125"/>
                <a:gd name="T72" fmla="*/ 159 w 177"/>
                <a:gd name="T73" fmla="*/ 62 h 125"/>
                <a:gd name="T74" fmla="*/ 159 w 177"/>
                <a:gd name="T75" fmla="*/ 44 h 125"/>
                <a:gd name="T76" fmla="*/ 167 w 177"/>
                <a:gd name="T77" fmla="*/ 35 h 125"/>
                <a:gd name="T78" fmla="*/ 167 w 177"/>
                <a:gd name="T79" fmla="*/ 35 h 125"/>
                <a:gd name="T80" fmla="*/ 176 w 177"/>
                <a:gd name="T81" fmla="*/ 26 h 125"/>
                <a:gd name="T82" fmla="*/ 176 w 177"/>
                <a:gd name="T83" fmla="*/ 26 h 125"/>
                <a:gd name="T84" fmla="*/ 176 w 177"/>
                <a:gd name="T85" fmla="*/ 9 h 125"/>
                <a:gd name="T86" fmla="*/ 176 w 177"/>
                <a:gd name="T87" fmla="*/ 9 h 125"/>
                <a:gd name="T88" fmla="*/ 159 w 177"/>
                <a:gd name="T89"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7" h="125">
                  <a:moveTo>
                    <a:pt x="159" y="0"/>
                  </a:moveTo>
                  <a:lnTo>
                    <a:pt x="159" y="0"/>
                  </a:lnTo>
                  <a:lnTo>
                    <a:pt x="123" y="9"/>
                  </a:lnTo>
                  <a:lnTo>
                    <a:pt x="114" y="9"/>
                  </a:lnTo>
                  <a:lnTo>
                    <a:pt x="114" y="9"/>
                  </a:lnTo>
                  <a:lnTo>
                    <a:pt x="88" y="9"/>
                  </a:lnTo>
                  <a:lnTo>
                    <a:pt x="70" y="9"/>
                  </a:lnTo>
                  <a:lnTo>
                    <a:pt x="70" y="9"/>
                  </a:lnTo>
                  <a:lnTo>
                    <a:pt x="44" y="0"/>
                  </a:lnTo>
                  <a:lnTo>
                    <a:pt x="44" y="0"/>
                  </a:lnTo>
                  <a:lnTo>
                    <a:pt x="17" y="9"/>
                  </a:lnTo>
                  <a:lnTo>
                    <a:pt x="9" y="18"/>
                  </a:lnTo>
                  <a:lnTo>
                    <a:pt x="0" y="35"/>
                  </a:lnTo>
                  <a:lnTo>
                    <a:pt x="0" y="35"/>
                  </a:lnTo>
                  <a:lnTo>
                    <a:pt x="9" y="44"/>
                  </a:lnTo>
                  <a:lnTo>
                    <a:pt x="9" y="44"/>
                  </a:lnTo>
                  <a:lnTo>
                    <a:pt x="26" y="53"/>
                  </a:lnTo>
                  <a:lnTo>
                    <a:pt x="70" y="79"/>
                  </a:lnTo>
                  <a:lnTo>
                    <a:pt x="70" y="79"/>
                  </a:lnTo>
                  <a:lnTo>
                    <a:pt x="88" y="79"/>
                  </a:lnTo>
                  <a:lnTo>
                    <a:pt x="106" y="97"/>
                  </a:lnTo>
                  <a:lnTo>
                    <a:pt x="106" y="97"/>
                  </a:lnTo>
                  <a:lnTo>
                    <a:pt x="106" y="97"/>
                  </a:lnTo>
                  <a:lnTo>
                    <a:pt x="123" y="106"/>
                  </a:lnTo>
                  <a:lnTo>
                    <a:pt x="123" y="106"/>
                  </a:lnTo>
                  <a:lnTo>
                    <a:pt x="123" y="115"/>
                  </a:lnTo>
                  <a:lnTo>
                    <a:pt x="141" y="124"/>
                  </a:lnTo>
                  <a:lnTo>
                    <a:pt x="141" y="124"/>
                  </a:lnTo>
                  <a:lnTo>
                    <a:pt x="150" y="115"/>
                  </a:lnTo>
                  <a:lnTo>
                    <a:pt x="159" y="106"/>
                  </a:lnTo>
                  <a:lnTo>
                    <a:pt x="159" y="106"/>
                  </a:lnTo>
                  <a:lnTo>
                    <a:pt x="159" y="106"/>
                  </a:lnTo>
                  <a:lnTo>
                    <a:pt x="159" y="88"/>
                  </a:lnTo>
                  <a:lnTo>
                    <a:pt x="159" y="71"/>
                  </a:lnTo>
                  <a:lnTo>
                    <a:pt x="159" y="71"/>
                  </a:lnTo>
                  <a:lnTo>
                    <a:pt x="159" y="62"/>
                  </a:lnTo>
                  <a:lnTo>
                    <a:pt x="159" y="62"/>
                  </a:lnTo>
                  <a:lnTo>
                    <a:pt x="159" y="44"/>
                  </a:lnTo>
                  <a:lnTo>
                    <a:pt x="167" y="35"/>
                  </a:lnTo>
                  <a:lnTo>
                    <a:pt x="167" y="35"/>
                  </a:lnTo>
                  <a:lnTo>
                    <a:pt x="176" y="26"/>
                  </a:lnTo>
                  <a:lnTo>
                    <a:pt x="176" y="26"/>
                  </a:lnTo>
                  <a:lnTo>
                    <a:pt x="176" y="9"/>
                  </a:lnTo>
                  <a:lnTo>
                    <a:pt x="176" y="9"/>
                  </a:lnTo>
                  <a:lnTo>
                    <a:pt x="159" y="0"/>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61" name="Freeform 47"/>
            <p:cNvSpPr>
              <a:spLocks noChangeArrowheads="1"/>
            </p:cNvSpPr>
            <p:nvPr/>
          </p:nvSpPr>
          <p:spPr bwMode="auto">
            <a:xfrm>
              <a:off x="6167438" y="3221038"/>
              <a:ext cx="3175" cy="3175"/>
            </a:xfrm>
            <a:custGeom>
              <a:avLst/>
              <a:gdLst>
                <a:gd name="T0" fmla="*/ 0 w 9"/>
                <a:gd name="T1" fmla="*/ 0 h 10"/>
                <a:gd name="T2" fmla="*/ 0 w 9"/>
                <a:gd name="T3" fmla="*/ 0 h 10"/>
                <a:gd name="T4" fmla="*/ 0 w 9"/>
                <a:gd name="T5" fmla="*/ 0 h 10"/>
                <a:gd name="T6" fmla="*/ 8 w 9"/>
                <a:gd name="T7" fmla="*/ 9 h 10"/>
                <a:gd name="T8" fmla="*/ 8 w 9"/>
                <a:gd name="T9" fmla="*/ 9 h 10"/>
                <a:gd name="T10" fmla="*/ 0 w 9"/>
                <a:gd name="T11" fmla="*/ 0 h 10"/>
              </a:gdLst>
              <a:ahLst/>
              <a:cxnLst>
                <a:cxn ang="0">
                  <a:pos x="T0" y="T1"/>
                </a:cxn>
                <a:cxn ang="0">
                  <a:pos x="T2" y="T3"/>
                </a:cxn>
                <a:cxn ang="0">
                  <a:pos x="T4" y="T5"/>
                </a:cxn>
                <a:cxn ang="0">
                  <a:pos x="T6" y="T7"/>
                </a:cxn>
                <a:cxn ang="0">
                  <a:pos x="T8" y="T9"/>
                </a:cxn>
                <a:cxn ang="0">
                  <a:pos x="T10" y="T11"/>
                </a:cxn>
              </a:cxnLst>
              <a:rect l="0" t="0" r="r" b="b"/>
              <a:pathLst>
                <a:path w="9" h="10">
                  <a:moveTo>
                    <a:pt x="0" y="0"/>
                  </a:moveTo>
                  <a:lnTo>
                    <a:pt x="0" y="0"/>
                  </a:lnTo>
                  <a:lnTo>
                    <a:pt x="0" y="0"/>
                  </a:lnTo>
                  <a:lnTo>
                    <a:pt x="8" y="9"/>
                  </a:lnTo>
                  <a:lnTo>
                    <a:pt x="8" y="9"/>
                  </a:lnTo>
                  <a:lnTo>
                    <a:pt x="0" y="0"/>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62" name="Freeform 48"/>
            <p:cNvSpPr>
              <a:spLocks noChangeArrowheads="1"/>
            </p:cNvSpPr>
            <p:nvPr/>
          </p:nvSpPr>
          <p:spPr bwMode="auto">
            <a:xfrm>
              <a:off x="6151563" y="3205163"/>
              <a:ext cx="6350" cy="6350"/>
            </a:xfrm>
            <a:custGeom>
              <a:avLst/>
              <a:gdLst>
                <a:gd name="T0" fmla="*/ 0 w 19"/>
                <a:gd name="T1" fmla="*/ 0 h 19"/>
                <a:gd name="T2" fmla="*/ 0 w 19"/>
                <a:gd name="T3" fmla="*/ 0 h 19"/>
                <a:gd name="T4" fmla="*/ 9 w 19"/>
                <a:gd name="T5" fmla="*/ 18 h 19"/>
                <a:gd name="T6" fmla="*/ 18 w 19"/>
                <a:gd name="T7" fmla="*/ 18 h 19"/>
                <a:gd name="T8" fmla="*/ 18 w 19"/>
                <a:gd name="T9" fmla="*/ 18 h 19"/>
                <a:gd name="T10" fmla="*/ 0 w 19"/>
                <a:gd name="T11" fmla="*/ 0 h 19"/>
              </a:gdLst>
              <a:ahLst/>
              <a:cxnLst>
                <a:cxn ang="0">
                  <a:pos x="T0" y="T1"/>
                </a:cxn>
                <a:cxn ang="0">
                  <a:pos x="T2" y="T3"/>
                </a:cxn>
                <a:cxn ang="0">
                  <a:pos x="T4" y="T5"/>
                </a:cxn>
                <a:cxn ang="0">
                  <a:pos x="T6" y="T7"/>
                </a:cxn>
                <a:cxn ang="0">
                  <a:pos x="T8" y="T9"/>
                </a:cxn>
                <a:cxn ang="0">
                  <a:pos x="T10" y="T11"/>
                </a:cxn>
              </a:cxnLst>
              <a:rect l="0" t="0" r="r" b="b"/>
              <a:pathLst>
                <a:path w="19" h="19">
                  <a:moveTo>
                    <a:pt x="0" y="0"/>
                  </a:moveTo>
                  <a:lnTo>
                    <a:pt x="0" y="0"/>
                  </a:lnTo>
                  <a:lnTo>
                    <a:pt x="9" y="18"/>
                  </a:lnTo>
                  <a:lnTo>
                    <a:pt x="18" y="18"/>
                  </a:lnTo>
                  <a:lnTo>
                    <a:pt x="18" y="18"/>
                  </a:lnTo>
                  <a:lnTo>
                    <a:pt x="0" y="0"/>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339" name="Freeform 49"/>
            <p:cNvSpPr>
              <a:spLocks noChangeArrowheads="1"/>
            </p:cNvSpPr>
            <p:nvPr/>
          </p:nvSpPr>
          <p:spPr bwMode="auto">
            <a:xfrm>
              <a:off x="2932113" y="1692275"/>
              <a:ext cx="1236662" cy="893763"/>
            </a:xfrm>
            <a:custGeom>
              <a:avLst/>
              <a:gdLst>
                <a:gd name="T0" fmla="*/ 3000 w 3433"/>
                <a:gd name="T1" fmla="*/ 282 h 2482"/>
                <a:gd name="T2" fmla="*/ 2797 w 3433"/>
                <a:gd name="T3" fmla="*/ 371 h 2482"/>
                <a:gd name="T4" fmla="*/ 2735 w 3433"/>
                <a:gd name="T5" fmla="*/ 247 h 2482"/>
                <a:gd name="T6" fmla="*/ 2656 w 3433"/>
                <a:gd name="T7" fmla="*/ 221 h 2482"/>
                <a:gd name="T8" fmla="*/ 2576 w 3433"/>
                <a:gd name="T9" fmla="*/ 212 h 2482"/>
                <a:gd name="T10" fmla="*/ 2735 w 3433"/>
                <a:gd name="T11" fmla="*/ 106 h 2482"/>
                <a:gd name="T12" fmla="*/ 2435 w 3433"/>
                <a:gd name="T13" fmla="*/ 9 h 2482"/>
                <a:gd name="T14" fmla="*/ 1959 w 3433"/>
                <a:gd name="T15" fmla="*/ 26 h 2482"/>
                <a:gd name="T16" fmla="*/ 1897 w 3433"/>
                <a:gd name="T17" fmla="*/ 53 h 2482"/>
                <a:gd name="T18" fmla="*/ 1667 w 3433"/>
                <a:gd name="T19" fmla="*/ 53 h 2482"/>
                <a:gd name="T20" fmla="*/ 1535 w 3433"/>
                <a:gd name="T21" fmla="*/ 124 h 2482"/>
                <a:gd name="T22" fmla="*/ 1588 w 3433"/>
                <a:gd name="T23" fmla="*/ 256 h 2482"/>
                <a:gd name="T24" fmla="*/ 1235 w 3433"/>
                <a:gd name="T25" fmla="*/ 159 h 2482"/>
                <a:gd name="T26" fmla="*/ 1120 w 3433"/>
                <a:gd name="T27" fmla="*/ 177 h 2482"/>
                <a:gd name="T28" fmla="*/ 1076 w 3433"/>
                <a:gd name="T29" fmla="*/ 282 h 2482"/>
                <a:gd name="T30" fmla="*/ 803 w 3433"/>
                <a:gd name="T31" fmla="*/ 230 h 2482"/>
                <a:gd name="T32" fmla="*/ 644 w 3433"/>
                <a:gd name="T33" fmla="*/ 265 h 2482"/>
                <a:gd name="T34" fmla="*/ 335 w 3433"/>
                <a:gd name="T35" fmla="*/ 415 h 2482"/>
                <a:gd name="T36" fmla="*/ 370 w 3433"/>
                <a:gd name="T37" fmla="*/ 583 h 2482"/>
                <a:gd name="T38" fmla="*/ 35 w 3433"/>
                <a:gd name="T39" fmla="*/ 733 h 2482"/>
                <a:gd name="T40" fmla="*/ 335 w 3433"/>
                <a:gd name="T41" fmla="*/ 803 h 2482"/>
                <a:gd name="T42" fmla="*/ 141 w 3433"/>
                <a:gd name="T43" fmla="*/ 856 h 2482"/>
                <a:gd name="T44" fmla="*/ 326 w 3433"/>
                <a:gd name="T45" fmla="*/ 962 h 2482"/>
                <a:gd name="T46" fmla="*/ 432 w 3433"/>
                <a:gd name="T47" fmla="*/ 936 h 2482"/>
                <a:gd name="T48" fmla="*/ 759 w 3433"/>
                <a:gd name="T49" fmla="*/ 980 h 2482"/>
                <a:gd name="T50" fmla="*/ 970 w 3433"/>
                <a:gd name="T51" fmla="*/ 1236 h 2482"/>
                <a:gd name="T52" fmla="*/ 970 w 3433"/>
                <a:gd name="T53" fmla="*/ 1386 h 2482"/>
                <a:gd name="T54" fmla="*/ 1085 w 3433"/>
                <a:gd name="T55" fmla="*/ 1395 h 2482"/>
                <a:gd name="T56" fmla="*/ 1235 w 3433"/>
                <a:gd name="T57" fmla="*/ 1527 h 2482"/>
                <a:gd name="T58" fmla="*/ 1235 w 3433"/>
                <a:gd name="T59" fmla="*/ 1607 h 2482"/>
                <a:gd name="T60" fmla="*/ 1103 w 3433"/>
                <a:gd name="T61" fmla="*/ 1766 h 2482"/>
                <a:gd name="T62" fmla="*/ 1120 w 3433"/>
                <a:gd name="T63" fmla="*/ 1889 h 2482"/>
                <a:gd name="T64" fmla="*/ 1182 w 3433"/>
                <a:gd name="T65" fmla="*/ 2110 h 2482"/>
                <a:gd name="T66" fmla="*/ 1270 w 3433"/>
                <a:gd name="T67" fmla="*/ 2216 h 2482"/>
                <a:gd name="T68" fmla="*/ 1429 w 3433"/>
                <a:gd name="T69" fmla="*/ 2401 h 2482"/>
                <a:gd name="T70" fmla="*/ 1659 w 3433"/>
                <a:gd name="T71" fmla="*/ 2472 h 2482"/>
                <a:gd name="T72" fmla="*/ 1703 w 3433"/>
                <a:gd name="T73" fmla="*/ 2251 h 2482"/>
                <a:gd name="T74" fmla="*/ 1817 w 3433"/>
                <a:gd name="T75" fmla="*/ 2145 h 2482"/>
                <a:gd name="T76" fmla="*/ 1800 w 3433"/>
                <a:gd name="T77" fmla="*/ 2039 h 2482"/>
                <a:gd name="T78" fmla="*/ 1853 w 3433"/>
                <a:gd name="T79" fmla="*/ 2004 h 2482"/>
                <a:gd name="T80" fmla="*/ 1976 w 3433"/>
                <a:gd name="T81" fmla="*/ 1933 h 2482"/>
                <a:gd name="T82" fmla="*/ 2223 w 3433"/>
                <a:gd name="T83" fmla="*/ 1845 h 2482"/>
                <a:gd name="T84" fmla="*/ 2373 w 3433"/>
                <a:gd name="T85" fmla="*/ 1748 h 2482"/>
                <a:gd name="T86" fmla="*/ 2841 w 3433"/>
                <a:gd name="T87" fmla="*/ 1598 h 2482"/>
                <a:gd name="T88" fmla="*/ 2620 w 3433"/>
                <a:gd name="T89" fmla="*/ 1562 h 2482"/>
                <a:gd name="T90" fmla="*/ 2664 w 3433"/>
                <a:gd name="T91" fmla="*/ 1465 h 2482"/>
                <a:gd name="T92" fmla="*/ 2885 w 3433"/>
                <a:gd name="T93" fmla="*/ 1527 h 2482"/>
                <a:gd name="T94" fmla="*/ 2744 w 3433"/>
                <a:gd name="T95" fmla="*/ 1333 h 2482"/>
                <a:gd name="T96" fmla="*/ 2717 w 3433"/>
                <a:gd name="T97" fmla="*/ 1289 h 2482"/>
                <a:gd name="T98" fmla="*/ 2770 w 3433"/>
                <a:gd name="T99" fmla="*/ 1227 h 2482"/>
                <a:gd name="T100" fmla="*/ 2885 w 3433"/>
                <a:gd name="T101" fmla="*/ 1156 h 2482"/>
                <a:gd name="T102" fmla="*/ 3017 w 3433"/>
                <a:gd name="T103" fmla="*/ 1103 h 2482"/>
                <a:gd name="T104" fmla="*/ 3017 w 3433"/>
                <a:gd name="T105" fmla="*/ 1033 h 2482"/>
                <a:gd name="T106" fmla="*/ 2850 w 3433"/>
                <a:gd name="T107" fmla="*/ 874 h 2482"/>
                <a:gd name="T108" fmla="*/ 3097 w 3433"/>
                <a:gd name="T109" fmla="*/ 847 h 2482"/>
                <a:gd name="T110" fmla="*/ 3000 w 3433"/>
                <a:gd name="T111" fmla="*/ 768 h 2482"/>
                <a:gd name="T112" fmla="*/ 2867 w 3433"/>
                <a:gd name="T113" fmla="*/ 750 h 2482"/>
                <a:gd name="T114" fmla="*/ 3008 w 3433"/>
                <a:gd name="T115" fmla="*/ 556 h 2482"/>
                <a:gd name="T116" fmla="*/ 3008 w 3433"/>
                <a:gd name="T117" fmla="*/ 486 h 2482"/>
                <a:gd name="T118" fmla="*/ 3176 w 3433"/>
                <a:gd name="T119" fmla="*/ 415 h 2482"/>
                <a:gd name="T120" fmla="*/ 3282 w 3433"/>
                <a:gd name="T121" fmla="*/ 353 h 2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433" h="2482">
                  <a:moveTo>
                    <a:pt x="3423" y="274"/>
                  </a:moveTo>
                  <a:lnTo>
                    <a:pt x="3423" y="274"/>
                  </a:lnTo>
                  <a:lnTo>
                    <a:pt x="3397" y="265"/>
                  </a:lnTo>
                  <a:lnTo>
                    <a:pt x="3344" y="247"/>
                  </a:lnTo>
                  <a:lnTo>
                    <a:pt x="3291" y="238"/>
                  </a:lnTo>
                  <a:lnTo>
                    <a:pt x="3229" y="230"/>
                  </a:lnTo>
                  <a:lnTo>
                    <a:pt x="3229" y="230"/>
                  </a:lnTo>
                  <a:lnTo>
                    <a:pt x="3185" y="230"/>
                  </a:lnTo>
                  <a:lnTo>
                    <a:pt x="3150" y="238"/>
                  </a:lnTo>
                  <a:lnTo>
                    <a:pt x="3132" y="256"/>
                  </a:lnTo>
                  <a:lnTo>
                    <a:pt x="3114" y="282"/>
                  </a:lnTo>
                  <a:lnTo>
                    <a:pt x="3114" y="282"/>
                  </a:lnTo>
                  <a:lnTo>
                    <a:pt x="3114" y="291"/>
                  </a:lnTo>
                  <a:lnTo>
                    <a:pt x="3097" y="300"/>
                  </a:lnTo>
                  <a:lnTo>
                    <a:pt x="3097" y="300"/>
                  </a:lnTo>
                  <a:lnTo>
                    <a:pt x="3061" y="291"/>
                  </a:lnTo>
                  <a:lnTo>
                    <a:pt x="3061" y="291"/>
                  </a:lnTo>
                  <a:lnTo>
                    <a:pt x="3008" y="282"/>
                  </a:lnTo>
                  <a:lnTo>
                    <a:pt x="3008" y="282"/>
                  </a:lnTo>
                  <a:lnTo>
                    <a:pt x="3000" y="282"/>
                  </a:lnTo>
                  <a:lnTo>
                    <a:pt x="3000" y="282"/>
                  </a:lnTo>
                  <a:lnTo>
                    <a:pt x="3000" y="291"/>
                  </a:lnTo>
                  <a:lnTo>
                    <a:pt x="3000" y="291"/>
                  </a:lnTo>
                  <a:lnTo>
                    <a:pt x="2982" y="282"/>
                  </a:lnTo>
                  <a:lnTo>
                    <a:pt x="2982" y="274"/>
                  </a:lnTo>
                  <a:lnTo>
                    <a:pt x="2982" y="274"/>
                  </a:lnTo>
                  <a:lnTo>
                    <a:pt x="2982" y="265"/>
                  </a:lnTo>
                  <a:lnTo>
                    <a:pt x="2973" y="265"/>
                  </a:lnTo>
                  <a:lnTo>
                    <a:pt x="2973" y="265"/>
                  </a:lnTo>
                  <a:lnTo>
                    <a:pt x="2956" y="274"/>
                  </a:lnTo>
                  <a:lnTo>
                    <a:pt x="2956" y="274"/>
                  </a:lnTo>
                  <a:lnTo>
                    <a:pt x="2929" y="282"/>
                  </a:lnTo>
                  <a:lnTo>
                    <a:pt x="2911" y="300"/>
                  </a:lnTo>
                  <a:lnTo>
                    <a:pt x="2911" y="300"/>
                  </a:lnTo>
                  <a:lnTo>
                    <a:pt x="2876" y="318"/>
                  </a:lnTo>
                  <a:lnTo>
                    <a:pt x="2850" y="335"/>
                  </a:lnTo>
                  <a:lnTo>
                    <a:pt x="2850" y="335"/>
                  </a:lnTo>
                  <a:lnTo>
                    <a:pt x="2814" y="362"/>
                  </a:lnTo>
                  <a:lnTo>
                    <a:pt x="2814" y="362"/>
                  </a:lnTo>
                  <a:lnTo>
                    <a:pt x="2797" y="371"/>
                  </a:lnTo>
                  <a:lnTo>
                    <a:pt x="2797" y="371"/>
                  </a:lnTo>
                  <a:lnTo>
                    <a:pt x="2753" y="397"/>
                  </a:lnTo>
                  <a:lnTo>
                    <a:pt x="2753" y="397"/>
                  </a:lnTo>
                  <a:lnTo>
                    <a:pt x="2753" y="397"/>
                  </a:lnTo>
                  <a:lnTo>
                    <a:pt x="2753" y="397"/>
                  </a:lnTo>
                  <a:lnTo>
                    <a:pt x="2770" y="371"/>
                  </a:lnTo>
                  <a:lnTo>
                    <a:pt x="2850" y="291"/>
                  </a:lnTo>
                  <a:lnTo>
                    <a:pt x="2850" y="291"/>
                  </a:lnTo>
                  <a:lnTo>
                    <a:pt x="2867" y="265"/>
                  </a:lnTo>
                  <a:lnTo>
                    <a:pt x="2867" y="247"/>
                  </a:lnTo>
                  <a:lnTo>
                    <a:pt x="2867" y="230"/>
                  </a:lnTo>
                  <a:lnTo>
                    <a:pt x="2867" y="230"/>
                  </a:lnTo>
                  <a:lnTo>
                    <a:pt x="2858" y="221"/>
                  </a:lnTo>
                  <a:lnTo>
                    <a:pt x="2850" y="212"/>
                  </a:lnTo>
                  <a:lnTo>
                    <a:pt x="2806" y="203"/>
                  </a:lnTo>
                  <a:lnTo>
                    <a:pt x="2806" y="203"/>
                  </a:lnTo>
                  <a:lnTo>
                    <a:pt x="2779" y="221"/>
                  </a:lnTo>
                  <a:lnTo>
                    <a:pt x="2761" y="238"/>
                  </a:lnTo>
                  <a:lnTo>
                    <a:pt x="2761" y="238"/>
                  </a:lnTo>
                  <a:lnTo>
                    <a:pt x="2735" y="247"/>
                  </a:lnTo>
                  <a:lnTo>
                    <a:pt x="2735" y="247"/>
                  </a:lnTo>
                  <a:lnTo>
                    <a:pt x="2717" y="256"/>
                  </a:lnTo>
                  <a:lnTo>
                    <a:pt x="2717" y="256"/>
                  </a:lnTo>
                  <a:lnTo>
                    <a:pt x="2682" y="274"/>
                  </a:lnTo>
                  <a:lnTo>
                    <a:pt x="2682" y="274"/>
                  </a:lnTo>
                  <a:lnTo>
                    <a:pt x="2611" y="300"/>
                  </a:lnTo>
                  <a:lnTo>
                    <a:pt x="2567" y="309"/>
                  </a:lnTo>
                  <a:lnTo>
                    <a:pt x="2567" y="309"/>
                  </a:lnTo>
                  <a:lnTo>
                    <a:pt x="2558" y="300"/>
                  </a:lnTo>
                  <a:lnTo>
                    <a:pt x="2558" y="300"/>
                  </a:lnTo>
                  <a:lnTo>
                    <a:pt x="2585" y="291"/>
                  </a:lnTo>
                  <a:lnTo>
                    <a:pt x="2629" y="274"/>
                  </a:lnTo>
                  <a:lnTo>
                    <a:pt x="2629" y="274"/>
                  </a:lnTo>
                  <a:lnTo>
                    <a:pt x="2638" y="265"/>
                  </a:lnTo>
                  <a:lnTo>
                    <a:pt x="2638" y="265"/>
                  </a:lnTo>
                  <a:lnTo>
                    <a:pt x="2664" y="247"/>
                  </a:lnTo>
                  <a:lnTo>
                    <a:pt x="2664" y="247"/>
                  </a:lnTo>
                  <a:lnTo>
                    <a:pt x="2673" y="230"/>
                  </a:lnTo>
                  <a:lnTo>
                    <a:pt x="2673" y="230"/>
                  </a:lnTo>
                  <a:lnTo>
                    <a:pt x="2656" y="221"/>
                  </a:lnTo>
                  <a:lnTo>
                    <a:pt x="2656" y="221"/>
                  </a:lnTo>
                  <a:lnTo>
                    <a:pt x="2638" y="221"/>
                  </a:lnTo>
                  <a:lnTo>
                    <a:pt x="2638" y="221"/>
                  </a:lnTo>
                  <a:lnTo>
                    <a:pt x="2567" y="221"/>
                  </a:lnTo>
                  <a:lnTo>
                    <a:pt x="2567" y="221"/>
                  </a:lnTo>
                  <a:lnTo>
                    <a:pt x="2453" y="230"/>
                  </a:lnTo>
                  <a:lnTo>
                    <a:pt x="2453" y="230"/>
                  </a:lnTo>
                  <a:lnTo>
                    <a:pt x="2391" y="238"/>
                  </a:lnTo>
                  <a:lnTo>
                    <a:pt x="2391" y="238"/>
                  </a:lnTo>
                  <a:lnTo>
                    <a:pt x="2364" y="247"/>
                  </a:lnTo>
                  <a:lnTo>
                    <a:pt x="2347" y="247"/>
                  </a:lnTo>
                  <a:lnTo>
                    <a:pt x="2347" y="247"/>
                  </a:lnTo>
                  <a:lnTo>
                    <a:pt x="2276" y="265"/>
                  </a:lnTo>
                  <a:lnTo>
                    <a:pt x="2276" y="265"/>
                  </a:lnTo>
                  <a:lnTo>
                    <a:pt x="2259" y="265"/>
                  </a:lnTo>
                  <a:lnTo>
                    <a:pt x="2259" y="265"/>
                  </a:lnTo>
                  <a:lnTo>
                    <a:pt x="2285" y="247"/>
                  </a:lnTo>
                  <a:lnTo>
                    <a:pt x="2329" y="238"/>
                  </a:lnTo>
                  <a:lnTo>
                    <a:pt x="2470" y="212"/>
                  </a:lnTo>
                  <a:lnTo>
                    <a:pt x="2576" y="212"/>
                  </a:lnTo>
                  <a:lnTo>
                    <a:pt x="2576" y="212"/>
                  </a:lnTo>
                  <a:lnTo>
                    <a:pt x="2664" y="203"/>
                  </a:lnTo>
                  <a:lnTo>
                    <a:pt x="2708" y="203"/>
                  </a:lnTo>
                  <a:lnTo>
                    <a:pt x="2744" y="194"/>
                  </a:lnTo>
                  <a:lnTo>
                    <a:pt x="2744" y="194"/>
                  </a:lnTo>
                  <a:lnTo>
                    <a:pt x="2779" y="177"/>
                  </a:lnTo>
                  <a:lnTo>
                    <a:pt x="2814" y="168"/>
                  </a:lnTo>
                  <a:lnTo>
                    <a:pt x="2823" y="168"/>
                  </a:lnTo>
                  <a:lnTo>
                    <a:pt x="2823" y="168"/>
                  </a:lnTo>
                  <a:lnTo>
                    <a:pt x="2885" y="150"/>
                  </a:lnTo>
                  <a:lnTo>
                    <a:pt x="2885" y="150"/>
                  </a:lnTo>
                  <a:lnTo>
                    <a:pt x="2894" y="141"/>
                  </a:lnTo>
                  <a:lnTo>
                    <a:pt x="2894" y="141"/>
                  </a:lnTo>
                  <a:lnTo>
                    <a:pt x="2894" y="132"/>
                  </a:lnTo>
                  <a:lnTo>
                    <a:pt x="2894" y="132"/>
                  </a:lnTo>
                  <a:lnTo>
                    <a:pt x="2850" y="115"/>
                  </a:lnTo>
                  <a:lnTo>
                    <a:pt x="2788" y="106"/>
                  </a:lnTo>
                  <a:lnTo>
                    <a:pt x="2770" y="106"/>
                  </a:lnTo>
                  <a:lnTo>
                    <a:pt x="2770" y="106"/>
                  </a:lnTo>
                  <a:lnTo>
                    <a:pt x="2735" y="106"/>
                  </a:lnTo>
                  <a:lnTo>
                    <a:pt x="2717" y="97"/>
                  </a:lnTo>
                  <a:lnTo>
                    <a:pt x="2717" y="97"/>
                  </a:lnTo>
                  <a:lnTo>
                    <a:pt x="2708" y="88"/>
                  </a:lnTo>
                  <a:lnTo>
                    <a:pt x="2708" y="88"/>
                  </a:lnTo>
                  <a:lnTo>
                    <a:pt x="2700" y="71"/>
                  </a:lnTo>
                  <a:lnTo>
                    <a:pt x="2682" y="62"/>
                  </a:lnTo>
                  <a:lnTo>
                    <a:pt x="2682" y="62"/>
                  </a:lnTo>
                  <a:lnTo>
                    <a:pt x="2673" y="62"/>
                  </a:lnTo>
                  <a:lnTo>
                    <a:pt x="2673" y="62"/>
                  </a:lnTo>
                  <a:lnTo>
                    <a:pt x="2647" y="44"/>
                  </a:lnTo>
                  <a:lnTo>
                    <a:pt x="2647" y="44"/>
                  </a:lnTo>
                  <a:lnTo>
                    <a:pt x="2647" y="44"/>
                  </a:lnTo>
                  <a:lnTo>
                    <a:pt x="2647" y="44"/>
                  </a:lnTo>
                  <a:lnTo>
                    <a:pt x="2620" y="35"/>
                  </a:lnTo>
                  <a:lnTo>
                    <a:pt x="2576" y="35"/>
                  </a:lnTo>
                  <a:lnTo>
                    <a:pt x="2576" y="35"/>
                  </a:lnTo>
                  <a:lnTo>
                    <a:pt x="2514" y="26"/>
                  </a:lnTo>
                  <a:lnTo>
                    <a:pt x="2488" y="26"/>
                  </a:lnTo>
                  <a:lnTo>
                    <a:pt x="2488" y="26"/>
                  </a:lnTo>
                  <a:lnTo>
                    <a:pt x="2435" y="9"/>
                  </a:lnTo>
                  <a:lnTo>
                    <a:pt x="2356" y="0"/>
                  </a:lnTo>
                  <a:lnTo>
                    <a:pt x="2320" y="0"/>
                  </a:lnTo>
                  <a:lnTo>
                    <a:pt x="2320" y="0"/>
                  </a:lnTo>
                  <a:lnTo>
                    <a:pt x="2259" y="9"/>
                  </a:lnTo>
                  <a:lnTo>
                    <a:pt x="2259" y="9"/>
                  </a:lnTo>
                  <a:lnTo>
                    <a:pt x="2170" y="9"/>
                  </a:lnTo>
                  <a:lnTo>
                    <a:pt x="2082" y="9"/>
                  </a:lnTo>
                  <a:lnTo>
                    <a:pt x="2082" y="9"/>
                  </a:lnTo>
                  <a:lnTo>
                    <a:pt x="2082" y="9"/>
                  </a:lnTo>
                  <a:lnTo>
                    <a:pt x="2082" y="9"/>
                  </a:lnTo>
                  <a:lnTo>
                    <a:pt x="2064" y="18"/>
                  </a:lnTo>
                  <a:lnTo>
                    <a:pt x="2064" y="18"/>
                  </a:lnTo>
                  <a:lnTo>
                    <a:pt x="2047" y="18"/>
                  </a:lnTo>
                  <a:lnTo>
                    <a:pt x="2047" y="18"/>
                  </a:lnTo>
                  <a:lnTo>
                    <a:pt x="2020" y="18"/>
                  </a:lnTo>
                  <a:lnTo>
                    <a:pt x="2020" y="18"/>
                  </a:lnTo>
                  <a:lnTo>
                    <a:pt x="2003" y="26"/>
                  </a:lnTo>
                  <a:lnTo>
                    <a:pt x="1994" y="26"/>
                  </a:lnTo>
                  <a:lnTo>
                    <a:pt x="1994" y="26"/>
                  </a:lnTo>
                  <a:lnTo>
                    <a:pt x="1959" y="26"/>
                  </a:lnTo>
                  <a:lnTo>
                    <a:pt x="1950" y="35"/>
                  </a:lnTo>
                  <a:lnTo>
                    <a:pt x="1941" y="44"/>
                  </a:lnTo>
                  <a:lnTo>
                    <a:pt x="1941" y="44"/>
                  </a:lnTo>
                  <a:lnTo>
                    <a:pt x="1950" y="53"/>
                  </a:lnTo>
                  <a:lnTo>
                    <a:pt x="1950" y="53"/>
                  </a:lnTo>
                  <a:lnTo>
                    <a:pt x="1950" y="62"/>
                  </a:lnTo>
                  <a:lnTo>
                    <a:pt x="1950" y="71"/>
                  </a:lnTo>
                  <a:lnTo>
                    <a:pt x="1950" y="71"/>
                  </a:lnTo>
                  <a:lnTo>
                    <a:pt x="1950" y="71"/>
                  </a:lnTo>
                  <a:lnTo>
                    <a:pt x="1950" y="71"/>
                  </a:lnTo>
                  <a:lnTo>
                    <a:pt x="1941" y="79"/>
                  </a:lnTo>
                  <a:lnTo>
                    <a:pt x="1914" y="79"/>
                  </a:lnTo>
                  <a:lnTo>
                    <a:pt x="1914" y="79"/>
                  </a:lnTo>
                  <a:lnTo>
                    <a:pt x="1914" y="71"/>
                  </a:lnTo>
                  <a:lnTo>
                    <a:pt x="1914" y="71"/>
                  </a:lnTo>
                  <a:lnTo>
                    <a:pt x="1914" y="71"/>
                  </a:lnTo>
                  <a:lnTo>
                    <a:pt x="1914" y="71"/>
                  </a:lnTo>
                  <a:lnTo>
                    <a:pt x="1914" y="62"/>
                  </a:lnTo>
                  <a:lnTo>
                    <a:pt x="1914" y="62"/>
                  </a:lnTo>
                  <a:lnTo>
                    <a:pt x="1897" y="53"/>
                  </a:lnTo>
                  <a:lnTo>
                    <a:pt x="1888" y="44"/>
                  </a:lnTo>
                  <a:lnTo>
                    <a:pt x="1853" y="44"/>
                  </a:lnTo>
                  <a:lnTo>
                    <a:pt x="1853" y="44"/>
                  </a:lnTo>
                  <a:lnTo>
                    <a:pt x="1835" y="44"/>
                  </a:lnTo>
                  <a:lnTo>
                    <a:pt x="1835" y="44"/>
                  </a:lnTo>
                  <a:lnTo>
                    <a:pt x="1835" y="44"/>
                  </a:lnTo>
                  <a:lnTo>
                    <a:pt x="1835" y="44"/>
                  </a:lnTo>
                  <a:lnTo>
                    <a:pt x="1817" y="53"/>
                  </a:lnTo>
                  <a:lnTo>
                    <a:pt x="1817" y="53"/>
                  </a:lnTo>
                  <a:lnTo>
                    <a:pt x="1809" y="53"/>
                  </a:lnTo>
                  <a:lnTo>
                    <a:pt x="1800" y="53"/>
                  </a:lnTo>
                  <a:lnTo>
                    <a:pt x="1800" y="53"/>
                  </a:lnTo>
                  <a:lnTo>
                    <a:pt x="1773" y="53"/>
                  </a:lnTo>
                  <a:lnTo>
                    <a:pt x="1773" y="53"/>
                  </a:lnTo>
                  <a:lnTo>
                    <a:pt x="1747" y="53"/>
                  </a:lnTo>
                  <a:lnTo>
                    <a:pt x="1747" y="53"/>
                  </a:lnTo>
                  <a:lnTo>
                    <a:pt x="1694" y="44"/>
                  </a:lnTo>
                  <a:lnTo>
                    <a:pt x="1676" y="44"/>
                  </a:lnTo>
                  <a:lnTo>
                    <a:pt x="1676" y="44"/>
                  </a:lnTo>
                  <a:lnTo>
                    <a:pt x="1667" y="53"/>
                  </a:lnTo>
                  <a:lnTo>
                    <a:pt x="1667" y="53"/>
                  </a:lnTo>
                  <a:lnTo>
                    <a:pt x="1650" y="62"/>
                  </a:lnTo>
                  <a:lnTo>
                    <a:pt x="1623" y="62"/>
                  </a:lnTo>
                  <a:lnTo>
                    <a:pt x="1544" y="71"/>
                  </a:lnTo>
                  <a:lnTo>
                    <a:pt x="1544" y="71"/>
                  </a:lnTo>
                  <a:lnTo>
                    <a:pt x="1500" y="71"/>
                  </a:lnTo>
                  <a:lnTo>
                    <a:pt x="1500" y="71"/>
                  </a:lnTo>
                  <a:lnTo>
                    <a:pt x="1491" y="79"/>
                  </a:lnTo>
                  <a:lnTo>
                    <a:pt x="1482" y="88"/>
                  </a:lnTo>
                  <a:lnTo>
                    <a:pt x="1482" y="88"/>
                  </a:lnTo>
                  <a:lnTo>
                    <a:pt x="1491" y="97"/>
                  </a:lnTo>
                  <a:lnTo>
                    <a:pt x="1500" y="97"/>
                  </a:lnTo>
                  <a:lnTo>
                    <a:pt x="1500" y="97"/>
                  </a:lnTo>
                  <a:lnTo>
                    <a:pt x="1500" y="97"/>
                  </a:lnTo>
                  <a:lnTo>
                    <a:pt x="1500" y="97"/>
                  </a:lnTo>
                  <a:lnTo>
                    <a:pt x="1500" y="97"/>
                  </a:lnTo>
                  <a:lnTo>
                    <a:pt x="1509" y="106"/>
                  </a:lnTo>
                  <a:lnTo>
                    <a:pt x="1509" y="106"/>
                  </a:lnTo>
                  <a:lnTo>
                    <a:pt x="1535" y="124"/>
                  </a:lnTo>
                  <a:lnTo>
                    <a:pt x="1535" y="124"/>
                  </a:lnTo>
                  <a:lnTo>
                    <a:pt x="1491" y="132"/>
                  </a:lnTo>
                  <a:lnTo>
                    <a:pt x="1491" y="132"/>
                  </a:lnTo>
                  <a:lnTo>
                    <a:pt x="1491" y="132"/>
                  </a:lnTo>
                  <a:lnTo>
                    <a:pt x="1491" y="132"/>
                  </a:lnTo>
                  <a:lnTo>
                    <a:pt x="1447" y="132"/>
                  </a:lnTo>
                  <a:lnTo>
                    <a:pt x="1447" y="132"/>
                  </a:lnTo>
                  <a:lnTo>
                    <a:pt x="1438" y="141"/>
                  </a:lnTo>
                  <a:lnTo>
                    <a:pt x="1438" y="141"/>
                  </a:lnTo>
                  <a:lnTo>
                    <a:pt x="1438" y="159"/>
                  </a:lnTo>
                  <a:lnTo>
                    <a:pt x="1438" y="159"/>
                  </a:lnTo>
                  <a:lnTo>
                    <a:pt x="1464" y="177"/>
                  </a:lnTo>
                  <a:lnTo>
                    <a:pt x="1509" y="194"/>
                  </a:lnTo>
                  <a:lnTo>
                    <a:pt x="1509" y="194"/>
                  </a:lnTo>
                  <a:lnTo>
                    <a:pt x="1553" y="221"/>
                  </a:lnTo>
                  <a:lnTo>
                    <a:pt x="1579" y="247"/>
                  </a:lnTo>
                  <a:lnTo>
                    <a:pt x="1579" y="247"/>
                  </a:lnTo>
                  <a:lnTo>
                    <a:pt x="1588" y="256"/>
                  </a:lnTo>
                  <a:lnTo>
                    <a:pt x="1588" y="256"/>
                  </a:lnTo>
                  <a:lnTo>
                    <a:pt x="1588" y="256"/>
                  </a:lnTo>
                  <a:lnTo>
                    <a:pt x="1588" y="256"/>
                  </a:lnTo>
                  <a:lnTo>
                    <a:pt x="1588" y="256"/>
                  </a:lnTo>
                  <a:lnTo>
                    <a:pt x="1588" y="256"/>
                  </a:lnTo>
                  <a:lnTo>
                    <a:pt x="1561" y="247"/>
                  </a:lnTo>
                  <a:lnTo>
                    <a:pt x="1517" y="230"/>
                  </a:lnTo>
                  <a:lnTo>
                    <a:pt x="1517" y="230"/>
                  </a:lnTo>
                  <a:lnTo>
                    <a:pt x="1482" y="212"/>
                  </a:lnTo>
                  <a:lnTo>
                    <a:pt x="1456" y="203"/>
                  </a:lnTo>
                  <a:lnTo>
                    <a:pt x="1447" y="203"/>
                  </a:lnTo>
                  <a:lnTo>
                    <a:pt x="1447" y="203"/>
                  </a:lnTo>
                  <a:lnTo>
                    <a:pt x="1411" y="194"/>
                  </a:lnTo>
                  <a:lnTo>
                    <a:pt x="1394" y="185"/>
                  </a:lnTo>
                  <a:lnTo>
                    <a:pt x="1394" y="185"/>
                  </a:lnTo>
                  <a:lnTo>
                    <a:pt x="1367" y="168"/>
                  </a:lnTo>
                  <a:lnTo>
                    <a:pt x="1332" y="150"/>
                  </a:lnTo>
                  <a:lnTo>
                    <a:pt x="1261" y="141"/>
                  </a:lnTo>
                  <a:lnTo>
                    <a:pt x="1261" y="141"/>
                  </a:lnTo>
                  <a:lnTo>
                    <a:pt x="1244" y="141"/>
                  </a:lnTo>
                  <a:lnTo>
                    <a:pt x="1235" y="150"/>
                  </a:lnTo>
                  <a:lnTo>
                    <a:pt x="1235" y="159"/>
                  </a:lnTo>
                  <a:lnTo>
                    <a:pt x="1235" y="159"/>
                  </a:lnTo>
                  <a:lnTo>
                    <a:pt x="1235" y="168"/>
                  </a:lnTo>
                  <a:lnTo>
                    <a:pt x="1235" y="168"/>
                  </a:lnTo>
                  <a:lnTo>
                    <a:pt x="1244" y="185"/>
                  </a:lnTo>
                  <a:lnTo>
                    <a:pt x="1270" y="194"/>
                  </a:lnTo>
                  <a:lnTo>
                    <a:pt x="1270" y="194"/>
                  </a:lnTo>
                  <a:lnTo>
                    <a:pt x="1297" y="221"/>
                  </a:lnTo>
                  <a:lnTo>
                    <a:pt x="1306" y="230"/>
                  </a:lnTo>
                  <a:lnTo>
                    <a:pt x="1306" y="230"/>
                  </a:lnTo>
                  <a:lnTo>
                    <a:pt x="1288" y="230"/>
                  </a:lnTo>
                  <a:lnTo>
                    <a:pt x="1261" y="230"/>
                  </a:lnTo>
                  <a:lnTo>
                    <a:pt x="1261" y="230"/>
                  </a:lnTo>
                  <a:lnTo>
                    <a:pt x="1235" y="221"/>
                  </a:lnTo>
                  <a:lnTo>
                    <a:pt x="1226" y="221"/>
                  </a:lnTo>
                  <a:lnTo>
                    <a:pt x="1226" y="221"/>
                  </a:lnTo>
                  <a:lnTo>
                    <a:pt x="1191" y="212"/>
                  </a:lnTo>
                  <a:lnTo>
                    <a:pt x="1191" y="203"/>
                  </a:lnTo>
                  <a:lnTo>
                    <a:pt x="1191" y="203"/>
                  </a:lnTo>
                  <a:lnTo>
                    <a:pt x="1156" y="185"/>
                  </a:lnTo>
                  <a:lnTo>
                    <a:pt x="1129" y="177"/>
                  </a:lnTo>
                  <a:lnTo>
                    <a:pt x="1120" y="177"/>
                  </a:lnTo>
                  <a:lnTo>
                    <a:pt x="1120" y="177"/>
                  </a:lnTo>
                  <a:lnTo>
                    <a:pt x="1103" y="177"/>
                  </a:lnTo>
                  <a:lnTo>
                    <a:pt x="1103" y="177"/>
                  </a:lnTo>
                  <a:lnTo>
                    <a:pt x="1103" y="194"/>
                  </a:lnTo>
                  <a:lnTo>
                    <a:pt x="1103" y="194"/>
                  </a:lnTo>
                  <a:lnTo>
                    <a:pt x="1112" y="203"/>
                  </a:lnTo>
                  <a:lnTo>
                    <a:pt x="1112" y="203"/>
                  </a:lnTo>
                  <a:lnTo>
                    <a:pt x="1112" y="212"/>
                  </a:lnTo>
                  <a:lnTo>
                    <a:pt x="1112" y="212"/>
                  </a:lnTo>
                  <a:lnTo>
                    <a:pt x="1112" y="221"/>
                  </a:lnTo>
                  <a:lnTo>
                    <a:pt x="1120" y="247"/>
                  </a:lnTo>
                  <a:lnTo>
                    <a:pt x="1120" y="247"/>
                  </a:lnTo>
                  <a:lnTo>
                    <a:pt x="1112" y="265"/>
                  </a:lnTo>
                  <a:lnTo>
                    <a:pt x="1103" y="274"/>
                  </a:lnTo>
                  <a:lnTo>
                    <a:pt x="1076" y="291"/>
                  </a:lnTo>
                  <a:lnTo>
                    <a:pt x="1076" y="291"/>
                  </a:lnTo>
                  <a:lnTo>
                    <a:pt x="1076" y="282"/>
                  </a:lnTo>
                  <a:lnTo>
                    <a:pt x="1076" y="282"/>
                  </a:lnTo>
                  <a:lnTo>
                    <a:pt x="1076" y="282"/>
                  </a:lnTo>
                  <a:lnTo>
                    <a:pt x="1076" y="282"/>
                  </a:lnTo>
                  <a:lnTo>
                    <a:pt x="1085" y="247"/>
                  </a:lnTo>
                  <a:lnTo>
                    <a:pt x="1076" y="212"/>
                  </a:lnTo>
                  <a:lnTo>
                    <a:pt x="1076" y="212"/>
                  </a:lnTo>
                  <a:lnTo>
                    <a:pt x="1067" y="185"/>
                  </a:lnTo>
                  <a:lnTo>
                    <a:pt x="1050" y="168"/>
                  </a:lnTo>
                  <a:lnTo>
                    <a:pt x="1050" y="168"/>
                  </a:lnTo>
                  <a:lnTo>
                    <a:pt x="1006" y="168"/>
                  </a:lnTo>
                  <a:lnTo>
                    <a:pt x="953" y="177"/>
                  </a:lnTo>
                  <a:lnTo>
                    <a:pt x="953" y="177"/>
                  </a:lnTo>
                  <a:lnTo>
                    <a:pt x="909" y="185"/>
                  </a:lnTo>
                  <a:lnTo>
                    <a:pt x="882" y="194"/>
                  </a:lnTo>
                  <a:lnTo>
                    <a:pt x="873" y="194"/>
                  </a:lnTo>
                  <a:lnTo>
                    <a:pt x="873" y="194"/>
                  </a:lnTo>
                  <a:lnTo>
                    <a:pt x="820" y="194"/>
                  </a:lnTo>
                  <a:lnTo>
                    <a:pt x="794" y="212"/>
                  </a:lnTo>
                  <a:lnTo>
                    <a:pt x="794" y="212"/>
                  </a:lnTo>
                  <a:lnTo>
                    <a:pt x="794" y="221"/>
                  </a:lnTo>
                  <a:lnTo>
                    <a:pt x="794" y="221"/>
                  </a:lnTo>
                  <a:lnTo>
                    <a:pt x="794" y="230"/>
                  </a:lnTo>
                  <a:lnTo>
                    <a:pt x="803" y="230"/>
                  </a:lnTo>
                  <a:lnTo>
                    <a:pt x="803" y="230"/>
                  </a:lnTo>
                  <a:lnTo>
                    <a:pt x="803" y="238"/>
                  </a:lnTo>
                  <a:lnTo>
                    <a:pt x="803" y="238"/>
                  </a:lnTo>
                  <a:lnTo>
                    <a:pt x="820" y="247"/>
                  </a:lnTo>
                  <a:lnTo>
                    <a:pt x="820" y="247"/>
                  </a:lnTo>
                  <a:lnTo>
                    <a:pt x="812" y="256"/>
                  </a:lnTo>
                  <a:lnTo>
                    <a:pt x="812" y="256"/>
                  </a:lnTo>
                  <a:lnTo>
                    <a:pt x="785" y="247"/>
                  </a:lnTo>
                  <a:lnTo>
                    <a:pt x="785" y="247"/>
                  </a:lnTo>
                  <a:lnTo>
                    <a:pt x="767" y="238"/>
                  </a:lnTo>
                  <a:lnTo>
                    <a:pt x="767" y="238"/>
                  </a:lnTo>
                  <a:lnTo>
                    <a:pt x="750" y="230"/>
                  </a:lnTo>
                  <a:lnTo>
                    <a:pt x="723" y="230"/>
                  </a:lnTo>
                  <a:lnTo>
                    <a:pt x="723" y="230"/>
                  </a:lnTo>
                  <a:lnTo>
                    <a:pt x="679" y="230"/>
                  </a:lnTo>
                  <a:lnTo>
                    <a:pt x="653" y="238"/>
                  </a:lnTo>
                  <a:lnTo>
                    <a:pt x="653" y="238"/>
                  </a:lnTo>
                  <a:lnTo>
                    <a:pt x="644" y="247"/>
                  </a:lnTo>
                  <a:lnTo>
                    <a:pt x="644" y="247"/>
                  </a:lnTo>
                  <a:lnTo>
                    <a:pt x="644" y="265"/>
                  </a:lnTo>
                  <a:lnTo>
                    <a:pt x="644" y="265"/>
                  </a:lnTo>
                  <a:lnTo>
                    <a:pt x="662" y="282"/>
                  </a:lnTo>
                  <a:lnTo>
                    <a:pt x="662" y="300"/>
                  </a:lnTo>
                  <a:lnTo>
                    <a:pt x="662" y="300"/>
                  </a:lnTo>
                  <a:lnTo>
                    <a:pt x="662" y="300"/>
                  </a:lnTo>
                  <a:lnTo>
                    <a:pt x="662" y="300"/>
                  </a:lnTo>
                  <a:lnTo>
                    <a:pt x="662" y="327"/>
                  </a:lnTo>
                  <a:lnTo>
                    <a:pt x="662" y="335"/>
                  </a:lnTo>
                  <a:lnTo>
                    <a:pt x="662" y="335"/>
                  </a:lnTo>
                  <a:lnTo>
                    <a:pt x="653" y="344"/>
                  </a:lnTo>
                  <a:lnTo>
                    <a:pt x="653" y="344"/>
                  </a:lnTo>
                  <a:lnTo>
                    <a:pt x="626" y="335"/>
                  </a:lnTo>
                  <a:lnTo>
                    <a:pt x="617" y="327"/>
                  </a:lnTo>
                  <a:lnTo>
                    <a:pt x="617" y="327"/>
                  </a:lnTo>
                  <a:lnTo>
                    <a:pt x="582" y="327"/>
                  </a:lnTo>
                  <a:lnTo>
                    <a:pt x="556" y="318"/>
                  </a:lnTo>
                  <a:lnTo>
                    <a:pt x="556" y="318"/>
                  </a:lnTo>
                  <a:lnTo>
                    <a:pt x="494" y="335"/>
                  </a:lnTo>
                  <a:lnTo>
                    <a:pt x="414" y="371"/>
                  </a:lnTo>
                  <a:lnTo>
                    <a:pt x="335" y="415"/>
                  </a:lnTo>
                  <a:lnTo>
                    <a:pt x="309" y="433"/>
                  </a:lnTo>
                  <a:lnTo>
                    <a:pt x="300" y="450"/>
                  </a:lnTo>
                  <a:lnTo>
                    <a:pt x="300" y="450"/>
                  </a:lnTo>
                  <a:lnTo>
                    <a:pt x="300" y="459"/>
                  </a:lnTo>
                  <a:lnTo>
                    <a:pt x="300" y="459"/>
                  </a:lnTo>
                  <a:lnTo>
                    <a:pt x="317" y="477"/>
                  </a:lnTo>
                  <a:lnTo>
                    <a:pt x="362" y="477"/>
                  </a:lnTo>
                  <a:lnTo>
                    <a:pt x="388" y="477"/>
                  </a:lnTo>
                  <a:lnTo>
                    <a:pt x="388" y="477"/>
                  </a:lnTo>
                  <a:lnTo>
                    <a:pt x="441" y="477"/>
                  </a:lnTo>
                  <a:lnTo>
                    <a:pt x="441" y="477"/>
                  </a:lnTo>
                  <a:lnTo>
                    <a:pt x="441" y="486"/>
                  </a:lnTo>
                  <a:lnTo>
                    <a:pt x="441" y="494"/>
                  </a:lnTo>
                  <a:lnTo>
                    <a:pt x="441" y="494"/>
                  </a:lnTo>
                  <a:lnTo>
                    <a:pt x="441" y="512"/>
                  </a:lnTo>
                  <a:lnTo>
                    <a:pt x="423" y="538"/>
                  </a:lnTo>
                  <a:lnTo>
                    <a:pt x="414" y="556"/>
                  </a:lnTo>
                  <a:lnTo>
                    <a:pt x="388" y="574"/>
                  </a:lnTo>
                  <a:lnTo>
                    <a:pt x="388" y="574"/>
                  </a:lnTo>
                  <a:lnTo>
                    <a:pt x="370" y="583"/>
                  </a:lnTo>
                  <a:lnTo>
                    <a:pt x="353" y="583"/>
                  </a:lnTo>
                  <a:lnTo>
                    <a:pt x="300" y="583"/>
                  </a:lnTo>
                  <a:lnTo>
                    <a:pt x="300" y="583"/>
                  </a:lnTo>
                  <a:lnTo>
                    <a:pt x="264" y="591"/>
                  </a:lnTo>
                  <a:lnTo>
                    <a:pt x="238" y="591"/>
                  </a:lnTo>
                  <a:lnTo>
                    <a:pt x="212" y="600"/>
                  </a:lnTo>
                  <a:lnTo>
                    <a:pt x="212" y="600"/>
                  </a:lnTo>
                  <a:lnTo>
                    <a:pt x="212" y="609"/>
                  </a:lnTo>
                  <a:lnTo>
                    <a:pt x="212" y="609"/>
                  </a:lnTo>
                  <a:lnTo>
                    <a:pt x="194" y="618"/>
                  </a:lnTo>
                  <a:lnTo>
                    <a:pt x="123" y="636"/>
                  </a:lnTo>
                  <a:lnTo>
                    <a:pt x="114" y="636"/>
                  </a:lnTo>
                  <a:lnTo>
                    <a:pt x="114" y="636"/>
                  </a:lnTo>
                  <a:lnTo>
                    <a:pt x="26" y="662"/>
                  </a:lnTo>
                  <a:lnTo>
                    <a:pt x="9" y="671"/>
                  </a:lnTo>
                  <a:lnTo>
                    <a:pt x="0" y="689"/>
                  </a:lnTo>
                  <a:lnTo>
                    <a:pt x="0" y="689"/>
                  </a:lnTo>
                  <a:lnTo>
                    <a:pt x="9" y="715"/>
                  </a:lnTo>
                  <a:lnTo>
                    <a:pt x="17" y="724"/>
                  </a:lnTo>
                  <a:lnTo>
                    <a:pt x="35" y="733"/>
                  </a:lnTo>
                  <a:lnTo>
                    <a:pt x="62" y="733"/>
                  </a:lnTo>
                  <a:lnTo>
                    <a:pt x="62" y="733"/>
                  </a:lnTo>
                  <a:lnTo>
                    <a:pt x="79" y="733"/>
                  </a:lnTo>
                  <a:lnTo>
                    <a:pt x="79" y="733"/>
                  </a:lnTo>
                  <a:lnTo>
                    <a:pt x="106" y="742"/>
                  </a:lnTo>
                  <a:lnTo>
                    <a:pt x="123" y="759"/>
                  </a:lnTo>
                  <a:lnTo>
                    <a:pt x="123" y="759"/>
                  </a:lnTo>
                  <a:lnTo>
                    <a:pt x="159" y="777"/>
                  </a:lnTo>
                  <a:lnTo>
                    <a:pt x="212" y="777"/>
                  </a:lnTo>
                  <a:lnTo>
                    <a:pt x="212" y="777"/>
                  </a:lnTo>
                  <a:lnTo>
                    <a:pt x="282" y="768"/>
                  </a:lnTo>
                  <a:lnTo>
                    <a:pt x="282" y="768"/>
                  </a:lnTo>
                  <a:lnTo>
                    <a:pt x="326" y="759"/>
                  </a:lnTo>
                  <a:lnTo>
                    <a:pt x="344" y="768"/>
                  </a:lnTo>
                  <a:lnTo>
                    <a:pt x="362" y="777"/>
                  </a:lnTo>
                  <a:lnTo>
                    <a:pt x="362" y="777"/>
                  </a:lnTo>
                  <a:lnTo>
                    <a:pt x="362" y="794"/>
                  </a:lnTo>
                  <a:lnTo>
                    <a:pt x="362" y="794"/>
                  </a:lnTo>
                  <a:lnTo>
                    <a:pt x="362" y="803"/>
                  </a:lnTo>
                  <a:lnTo>
                    <a:pt x="335" y="803"/>
                  </a:lnTo>
                  <a:lnTo>
                    <a:pt x="335" y="803"/>
                  </a:lnTo>
                  <a:lnTo>
                    <a:pt x="300" y="803"/>
                  </a:lnTo>
                  <a:lnTo>
                    <a:pt x="300" y="803"/>
                  </a:lnTo>
                  <a:lnTo>
                    <a:pt x="247" y="794"/>
                  </a:lnTo>
                  <a:lnTo>
                    <a:pt x="247" y="794"/>
                  </a:lnTo>
                  <a:lnTo>
                    <a:pt x="229" y="794"/>
                  </a:lnTo>
                  <a:lnTo>
                    <a:pt x="220" y="803"/>
                  </a:lnTo>
                  <a:lnTo>
                    <a:pt x="220" y="803"/>
                  </a:lnTo>
                  <a:lnTo>
                    <a:pt x="185" y="812"/>
                  </a:lnTo>
                  <a:lnTo>
                    <a:pt x="141" y="812"/>
                  </a:lnTo>
                  <a:lnTo>
                    <a:pt x="141" y="812"/>
                  </a:lnTo>
                  <a:lnTo>
                    <a:pt x="106" y="812"/>
                  </a:lnTo>
                  <a:lnTo>
                    <a:pt x="88" y="821"/>
                  </a:lnTo>
                  <a:lnTo>
                    <a:pt x="88" y="821"/>
                  </a:lnTo>
                  <a:lnTo>
                    <a:pt x="79" y="830"/>
                  </a:lnTo>
                  <a:lnTo>
                    <a:pt x="79" y="830"/>
                  </a:lnTo>
                  <a:lnTo>
                    <a:pt x="79" y="839"/>
                  </a:lnTo>
                  <a:lnTo>
                    <a:pt x="79" y="839"/>
                  </a:lnTo>
                  <a:lnTo>
                    <a:pt x="106" y="856"/>
                  </a:lnTo>
                  <a:lnTo>
                    <a:pt x="141" y="856"/>
                  </a:lnTo>
                  <a:lnTo>
                    <a:pt x="141" y="856"/>
                  </a:lnTo>
                  <a:lnTo>
                    <a:pt x="185" y="856"/>
                  </a:lnTo>
                  <a:lnTo>
                    <a:pt x="185" y="856"/>
                  </a:lnTo>
                  <a:lnTo>
                    <a:pt x="185" y="865"/>
                  </a:lnTo>
                  <a:lnTo>
                    <a:pt x="185" y="865"/>
                  </a:lnTo>
                  <a:lnTo>
                    <a:pt x="194" y="865"/>
                  </a:lnTo>
                  <a:lnTo>
                    <a:pt x="194" y="865"/>
                  </a:lnTo>
                  <a:lnTo>
                    <a:pt x="194" y="865"/>
                  </a:lnTo>
                  <a:lnTo>
                    <a:pt x="194" y="883"/>
                  </a:lnTo>
                  <a:lnTo>
                    <a:pt x="194" y="883"/>
                  </a:lnTo>
                  <a:lnTo>
                    <a:pt x="185" y="892"/>
                  </a:lnTo>
                  <a:lnTo>
                    <a:pt x="185" y="900"/>
                  </a:lnTo>
                  <a:lnTo>
                    <a:pt x="185" y="900"/>
                  </a:lnTo>
                  <a:lnTo>
                    <a:pt x="185" y="918"/>
                  </a:lnTo>
                  <a:lnTo>
                    <a:pt x="203" y="927"/>
                  </a:lnTo>
                  <a:lnTo>
                    <a:pt x="247" y="936"/>
                  </a:lnTo>
                  <a:lnTo>
                    <a:pt x="247" y="936"/>
                  </a:lnTo>
                  <a:lnTo>
                    <a:pt x="291" y="953"/>
                  </a:lnTo>
                  <a:lnTo>
                    <a:pt x="326" y="962"/>
                  </a:lnTo>
                  <a:lnTo>
                    <a:pt x="326" y="962"/>
                  </a:lnTo>
                  <a:lnTo>
                    <a:pt x="344" y="953"/>
                  </a:lnTo>
                  <a:lnTo>
                    <a:pt x="344" y="953"/>
                  </a:lnTo>
                  <a:lnTo>
                    <a:pt x="344" y="945"/>
                  </a:lnTo>
                  <a:lnTo>
                    <a:pt x="344" y="945"/>
                  </a:lnTo>
                  <a:lnTo>
                    <a:pt x="335" y="936"/>
                  </a:lnTo>
                  <a:lnTo>
                    <a:pt x="335" y="936"/>
                  </a:lnTo>
                  <a:lnTo>
                    <a:pt x="344" y="936"/>
                  </a:lnTo>
                  <a:lnTo>
                    <a:pt x="344" y="936"/>
                  </a:lnTo>
                  <a:lnTo>
                    <a:pt x="362" y="936"/>
                  </a:lnTo>
                  <a:lnTo>
                    <a:pt x="362" y="936"/>
                  </a:lnTo>
                  <a:lnTo>
                    <a:pt x="379" y="936"/>
                  </a:lnTo>
                  <a:lnTo>
                    <a:pt x="388" y="945"/>
                  </a:lnTo>
                  <a:lnTo>
                    <a:pt x="388" y="945"/>
                  </a:lnTo>
                  <a:lnTo>
                    <a:pt x="406" y="945"/>
                  </a:lnTo>
                  <a:lnTo>
                    <a:pt x="423" y="945"/>
                  </a:lnTo>
                  <a:lnTo>
                    <a:pt x="423" y="945"/>
                  </a:lnTo>
                  <a:lnTo>
                    <a:pt x="423" y="936"/>
                  </a:lnTo>
                  <a:lnTo>
                    <a:pt x="423" y="936"/>
                  </a:lnTo>
                  <a:lnTo>
                    <a:pt x="432" y="936"/>
                  </a:lnTo>
                  <a:lnTo>
                    <a:pt x="432" y="936"/>
                  </a:lnTo>
                  <a:lnTo>
                    <a:pt x="467" y="927"/>
                  </a:lnTo>
                  <a:lnTo>
                    <a:pt x="467" y="927"/>
                  </a:lnTo>
                  <a:lnTo>
                    <a:pt x="485" y="927"/>
                  </a:lnTo>
                  <a:lnTo>
                    <a:pt x="512" y="918"/>
                  </a:lnTo>
                  <a:lnTo>
                    <a:pt x="512" y="918"/>
                  </a:lnTo>
                  <a:lnTo>
                    <a:pt x="512" y="918"/>
                  </a:lnTo>
                  <a:lnTo>
                    <a:pt x="512" y="918"/>
                  </a:lnTo>
                  <a:lnTo>
                    <a:pt x="529" y="918"/>
                  </a:lnTo>
                  <a:lnTo>
                    <a:pt x="529" y="918"/>
                  </a:lnTo>
                  <a:lnTo>
                    <a:pt x="538" y="918"/>
                  </a:lnTo>
                  <a:lnTo>
                    <a:pt x="538" y="918"/>
                  </a:lnTo>
                  <a:lnTo>
                    <a:pt x="573" y="927"/>
                  </a:lnTo>
                  <a:lnTo>
                    <a:pt x="617" y="936"/>
                  </a:lnTo>
                  <a:lnTo>
                    <a:pt x="617" y="936"/>
                  </a:lnTo>
                  <a:lnTo>
                    <a:pt x="670" y="945"/>
                  </a:lnTo>
                  <a:lnTo>
                    <a:pt x="714" y="962"/>
                  </a:lnTo>
                  <a:lnTo>
                    <a:pt x="714" y="962"/>
                  </a:lnTo>
                  <a:lnTo>
                    <a:pt x="750" y="980"/>
                  </a:lnTo>
                  <a:lnTo>
                    <a:pt x="759" y="980"/>
                  </a:lnTo>
                  <a:lnTo>
                    <a:pt x="759" y="980"/>
                  </a:lnTo>
                  <a:lnTo>
                    <a:pt x="794" y="998"/>
                  </a:lnTo>
                  <a:lnTo>
                    <a:pt x="803" y="1006"/>
                  </a:lnTo>
                  <a:lnTo>
                    <a:pt x="803" y="1015"/>
                  </a:lnTo>
                  <a:lnTo>
                    <a:pt x="803" y="1015"/>
                  </a:lnTo>
                  <a:lnTo>
                    <a:pt x="812" y="1033"/>
                  </a:lnTo>
                  <a:lnTo>
                    <a:pt x="820" y="1050"/>
                  </a:lnTo>
                  <a:lnTo>
                    <a:pt x="847" y="1068"/>
                  </a:lnTo>
                  <a:lnTo>
                    <a:pt x="882" y="1095"/>
                  </a:lnTo>
                  <a:lnTo>
                    <a:pt x="882" y="1095"/>
                  </a:lnTo>
                  <a:lnTo>
                    <a:pt x="909" y="1103"/>
                  </a:lnTo>
                  <a:lnTo>
                    <a:pt x="926" y="1121"/>
                  </a:lnTo>
                  <a:lnTo>
                    <a:pt x="935" y="1148"/>
                  </a:lnTo>
                  <a:lnTo>
                    <a:pt x="935" y="1174"/>
                  </a:lnTo>
                  <a:lnTo>
                    <a:pt x="935" y="1174"/>
                  </a:lnTo>
                  <a:lnTo>
                    <a:pt x="944" y="1201"/>
                  </a:lnTo>
                  <a:lnTo>
                    <a:pt x="962" y="1218"/>
                  </a:lnTo>
                  <a:lnTo>
                    <a:pt x="962" y="1218"/>
                  </a:lnTo>
                  <a:lnTo>
                    <a:pt x="962" y="1218"/>
                  </a:lnTo>
                  <a:lnTo>
                    <a:pt x="970" y="1236"/>
                  </a:lnTo>
                  <a:lnTo>
                    <a:pt x="970" y="1236"/>
                  </a:lnTo>
                  <a:lnTo>
                    <a:pt x="970" y="1236"/>
                  </a:lnTo>
                  <a:lnTo>
                    <a:pt x="970" y="1254"/>
                  </a:lnTo>
                  <a:lnTo>
                    <a:pt x="979" y="1262"/>
                  </a:lnTo>
                  <a:lnTo>
                    <a:pt x="1006" y="1298"/>
                  </a:lnTo>
                  <a:lnTo>
                    <a:pt x="1006" y="1298"/>
                  </a:lnTo>
                  <a:lnTo>
                    <a:pt x="1006" y="1306"/>
                  </a:lnTo>
                  <a:lnTo>
                    <a:pt x="1006" y="1306"/>
                  </a:lnTo>
                  <a:lnTo>
                    <a:pt x="997" y="1324"/>
                  </a:lnTo>
                  <a:lnTo>
                    <a:pt x="997" y="1324"/>
                  </a:lnTo>
                  <a:lnTo>
                    <a:pt x="988" y="1324"/>
                  </a:lnTo>
                  <a:lnTo>
                    <a:pt x="988" y="1324"/>
                  </a:lnTo>
                  <a:lnTo>
                    <a:pt x="979" y="1333"/>
                  </a:lnTo>
                  <a:lnTo>
                    <a:pt x="970" y="1351"/>
                  </a:lnTo>
                  <a:lnTo>
                    <a:pt x="970" y="1351"/>
                  </a:lnTo>
                  <a:lnTo>
                    <a:pt x="970" y="1359"/>
                  </a:lnTo>
                  <a:lnTo>
                    <a:pt x="970" y="1359"/>
                  </a:lnTo>
                  <a:lnTo>
                    <a:pt x="979" y="1377"/>
                  </a:lnTo>
                  <a:lnTo>
                    <a:pt x="979" y="1386"/>
                  </a:lnTo>
                  <a:lnTo>
                    <a:pt x="979" y="1386"/>
                  </a:lnTo>
                  <a:lnTo>
                    <a:pt x="970" y="1386"/>
                  </a:lnTo>
                  <a:lnTo>
                    <a:pt x="970" y="1386"/>
                  </a:lnTo>
                  <a:lnTo>
                    <a:pt x="970" y="1395"/>
                  </a:lnTo>
                  <a:lnTo>
                    <a:pt x="970" y="1395"/>
                  </a:lnTo>
                  <a:lnTo>
                    <a:pt x="970" y="1412"/>
                  </a:lnTo>
                  <a:lnTo>
                    <a:pt x="979" y="1421"/>
                  </a:lnTo>
                  <a:lnTo>
                    <a:pt x="979" y="1421"/>
                  </a:lnTo>
                  <a:lnTo>
                    <a:pt x="988" y="1430"/>
                  </a:lnTo>
                  <a:lnTo>
                    <a:pt x="988" y="1430"/>
                  </a:lnTo>
                  <a:lnTo>
                    <a:pt x="997" y="1430"/>
                  </a:lnTo>
                  <a:lnTo>
                    <a:pt x="997" y="1430"/>
                  </a:lnTo>
                  <a:lnTo>
                    <a:pt x="1006" y="1439"/>
                  </a:lnTo>
                  <a:lnTo>
                    <a:pt x="1006" y="1439"/>
                  </a:lnTo>
                  <a:lnTo>
                    <a:pt x="1032" y="1430"/>
                  </a:lnTo>
                  <a:lnTo>
                    <a:pt x="1059" y="1421"/>
                  </a:lnTo>
                  <a:lnTo>
                    <a:pt x="1059" y="1421"/>
                  </a:lnTo>
                  <a:lnTo>
                    <a:pt x="1059" y="1412"/>
                  </a:lnTo>
                  <a:lnTo>
                    <a:pt x="1059" y="1412"/>
                  </a:lnTo>
                  <a:lnTo>
                    <a:pt x="1067" y="1404"/>
                  </a:lnTo>
                  <a:lnTo>
                    <a:pt x="1085" y="1395"/>
                  </a:lnTo>
                  <a:lnTo>
                    <a:pt x="1085" y="1395"/>
                  </a:lnTo>
                  <a:lnTo>
                    <a:pt x="1103" y="1404"/>
                  </a:lnTo>
                  <a:lnTo>
                    <a:pt x="1103" y="1404"/>
                  </a:lnTo>
                  <a:lnTo>
                    <a:pt x="1103" y="1412"/>
                  </a:lnTo>
                  <a:lnTo>
                    <a:pt x="1103" y="1412"/>
                  </a:lnTo>
                  <a:lnTo>
                    <a:pt x="1103" y="1421"/>
                  </a:lnTo>
                  <a:lnTo>
                    <a:pt x="1103" y="1421"/>
                  </a:lnTo>
                  <a:lnTo>
                    <a:pt x="1094" y="1430"/>
                  </a:lnTo>
                  <a:lnTo>
                    <a:pt x="1094" y="1430"/>
                  </a:lnTo>
                  <a:lnTo>
                    <a:pt x="1094" y="1439"/>
                  </a:lnTo>
                  <a:lnTo>
                    <a:pt x="1103" y="1457"/>
                  </a:lnTo>
                  <a:lnTo>
                    <a:pt x="1103" y="1457"/>
                  </a:lnTo>
                  <a:lnTo>
                    <a:pt x="1120" y="1465"/>
                  </a:lnTo>
                  <a:lnTo>
                    <a:pt x="1147" y="1474"/>
                  </a:lnTo>
                  <a:lnTo>
                    <a:pt x="1147" y="1474"/>
                  </a:lnTo>
                  <a:lnTo>
                    <a:pt x="1164" y="1474"/>
                  </a:lnTo>
                  <a:lnTo>
                    <a:pt x="1164" y="1474"/>
                  </a:lnTo>
                  <a:lnTo>
                    <a:pt x="1209" y="1501"/>
                  </a:lnTo>
                  <a:lnTo>
                    <a:pt x="1209" y="1501"/>
                  </a:lnTo>
                  <a:lnTo>
                    <a:pt x="1226" y="1518"/>
                  </a:lnTo>
                  <a:lnTo>
                    <a:pt x="1235" y="1527"/>
                  </a:lnTo>
                  <a:lnTo>
                    <a:pt x="1235" y="1527"/>
                  </a:lnTo>
                  <a:lnTo>
                    <a:pt x="1217" y="1527"/>
                  </a:lnTo>
                  <a:lnTo>
                    <a:pt x="1191" y="1518"/>
                  </a:lnTo>
                  <a:lnTo>
                    <a:pt x="1191" y="1518"/>
                  </a:lnTo>
                  <a:lnTo>
                    <a:pt x="1173" y="1510"/>
                  </a:lnTo>
                  <a:lnTo>
                    <a:pt x="1147" y="1501"/>
                  </a:lnTo>
                  <a:lnTo>
                    <a:pt x="1094" y="1501"/>
                  </a:lnTo>
                  <a:lnTo>
                    <a:pt x="1059" y="1501"/>
                  </a:lnTo>
                  <a:lnTo>
                    <a:pt x="1059" y="1501"/>
                  </a:lnTo>
                  <a:lnTo>
                    <a:pt x="1050" y="1510"/>
                  </a:lnTo>
                  <a:lnTo>
                    <a:pt x="1050" y="1510"/>
                  </a:lnTo>
                  <a:lnTo>
                    <a:pt x="1059" y="1527"/>
                  </a:lnTo>
                  <a:lnTo>
                    <a:pt x="1059" y="1527"/>
                  </a:lnTo>
                  <a:lnTo>
                    <a:pt x="1120" y="1562"/>
                  </a:lnTo>
                  <a:lnTo>
                    <a:pt x="1156" y="1571"/>
                  </a:lnTo>
                  <a:lnTo>
                    <a:pt x="1182" y="1580"/>
                  </a:lnTo>
                  <a:lnTo>
                    <a:pt x="1200" y="1580"/>
                  </a:lnTo>
                  <a:lnTo>
                    <a:pt x="1200" y="1580"/>
                  </a:lnTo>
                  <a:lnTo>
                    <a:pt x="1226" y="1589"/>
                  </a:lnTo>
                  <a:lnTo>
                    <a:pt x="1235" y="1607"/>
                  </a:lnTo>
                  <a:lnTo>
                    <a:pt x="1235" y="1607"/>
                  </a:lnTo>
                  <a:lnTo>
                    <a:pt x="1244" y="1615"/>
                  </a:lnTo>
                  <a:lnTo>
                    <a:pt x="1244" y="1615"/>
                  </a:lnTo>
                  <a:lnTo>
                    <a:pt x="1244" y="1624"/>
                  </a:lnTo>
                  <a:lnTo>
                    <a:pt x="1244" y="1633"/>
                  </a:lnTo>
                  <a:lnTo>
                    <a:pt x="1244" y="1633"/>
                  </a:lnTo>
                  <a:lnTo>
                    <a:pt x="1226" y="1660"/>
                  </a:lnTo>
                  <a:lnTo>
                    <a:pt x="1226" y="1686"/>
                  </a:lnTo>
                  <a:lnTo>
                    <a:pt x="1226" y="1713"/>
                  </a:lnTo>
                  <a:lnTo>
                    <a:pt x="1226" y="1713"/>
                  </a:lnTo>
                  <a:lnTo>
                    <a:pt x="1217" y="1713"/>
                  </a:lnTo>
                  <a:lnTo>
                    <a:pt x="1191" y="1713"/>
                  </a:lnTo>
                  <a:lnTo>
                    <a:pt x="1191" y="1713"/>
                  </a:lnTo>
                  <a:lnTo>
                    <a:pt x="1156" y="1713"/>
                  </a:lnTo>
                  <a:lnTo>
                    <a:pt x="1156" y="1713"/>
                  </a:lnTo>
                  <a:lnTo>
                    <a:pt x="1129" y="1721"/>
                  </a:lnTo>
                  <a:lnTo>
                    <a:pt x="1120" y="1730"/>
                  </a:lnTo>
                  <a:lnTo>
                    <a:pt x="1112" y="1748"/>
                  </a:lnTo>
                  <a:lnTo>
                    <a:pt x="1112" y="1748"/>
                  </a:lnTo>
                  <a:lnTo>
                    <a:pt x="1103" y="1766"/>
                  </a:lnTo>
                  <a:lnTo>
                    <a:pt x="1094" y="1783"/>
                  </a:lnTo>
                  <a:lnTo>
                    <a:pt x="1094" y="1783"/>
                  </a:lnTo>
                  <a:lnTo>
                    <a:pt x="1085" y="1801"/>
                  </a:lnTo>
                  <a:lnTo>
                    <a:pt x="1085" y="1801"/>
                  </a:lnTo>
                  <a:lnTo>
                    <a:pt x="1067" y="1827"/>
                  </a:lnTo>
                  <a:lnTo>
                    <a:pt x="1067" y="1827"/>
                  </a:lnTo>
                  <a:lnTo>
                    <a:pt x="1067" y="1836"/>
                  </a:lnTo>
                  <a:lnTo>
                    <a:pt x="1067" y="1836"/>
                  </a:lnTo>
                  <a:lnTo>
                    <a:pt x="1067" y="1845"/>
                  </a:lnTo>
                  <a:lnTo>
                    <a:pt x="1076" y="1854"/>
                  </a:lnTo>
                  <a:lnTo>
                    <a:pt x="1103" y="1871"/>
                  </a:lnTo>
                  <a:lnTo>
                    <a:pt x="1103" y="1871"/>
                  </a:lnTo>
                  <a:lnTo>
                    <a:pt x="1103" y="1871"/>
                  </a:lnTo>
                  <a:lnTo>
                    <a:pt x="1103" y="1871"/>
                  </a:lnTo>
                  <a:lnTo>
                    <a:pt x="1120" y="1880"/>
                  </a:lnTo>
                  <a:lnTo>
                    <a:pt x="1120" y="1880"/>
                  </a:lnTo>
                  <a:lnTo>
                    <a:pt x="1120" y="1880"/>
                  </a:lnTo>
                  <a:lnTo>
                    <a:pt x="1120" y="1880"/>
                  </a:lnTo>
                  <a:lnTo>
                    <a:pt x="1120" y="1889"/>
                  </a:lnTo>
                  <a:lnTo>
                    <a:pt x="1120" y="1889"/>
                  </a:lnTo>
                  <a:lnTo>
                    <a:pt x="1112" y="1898"/>
                  </a:lnTo>
                  <a:lnTo>
                    <a:pt x="1103" y="1898"/>
                  </a:lnTo>
                  <a:lnTo>
                    <a:pt x="1103" y="1898"/>
                  </a:lnTo>
                  <a:lnTo>
                    <a:pt x="1085" y="1907"/>
                  </a:lnTo>
                  <a:lnTo>
                    <a:pt x="1076" y="1924"/>
                  </a:lnTo>
                  <a:lnTo>
                    <a:pt x="1076" y="1924"/>
                  </a:lnTo>
                  <a:lnTo>
                    <a:pt x="1076" y="1942"/>
                  </a:lnTo>
                  <a:lnTo>
                    <a:pt x="1085" y="1951"/>
                  </a:lnTo>
                  <a:lnTo>
                    <a:pt x="1112" y="1977"/>
                  </a:lnTo>
                  <a:lnTo>
                    <a:pt x="1156" y="2004"/>
                  </a:lnTo>
                  <a:lnTo>
                    <a:pt x="1156" y="2004"/>
                  </a:lnTo>
                  <a:lnTo>
                    <a:pt x="1164" y="2013"/>
                  </a:lnTo>
                  <a:lnTo>
                    <a:pt x="1164" y="2030"/>
                  </a:lnTo>
                  <a:lnTo>
                    <a:pt x="1164" y="2057"/>
                  </a:lnTo>
                  <a:lnTo>
                    <a:pt x="1164" y="2092"/>
                  </a:lnTo>
                  <a:lnTo>
                    <a:pt x="1164" y="2092"/>
                  </a:lnTo>
                  <a:lnTo>
                    <a:pt x="1164" y="2101"/>
                  </a:lnTo>
                  <a:lnTo>
                    <a:pt x="1164" y="2101"/>
                  </a:lnTo>
                  <a:lnTo>
                    <a:pt x="1173" y="2110"/>
                  </a:lnTo>
                  <a:lnTo>
                    <a:pt x="1182" y="2110"/>
                  </a:lnTo>
                  <a:lnTo>
                    <a:pt x="1191" y="2110"/>
                  </a:lnTo>
                  <a:lnTo>
                    <a:pt x="1191" y="2110"/>
                  </a:lnTo>
                  <a:lnTo>
                    <a:pt x="1200" y="2119"/>
                  </a:lnTo>
                  <a:lnTo>
                    <a:pt x="1200" y="2119"/>
                  </a:lnTo>
                  <a:lnTo>
                    <a:pt x="1200" y="2127"/>
                  </a:lnTo>
                  <a:lnTo>
                    <a:pt x="1200" y="2127"/>
                  </a:lnTo>
                  <a:lnTo>
                    <a:pt x="1200" y="2145"/>
                  </a:lnTo>
                  <a:lnTo>
                    <a:pt x="1217" y="2163"/>
                  </a:lnTo>
                  <a:lnTo>
                    <a:pt x="1217" y="2163"/>
                  </a:lnTo>
                  <a:lnTo>
                    <a:pt x="1226" y="2180"/>
                  </a:lnTo>
                  <a:lnTo>
                    <a:pt x="1226" y="2180"/>
                  </a:lnTo>
                  <a:lnTo>
                    <a:pt x="1235" y="2189"/>
                  </a:lnTo>
                  <a:lnTo>
                    <a:pt x="1244" y="2198"/>
                  </a:lnTo>
                  <a:lnTo>
                    <a:pt x="1244" y="2198"/>
                  </a:lnTo>
                  <a:lnTo>
                    <a:pt x="1244" y="2198"/>
                  </a:lnTo>
                  <a:lnTo>
                    <a:pt x="1244" y="2198"/>
                  </a:lnTo>
                  <a:lnTo>
                    <a:pt x="1253" y="2207"/>
                  </a:lnTo>
                  <a:lnTo>
                    <a:pt x="1253" y="2207"/>
                  </a:lnTo>
                  <a:lnTo>
                    <a:pt x="1270" y="2216"/>
                  </a:lnTo>
                  <a:lnTo>
                    <a:pt x="1270" y="2216"/>
                  </a:lnTo>
                  <a:lnTo>
                    <a:pt x="1270" y="2225"/>
                  </a:lnTo>
                  <a:lnTo>
                    <a:pt x="1270" y="2225"/>
                  </a:lnTo>
                  <a:lnTo>
                    <a:pt x="1270" y="2242"/>
                  </a:lnTo>
                  <a:lnTo>
                    <a:pt x="1270" y="2260"/>
                  </a:lnTo>
                  <a:lnTo>
                    <a:pt x="1288" y="2286"/>
                  </a:lnTo>
                  <a:lnTo>
                    <a:pt x="1288" y="2286"/>
                  </a:lnTo>
                  <a:lnTo>
                    <a:pt x="1297" y="2295"/>
                  </a:lnTo>
                  <a:lnTo>
                    <a:pt x="1297" y="2295"/>
                  </a:lnTo>
                  <a:lnTo>
                    <a:pt x="1323" y="2322"/>
                  </a:lnTo>
                  <a:lnTo>
                    <a:pt x="1323" y="2322"/>
                  </a:lnTo>
                  <a:lnTo>
                    <a:pt x="1350" y="2339"/>
                  </a:lnTo>
                  <a:lnTo>
                    <a:pt x="1359" y="2357"/>
                  </a:lnTo>
                  <a:lnTo>
                    <a:pt x="1359" y="2357"/>
                  </a:lnTo>
                  <a:lnTo>
                    <a:pt x="1359" y="2366"/>
                  </a:lnTo>
                  <a:lnTo>
                    <a:pt x="1359" y="2366"/>
                  </a:lnTo>
                  <a:lnTo>
                    <a:pt x="1376" y="2383"/>
                  </a:lnTo>
                  <a:lnTo>
                    <a:pt x="1394" y="2401"/>
                  </a:lnTo>
                  <a:lnTo>
                    <a:pt x="1411" y="2401"/>
                  </a:lnTo>
                  <a:lnTo>
                    <a:pt x="1429" y="2401"/>
                  </a:lnTo>
                  <a:lnTo>
                    <a:pt x="1429" y="2401"/>
                  </a:lnTo>
                  <a:lnTo>
                    <a:pt x="1438" y="2401"/>
                  </a:lnTo>
                  <a:lnTo>
                    <a:pt x="1438" y="2401"/>
                  </a:lnTo>
                  <a:lnTo>
                    <a:pt x="1447" y="2401"/>
                  </a:lnTo>
                  <a:lnTo>
                    <a:pt x="1447" y="2401"/>
                  </a:lnTo>
                  <a:lnTo>
                    <a:pt x="1456" y="2410"/>
                  </a:lnTo>
                  <a:lnTo>
                    <a:pt x="1456" y="2410"/>
                  </a:lnTo>
                  <a:lnTo>
                    <a:pt x="1464" y="2419"/>
                  </a:lnTo>
                  <a:lnTo>
                    <a:pt x="1482" y="2419"/>
                  </a:lnTo>
                  <a:lnTo>
                    <a:pt x="1491" y="2419"/>
                  </a:lnTo>
                  <a:lnTo>
                    <a:pt x="1491" y="2419"/>
                  </a:lnTo>
                  <a:lnTo>
                    <a:pt x="1526" y="2428"/>
                  </a:lnTo>
                  <a:lnTo>
                    <a:pt x="1544" y="2445"/>
                  </a:lnTo>
                  <a:lnTo>
                    <a:pt x="1544" y="2445"/>
                  </a:lnTo>
                  <a:lnTo>
                    <a:pt x="1561" y="2454"/>
                  </a:lnTo>
                  <a:lnTo>
                    <a:pt x="1597" y="2472"/>
                  </a:lnTo>
                  <a:lnTo>
                    <a:pt x="1641" y="2481"/>
                  </a:lnTo>
                  <a:lnTo>
                    <a:pt x="1650" y="2481"/>
                  </a:lnTo>
                  <a:lnTo>
                    <a:pt x="1650" y="2481"/>
                  </a:lnTo>
                  <a:lnTo>
                    <a:pt x="1659" y="2472"/>
                  </a:lnTo>
                  <a:lnTo>
                    <a:pt x="1659" y="2472"/>
                  </a:lnTo>
                  <a:lnTo>
                    <a:pt x="1667" y="2454"/>
                  </a:lnTo>
                  <a:lnTo>
                    <a:pt x="1667" y="2454"/>
                  </a:lnTo>
                  <a:lnTo>
                    <a:pt x="1685" y="2436"/>
                  </a:lnTo>
                  <a:lnTo>
                    <a:pt x="1685" y="2436"/>
                  </a:lnTo>
                  <a:lnTo>
                    <a:pt x="1685" y="2436"/>
                  </a:lnTo>
                  <a:lnTo>
                    <a:pt x="1685" y="2436"/>
                  </a:lnTo>
                  <a:lnTo>
                    <a:pt x="1694" y="2410"/>
                  </a:lnTo>
                  <a:lnTo>
                    <a:pt x="1703" y="2392"/>
                  </a:lnTo>
                  <a:lnTo>
                    <a:pt x="1703" y="2392"/>
                  </a:lnTo>
                  <a:lnTo>
                    <a:pt x="1711" y="2357"/>
                  </a:lnTo>
                  <a:lnTo>
                    <a:pt x="1711" y="2357"/>
                  </a:lnTo>
                  <a:lnTo>
                    <a:pt x="1720" y="2348"/>
                  </a:lnTo>
                  <a:lnTo>
                    <a:pt x="1720" y="2339"/>
                  </a:lnTo>
                  <a:lnTo>
                    <a:pt x="1729" y="2304"/>
                  </a:lnTo>
                  <a:lnTo>
                    <a:pt x="1729" y="2304"/>
                  </a:lnTo>
                  <a:lnTo>
                    <a:pt x="1720" y="2278"/>
                  </a:lnTo>
                  <a:lnTo>
                    <a:pt x="1720" y="2269"/>
                  </a:lnTo>
                  <a:lnTo>
                    <a:pt x="1703" y="2260"/>
                  </a:lnTo>
                  <a:lnTo>
                    <a:pt x="1703" y="2260"/>
                  </a:lnTo>
                  <a:lnTo>
                    <a:pt x="1703" y="2251"/>
                  </a:lnTo>
                  <a:lnTo>
                    <a:pt x="1703" y="2251"/>
                  </a:lnTo>
                  <a:lnTo>
                    <a:pt x="1711" y="2242"/>
                  </a:lnTo>
                  <a:lnTo>
                    <a:pt x="1738" y="2242"/>
                  </a:lnTo>
                  <a:lnTo>
                    <a:pt x="1738" y="2242"/>
                  </a:lnTo>
                  <a:lnTo>
                    <a:pt x="1756" y="2242"/>
                  </a:lnTo>
                  <a:lnTo>
                    <a:pt x="1764" y="2225"/>
                  </a:lnTo>
                  <a:lnTo>
                    <a:pt x="1764" y="2225"/>
                  </a:lnTo>
                  <a:lnTo>
                    <a:pt x="1764" y="2225"/>
                  </a:lnTo>
                  <a:lnTo>
                    <a:pt x="1773" y="2216"/>
                  </a:lnTo>
                  <a:lnTo>
                    <a:pt x="1773" y="2216"/>
                  </a:lnTo>
                  <a:lnTo>
                    <a:pt x="1782" y="2207"/>
                  </a:lnTo>
                  <a:lnTo>
                    <a:pt x="1782" y="2207"/>
                  </a:lnTo>
                  <a:lnTo>
                    <a:pt x="1791" y="2198"/>
                  </a:lnTo>
                  <a:lnTo>
                    <a:pt x="1791" y="2180"/>
                  </a:lnTo>
                  <a:lnTo>
                    <a:pt x="1791" y="2180"/>
                  </a:lnTo>
                  <a:lnTo>
                    <a:pt x="1800" y="2172"/>
                  </a:lnTo>
                  <a:lnTo>
                    <a:pt x="1800" y="2172"/>
                  </a:lnTo>
                  <a:lnTo>
                    <a:pt x="1809" y="2163"/>
                  </a:lnTo>
                  <a:lnTo>
                    <a:pt x="1809" y="2163"/>
                  </a:lnTo>
                  <a:lnTo>
                    <a:pt x="1817" y="2145"/>
                  </a:lnTo>
                  <a:lnTo>
                    <a:pt x="1817" y="2145"/>
                  </a:lnTo>
                  <a:lnTo>
                    <a:pt x="1817" y="2136"/>
                  </a:lnTo>
                  <a:lnTo>
                    <a:pt x="1809" y="2119"/>
                  </a:lnTo>
                  <a:lnTo>
                    <a:pt x="1809" y="2119"/>
                  </a:lnTo>
                  <a:lnTo>
                    <a:pt x="1809" y="2119"/>
                  </a:lnTo>
                  <a:lnTo>
                    <a:pt x="1809" y="2119"/>
                  </a:lnTo>
                  <a:lnTo>
                    <a:pt x="1800" y="2110"/>
                  </a:lnTo>
                  <a:lnTo>
                    <a:pt x="1800" y="2110"/>
                  </a:lnTo>
                  <a:lnTo>
                    <a:pt x="1800" y="2110"/>
                  </a:lnTo>
                  <a:lnTo>
                    <a:pt x="1800" y="2110"/>
                  </a:lnTo>
                  <a:lnTo>
                    <a:pt x="1826" y="2101"/>
                  </a:lnTo>
                  <a:lnTo>
                    <a:pt x="1826" y="2101"/>
                  </a:lnTo>
                  <a:lnTo>
                    <a:pt x="1835" y="2092"/>
                  </a:lnTo>
                  <a:lnTo>
                    <a:pt x="1835" y="2083"/>
                  </a:lnTo>
                  <a:lnTo>
                    <a:pt x="1835" y="2083"/>
                  </a:lnTo>
                  <a:lnTo>
                    <a:pt x="1835" y="2066"/>
                  </a:lnTo>
                  <a:lnTo>
                    <a:pt x="1817" y="2048"/>
                  </a:lnTo>
                  <a:lnTo>
                    <a:pt x="1817" y="2048"/>
                  </a:lnTo>
                  <a:lnTo>
                    <a:pt x="1800" y="2048"/>
                  </a:lnTo>
                  <a:lnTo>
                    <a:pt x="1800" y="2039"/>
                  </a:lnTo>
                  <a:lnTo>
                    <a:pt x="1800" y="2039"/>
                  </a:lnTo>
                  <a:lnTo>
                    <a:pt x="1800" y="2030"/>
                  </a:lnTo>
                  <a:lnTo>
                    <a:pt x="1800" y="2030"/>
                  </a:lnTo>
                  <a:lnTo>
                    <a:pt x="1817" y="2039"/>
                  </a:lnTo>
                  <a:lnTo>
                    <a:pt x="1817" y="2039"/>
                  </a:lnTo>
                  <a:lnTo>
                    <a:pt x="1826" y="2039"/>
                  </a:lnTo>
                  <a:lnTo>
                    <a:pt x="1826" y="2039"/>
                  </a:lnTo>
                  <a:lnTo>
                    <a:pt x="1835" y="2039"/>
                  </a:lnTo>
                  <a:lnTo>
                    <a:pt x="1835" y="2039"/>
                  </a:lnTo>
                  <a:lnTo>
                    <a:pt x="1844" y="2048"/>
                  </a:lnTo>
                  <a:lnTo>
                    <a:pt x="1844" y="2048"/>
                  </a:lnTo>
                  <a:lnTo>
                    <a:pt x="1853" y="2039"/>
                  </a:lnTo>
                  <a:lnTo>
                    <a:pt x="1861" y="2030"/>
                  </a:lnTo>
                  <a:lnTo>
                    <a:pt x="1861" y="2022"/>
                  </a:lnTo>
                  <a:lnTo>
                    <a:pt x="1861" y="2022"/>
                  </a:lnTo>
                  <a:lnTo>
                    <a:pt x="1853" y="2013"/>
                  </a:lnTo>
                  <a:lnTo>
                    <a:pt x="1853" y="2013"/>
                  </a:lnTo>
                  <a:lnTo>
                    <a:pt x="1853" y="2013"/>
                  </a:lnTo>
                  <a:lnTo>
                    <a:pt x="1853" y="2013"/>
                  </a:lnTo>
                  <a:lnTo>
                    <a:pt x="1853" y="2004"/>
                  </a:lnTo>
                  <a:lnTo>
                    <a:pt x="1853" y="2004"/>
                  </a:lnTo>
                  <a:lnTo>
                    <a:pt x="1870" y="1995"/>
                  </a:lnTo>
                  <a:lnTo>
                    <a:pt x="1906" y="1995"/>
                  </a:lnTo>
                  <a:lnTo>
                    <a:pt x="1906" y="1995"/>
                  </a:lnTo>
                  <a:lnTo>
                    <a:pt x="1906" y="1995"/>
                  </a:lnTo>
                  <a:lnTo>
                    <a:pt x="1906" y="1995"/>
                  </a:lnTo>
                  <a:lnTo>
                    <a:pt x="1950" y="1977"/>
                  </a:lnTo>
                  <a:lnTo>
                    <a:pt x="1950" y="1977"/>
                  </a:lnTo>
                  <a:lnTo>
                    <a:pt x="1950" y="1969"/>
                  </a:lnTo>
                  <a:lnTo>
                    <a:pt x="1950" y="1969"/>
                  </a:lnTo>
                  <a:lnTo>
                    <a:pt x="1959" y="1960"/>
                  </a:lnTo>
                  <a:lnTo>
                    <a:pt x="1950" y="1942"/>
                  </a:lnTo>
                  <a:lnTo>
                    <a:pt x="1950" y="1942"/>
                  </a:lnTo>
                  <a:lnTo>
                    <a:pt x="1959" y="1933"/>
                  </a:lnTo>
                  <a:lnTo>
                    <a:pt x="1959" y="1933"/>
                  </a:lnTo>
                  <a:lnTo>
                    <a:pt x="1959" y="1924"/>
                  </a:lnTo>
                  <a:lnTo>
                    <a:pt x="1959" y="1924"/>
                  </a:lnTo>
                  <a:lnTo>
                    <a:pt x="1976" y="1933"/>
                  </a:lnTo>
                  <a:lnTo>
                    <a:pt x="1976" y="1933"/>
                  </a:lnTo>
                  <a:lnTo>
                    <a:pt x="1976" y="1933"/>
                  </a:lnTo>
                  <a:lnTo>
                    <a:pt x="1976" y="1933"/>
                  </a:lnTo>
                  <a:lnTo>
                    <a:pt x="1976" y="1933"/>
                  </a:lnTo>
                  <a:lnTo>
                    <a:pt x="1976" y="1933"/>
                  </a:lnTo>
                  <a:lnTo>
                    <a:pt x="1967" y="1960"/>
                  </a:lnTo>
                  <a:lnTo>
                    <a:pt x="1967" y="1960"/>
                  </a:lnTo>
                  <a:lnTo>
                    <a:pt x="1976" y="1977"/>
                  </a:lnTo>
                  <a:lnTo>
                    <a:pt x="1976" y="1977"/>
                  </a:lnTo>
                  <a:lnTo>
                    <a:pt x="1994" y="1969"/>
                  </a:lnTo>
                  <a:lnTo>
                    <a:pt x="1994" y="1969"/>
                  </a:lnTo>
                  <a:lnTo>
                    <a:pt x="2020" y="1960"/>
                  </a:lnTo>
                  <a:lnTo>
                    <a:pt x="2020" y="1960"/>
                  </a:lnTo>
                  <a:lnTo>
                    <a:pt x="2029" y="1960"/>
                  </a:lnTo>
                  <a:lnTo>
                    <a:pt x="2029" y="1960"/>
                  </a:lnTo>
                  <a:lnTo>
                    <a:pt x="2064" y="1960"/>
                  </a:lnTo>
                  <a:lnTo>
                    <a:pt x="2100" y="1951"/>
                  </a:lnTo>
                  <a:lnTo>
                    <a:pt x="2100" y="1951"/>
                  </a:lnTo>
                  <a:lnTo>
                    <a:pt x="2135" y="1933"/>
                  </a:lnTo>
                  <a:lnTo>
                    <a:pt x="2179" y="1907"/>
                  </a:lnTo>
                  <a:lnTo>
                    <a:pt x="2206" y="1880"/>
                  </a:lnTo>
                  <a:lnTo>
                    <a:pt x="2223" y="1845"/>
                  </a:lnTo>
                  <a:lnTo>
                    <a:pt x="2223" y="1845"/>
                  </a:lnTo>
                  <a:lnTo>
                    <a:pt x="2241" y="1819"/>
                  </a:lnTo>
                  <a:lnTo>
                    <a:pt x="2259" y="1810"/>
                  </a:lnTo>
                  <a:lnTo>
                    <a:pt x="2259" y="1810"/>
                  </a:lnTo>
                  <a:lnTo>
                    <a:pt x="2285" y="1801"/>
                  </a:lnTo>
                  <a:lnTo>
                    <a:pt x="2294" y="1783"/>
                  </a:lnTo>
                  <a:lnTo>
                    <a:pt x="2294" y="1783"/>
                  </a:lnTo>
                  <a:lnTo>
                    <a:pt x="2294" y="1774"/>
                  </a:lnTo>
                  <a:lnTo>
                    <a:pt x="2294" y="1774"/>
                  </a:lnTo>
                  <a:lnTo>
                    <a:pt x="2294" y="1757"/>
                  </a:lnTo>
                  <a:lnTo>
                    <a:pt x="2294" y="1757"/>
                  </a:lnTo>
                  <a:lnTo>
                    <a:pt x="2303" y="1748"/>
                  </a:lnTo>
                  <a:lnTo>
                    <a:pt x="2303" y="1748"/>
                  </a:lnTo>
                  <a:lnTo>
                    <a:pt x="2338" y="1757"/>
                  </a:lnTo>
                  <a:lnTo>
                    <a:pt x="2338" y="1757"/>
                  </a:lnTo>
                  <a:lnTo>
                    <a:pt x="2356" y="1766"/>
                  </a:lnTo>
                  <a:lnTo>
                    <a:pt x="2356" y="1766"/>
                  </a:lnTo>
                  <a:lnTo>
                    <a:pt x="2364" y="1757"/>
                  </a:lnTo>
                  <a:lnTo>
                    <a:pt x="2364" y="1757"/>
                  </a:lnTo>
                  <a:lnTo>
                    <a:pt x="2373" y="1748"/>
                  </a:lnTo>
                  <a:lnTo>
                    <a:pt x="2400" y="1748"/>
                  </a:lnTo>
                  <a:lnTo>
                    <a:pt x="2400" y="1748"/>
                  </a:lnTo>
                  <a:lnTo>
                    <a:pt x="2426" y="1748"/>
                  </a:lnTo>
                  <a:lnTo>
                    <a:pt x="2444" y="1739"/>
                  </a:lnTo>
                  <a:lnTo>
                    <a:pt x="2444" y="1739"/>
                  </a:lnTo>
                  <a:lnTo>
                    <a:pt x="2453" y="1730"/>
                  </a:lnTo>
                  <a:lnTo>
                    <a:pt x="2479" y="1730"/>
                  </a:lnTo>
                  <a:lnTo>
                    <a:pt x="2479" y="1730"/>
                  </a:lnTo>
                  <a:lnTo>
                    <a:pt x="2523" y="1730"/>
                  </a:lnTo>
                  <a:lnTo>
                    <a:pt x="2585" y="1713"/>
                  </a:lnTo>
                  <a:lnTo>
                    <a:pt x="2638" y="1695"/>
                  </a:lnTo>
                  <a:lnTo>
                    <a:pt x="2682" y="1677"/>
                  </a:lnTo>
                  <a:lnTo>
                    <a:pt x="2682" y="1677"/>
                  </a:lnTo>
                  <a:lnTo>
                    <a:pt x="2726" y="1651"/>
                  </a:lnTo>
                  <a:lnTo>
                    <a:pt x="2779" y="1624"/>
                  </a:lnTo>
                  <a:lnTo>
                    <a:pt x="2779" y="1624"/>
                  </a:lnTo>
                  <a:lnTo>
                    <a:pt x="2832" y="1598"/>
                  </a:lnTo>
                  <a:lnTo>
                    <a:pt x="2832" y="1598"/>
                  </a:lnTo>
                  <a:lnTo>
                    <a:pt x="2841" y="1598"/>
                  </a:lnTo>
                  <a:lnTo>
                    <a:pt x="2841" y="1598"/>
                  </a:lnTo>
                  <a:lnTo>
                    <a:pt x="2850" y="1580"/>
                  </a:lnTo>
                  <a:lnTo>
                    <a:pt x="2850" y="1580"/>
                  </a:lnTo>
                  <a:lnTo>
                    <a:pt x="2841" y="1571"/>
                  </a:lnTo>
                  <a:lnTo>
                    <a:pt x="2832" y="1571"/>
                  </a:lnTo>
                  <a:lnTo>
                    <a:pt x="2832" y="1571"/>
                  </a:lnTo>
                  <a:lnTo>
                    <a:pt x="2797" y="1571"/>
                  </a:lnTo>
                  <a:lnTo>
                    <a:pt x="2761" y="1571"/>
                  </a:lnTo>
                  <a:lnTo>
                    <a:pt x="2761" y="1571"/>
                  </a:lnTo>
                  <a:lnTo>
                    <a:pt x="2753" y="1562"/>
                  </a:lnTo>
                  <a:lnTo>
                    <a:pt x="2753" y="1562"/>
                  </a:lnTo>
                  <a:lnTo>
                    <a:pt x="2735" y="1562"/>
                  </a:lnTo>
                  <a:lnTo>
                    <a:pt x="2735" y="1562"/>
                  </a:lnTo>
                  <a:lnTo>
                    <a:pt x="2717" y="1554"/>
                  </a:lnTo>
                  <a:lnTo>
                    <a:pt x="2717" y="1554"/>
                  </a:lnTo>
                  <a:lnTo>
                    <a:pt x="2664" y="1545"/>
                  </a:lnTo>
                  <a:lnTo>
                    <a:pt x="2664" y="1545"/>
                  </a:lnTo>
                  <a:lnTo>
                    <a:pt x="2647" y="1545"/>
                  </a:lnTo>
                  <a:lnTo>
                    <a:pt x="2629" y="1554"/>
                  </a:lnTo>
                  <a:lnTo>
                    <a:pt x="2629" y="1554"/>
                  </a:lnTo>
                  <a:lnTo>
                    <a:pt x="2620" y="1562"/>
                  </a:lnTo>
                  <a:lnTo>
                    <a:pt x="2620" y="1562"/>
                  </a:lnTo>
                  <a:lnTo>
                    <a:pt x="2620" y="1554"/>
                  </a:lnTo>
                  <a:lnTo>
                    <a:pt x="2620" y="1554"/>
                  </a:lnTo>
                  <a:lnTo>
                    <a:pt x="2629" y="1536"/>
                  </a:lnTo>
                  <a:lnTo>
                    <a:pt x="2647" y="1527"/>
                  </a:lnTo>
                  <a:lnTo>
                    <a:pt x="2664" y="1527"/>
                  </a:lnTo>
                  <a:lnTo>
                    <a:pt x="2664" y="1527"/>
                  </a:lnTo>
                  <a:lnTo>
                    <a:pt x="2673" y="1518"/>
                  </a:lnTo>
                  <a:lnTo>
                    <a:pt x="2673" y="1510"/>
                  </a:lnTo>
                  <a:lnTo>
                    <a:pt x="2673" y="1510"/>
                  </a:lnTo>
                  <a:lnTo>
                    <a:pt x="2673" y="1501"/>
                  </a:lnTo>
                  <a:lnTo>
                    <a:pt x="2673" y="1501"/>
                  </a:lnTo>
                  <a:lnTo>
                    <a:pt x="2673" y="1492"/>
                  </a:lnTo>
                  <a:lnTo>
                    <a:pt x="2673" y="1492"/>
                  </a:lnTo>
                  <a:lnTo>
                    <a:pt x="2664" y="1474"/>
                  </a:lnTo>
                  <a:lnTo>
                    <a:pt x="2664" y="1474"/>
                  </a:lnTo>
                  <a:lnTo>
                    <a:pt x="2664" y="1474"/>
                  </a:lnTo>
                  <a:lnTo>
                    <a:pt x="2664" y="1474"/>
                  </a:lnTo>
                  <a:lnTo>
                    <a:pt x="2664" y="1465"/>
                  </a:lnTo>
                  <a:lnTo>
                    <a:pt x="2664" y="1465"/>
                  </a:lnTo>
                  <a:lnTo>
                    <a:pt x="2664" y="1465"/>
                  </a:lnTo>
                  <a:lnTo>
                    <a:pt x="2664" y="1465"/>
                  </a:lnTo>
                  <a:lnTo>
                    <a:pt x="2664" y="1457"/>
                  </a:lnTo>
                  <a:lnTo>
                    <a:pt x="2664" y="1457"/>
                  </a:lnTo>
                  <a:lnTo>
                    <a:pt x="2673" y="1457"/>
                  </a:lnTo>
                  <a:lnTo>
                    <a:pt x="2673" y="1457"/>
                  </a:lnTo>
                  <a:lnTo>
                    <a:pt x="2700" y="1465"/>
                  </a:lnTo>
                  <a:lnTo>
                    <a:pt x="2735" y="1501"/>
                  </a:lnTo>
                  <a:lnTo>
                    <a:pt x="2735" y="1501"/>
                  </a:lnTo>
                  <a:lnTo>
                    <a:pt x="2753" y="1518"/>
                  </a:lnTo>
                  <a:lnTo>
                    <a:pt x="2779" y="1527"/>
                  </a:lnTo>
                  <a:lnTo>
                    <a:pt x="2806" y="1536"/>
                  </a:lnTo>
                  <a:lnTo>
                    <a:pt x="2832" y="1545"/>
                  </a:lnTo>
                  <a:lnTo>
                    <a:pt x="2832" y="1545"/>
                  </a:lnTo>
                  <a:lnTo>
                    <a:pt x="2850" y="1545"/>
                  </a:lnTo>
                  <a:lnTo>
                    <a:pt x="2867" y="1536"/>
                  </a:lnTo>
                  <a:lnTo>
                    <a:pt x="2867" y="1536"/>
                  </a:lnTo>
                  <a:lnTo>
                    <a:pt x="2876" y="1536"/>
                  </a:lnTo>
                  <a:lnTo>
                    <a:pt x="2885" y="1527"/>
                  </a:lnTo>
                  <a:lnTo>
                    <a:pt x="2885" y="1527"/>
                  </a:lnTo>
                  <a:lnTo>
                    <a:pt x="2885" y="1510"/>
                  </a:lnTo>
                  <a:lnTo>
                    <a:pt x="2885" y="1501"/>
                  </a:lnTo>
                  <a:lnTo>
                    <a:pt x="2885" y="1501"/>
                  </a:lnTo>
                  <a:lnTo>
                    <a:pt x="2885" y="1492"/>
                  </a:lnTo>
                  <a:lnTo>
                    <a:pt x="2885" y="1492"/>
                  </a:lnTo>
                  <a:lnTo>
                    <a:pt x="2885" y="1474"/>
                  </a:lnTo>
                  <a:lnTo>
                    <a:pt x="2885" y="1465"/>
                  </a:lnTo>
                  <a:lnTo>
                    <a:pt x="2885" y="1465"/>
                  </a:lnTo>
                  <a:lnTo>
                    <a:pt x="2894" y="1457"/>
                  </a:lnTo>
                  <a:lnTo>
                    <a:pt x="2894" y="1457"/>
                  </a:lnTo>
                  <a:lnTo>
                    <a:pt x="2876" y="1439"/>
                  </a:lnTo>
                  <a:lnTo>
                    <a:pt x="2850" y="1412"/>
                  </a:lnTo>
                  <a:lnTo>
                    <a:pt x="2806" y="1386"/>
                  </a:lnTo>
                  <a:lnTo>
                    <a:pt x="2806" y="1386"/>
                  </a:lnTo>
                  <a:lnTo>
                    <a:pt x="2779" y="1368"/>
                  </a:lnTo>
                  <a:lnTo>
                    <a:pt x="2779" y="1368"/>
                  </a:lnTo>
                  <a:lnTo>
                    <a:pt x="2744" y="1342"/>
                  </a:lnTo>
                  <a:lnTo>
                    <a:pt x="2744" y="1342"/>
                  </a:lnTo>
                  <a:lnTo>
                    <a:pt x="2744" y="1333"/>
                  </a:lnTo>
                  <a:lnTo>
                    <a:pt x="2744" y="1333"/>
                  </a:lnTo>
                  <a:lnTo>
                    <a:pt x="2770" y="1333"/>
                  </a:lnTo>
                  <a:lnTo>
                    <a:pt x="2814" y="1351"/>
                  </a:lnTo>
                  <a:lnTo>
                    <a:pt x="2814" y="1351"/>
                  </a:lnTo>
                  <a:lnTo>
                    <a:pt x="2823" y="1351"/>
                  </a:lnTo>
                  <a:lnTo>
                    <a:pt x="2841" y="1359"/>
                  </a:lnTo>
                  <a:lnTo>
                    <a:pt x="2841" y="1359"/>
                  </a:lnTo>
                  <a:lnTo>
                    <a:pt x="2858" y="1351"/>
                  </a:lnTo>
                  <a:lnTo>
                    <a:pt x="2867" y="1333"/>
                  </a:lnTo>
                  <a:lnTo>
                    <a:pt x="2876" y="1298"/>
                  </a:lnTo>
                  <a:lnTo>
                    <a:pt x="2876" y="1298"/>
                  </a:lnTo>
                  <a:lnTo>
                    <a:pt x="2867" y="1280"/>
                  </a:lnTo>
                  <a:lnTo>
                    <a:pt x="2858" y="1280"/>
                  </a:lnTo>
                  <a:lnTo>
                    <a:pt x="2814" y="1271"/>
                  </a:lnTo>
                  <a:lnTo>
                    <a:pt x="2814" y="1271"/>
                  </a:lnTo>
                  <a:lnTo>
                    <a:pt x="2779" y="1271"/>
                  </a:lnTo>
                  <a:lnTo>
                    <a:pt x="2735" y="1289"/>
                  </a:lnTo>
                  <a:lnTo>
                    <a:pt x="2735" y="1289"/>
                  </a:lnTo>
                  <a:lnTo>
                    <a:pt x="2735" y="1289"/>
                  </a:lnTo>
                  <a:lnTo>
                    <a:pt x="2735" y="1289"/>
                  </a:lnTo>
                  <a:lnTo>
                    <a:pt x="2717" y="1289"/>
                  </a:lnTo>
                  <a:lnTo>
                    <a:pt x="2717" y="1289"/>
                  </a:lnTo>
                  <a:lnTo>
                    <a:pt x="2700" y="1289"/>
                  </a:lnTo>
                  <a:lnTo>
                    <a:pt x="2691" y="1271"/>
                  </a:lnTo>
                  <a:lnTo>
                    <a:pt x="2691" y="1271"/>
                  </a:lnTo>
                  <a:lnTo>
                    <a:pt x="2691" y="1271"/>
                  </a:lnTo>
                  <a:lnTo>
                    <a:pt x="2717" y="1262"/>
                  </a:lnTo>
                  <a:lnTo>
                    <a:pt x="2717" y="1262"/>
                  </a:lnTo>
                  <a:lnTo>
                    <a:pt x="2735" y="1254"/>
                  </a:lnTo>
                  <a:lnTo>
                    <a:pt x="2744" y="1254"/>
                  </a:lnTo>
                  <a:lnTo>
                    <a:pt x="2744" y="1254"/>
                  </a:lnTo>
                  <a:lnTo>
                    <a:pt x="2744" y="1245"/>
                  </a:lnTo>
                  <a:lnTo>
                    <a:pt x="2744" y="1245"/>
                  </a:lnTo>
                  <a:lnTo>
                    <a:pt x="2744" y="1236"/>
                  </a:lnTo>
                  <a:lnTo>
                    <a:pt x="2735" y="1227"/>
                  </a:lnTo>
                  <a:lnTo>
                    <a:pt x="2735" y="1227"/>
                  </a:lnTo>
                  <a:lnTo>
                    <a:pt x="2735" y="1218"/>
                  </a:lnTo>
                  <a:lnTo>
                    <a:pt x="2735" y="1218"/>
                  </a:lnTo>
                  <a:lnTo>
                    <a:pt x="2744" y="1209"/>
                  </a:lnTo>
                  <a:lnTo>
                    <a:pt x="2744" y="1209"/>
                  </a:lnTo>
                  <a:lnTo>
                    <a:pt x="2770" y="1227"/>
                  </a:lnTo>
                  <a:lnTo>
                    <a:pt x="2788" y="1227"/>
                  </a:lnTo>
                  <a:lnTo>
                    <a:pt x="2788" y="1227"/>
                  </a:lnTo>
                  <a:lnTo>
                    <a:pt x="2806" y="1236"/>
                  </a:lnTo>
                  <a:lnTo>
                    <a:pt x="2806" y="1236"/>
                  </a:lnTo>
                  <a:lnTo>
                    <a:pt x="2832" y="1245"/>
                  </a:lnTo>
                  <a:lnTo>
                    <a:pt x="2858" y="1254"/>
                  </a:lnTo>
                  <a:lnTo>
                    <a:pt x="2858" y="1254"/>
                  </a:lnTo>
                  <a:lnTo>
                    <a:pt x="2894" y="1245"/>
                  </a:lnTo>
                  <a:lnTo>
                    <a:pt x="2894" y="1245"/>
                  </a:lnTo>
                  <a:lnTo>
                    <a:pt x="2929" y="1245"/>
                  </a:lnTo>
                  <a:lnTo>
                    <a:pt x="2956" y="1227"/>
                  </a:lnTo>
                  <a:lnTo>
                    <a:pt x="2956" y="1227"/>
                  </a:lnTo>
                  <a:lnTo>
                    <a:pt x="2964" y="1218"/>
                  </a:lnTo>
                  <a:lnTo>
                    <a:pt x="2964" y="1209"/>
                  </a:lnTo>
                  <a:lnTo>
                    <a:pt x="2964" y="1209"/>
                  </a:lnTo>
                  <a:lnTo>
                    <a:pt x="2956" y="1201"/>
                  </a:lnTo>
                  <a:lnTo>
                    <a:pt x="2938" y="1192"/>
                  </a:lnTo>
                  <a:lnTo>
                    <a:pt x="2920" y="1174"/>
                  </a:lnTo>
                  <a:lnTo>
                    <a:pt x="2920" y="1174"/>
                  </a:lnTo>
                  <a:lnTo>
                    <a:pt x="2885" y="1156"/>
                  </a:lnTo>
                  <a:lnTo>
                    <a:pt x="2885" y="1156"/>
                  </a:lnTo>
                  <a:lnTo>
                    <a:pt x="2885" y="1156"/>
                  </a:lnTo>
                  <a:lnTo>
                    <a:pt x="2885" y="1156"/>
                  </a:lnTo>
                  <a:lnTo>
                    <a:pt x="2885" y="1148"/>
                  </a:lnTo>
                  <a:lnTo>
                    <a:pt x="2885" y="1148"/>
                  </a:lnTo>
                  <a:lnTo>
                    <a:pt x="2929" y="1148"/>
                  </a:lnTo>
                  <a:lnTo>
                    <a:pt x="2929" y="1148"/>
                  </a:lnTo>
                  <a:lnTo>
                    <a:pt x="2964" y="1148"/>
                  </a:lnTo>
                  <a:lnTo>
                    <a:pt x="2964" y="1148"/>
                  </a:lnTo>
                  <a:lnTo>
                    <a:pt x="3000" y="1148"/>
                  </a:lnTo>
                  <a:lnTo>
                    <a:pt x="3008" y="1148"/>
                  </a:lnTo>
                  <a:lnTo>
                    <a:pt x="3008" y="1148"/>
                  </a:lnTo>
                  <a:lnTo>
                    <a:pt x="3026" y="1148"/>
                  </a:lnTo>
                  <a:lnTo>
                    <a:pt x="3035" y="1130"/>
                  </a:lnTo>
                  <a:lnTo>
                    <a:pt x="3035" y="1130"/>
                  </a:lnTo>
                  <a:lnTo>
                    <a:pt x="3035" y="1112"/>
                  </a:lnTo>
                  <a:lnTo>
                    <a:pt x="3035" y="1112"/>
                  </a:lnTo>
                  <a:lnTo>
                    <a:pt x="3035" y="1103"/>
                  </a:lnTo>
                  <a:lnTo>
                    <a:pt x="3026" y="1103"/>
                  </a:lnTo>
                  <a:lnTo>
                    <a:pt x="3017" y="1103"/>
                  </a:lnTo>
                  <a:lnTo>
                    <a:pt x="3017" y="1103"/>
                  </a:lnTo>
                  <a:lnTo>
                    <a:pt x="3008" y="1112"/>
                  </a:lnTo>
                  <a:lnTo>
                    <a:pt x="3008" y="1112"/>
                  </a:lnTo>
                  <a:lnTo>
                    <a:pt x="2991" y="1103"/>
                  </a:lnTo>
                  <a:lnTo>
                    <a:pt x="2964" y="1095"/>
                  </a:lnTo>
                  <a:lnTo>
                    <a:pt x="2938" y="1077"/>
                  </a:lnTo>
                  <a:lnTo>
                    <a:pt x="2920" y="1059"/>
                  </a:lnTo>
                  <a:lnTo>
                    <a:pt x="2920" y="1059"/>
                  </a:lnTo>
                  <a:lnTo>
                    <a:pt x="2920" y="1050"/>
                  </a:lnTo>
                  <a:lnTo>
                    <a:pt x="2920" y="1050"/>
                  </a:lnTo>
                  <a:lnTo>
                    <a:pt x="2929" y="1042"/>
                  </a:lnTo>
                  <a:lnTo>
                    <a:pt x="2938" y="1042"/>
                  </a:lnTo>
                  <a:lnTo>
                    <a:pt x="2956" y="1042"/>
                  </a:lnTo>
                  <a:lnTo>
                    <a:pt x="2956" y="1042"/>
                  </a:lnTo>
                  <a:lnTo>
                    <a:pt x="2982" y="1042"/>
                  </a:lnTo>
                  <a:lnTo>
                    <a:pt x="2982" y="1042"/>
                  </a:lnTo>
                  <a:lnTo>
                    <a:pt x="3008" y="1033"/>
                  </a:lnTo>
                  <a:lnTo>
                    <a:pt x="3008" y="1033"/>
                  </a:lnTo>
                  <a:lnTo>
                    <a:pt x="3017" y="1033"/>
                  </a:lnTo>
                  <a:lnTo>
                    <a:pt x="3017" y="1033"/>
                  </a:lnTo>
                  <a:lnTo>
                    <a:pt x="3035" y="1015"/>
                  </a:lnTo>
                  <a:lnTo>
                    <a:pt x="3035" y="1015"/>
                  </a:lnTo>
                  <a:lnTo>
                    <a:pt x="3035" y="998"/>
                  </a:lnTo>
                  <a:lnTo>
                    <a:pt x="3035" y="980"/>
                  </a:lnTo>
                  <a:lnTo>
                    <a:pt x="3035" y="980"/>
                  </a:lnTo>
                  <a:lnTo>
                    <a:pt x="3017" y="945"/>
                  </a:lnTo>
                  <a:lnTo>
                    <a:pt x="3008" y="936"/>
                  </a:lnTo>
                  <a:lnTo>
                    <a:pt x="2991" y="927"/>
                  </a:lnTo>
                  <a:lnTo>
                    <a:pt x="2991" y="927"/>
                  </a:lnTo>
                  <a:lnTo>
                    <a:pt x="2991" y="927"/>
                  </a:lnTo>
                  <a:lnTo>
                    <a:pt x="2929" y="927"/>
                  </a:lnTo>
                  <a:lnTo>
                    <a:pt x="2894" y="909"/>
                  </a:lnTo>
                  <a:lnTo>
                    <a:pt x="2894" y="909"/>
                  </a:lnTo>
                  <a:lnTo>
                    <a:pt x="2894" y="900"/>
                  </a:lnTo>
                  <a:lnTo>
                    <a:pt x="2894" y="900"/>
                  </a:lnTo>
                  <a:lnTo>
                    <a:pt x="2867" y="892"/>
                  </a:lnTo>
                  <a:lnTo>
                    <a:pt x="2867" y="892"/>
                  </a:lnTo>
                  <a:lnTo>
                    <a:pt x="2858" y="883"/>
                  </a:lnTo>
                  <a:lnTo>
                    <a:pt x="2858" y="883"/>
                  </a:lnTo>
                  <a:lnTo>
                    <a:pt x="2850" y="874"/>
                  </a:lnTo>
                  <a:lnTo>
                    <a:pt x="2850" y="874"/>
                  </a:lnTo>
                  <a:lnTo>
                    <a:pt x="2850" y="865"/>
                  </a:lnTo>
                  <a:lnTo>
                    <a:pt x="2850" y="865"/>
                  </a:lnTo>
                  <a:lnTo>
                    <a:pt x="2876" y="874"/>
                  </a:lnTo>
                  <a:lnTo>
                    <a:pt x="2876" y="874"/>
                  </a:lnTo>
                  <a:lnTo>
                    <a:pt x="2885" y="874"/>
                  </a:lnTo>
                  <a:lnTo>
                    <a:pt x="2885" y="874"/>
                  </a:lnTo>
                  <a:lnTo>
                    <a:pt x="2903" y="874"/>
                  </a:lnTo>
                  <a:lnTo>
                    <a:pt x="2929" y="856"/>
                  </a:lnTo>
                  <a:lnTo>
                    <a:pt x="2929" y="856"/>
                  </a:lnTo>
                  <a:lnTo>
                    <a:pt x="2947" y="856"/>
                  </a:lnTo>
                  <a:lnTo>
                    <a:pt x="2964" y="847"/>
                  </a:lnTo>
                  <a:lnTo>
                    <a:pt x="2964" y="847"/>
                  </a:lnTo>
                  <a:lnTo>
                    <a:pt x="3026" y="856"/>
                  </a:lnTo>
                  <a:lnTo>
                    <a:pt x="3026" y="856"/>
                  </a:lnTo>
                  <a:lnTo>
                    <a:pt x="3079" y="865"/>
                  </a:lnTo>
                  <a:lnTo>
                    <a:pt x="3079" y="865"/>
                  </a:lnTo>
                  <a:lnTo>
                    <a:pt x="3088" y="856"/>
                  </a:lnTo>
                  <a:lnTo>
                    <a:pt x="3097" y="847"/>
                  </a:lnTo>
                  <a:lnTo>
                    <a:pt x="3097" y="847"/>
                  </a:lnTo>
                  <a:lnTo>
                    <a:pt x="3088" y="830"/>
                  </a:lnTo>
                  <a:lnTo>
                    <a:pt x="3079" y="812"/>
                  </a:lnTo>
                  <a:lnTo>
                    <a:pt x="3061" y="803"/>
                  </a:lnTo>
                  <a:lnTo>
                    <a:pt x="3044" y="794"/>
                  </a:lnTo>
                  <a:lnTo>
                    <a:pt x="3044" y="794"/>
                  </a:lnTo>
                  <a:lnTo>
                    <a:pt x="3035" y="794"/>
                  </a:lnTo>
                  <a:lnTo>
                    <a:pt x="3035" y="794"/>
                  </a:lnTo>
                  <a:lnTo>
                    <a:pt x="3026" y="803"/>
                  </a:lnTo>
                  <a:lnTo>
                    <a:pt x="3000" y="803"/>
                  </a:lnTo>
                  <a:lnTo>
                    <a:pt x="3000" y="803"/>
                  </a:lnTo>
                  <a:lnTo>
                    <a:pt x="2964" y="803"/>
                  </a:lnTo>
                  <a:lnTo>
                    <a:pt x="2956" y="794"/>
                  </a:lnTo>
                  <a:lnTo>
                    <a:pt x="2956" y="777"/>
                  </a:lnTo>
                  <a:lnTo>
                    <a:pt x="2956" y="777"/>
                  </a:lnTo>
                  <a:lnTo>
                    <a:pt x="2956" y="768"/>
                  </a:lnTo>
                  <a:lnTo>
                    <a:pt x="2956" y="768"/>
                  </a:lnTo>
                  <a:lnTo>
                    <a:pt x="2964" y="768"/>
                  </a:lnTo>
                  <a:lnTo>
                    <a:pt x="2991" y="768"/>
                  </a:lnTo>
                  <a:lnTo>
                    <a:pt x="2991" y="768"/>
                  </a:lnTo>
                  <a:lnTo>
                    <a:pt x="3000" y="768"/>
                  </a:lnTo>
                  <a:lnTo>
                    <a:pt x="3000" y="768"/>
                  </a:lnTo>
                  <a:lnTo>
                    <a:pt x="3017" y="777"/>
                  </a:lnTo>
                  <a:lnTo>
                    <a:pt x="3026" y="768"/>
                  </a:lnTo>
                  <a:lnTo>
                    <a:pt x="3026" y="768"/>
                  </a:lnTo>
                  <a:lnTo>
                    <a:pt x="3026" y="750"/>
                  </a:lnTo>
                  <a:lnTo>
                    <a:pt x="3026" y="750"/>
                  </a:lnTo>
                  <a:lnTo>
                    <a:pt x="2982" y="733"/>
                  </a:lnTo>
                  <a:lnTo>
                    <a:pt x="2938" y="724"/>
                  </a:lnTo>
                  <a:lnTo>
                    <a:pt x="2938" y="724"/>
                  </a:lnTo>
                  <a:lnTo>
                    <a:pt x="2929" y="724"/>
                  </a:lnTo>
                  <a:lnTo>
                    <a:pt x="2911" y="733"/>
                  </a:lnTo>
                  <a:lnTo>
                    <a:pt x="2911" y="733"/>
                  </a:lnTo>
                  <a:lnTo>
                    <a:pt x="2911" y="742"/>
                  </a:lnTo>
                  <a:lnTo>
                    <a:pt x="2911" y="742"/>
                  </a:lnTo>
                  <a:lnTo>
                    <a:pt x="2894" y="750"/>
                  </a:lnTo>
                  <a:lnTo>
                    <a:pt x="2876" y="759"/>
                  </a:lnTo>
                  <a:lnTo>
                    <a:pt x="2876" y="759"/>
                  </a:lnTo>
                  <a:lnTo>
                    <a:pt x="2867" y="759"/>
                  </a:lnTo>
                  <a:lnTo>
                    <a:pt x="2867" y="759"/>
                  </a:lnTo>
                  <a:lnTo>
                    <a:pt x="2867" y="750"/>
                  </a:lnTo>
                  <a:lnTo>
                    <a:pt x="2867" y="750"/>
                  </a:lnTo>
                  <a:lnTo>
                    <a:pt x="2867" y="750"/>
                  </a:lnTo>
                  <a:lnTo>
                    <a:pt x="2867" y="750"/>
                  </a:lnTo>
                  <a:lnTo>
                    <a:pt x="2867" y="750"/>
                  </a:lnTo>
                  <a:lnTo>
                    <a:pt x="2867" y="750"/>
                  </a:lnTo>
                  <a:lnTo>
                    <a:pt x="2894" y="724"/>
                  </a:lnTo>
                  <a:lnTo>
                    <a:pt x="2903" y="697"/>
                  </a:lnTo>
                  <a:lnTo>
                    <a:pt x="2903" y="662"/>
                  </a:lnTo>
                  <a:lnTo>
                    <a:pt x="2903" y="644"/>
                  </a:lnTo>
                  <a:lnTo>
                    <a:pt x="2903" y="644"/>
                  </a:lnTo>
                  <a:lnTo>
                    <a:pt x="2911" y="636"/>
                  </a:lnTo>
                  <a:lnTo>
                    <a:pt x="2929" y="627"/>
                  </a:lnTo>
                  <a:lnTo>
                    <a:pt x="2929" y="627"/>
                  </a:lnTo>
                  <a:lnTo>
                    <a:pt x="2947" y="618"/>
                  </a:lnTo>
                  <a:lnTo>
                    <a:pt x="2947" y="618"/>
                  </a:lnTo>
                  <a:lnTo>
                    <a:pt x="2982" y="609"/>
                  </a:lnTo>
                  <a:lnTo>
                    <a:pt x="3000" y="591"/>
                  </a:lnTo>
                  <a:lnTo>
                    <a:pt x="3000" y="565"/>
                  </a:lnTo>
                  <a:lnTo>
                    <a:pt x="3000" y="565"/>
                  </a:lnTo>
                  <a:lnTo>
                    <a:pt x="3008" y="556"/>
                  </a:lnTo>
                  <a:lnTo>
                    <a:pt x="3008" y="547"/>
                  </a:lnTo>
                  <a:lnTo>
                    <a:pt x="3008" y="547"/>
                  </a:lnTo>
                  <a:lnTo>
                    <a:pt x="3035" y="530"/>
                  </a:lnTo>
                  <a:lnTo>
                    <a:pt x="3061" y="521"/>
                  </a:lnTo>
                  <a:lnTo>
                    <a:pt x="3097" y="521"/>
                  </a:lnTo>
                  <a:lnTo>
                    <a:pt x="3097" y="521"/>
                  </a:lnTo>
                  <a:lnTo>
                    <a:pt x="3106" y="512"/>
                  </a:lnTo>
                  <a:lnTo>
                    <a:pt x="3114" y="503"/>
                  </a:lnTo>
                  <a:lnTo>
                    <a:pt x="3114" y="503"/>
                  </a:lnTo>
                  <a:lnTo>
                    <a:pt x="3106" y="494"/>
                  </a:lnTo>
                  <a:lnTo>
                    <a:pt x="3106" y="486"/>
                  </a:lnTo>
                  <a:lnTo>
                    <a:pt x="3106" y="486"/>
                  </a:lnTo>
                  <a:lnTo>
                    <a:pt x="3088" y="477"/>
                  </a:lnTo>
                  <a:lnTo>
                    <a:pt x="3070" y="468"/>
                  </a:lnTo>
                  <a:lnTo>
                    <a:pt x="3061" y="468"/>
                  </a:lnTo>
                  <a:lnTo>
                    <a:pt x="3061" y="468"/>
                  </a:lnTo>
                  <a:lnTo>
                    <a:pt x="3026" y="477"/>
                  </a:lnTo>
                  <a:lnTo>
                    <a:pt x="3026" y="477"/>
                  </a:lnTo>
                  <a:lnTo>
                    <a:pt x="3008" y="486"/>
                  </a:lnTo>
                  <a:lnTo>
                    <a:pt x="3008" y="486"/>
                  </a:lnTo>
                  <a:lnTo>
                    <a:pt x="3008" y="486"/>
                  </a:lnTo>
                  <a:lnTo>
                    <a:pt x="3008" y="486"/>
                  </a:lnTo>
                  <a:lnTo>
                    <a:pt x="2973" y="494"/>
                  </a:lnTo>
                  <a:lnTo>
                    <a:pt x="2973" y="494"/>
                  </a:lnTo>
                  <a:lnTo>
                    <a:pt x="2964" y="494"/>
                  </a:lnTo>
                  <a:lnTo>
                    <a:pt x="2964" y="494"/>
                  </a:lnTo>
                  <a:lnTo>
                    <a:pt x="2964" y="494"/>
                  </a:lnTo>
                  <a:lnTo>
                    <a:pt x="2964" y="494"/>
                  </a:lnTo>
                  <a:lnTo>
                    <a:pt x="2973" y="477"/>
                  </a:lnTo>
                  <a:lnTo>
                    <a:pt x="3000" y="468"/>
                  </a:lnTo>
                  <a:lnTo>
                    <a:pt x="3044" y="459"/>
                  </a:lnTo>
                  <a:lnTo>
                    <a:pt x="3044" y="459"/>
                  </a:lnTo>
                  <a:lnTo>
                    <a:pt x="3114" y="459"/>
                  </a:lnTo>
                  <a:lnTo>
                    <a:pt x="3150" y="450"/>
                  </a:lnTo>
                  <a:lnTo>
                    <a:pt x="3176" y="441"/>
                  </a:lnTo>
                  <a:lnTo>
                    <a:pt x="3176" y="441"/>
                  </a:lnTo>
                  <a:lnTo>
                    <a:pt x="3185" y="433"/>
                  </a:lnTo>
                  <a:lnTo>
                    <a:pt x="3185" y="433"/>
                  </a:lnTo>
                  <a:lnTo>
                    <a:pt x="3176" y="415"/>
                  </a:lnTo>
                  <a:lnTo>
                    <a:pt x="3176" y="415"/>
                  </a:lnTo>
                  <a:lnTo>
                    <a:pt x="3150" y="406"/>
                  </a:lnTo>
                  <a:lnTo>
                    <a:pt x="3106" y="406"/>
                  </a:lnTo>
                  <a:lnTo>
                    <a:pt x="3079" y="406"/>
                  </a:lnTo>
                  <a:lnTo>
                    <a:pt x="3079" y="406"/>
                  </a:lnTo>
                  <a:lnTo>
                    <a:pt x="3061" y="406"/>
                  </a:lnTo>
                  <a:lnTo>
                    <a:pt x="3061" y="406"/>
                  </a:lnTo>
                  <a:lnTo>
                    <a:pt x="3044" y="406"/>
                  </a:lnTo>
                  <a:lnTo>
                    <a:pt x="3044" y="406"/>
                  </a:lnTo>
                  <a:lnTo>
                    <a:pt x="3061" y="406"/>
                  </a:lnTo>
                  <a:lnTo>
                    <a:pt x="3106" y="397"/>
                  </a:lnTo>
                  <a:lnTo>
                    <a:pt x="3106" y="397"/>
                  </a:lnTo>
                  <a:lnTo>
                    <a:pt x="3158" y="388"/>
                  </a:lnTo>
                  <a:lnTo>
                    <a:pt x="3185" y="388"/>
                  </a:lnTo>
                  <a:lnTo>
                    <a:pt x="3185" y="388"/>
                  </a:lnTo>
                  <a:lnTo>
                    <a:pt x="3203" y="380"/>
                  </a:lnTo>
                  <a:lnTo>
                    <a:pt x="3229" y="380"/>
                  </a:lnTo>
                  <a:lnTo>
                    <a:pt x="3229" y="380"/>
                  </a:lnTo>
                  <a:lnTo>
                    <a:pt x="3264" y="371"/>
                  </a:lnTo>
                  <a:lnTo>
                    <a:pt x="3273" y="353"/>
                  </a:lnTo>
                  <a:lnTo>
                    <a:pt x="3282" y="353"/>
                  </a:lnTo>
                  <a:lnTo>
                    <a:pt x="3282" y="353"/>
                  </a:lnTo>
                  <a:lnTo>
                    <a:pt x="3291" y="344"/>
                  </a:lnTo>
                  <a:lnTo>
                    <a:pt x="3300" y="344"/>
                  </a:lnTo>
                  <a:lnTo>
                    <a:pt x="3300" y="344"/>
                  </a:lnTo>
                  <a:lnTo>
                    <a:pt x="3335" y="335"/>
                  </a:lnTo>
                  <a:lnTo>
                    <a:pt x="3370" y="327"/>
                  </a:lnTo>
                  <a:lnTo>
                    <a:pt x="3423" y="300"/>
                  </a:lnTo>
                  <a:lnTo>
                    <a:pt x="3423" y="300"/>
                  </a:lnTo>
                  <a:lnTo>
                    <a:pt x="3432" y="282"/>
                  </a:lnTo>
                  <a:lnTo>
                    <a:pt x="3432" y="282"/>
                  </a:lnTo>
                  <a:lnTo>
                    <a:pt x="3423" y="274"/>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340" name="Freeform 50"/>
            <p:cNvSpPr>
              <a:spLocks noChangeArrowheads="1"/>
            </p:cNvSpPr>
            <p:nvPr/>
          </p:nvSpPr>
          <p:spPr bwMode="auto">
            <a:xfrm>
              <a:off x="3294063" y="2252663"/>
              <a:ext cx="63500" cy="41275"/>
            </a:xfrm>
            <a:custGeom>
              <a:avLst/>
              <a:gdLst>
                <a:gd name="T0" fmla="*/ 26 w 177"/>
                <a:gd name="T1" fmla="*/ 79 h 115"/>
                <a:gd name="T2" fmla="*/ 26 w 177"/>
                <a:gd name="T3" fmla="*/ 79 h 115"/>
                <a:gd name="T4" fmla="*/ 35 w 177"/>
                <a:gd name="T5" fmla="*/ 79 h 115"/>
                <a:gd name="T6" fmla="*/ 35 w 177"/>
                <a:gd name="T7" fmla="*/ 79 h 115"/>
                <a:gd name="T8" fmla="*/ 70 w 177"/>
                <a:gd name="T9" fmla="*/ 97 h 115"/>
                <a:gd name="T10" fmla="*/ 70 w 177"/>
                <a:gd name="T11" fmla="*/ 97 h 115"/>
                <a:gd name="T12" fmla="*/ 79 w 177"/>
                <a:gd name="T13" fmla="*/ 106 h 115"/>
                <a:gd name="T14" fmla="*/ 106 w 177"/>
                <a:gd name="T15" fmla="*/ 114 h 115"/>
                <a:gd name="T16" fmla="*/ 106 w 177"/>
                <a:gd name="T17" fmla="*/ 114 h 115"/>
                <a:gd name="T18" fmla="*/ 150 w 177"/>
                <a:gd name="T19" fmla="*/ 97 h 115"/>
                <a:gd name="T20" fmla="*/ 167 w 177"/>
                <a:gd name="T21" fmla="*/ 88 h 115"/>
                <a:gd name="T22" fmla="*/ 176 w 177"/>
                <a:gd name="T23" fmla="*/ 70 h 115"/>
                <a:gd name="T24" fmla="*/ 176 w 177"/>
                <a:gd name="T25" fmla="*/ 70 h 115"/>
                <a:gd name="T26" fmla="*/ 167 w 177"/>
                <a:gd name="T27" fmla="*/ 61 h 115"/>
                <a:gd name="T28" fmla="*/ 158 w 177"/>
                <a:gd name="T29" fmla="*/ 53 h 115"/>
                <a:gd name="T30" fmla="*/ 150 w 177"/>
                <a:gd name="T31" fmla="*/ 53 h 115"/>
                <a:gd name="T32" fmla="*/ 150 w 177"/>
                <a:gd name="T33" fmla="*/ 53 h 115"/>
                <a:gd name="T34" fmla="*/ 141 w 177"/>
                <a:gd name="T35" fmla="*/ 44 h 115"/>
                <a:gd name="T36" fmla="*/ 132 w 177"/>
                <a:gd name="T37" fmla="*/ 35 h 115"/>
                <a:gd name="T38" fmla="*/ 132 w 177"/>
                <a:gd name="T39" fmla="*/ 35 h 115"/>
                <a:gd name="T40" fmla="*/ 114 w 177"/>
                <a:gd name="T41" fmla="*/ 17 h 115"/>
                <a:gd name="T42" fmla="*/ 97 w 177"/>
                <a:gd name="T43" fmla="*/ 8 h 115"/>
                <a:gd name="T44" fmla="*/ 44 w 177"/>
                <a:gd name="T45" fmla="*/ 0 h 115"/>
                <a:gd name="T46" fmla="*/ 44 w 177"/>
                <a:gd name="T47" fmla="*/ 0 h 115"/>
                <a:gd name="T48" fmla="*/ 26 w 177"/>
                <a:gd name="T49" fmla="*/ 0 h 115"/>
                <a:gd name="T50" fmla="*/ 17 w 177"/>
                <a:gd name="T51" fmla="*/ 8 h 115"/>
                <a:gd name="T52" fmla="*/ 17 w 177"/>
                <a:gd name="T53" fmla="*/ 8 h 115"/>
                <a:gd name="T54" fmla="*/ 8 w 177"/>
                <a:gd name="T55" fmla="*/ 17 h 115"/>
                <a:gd name="T56" fmla="*/ 8 w 177"/>
                <a:gd name="T57" fmla="*/ 17 h 115"/>
                <a:gd name="T58" fmla="*/ 8 w 177"/>
                <a:gd name="T59" fmla="*/ 17 h 115"/>
                <a:gd name="T60" fmla="*/ 8 w 177"/>
                <a:gd name="T61" fmla="*/ 17 h 115"/>
                <a:gd name="T62" fmla="*/ 0 w 177"/>
                <a:gd name="T63" fmla="*/ 26 h 115"/>
                <a:gd name="T64" fmla="*/ 0 w 177"/>
                <a:gd name="T65" fmla="*/ 44 h 115"/>
                <a:gd name="T66" fmla="*/ 0 w 177"/>
                <a:gd name="T67" fmla="*/ 44 h 115"/>
                <a:gd name="T68" fmla="*/ 0 w 177"/>
                <a:gd name="T69" fmla="*/ 53 h 115"/>
                <a:gd name="T70" fmla="*/ 8 w 177"/>
                <a:gd name="T71" fmla="*/ 61 h 115"/>
                <a:gd name="T72" fmla="*/ 8 w 177"/>
                <a:gd name="T73" fmla="*/ 61 h 115"/>
                <a:gd name="T74" fmla="*/ 17 w 177"/>
                <a:gd name="T75" fmla="*/ 70 h 115"/>
                <a:gd name="T76" fmla="*/ 26 w 177"/>
                <a:gd name="T77" fmla="*/ 79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7" h="115">
                  <a:moveTo>
                    <a:pt x="26" y="79"/>
                  </a:moveTo>
                  <a:lnTo>
                    <a:pt x="26" y="79"/>
                  </a:lnTo>
                  <a:lnTo>
                    <a:pt x="35" y="79"/>
                  </a:lnTo>
                  <a:lnTo>
                    <a:pt x="35" y="79"/>
                  </a:lnTo>
                  <a:lnTo>
                    <a:pt x="70" y="97"/>
                  </a:lnTo>
                  <a:lnTo>
                    <a:pt x="70" y="97"/>
                  </a:lnTo>
                  <a:lnTo>
                    <a:pt x="79" y="106"/>
                  </a:lnTo>
                  <a:lnTo>
                    <a:pt x="106" y="114"/>
                  </a:lnTo>
                  <a:lnTo>
                    <a:pt x="106" y="114"/>
                  </a:lnTo>
                  <a:lnTo>
                    <a:pt x="150" y="97"/>
                  </a:lnTo>
                  <a:lnTo>
                    <a:pt x="167" y="88"/>
                  </a:lnTo>
                  <a:lnTo>
                    <a:pt x="176" y="70"/>
                  </a:lnTo>
                  <a:lnTo>
                    <a:pt x="176" y="70"/>
                  </a:lnTo>
                  <a:lnTo>
                    <a:pt x="167" y="61"/>
                  </a:lnTo>
                  <a:lnTo>
                    <a:pt x="158" y="53"/>
                  </a:lnTo>
                  <a:lnTo>
                    <a:pt x="150" y="53"/>
                  </a:lnTo>
                  <a:lnTo>
                    <a:pt x="150" y="53"/>
                  </a:lnTo>
                  <a:lnTo>
                    <a:pt x="141" y="44"/>
                  </a:lnTo>
                  <a:lnTo>
                    <a:pt x="132" y="35"/>
                  </a:lnTo>
                  <a:lnTo>
                    <a:pt x="132" y="35"/>
                  </a:lnTo>
                  <a:lnTo>
                    <a:pt x="114" y="17"/>
                  </a:lnTo>
                  <a:lnTo>
                    <a:pt x="97" y="8"/>
                  </a:lnTo>
                  <a:lnTo>
                    <a:pt x="44" y="0"/>
                  </a:lnTo>
                  <a:lnTo>
                    <a:pt x="44" y="0"/>
                  </a:lnTo>
                  <a:lnTo>
                    <a:pt x="26" y="0"/>
                  </a:lnTo>
                  <a:lnTo>
                    <a:pt x="17" y="8"/>
                  </a:lnTo>
                  <a:lnTo>
                    <a:pt x="17" y="8"/>
                  </a:lnTo>
                  <a:lnTo>
                    <a:pt x="8" y="17"/>
                  </a:lnTo>
                  <a:lnTo>
                    <a:pt x="8" y="17"/>
                  </a:lnTo>
                  <a:lnTo>
                    <a:pt x="8" y="17"/>
                  </a:lnTo>
                  <a:lnTo>
                    <a:pt x="8" y="17"/>
                  </a:lnTo>
                  <a:lnTo>
                    <a:pt x="0" y="26"/>
                  </a:lnTo>
                  <a:lnTo>
                    <a:pt x="0" y="44"/>
                  </a:lnTo>
                  <a:lnTo>
                    <a:pt x="0" y="44"/>
                  </a:lnTo>
                  <a:lnTo>
                    <a:pt x="0" y="53"/>
                  </a:lnTo>
                  <a:lnTo>
                    <a:pt x="8" y="61"/>
                  </a:lnTo>
                  <a:lnTo>
                    <a:pt x="8" y="61"/>
                  </a:lnTo>
                  <a:lnTo>
                    <a:pt x="17" y="70"/>
                  </a:lnTo>
                  <a:lnTo>
                    <a:pt x="26" y="79"/>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341" name="Freeform 51"/>
            <p:cNvSpPr>
              <a:spLocks noChangeArrowheads="1"/>
            </p:cNvSpPr>
            <p:nvPr/>
          </p:nvSpPr>
          <p:spPr bwMode="auto">
            <a:xfrm>
              <a:off x="3919538" y="2379663"/>
              <a:ext cx="215900" cy="101600"/>
            </a:xfrm>
            <a:custGeom>
              <a:avLst/>
              <a:gdLst>
                <a:gd name="T0" fmla="*/ 538 w 601"/>
                <a:gd name="T1" fmla="*/ 70 h 283"/>
                <a:gd name="T2" fmla="*/ 538 w 601"/>
                <a:gd name="T3" fmla="*/ 53 h 283"/>
                <a:gd name="T4" fmla="*/ 529 w 601"/>
                <a:gd name="T5" fmla="*/ 26 h 283"/>
                <a:gd name="T6" fmla="*/ 520 w 601"/>
                <a:gd name="T7" fmla="*/ 17 h 283"/>
                <a:gd name="T8" fmla="*/ 485 w 601"/>
                <a:gd name="T9" fmla="*/ 17 h 283"/>
                <a:gd name="T10" fmla="*/ 450 w 601"/>
                <a:gd name="T11" fmla="*/ 0 h 283"/>
                <a:gd name="T12" fmla="*/ 423 w 601"/>
                <a:gd name="T13" fmla="*/ 9 h 283"/>
                <a:gd name="T14" fmla="*/ 397 w 601"/>
                <a:gd name="T15" fmla="*/ 35 h 283"/>
                <a:gd name="T16" fmla="*/ 370 w 601"/>
                <a:gd name="T17" fmla="*/ 35 h 283"/>
                <a:gd name="T18" fmla="*/ 353 w 601"/>
                <a:gd name="T19" fmla="*/ 26 h 283"/>
                <a:gd name="T20" fmla="*/ 317 w 601"/>
                <a:gd name="T21" fmla="*/ 35 h 283"/>
                <a:gd name="T22" fmla="*/ 309 w 601"/>
                <a:gd name="T23" fmla="*/ 26 h 283"/>
                <a:gd name="T24" fmla="*/ 264 w 601"/>
                <a:gd name="T25" fmla="*/ 53 h 283"/>
                <a:gd name="T26" fmla="*/ 264 w 601"/>
                <a:gd name="T27" fmla="*/ 62 h 283"/>
                <a:gd name="T28" fmla="*/ 247 w 601"/>
                <a:gd name="T29" fmla="*/ 35 h 283"/>
                <a:gd name="T30" fmla="*/ 220 w 601"/>
                <a:gd name="T31" fmla="*/ 35 h 283"/>
                <a:gd name="T32" fmla="*/ 220 w 601"/>
                <a:gd name="T33" fmla="*/ 62 h 283"/>
                <a:gd name="T34" fmla="*/ 220 w 601"/>
                <a:gd name="T35" fmla="*/ 88 h 283"/>
                <a:gd name="T36" fmla="*/ 185 w 601"/>
                <a:gd name="T37" fmla="*/ 88 h 283"/>
                <a:gd name="T38" fmla="*/ 176 w 601"/>
                <a:gd name="T39" fmla="*/ 106 h 283"/>
                <a:gd name="T40" fmla="*/ 167 w 601"/>
                <a:gd name="T41" fmla="*/ 62 h 283"/>
                <a:gd name="T42" fmla="*/ 167 w 601"/>
                <a:gd name="T43" fmla="*/ 44 h 283"/>
                <a:gd name="T44" fmla="*/ 79 w 601"/>
                <a:gd name="T45" fmla="*/ 0 h 283"/>
                <a:gd name="T46" fmla="*/ 70 w 601"/>
                <a:gd name="T47" fmla="*/ 26 h 283"/>
                <a:gd name="T48" fmla="*/ 79 w 601"/>
                <a:gd name="T49" fmla="*/ 35 h 283"/>
                <a:gd name="T50" fmla="*/ 70 w 601"/>
                <a:gd name="T51" fmla="*/ 26 h 283"/>
                <a:gd name="T52" fmla="*/ 26 w 601"/>
                <a:gd name="T53" fmla="*/ 44 h 283"/>
                <a:gd name="T54" fmla="*/ 17 w 601"/>
                <a:gd name="T55" fmla="*/ 62 h 283"/>
                <a:gd name="T56" fmla="*/ 0 w 601"/>
                <a:gd name="T57" fmla="*/ 88 h 283"/>
                <a:gd name="T58" fmla="*/ 35 w 601"/>
                <a:gd name="T59" fmla="*/ 106 h 283"/>
                <a:gd name="T60" fmla="*/ 97 w 601"/>
                <a:gd name="T61" fmla="*/ 88 h 283"/>
                <a:gd name="T62" fmla="*/ 123 w 601"/>
                <a:gd name="T63" fmla="*/ 106 h 283"/>
                <a:gd name="T64" fmla="*/ 114 w 601"/>
                <a:gd name="T65" fmla="*/ 115 h 283"/>
                <a:gd name="T66" fmla="*/ 114 w 601"/>
                <a:gd name="T67" fmla="*/ 132 h 283"/>
                <a:gd name="T68" fmla="*/ 106 w 601"/>
                <a:gd name="T69" fmla="*/ 141 h 283"/>
                <a:gd name="T70" fmla="*/ 97 w 601"/>
                <a:gd name="T71" fmla="*/ 168 h 283"/>
                <a:gd name="T72" fmla="*/ 114 w 601"/>
                <a:gd name="T73" fmla="*/ 185 h 283"/>
                <a:gd name="T74" fmla="*/ 132 w 601"/>
                <a:gd name="T75" fmla="*/ 176 h 283"/>
                <a:gd name="T76" fmla="*/ 132 w 601"/>
                <a:gd name="T77" fmla="*/ 185 h 283"/>
                <a:gd name="T78" fmla="*/ 141 w 601"/>
                <a:gd name="T79" fmla="*/ 212 h 283"/>
                <a:gd name="T80" fmla="*/ 97 w 601"/>
                <a:gd name="T81" fmla="*/ 220 h 283"/>
                <a:gd name="T82" fmla="*/ 88 w 601"/>
                <a:gd name="T83" fmla="*/ 238 h 283"/>
                <a:gd name="T84" fmla="*/ 150 w 601"/>
                <a:gd name="T85" fmla="*/ 238 h 283"/>
                <a:gd name="T86" fmla="*/ 220 w 601"/>
                <a:gd name="T87" fmla="*/ 265 h 283"/>
                <a:gd name="T88" fmla="*/ 256 w 601"/>
                <a:gd name="T89" fmla="*/ 282 h 283"/>
                <a:gd name="T90" fmla="*/ 291 w 601"/>
                <a:gd name="T91" fmla="*/ 282 h 283"/>
                <a:gd name="T92" fmla="*/ 362 w 601"/>
                <a:gd name="T93" fmla="*/ 256 h 283"/>
                <a:gd name="T94" fmla="*/ 397 w 601"/>
                <a:gd name="T95" fmla="*/ 247 h 283"/>
                <a:gd name="T96" fmla="*/ 414 w 601"/>
                <a:gd name="T97" fmla="*/ 238 h 283"/>
                <a:gd name="T98" fmla="*/ 503 w 601"/>
                <a:gd name="T99" fmla="*/ 212 h 283"/>
                <a:gd name="T100" fmla="*/ 538 w 601"/>
                <a:gd name="T101" fmla="*/ 185 h 283"/>
                <a:gd name="T102" fmla="*/ 547 w 601"/>
                <a:gd name="T103" fmla="*/ 176 h 283"/>
                <a:gd name="T104" fmla="*/ 600 w 601"/>
                <a:gd name="T105" fmla="*/ 132 h 283"/>
                <a:gd name="T106" fmla="*/ 591 w 601"/>
                <a:gd name="T107" fmla="*/ 97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01" h="283">
                  <a:moveTo>
                    <a:pt x="564" y="79"/>
                  </a:moveTo>
                  <a:lnTo>
                    <a:pt x="564" y="79"/>
                  </a:lnTo>
                  <a:lnTo>
                    <a:pt x="547" y="79"/>
                  </a:lnTo>
                  <a:lnTo>
                    <a:pt x="538" y="70"/>
                  </a:lnTo>
                  <a:lnTo>
                    <a:pt x="538" y="70"/>
                  </a:lnTo>
                  <a:lnTo>
                    <a:pt x="538" y="62"/>
                  </a:lnTo>
                  <a:lnTo>
                    <a:pt x="538" y="62"/>
                  </a:lnTo>
                  <a:lnTo>
                    <a:pt x="538" y="53"/>
                  </a:lnTo>
                  <a:lnTo>
                    <a:pt x="538" y="53"/>
                  </a:lnTo>
                  <a:lnTo>
                    <a:pt x="529" y="44"/>
                  </a:lnTo>
                  <a:lnTo>
                    <a:pt x="529" y="44"/>
                  </a:lnTo>
                  <a:lnTo>
                    <a:pt x="529" y="26"/>
                  </a:lnTo>
                  <a:lnTo>
                    <a:pt x="529" y="26"/>
                  </a:lnTo>
                  <a:lnTo>
                    <a:pt x="529" y="26"/>
                  </a:lnTo>
                  <a:lnTo>
                    <a:pt x="529" y="26"/>
                  </a:lnTo>
                  <a:lnTo>
                    <a:pt x="520" y="17"/>
                  </a:lnTo>
                  <a:lnTo>
                    <a:pt x="512" y="17"/>
                  </a:lnTo>
                  <a:lnTo>
                    <a:pt x="512" y="17"/>
                  </a:lnTo>
                  <a:lnTo>
                    <a:pt x="485" y="17"/>
                  </a:lnTo>
                  <a:lnTo>
                    <a:pt x="485" y="17"/>
                  </a:lnTo>
                  <a:lnTo>
                    <a:pt x="485" y="17"/>
                  </a:lnTo>
                  <a:lnTo>
                    <a:pt x="467" y="9"/>
                  </a:lnTo>
                  <a:lnTo>
                    <a:pt x="467" y="9"/>
                  </a:lnTo>
                  <a:lnTo>
                    <a:pt x="450" y="0"/>
                  </a:lnTo>
                  <a:lnTo>
                    <a:pt x="432" y="0"/>
                  </a:lnTo>
                  <a:lnTo>
                    <a:pt x="432" y="0"/>
                  </a:lnTo>
                  <a:lnTo>
                    <a:pt x="423" y="0"/>
                  </a:lnTo>
                  <a:lnTo>
                    <a:pt x="423" y="9"/>
                  </a:lnTo>
                  <a:lnTo>
                    <a:pt x="423" y="35"/>
                  </a:lnTo>
                  <a:lnTo>
                    <a:pt x="423" y="35"/>
                  </a:lnTo>
                  <a:lnTo>
                    <a:pt x="423" y="35"/>
                  </a:lnTo>
                  <a:lnTo>
                    <a:pt x="397" y="35"/>
                  </a:lnTo>
                  <a:lnTo>
                    <a:pt x="397" y="35"/>
                  </a:lnTo>
                  <a:lnTo>
                    <a:pt x="388" y="44"/>
                  </a:lnTo>
                  <a:lnTo>
                    <a:pt x="388" y="44"/>
                  </a:lnTo>
                  <a:lnTo>
                    <a:pt x="370" y="35"/>
                  </a:lnTo>
                  <a:lnTo>
                    <a:pt x="370" y="35"/>
                  </a:lnTo>
                  <a:lnTo>
                    <a:pt x="370" y="26"/>
                  </a:lnTo>
                  <a:lnTo>
                    <a:pt x="353" y="26"/>
                  </a:lnTo>
                  <a:lnTo>
                    <a:pt x="353" y="26"/>
                  </a:lnTo>
                  <a:lnTo>
                    <a:pt x="335" y="35"/>
                  </a:lnTo>
                  <a:lnTo>
                    <a:pt x="335" y="44"/>
                  </a:lnTo>
                  <a:lnTo>
                    <a:pt x="335" y="44"/>
                  </a:lnTo>
                  <a:lnTo>
                    <a:pt x="317" y="35"/>
                  </a:lnTo>
                  <a:lnTo>
                    <a:pt x="317" y="35"/>
                  </a:lnTo>
                  <a:lnTo>
                    <a:pt x="317" y="35"/>
                  </a:lnTo>
                  <a:lnTo>
                    <a:pt x="309" y="26"/>
                  </a:lnTo>
                  <a:lnTo>
                    <a:pt x="309" y="26"/>
                  </a:lnTo>
                  <a:lnTo>
                    <a:pt x="291" y="26"/>
                  </a:lnTo>
                  <a:lnTo>
                    <a:pt x="273" y="35"/>
                  </a:lnTo>
                  <a:lnTo>
                    <a:pt x="273" y="35"/>
                  </a:lnTo>
                  <a:lnTo>
                    <a:pt x="264" y="53"/>
                  </a:lnTo>
                  <a:lnTo>
                    <a:pt x="264" y="53"/>
                  </a:lnTo>
                  <a:lnTo>
                    <a:pt x="264" y="62"/>
                  </a:lnTo>
                  <a:lnTo>
                    <a:pt x="264" y="62"/>
                  </a:lnTo>
                  <a:lnTo>
                    <a:pt x="264" y="62"/>
                  </a:lnTo>
                  <a:lnTo>
                    <a:pt x="256" y="44"/>
                  </a:lnTo>
                  <a:lnTo>
                    <a:pt x="256" y="44"/>
                  </a:lnTo>
                  <a:lnTo>
                    <a:pt x="247" y="44"/>
                  </a:lnTo>
                  <a:lnTo>
                    <a:pt x="247" y="35"/>
                  </a:lnTo>
                  <a:lnTo>
                    <a:pt x="247" y="35"/>
                  </a:lnTo>
                  <a:lnTo>
                    <a:pt x="238" y="35"/>
                  </a:lnTo>
                  <a:lnTo>
                    <a:pt x="229" y="35"/>
                  </a:lnTo>
                  <a:lnTo>
                    <a:pt x="220" y="35"/>
                  </a:lnTo>
                  <a:lnTo>
                    <a:pt x="220" y="53"/>
                  </a:lnTo>
                  <a:lnTo>
                    <a:pt x="220" y="62"/>
                  </a:lnTo>
                  <a:lnTo>
                    <a:pt x="220" y="62"/>
                  </a:lnTo>
                  <a:lnTo>
                    <a:pt x="220" y="62"/>
                  </a:lnTo>
                  <a:lnTo>
                    <a:pt x="220" y="62"/>
                  </a:lnTo>
                  <a:lnTo>
                    <a:pt x="229" y="88"/>
                  </a:lnTo>
                  <a:lnTo>
                    <a:pt x="229" y="88"/>
                  </a:lnTo>
                  <a:lnTo>
                    <a:pt x="220" y="88"/>
                  </a:lnTo>
                  <a:lnTo>
                    <a:pt x="220" y="88"/>
                  </a:lnTo>
                  <a:lnTo>
                    <a:pt x="203" y="79"/>
                  </a:lnTo>
                  <a:lnTo>
                    <a:pt x="203" y="79"/>
                  </a:lnTo>
                  <a:lnTo>
                    <a:pt x="185" y="88"/>
                  </a:lnTo>
                  <a:lnTo>
                    <a:pt x="176" y="97"/>
                  </a:lnTo>
                  <a:lnTo>
                    <a:pt x="176" y="97"/>
                  </a:lnTo>
                  <a:lnTo>
                    <a:pt x="176" y="106"/>
                  </a:lnTo>
                  <a:lnTo>
                    <a:pt x="176" y="106"/>
                  </a:lnTo>
                  <a:lnTo>
                    <a:pt x="159" y="79"/>
                  </a:lnTo>
                  <a:lnTo>
                    <a:pt x="159" y="79"/>
                  </a:lnTo>
                  <a:lnTo>
                    <a:pt x="167" y="62"/>
                  </a:lnTo>
                  <a:lnTo>
                    <a:pt x="167" y="62"/>
                  </a:lnTo>
                  <a:lnTo>
                    <a:pt x="167" y="62"/>
                  </a:lnTo>
                  <a:lnTo>
                    <a:pt x="167" y="62"/>
                  </a:lnTo>
                  <a:lnTo>
                    <a:pt x="167" y="44"/>
                  </a:lnTo>
                  <a:lnTo>
                    <a:pt x="167" y="44"/>
                  </a:lnTo>
                  <a:lnTo>
                    <a:pt x="150" y="35"/>
                  </a:lnTo>
                  <a:lnTo>
                    <a:pt x="132" y="17"/>
                  </a:lnTo>
                  <a:lnTo>
                    <a:pt x="97" y="9"/>
                  </a:lnTo>
                  <a:lnTo>
                    <a:pt x="79" y="0"/>
                  </a:lnTo>
                  <a:lnTo>
                    <a:pt x="79" y="0"/>
                  </a:lnTo>
                  <a:lnTo>
                    <a:pt x="62" y="9"/>
                  </a:lnTo>
                  <a:lnTo>
                    <a:pt x="62" y="9"/>
                  </a:lnTo>
                  <a:lnTo>
                    <a:pt x="70" y="26"/>
                  </a:lnTo>
                  <a:lnTo>
                    <a:pt x="70" y="26"/>
                  </a:lnTo>
                  <a:lnTo>
                    <a:pt x="79" y="26"/>
                  </a:lnTo>
                  <a:lnTo>
                    <a:pt x="79" y="26"/>
                  </a:lnTo>
                  <a:lnTo>
                    <a:pt x="79" y="35"/>
                  </a:lnTo>
                  <a:lnTo>
                    <a:pt x="79" y="35"/>
                  </a:lnTo>
                  <a:lnTo>
                    <a:pt x="88" y="44"/>
                  </a:lnTo>
                  <a:lnTo>
                    <a:pt x="88" y="44"/>
                  </a:lnTo>
                  <a:lnTo>
                    <a:pt x="70" y="26"/>
                  </a:lnTo>
                  <a:lnTo>
                    <a:pt x="70" y="26"/>
                  </a:lnTo>
                  <a:lnTo>
                    <a:pt x="62" y="26"/>
                  </a:lnTo>
                  <a:lnTo>
                    <a:pt x="44" y="26"/>
                  </a:lnTo>
                  <a:lnTo>
                    <a:pt x="26" y="44"/>
                  </a:lnTo>
                  <a:lnTo>
                    <a:pt x="26" y="44"/>
                  </a:lnTo>
                  <a:lnTo>
                    <a:pt x="17" y="53"/>
                  </a:lnTo>
                  <a:lnTo>
                    <a:pt x="17" y="53"/>
                  </a:lnTo>
                  <a:lnTo>
                    <a:pt x="17" y="62"/>
                  </a:lnTo>
                  <a:lnTo>
                    <a:pt x="17" y="62"/>
                  </a:lnTo>
                  <a:lnTo>
                    <a:pt x="9" y="70"/>
                  </a:lnTo>
                  <a:lnTo>
                    <a:pt x="0" y="88"/>
                  </a:lnTo>
                  <a:lnTo>
                    <a:pt x="0" y="88"/>
                  </a:lnTo>
                  <a:lnTo>
                    <a:pt x="9" y="97"/>
                  </a:lnTo>
                  <a:lnTo>
                    <a:pt x="9" y="97"/>
                  </a:lnTo>
                  <a:lnTo>
                    <a:pt x="35" y="106"/>
                  </a:lnTo>
                  <a:lnTo>
                    <a:pt x="35" y="106"/>
                  </a:lnTo>
                  <a:lnTo>
                    <a:pt x="44" y="106"/>
                  </a:lnTo>
                  <a:lnTo>
                    <a:pt x="62" y="97"/>
                  </a:lnTo>
                  <a:lnTo>
                    <a:pt x="62" y="97"/>
                  </a:lnTo>
                  <a:lnTo>
                    <a:pt x="97" y="88"/>
                  </a:lnTo>
                  <a:lnTo>
                    <a:pt x="123" y="97"/>
                  </a:lnTo>
                  <a:lnTo>
                    <a:pt x="123" y="97"/>
                  </a:lnTo>
                  <a:lnTo>
                    <a:pt x="123" y="106"/>
                  </a:lnTo>
                  <a:lnTo>
                    <a:pt x="123" y="106"/>
                  </a:lnTo>
                  <a:lnTo>
                    <a:pt x="114" y="106"/>
                  </a:lnTo>
                  <a:lnTo>
                    <a:pt x="114" y="106"/>
                  </a:lnTo>
                  <a:lnTo>
                    <a:pt x="114" y="115"/>
                  </a:lnTo>
                  <a:lnTo>
                    <a:pt x="114" y="115"/>
                  </a:lnTo>
                  <a:lnTo>
                    <a:pt x="106" y="123"/>
                  </a:lnTo>
                  <a:lnTo>
                    <a:pt x="106" y="123"/>
                  </a:lnTo>
                  <a:lnTo>
                    <a:pt x="114" y="132"/>
                  </a:lnTo>
                  <a:lnTo>
                    <a:pt x="114" y="132"/>
                  </a:lnTo>
                  <a:lnTo>
                    <a:pt x="114" y="132"/>
                  </a:lnTo>
                  <a:lnTo>
                    <a:pt x="114" y="132"/>
                  </a:lnTo>
                  <a:lnTo>
                    <a:pt x="106" y="141"/>
                  </a:lnTo>
                  <a:lnTo>
                    <a:pt x="106" y="141"/>
                  </a:lnTo>
                  <a:lnTo>
                    <a:pt x="97" y="150"/>
                  </a:lnTo>
                  <a:lnTo>
                    <a:pt x="97" y="150"/>
                  </a:lnTo>
                  <a:lnTo>
                    <a:pt x="97" y="159"/>
                  </a:lnTo>
                  <a:lnTo>
                    <a:pt x="97" y="168"/>
                  </a:lnTo>
                  <a:lnTo>
                    <a:pt x="97" y="168"/>
                  </a:lnTo>
                  <a:lnTo>
                    <a:pt x="106" y="176"/>
                  </a:lnTo>
                  <a:lnTo>
                    <a:pt x="114" y="185"/>
                  </a:lnTo>
                  <a:lnTo>
                    <a:pt x="114" y="185"/>
                  </a:lnTo>
                  <a:lnTo>
                    <a:pt x="114" y="185"/>
                  </a:lnTo>
                  <a:lnTo>
                    <a:pt x="123" y="185"/>
                  </a:lnTo>
                  <a:lnTo>
                    <a:pt x="123" y="185"/>
                  </a:lnTo>
                  <a:lnTo>
                    <a:pt x="132" y="176"/>
                  </a:lnTo>
                  <a:lnTo>
                    <a:pt x="132" y="176"/>
                  </a:lnTo>
                  <a:lnTo>
                    <a:pt x="132" y="185"/>
                  </a:lnTo>
                  <a:lnTo>
                    <a:pt x="132" y="185"/>
                  </a:lnTo>
                  <a:lnTo>
                    <a:pt x="132" y="185"/>
                  </a:lnTo>
                  <a:lnTo>
                    <a:pt x="141" y="203"/>
                  </a:lnTo>
                  <a:lnTo>
                    <a:pt x="141" y="203"/>
                  </a:lnTo>
                  <a:lnTo>
                    <a:pt x="141" y="212"/>
                  </a:lnTo>
                  <a:lnTo>
                    <a:pt x="141" y="212"/>
                  </a:lnTo>
                  <a:lnTo>
                    <a:pt x="132" y="212"/>
                  </a:lnTo>
                  <a:lnTo>
                    <a:pt x="114" y="220"/>
                  </a:lnTo>
                  <a:lnTo>
                    <a:pt x="97" y="220"/>
                  </a:lnTo>
                  <a:lnTo>
                    <a:pt x="97" y="220"/>
                  </a:lnTo>
                  <a:lnTo>
                    <a:pt x="88" y="220"/>
                  </a:lnTo>
                  <a:lnTo>
                    <a:pt x="88" y="229"/>
                  </a:lnTo>
                  <a:lnTo>
                    <a:pt x="88" y="229"/>
                  </a:lnTo>
                  <a:lnTo>
                    <a:pt x="88" y="238"/>
                  </a:lnTo>
                  <a:lnTo>
                    <a:pt x="88" y="247"/>
                  </a:lnTo>
                  <a:lnTo>
                    <a:pt x="88" y="247"/>
                  </a:lnTo>
                  <a:lnTo>
                    <a:pt x="114" y="247"/>
                  </a:lnTo>
                  <a:lnTo>
                    <a:pt x="150" y="238"/>
                  </a:lnTo>
                  <a:lnTo>
                    <a:pt x="167" y="238"/>
                  </a:lnTo>
                  <a:lnTo>
                    <a:pt x="167" y="238"/>
                  </a:lnTo>
                  <a:lnTo>
                    <a:pt x="194" y="247"/>
                  </a:lnTo>
                  <a:lnTo>
                    <a:pt x="220" y="265"/>
                  </a:lnTo>
                  <a:lnTo>
                    <a:pt x="220" y="265"/>
                  </a:lnTo>
                  <a:lnTo>
                    <a:pt x="229" y="265"/>
                  </a:lnTo>
                  <a:lnTo>
                    <a:pt x="229" y="265"/>
                  </a:lnTo>
                  <a:lnTo>
                    <a:pt x="256" y="282"/>
                  </a:lnTo>
                  <a:lnTo>
                    <a:pt x="256" y="282"/>
                  </a:lnTo>
                  <a:lnTo>
                    <a:pt x="273" y="282"/>
                  </a:lnTo>
                  <a:lnTo>
                    <a:pt x="291" y="282"/>
                  </a:lnTo>
                  <a:lnTo>
                    <a:pt x="291" y="282"/>
                  </a:lnTo>
                  <a:lnTo>
                    <a:pt x="335" y="273"/>
                  </a:lnTo>
                  <a:lnTo>
                    <a:pt x="353" y="265"/>
                  </a:lnTo>
                  <a:lnTo>
                    <a:pt x="362" y="256"/>
                  </a:lnTo>
                  <a:lnTo>
                    <a:pt x="362" y="256"/>
                  </a:lnTo>
                  <a:lnTo>
                    <a:pt x="362" y="256"/>
                  </a:lnTo>
                  <a:lnTo>
                    <a:pt x="370" y="247"/>
                  </a:lnTo>
                  <a:lnTo>
                    <a:pt x="397" y="247"/>
                  </a:lnTo>
                  <a:lnTo>
                    <a:pt x="397" y="247"/>
                  </a:lnTo>
                  <a:lnTo>
                    <a:pt x="406" y="247"/>
                  </a:lnTo>
                  <a:lnTo>
                    <a:pt x="406" y="247"/>
                  </a:lnTo>
                  <a:lnTo>
                    <a:pt x="414" y="238"/>
                  </a:lnTo>
                  <a:lnTo>
                    <a:pt x="414" y="238"/>
                  </a:lnTo>
                  <a:lnTo>
                    <a:pt x="432" y="238"/>
                  </a:lnTo>
                  <a:lnTo>
                    <a:pt x="432" y="238"/>
                  </a:lnTo>
                  <a:lnTo>
                    <a:pt x="467" y="212"/>
                  </a:lnTo>
                  <a:lnTo>
                    <a:pt x="503" y="212"/>
                  </a:lnTo>
                  <a:lnTo>
                    <a:pt x="503" y="212"/>
                  </a:lnTo>
                  <a:lnTo>
                    <a:pt x="520" y="203"/>
                  </a:lnTo>
                  <a:lnTo>
                    <a:pt x="529" y="203"/>
                  </a:lnTo>
                  <a:lnTo>
                    <a:pt x="538" y="185"/>
                  </a:lnTo>
                  <a:lnTo>
                    <a:pt x="538" y="185"/>
                  </a:lnTo>
                  <a:lnTo>
                    <a:pt x="547" y="176"/>
                  </a:lnTo>
                  <a:lnTo>
                    <a:pt x="547" y="176"/>
                  </a:lnTo>
                  <a:lnTo>
                    <a:pt x="547" y="176"/>
                  </a:lnTo>
                  <a:lnTo>
                    <a:pt x="547" y="176"/>
                  </a:lnTo>
                  <a:lnTo>
                    <a:pt x="573" y="168"/>
                  </a:lnTo>
                  <a:lnTo>
                    <a:pt x="600" y="132"/>
                  </a:lnTo>
                  <a:lnTo>
                    <a:pt x="600" y="132"/>
                  </a:lnTo>
                  <a:lnTo>
                    <a:pt x="600" y="123"/>
                  </a:lnTo>
                  <a:lnTo>
                    <a:pt x="600" y="123"/>
                  </a:lnTo>
                  <a:lnTo>
                    <a:pt x="600" y="115"/>
                  </a:lnTo>
                  <a:lnTo>
                    <a:pt x="591" y="97"/>
                  </a:lnTo>
                  <a:lnTo>
                    <a:pt x="591" y="97"/>
                  </a:lnTo>
                  <a:lnTo>
                    <a:pt x="582" y="88"/>
                  </a:lnTo>
                  <a:lnTo>
                    <a:pt x="564" y="79"/>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342" name="Freeform 52"/>
            <p:cNvSpPr>
              <a:spLocks noChangeArrowheads="1"/>
            </p:cNvSpPr>
            <p:nvPr/>
          </p:nvSpPr>
          <p:spPr bwMode="auto">
            <a:xfrm>
              <a:off x="4243388" y="2316163"/>
              <a:ext cx="4052887" cy="1239837"/>
            </a:xfrm>
            <a:custGeom>
              <a:avLst/>
              <a:gdLst>
                <a:gd name="T0" fmla="*/ 10304 w 11258"/>
                <a:gd name="T1" fmla="*/ 848 h 3443"/>
                <a:gd name="T2" fmla="*/ 9589 w 11258"/>
                <a:gd name="T3" fmla="*/ 865 h 3443"/>
                <a:gd name="T4" fmla="*/ 8698 w 11258"/>
                <a:gd name="T5" fmla="*/ 671 h 3443"/>
                <a:gd name="T6" fmla="*/ 8248 w 11258"/>
                <a:gd name="T7" fmla="*/ 689 h 3443"/>
                <a:gd name="T8" fmla="*/ 7675 w 11258"/>
                <a:gd name="T9" fmla="*/ 468 h 3443"/>
                <a:gd name="T10" fmla="*/ 7066 w 11258"/>
                <a:gd name="T11" fmla="*/ 450 h 3443"/>
                <a:gd name="T12" fmla="*/ 6801 w 11258"/>
                <a:gd name="T13" fmla="*/ 345 h 3443"/>
                <a:gd name="T14" fmla="*/ 6510 w 11258"/>
                <a:gd name="T15" fmla="*/ 124 h 3443"/>
                <a:gd name="T16" fmla="*/ 5945 w 11258"/>
                <a:gd name="T17" fmla="*/ 177 h 3443"/>
                <a:gd name="T18" fmla="*/ 5443 w 11258"/>
                <a:gd name="T19" fmla="*/ 415 h 3443"/>
                <a:gd name="T20" fmla="*/ 4904 w 11258"/>
                <a:gd name="T21" fmla="*/ 609 h 3443"/>
                <a:gd name="T22" fmla="*/ 4728 w 11258"/>
                <a:gd name="T23" fmla="*/ 795 h 3443"/>
                <a:gd name="T24" fmla="*/ 4640 w 11258"/>
                <a:gd name="T25" fmla="*/ 1086 h 3443"/>
                <a:gd name="T26" fmla="*/ 4349 w 11258"/>
                <a:gd name="T27" fmla="*/ 689 h 3443"/>
                <a:gd name="T28" fmla="*/ 4022 w 11258"/>
                <a:gd name="T29" fmla="*/ 848 h 3443"/>
                <a:gd name="T30" fmla="*/ 3554 w 11258"/>
                <a:gd name="T31" fmla="*/ 998 h 3443"/>
                <a:gd name="T32" fmla="*/ 3166 w 11258"/>
                <a:gd name="T33" fmla="*/ 1033 h 3443"/>
                <a:gd name="T34" fmla="*/ 2743 w 11258"/>
                <a:gd name="T35" fmla="*/ 1324 h 3443"/>
                <a:gd name="T36" fmla="*/ 2354 w 11258"/>
                <a:gd name="T37" fmla="*/ 1113 h 3443"/>
                <a:gd name="T38" fmla="*/ 2363 w 11258"/>
                <a:gd name="T39" fmla="*/ 839 h 3443"/>
                <a:gd name="T40" fmla="*/ 2002 w 11258"/>
                <a:gd name="T41" fmla="*/ 751 h 3443"/>
                <a:gd name="T42" fmla="*/ 1702 w 11258"/>
                <a:gd name="T43" fmla="*/ 839 h 3443"/>
                <a:gd name="T44" fmla="*/ 1419 w 11258"/>
                <a:gd name="T45" fmla="*/ 909 h 3443"/>
                <a:gd name="T46" fmla="*/ 1120 w 11258"/>
                <a:gd name="T47" fmla="*/ 1360 h 3443"/>
                <a:gd name="T48" fmla="*/ 829 w 11258"/>
                <a:gd name="T49" fmla="*/ 1660 h 3443"/>
                <a:gd name="T50" fmla="*/ 1155 w 11258"/>
                <a:gd name="T51" fmla="*/ 1775 h 3443"/>
                <a:gd name="T52" fmla="*/ 1499 w 11258"/>
                <a:gd name="T53" fmla="*/ 1854 h 3443"/>
                <a:gd name="T54" fmla="*/ 1772 w 11258"/>
                <a:gd name="T55" fmla="*/ 1254 h 3443"/>
                <a:gd name="T56" fmla="*/ 1746 w 11258"/>
                <a:gd name="T57" fmla="*/ 1686 h 3443"/>
                <a:gd name="T58" fmla="*/ 1913 w 11258"/>
                <a:gd name="T59" fmla="*/ 1872 h 3443"/>
                <a:gd name="T60" fmla="*/ 1596 w 11258"/>
                <a:gd name="T61" fmla="*/ 2163 h 3443"/>
                <a:gd name="T62" fmla="*/ 1129 w 11258"/>
                <a:gd name="T63" fmla="*/ 2075 h 3443"/>
                <a:gd name="T64" fmla="*/ 1041 w 11258"/>
                <a:gd name="T65" fmla="*/ 2163 h 3443"/>
                <a:gd name="T66" fmla="*/ 626 w 11258"/>
                <a:gd name="T67" fmla="*/ 2490 h 3443"/>
                <a:gd name="T68" fmla="*/ 432 w 11258"/>
                <a:gd name="T69" fmla="*/ 2746 h 3443"/>
                <a:gd name="T70" fmla="*/ 61 w 11258"/>
                <a:gd name="T71" fmla="*/ 3380 h 3443"/>
                <a:gd name="T72" fmla="*/ 714 w 11258"/>
                <a:gd name="T73" fmla="*/ 3081 h 3443"/>
                <a:gd name="T74" fmla="*/ 1402 w 11258"/>
                <a:gd name="T75" fmla="*/ 3152 h 3443"/>
                <a:gd name="T76" fmla="*/ 1305 w 11258"/>
                <a:gd name="T77" fmla="*/ 2913 h 3443"/>
                <a:gd name="T78" fmla="*/ 1605 w 11258"/>
                <a:gd name="T79" fmla="*/ 3134 h 3443"/>
                <a:gd name="T80" fmla="*/ 1869 w 11258"/>
                <a:gd name="T81" fmla="*/ 3257 h 3443"/>
                <a:gd name="T82" fmla="*/ 2152 w 11258"/>
                <a:gd name="T83" fmla="*/ 2887 h 3443"/>
                <a:gd name="T84" fmla="*/ 2549 w 11258"/>
                <a:gd name="T85" fmla="*/ 2834 h 3443"/>
                <a:gd name="T86" fmla="*/ 3060 w 11258"/>
                <a:gd name="T87" fmla="*/ 2993 h 3443"/>
                <a:gd name="T88" fmla="*/ 3254 w 11258"/>
                <a:gd name="T89" fmla="*/ 2701 h 3443"/>
                <a:gd name="T90" fmla="*/ 3413 w 11258"/>
                <a:gd name="T91" fmla="*/ 2375 h 3443"/>
                <a:gd name="T92" fmla="*/ 3951 w 11258"/>
                <a:gd name="T93" fmla="*/ 2393 h 3443"/>
                <a:gd name="T94" fmla="*/ 4578 w 11258"/>
                <a:gd name="T95" fmla="*/ 2189 h 3443"/>
                <a:gd name="T96" fmla="*/ 5125 w 11258"/>
                <a:gd name="T97" fmla="*/ 2428 h 3443"/>
                <a:gd name="T98" fmla="*/ 6907 w 11258"/>
                <a:gd name="T99" fmla="*/ 2481 h 3443"/>
                <a:gd name="T100" fmla="*/ 7578 w 11258"/>
                <a:gd name="T101" fmla="*/ 2287 h 3443"/>
                <a:gd name="T102" fmla="*/ 8090 w 11258"/>
                <a:gd name="T103" fmla="*/ 2684 h 3443"/>
                <a:gd name="T104" fmla="*/ 8398 w 11258"/>
                <a:gd name="T105" fmla="*/ 2622 h 3443"/>
                <a:gd name="T106" fmla="*/ 8178 w 11258"/>
                <a:gd name="T107" fmla="*/ 2163 h 3443"/>
                <a:gd name="T108" fmla="*/ 9078 w 11258"/>
                <a:gd name="T109" fmla="*/ 1836 h 3443"/>
                <a:gd name="T110" fmla="*/ 9722 w 11258"/>
                <a:gd name="T111" fmla="*/ 1616 h 3443"/>
                <a:gd name="T112" fmla="*/ 9334 w 11258"/>
                <a:gd name="T113" fmla="*/ 2410 h 3443"/>
                <a:gd name="T114" fmla="*/ 9713 w 11258"/>
                <a:gd name="T115" fmla="*/ 2004 h 3443"/>
                <a:gd name="T116" fmla="*/ 10234 w 11258"/>
                <a:gd name="T117" fmla="*/ 1677 h 3443"/>
                <a:gd name="T118" fmla="*/ 10560 w 11258"/>
                <a:gd name="T119" fmla="*/ 1351 h 3443"/>
                <a:gd name="T120" fmla="*/ 11107 w 11258"/>
                <a:gd name="T121" fmla="*/ 1386 h 3443"/>
                <a:gd name="T122" fmla="*/ 4454 w 11258"/>
                <a:gd name="T123" fmla="*/ 1148 h 3443"/>
                <a:gd name="T124" fmla="*/ 4975 w 11258"/>
                <a:gd name="T125" fmla="*/ 742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258" h="3443">
                  <a:moveTo>
                    <a:pt x="11257" y="1210"/>
                  </a:moveTo>
                  <a:lnTo>
                    <a:pt x="11257" y="1210"/>
                  </a:lnTo>
                  <a:lnTo>
                    <a:pt x="11231" y="1192"/>
                  </a:lnTo>
                  <a:lnTo>
                    <a:pt x="11231" y="1192"/>
                  </a:lnTo>
                  <a:lnTo>
                    <a:pt x="11204" y="1174"/>
                  </a:lnTo>
                  <a:lnTo>
                    <a:pt x="11186" y="1157"/>
                  </a:lnTo>
                  <a:lnTo>
                    <a:pt x="11186" y="1157"/>
                  </a:lnTo>
                  <a:lnTo>
                    <a:pt x="11178" y="1148"/>
                  </a:lnTo>
                  <a:lnTo>
                    <a:pt x="11178" y="1148"/>
                  </a:lnTo>
                  <a:lnTo>
                    <a:pt x="11151" y="1130"/>
                  </a:lnTo>
                  <a:lnTo>
                    <a:pt x="11107" y="1121"/>
                  </a:lnTo>
                  <a:lnTo>
                    <a:pt x="11107" y="1121"/>
                  </a:lnTo>
                  <a:lnTo>
                    <a:pt x="11107" y="1121"/>
                  </a:lnTo>
                  <a:lnTo>
                    <a:pt x="11089" y="1130"/>
                  </a:lnTo>
                  <a:lnTo>
                    <a:pt x="11089" y="1130"/>
                  </a:lnTo>
                  <a:lnTo>
                    <a:pt x="11081" y="1121"/>
                  </a:lnTo>
                  <a:lnTo>
                    <a:pt x="11081" y="1121"/>
                  </a:lnTo>
                  <a:lnTo>
                    <a:pt x="11072" y="1121"/>
                  </a:lnTo>
                  <a:lnTo>
                    <a:pt x="11072" y="1121"/>
                  </a:lnTo>
                  <a:lnTo>
                    <a:pt x="11054" y="1113"/>
                  </a:lnTo>
                  <a:lnTo>
                    <a:pt x="11028" y="1113"/>
                  </a:lnTo>
                  <a:lnTo>
                    <a:pt x="11010" y="1113"/>
                  </a:lnTo>
                  <a:lnTo>
                    <a:pt x="11010" y="1113"/>
                  </a:lnTo>
                  <a:lnTo>
                    <a:pt x="11001" y="1113"/>
                  </a:lnTo>
                  <a:lnTo>
                    <a:pt x="10992" y="1121"/>
                  </a:lnTo>
                  <a:lnTo>
                    <a:pt x="10992" y="1121"/>
                  </a:lnTo>
                  <a:lnTo>
                    <a:pt x="10992" y="1130"/>
                  </a:lnTo>
                  <a:lnTo>
                    <a:pt x="11001" y="1139"/>
                  </a:lnTo>
                  <a:lnTo>
                    <a:pt x="11001" y="1139"/>
                  </a:lnTo>
                  <a:lnTo>
                    <a:pt x="11010" y="1148"/>
                  </a:lnTo>
                  <a:lnTo>
                    <a:pt x="11010" y="1148"/>
                  </a:lnTo>
                  <a:lnTo>
                    <a:pt x="11019" y="1157"/>
                  </a:lnTo>
                  <a:lnTo>
                    <a:pt x="11019" y="1157"/>
                  </a:lnTo>
                  <a:lnTo>
                    <a:pt x="11019" y="1157"/>
                  </a:lnTo>
                  <a:lnTo>
                    <a:pt x="11019" y="1157"/>
                  </a:lnTo>
                  <a:lnTo>
                    <a:pt x="11010" y="1183"/>
                  </a:lnTo>
                  <a:lnTo>
                    <a:pt x="11010" y="1183"/>
                  </a:lnTo>
                  <a:lnTo>
                    <a:pt x="10983" y="1165"/>
                  </a:lnTo>
                  <a:lnTo>
                    <a:pt x="10983" y="1165"/>
                  </a:lnTo>
                  <a:lnTo>
                    <a:pt x="10983" y="1165"/>
                  </a:lnTo>
                  <a:lnTo>
                    <a:pt x="10983" y="1165"/>
                  </a:lnTo>
                  <a:lnTo>
                    <a:pt x="10983" y="1113"/>
                  </a:lnTo>
                  <a:lnTo>
                    <a:pt x="10983" y="1113"/>
                  </a:lnTo>
                  <a:lnTo>
                    <a:pt x="10983" y="1104"/>
                  </a:lnTo>
                  <a:lnTo>
                    <a:pt x="10975" y="1095"/>
                  </a:lnTo>
                  <a:lnTo>
                    <a:pt x="10975" y="1095"/>
                  </a:lnTo>
                  <a:lnTo>
                    <a:pt x="10966" y="1095"/>
                  </a:lnTo>
                  <a:lnTo>
                    <a:pt x="10966" y="1095"/>
                  </a:lnTo>
                  <a:lnTo>
                    <a:pt x="10957" y="1077"/>
                  </a:lnTo>
                  <a:lnTo>
                    <a:pt x="10957" y="1077"/>
                  </a:lnTo>
                  <a:lnTo>
                    <a:pt x="10957" y="1077"/>
                  </a:lnTo>
                  <a:lnTo>
                    <a:pt x="10939" y="1060"/>
                  </a:lnTo>
                  <a:lnTo>
                    <a:pt x="10851" y="1015"/>
                  </a:lnTo>
                  <a:lnTo>
                    <a:pt x="10851" y="1015"/>
                  </a:lnTo>
                  <a:lnTo>
                    <a:pt x="10833" y="1007"/>
                  </a:lnTo>
                  <a:lnTo>
                    <a:pt x="10833" y="1007"/>
                  </a:lnTo>
                  <a:lnTo>
                    <a:pt x="10825" y="1007"/>
                  </a:lnTo>
                  <a:lnTo>
                    <a:pt x="10816" y="998"/>
                  </a:lnTo>
                  <a:lnTo>
                    <a:pt x="10816" y="998"/>
                  </a:lnTo>
                  <a:lnTo>
                    <a:pt x="10789" y="989"/>
                  </a:lnTo>
                  <a:lnTo>
                    <a:pt x="10772" y="980"/>
                  </a:lnTo>
                  <a:lnTo>
                    <a:pt x="10772" y="980"/>
                  </a:lnTo>
                  <a:lnTo>
                    <a:pt x="10754" y="971"/>
                  </a:lnTo>
                  <a:lnTo>
                    <a:pt x="10736" y="962"/>
                  </a:lnTo>
                  <a:lnTo>
                    <a:pt x="10736" y="962"/>
                  </a:lnTo>
                  <a:lnTo>
                    <a:pt x="10728" y="954"/>
                  </a:lnTo>
                  <a:lnTo>
                    <a:pt x="10728" y="954"/>
                  </a:lnTo>
                  <a:lnTo>
                    <a:pt x="10728" y="954"/>
                  </a:lnTo>
                  <a:lnTo>
                    <a:pt x="10719" y="954"/>
                  </a:lnTo>
                  <a:lnTo>
                    <a:pt x="10719" y="954"/>
                  </a:lnTo>
                  <a:lnTo>
                    <a:pt x="10701" y="945"/>
                  </a:lnTo>
                  <a:lnTo>
                    <a:pt x="10683" y="936"/>
                  </a:lnTo>
                  <a:lnTo>
                    <a:pt x="10683" y="936"/>
                  </a:lnTo>
                  <a:lnTo>
                    <a:pt x="10648" y="918"/>
                  </a:lnTo>
                  <a:lnTo>
                    <a:pt x="10604" y="901"/>
                  </a:lnTo>
                  <a:lnTo>
                    <a:pt x="10551" y="883"/>
                  </a:lnTo>
                  <a:lnTo>
                    <a:pt x="10516" y="874"/>
                  </a:lnTo>
                  <a:lnTo>
                    <a:pt x="10516" y="874"/>
                  </a:lnTo>
                  <a:lnTo>
                    <a:pt x="10498" y="865"/>
                  </a:lnTo>
                  <a:lnTo>
                    <a:pt x="10481" y="857"/>
                  </a:lnTo>
                  <a:lnTo>
                    <a:pt x="10481" y="857"/>
                  </a:lnTo>
                  <a:lnTo>
                    <a:pt x="10481" y="857"/>
                  </a:lnTo>
                  <a:lnTo>
                    <a:pt x="10472" y="848"/>
                  </a:lnTo>
                  <a:lnTo>
                    <a:pt x="10463" y="848"/>
                  </a:lnTo>
                  <a:lnTo>
                    <a:pt x="10463" y="848"/>
                  </a:lnTo>
                  <a:lnTo>
                    <a:pt x="10436" y="857"/>
                  </a:lnTo>
                  <a:lnTo>
                    <a:pt x="10436" y="857"/>
                  </a:lnTo>
                  <a:lnTo>
                    <a:pt x="10331" y="848"/>
                  </a:lnTo>
                  <a:lnTo>
                    <a:pt x="10331" y="848"/>
                  </a:lnTo>
                  <a:lnTo>
                    <a:pt x="10304" y="848"/>
                  </a:lnTo>
                  <a:lnTo>
                    <a:pt x="10304" y="848"/>
                  </a:lnTo>
                  <a:lnTo>
                    <a:pt x="10295" y="848"/>
                  </a:lnTo>
                  <a:lnTo>
                    <a:pt x="10295" y="848"/>
                  </a:lnTo>
                  <a:lnTo>
                    <a:pt x="10286" y="857"/>
                  </a:lnTo>
                  <a:lnTo>
                    <a:pt x="10286" y="857"/>
                  </a:lnTo>
                  <a:lnTo>
                    <a:pt x="10216" y="830"/>
                  </a:lnTo>
                  <a:lnTo>
                    <a:pt x="10163" y="821"/>
                  </a:lnTo>
                  <a:lnTo>
                    <a:pt x="10163" y="821"/>
                  </a:lnTo>
                  <a:lnTo>
                    <a:pt x="10145" y="830"/>
                  </a:lnTo>
                  <a:lnTo>
                    <a:pt x="10145" y="830"/>
                  </a:lnTo>
                  <a:lnTo>
                    <a:pt x="10136" y="839"/>
                  </a:lnTo>
                  <a:lnTo>
                    <a:pt x="10136" y="848"/>
                  </a:lnTo>
                  <a:lnTo>
                    <a:pt x="10136" y="848"/>
                  </a:lnTo>
                  <a:lnTo>
                    <a:pt x="10128" y="857"/>
                  </a:lnTo>
                  <a:lnTo>
                    <a:pt x="10128" y="857"/>
                  </a:lnTo>
                  <a:lnTo>
                    <a:pt x="10128" y="857"/>
                  </a:lnTo>
                  <a:lnTo>
                    <a:pt x="10128" y="857"/>
                  </a:lnTo>
                  <a:lnTo>
                    <a:pt x="10119" y="874"/>
                  </a:lnTo>
                  <a:lnTo>
                    <a:pt x="10119" y="874"/>
                  </a:lnTo>
                  <a:lnTo>
                    <a:pt x="10128" y="892"/>
                  </a:lnTo>
                  <a:lnTo>
                    <a:pt x="10154" y="918"/>
                  </a:lnTo>
                  <a:lnTo>
                    <a:pt x="10154" y="918"/>
                  </a:lnTo>
                  <a:lnTo>
                    <a:pt x="10163" y="936"/>
                  </a:lnTo>
                  <a:lnTo>
                    <a:pt x="10163" y="936"/>
                  </a:lnTo>
                  <a:lnTo>
                    <a:pt x="10163" y="945"/>
                  </a:lnTo>
                  <a:lnTo>
                    <a:pt x="10136" y="954"/>
                  </a:lnTo>
                  <a:lnTo>
                    <a:pt x="10136" y="954"/>
                  </a:lnTo>
                  <a:lnTo>
                    <a:pt x="10136" y="962"/>
                  </a:lnTo>
                  <a:lnTo>
                    <a:pt x="10136" y="962"/>
                  </a:lnTo>
                  <a:lnTo>
                    <a:pt x="10128" y="962"/>
                  </a:lnTo>
                  <a:lnTo>
                    <a:pt x="10128" y="962"/>
                  </a:lnTo>
                  <a:lnTo>
                    <a:pt x="10101" y="954"/>
                  </a:lnTo>
                  <a:lnTo>
                    <a:pt x="10066" y="936"/>
                  </a:lnTo>
                  <a:lnTo>
                    <a:pt x="10066" y="936"/>
                  </a:lnTo>
                  <a:lnTo>
                    <a:pt x="10057" y="918"/>
                  </a:lnTo>
                  <a:lnTo>
                    <a:pt x="10048" y="918"/>
                  </a:lnTo>
                  <a:lnTo>
                    <a:pt x="10039" y="909"/>
                  </a:lnTo>
                  <a:lnTo>
                    <a:pt x="10039" y="909"/>
                  </a:lnTo>
                  <a:lnTo>
                    <a:pt x="10039" y="909"/>
                  </a:lnTo>
                  <a:lnTo>
                    <a:pt x="10039" y="909"/>
                  </a:lnTo>
                  <a:lnTo>
                    <a:pt x="10031" y="909"/>
                  </a:lnTo>
                  <a:lnTo>
                    <a:pt x="10022" y="901"/>
                  </a:lnTo>
                  <a:lnTo>
                    <a:pt x="10022" y="901"/>
                  </a:lnTo>
                  <a:lnTo>
                    <a:pt x="10013" y="892"/>
                  </a:lnTo>
                  <a:lnTo>
                    <a:pt x="10013" y="892"/>
                  </a:lnTo>
                  <a:lnTo>
                    <a:pt x="10031" y="892"/>
                  </a:lnTo>
                  <a:lnTo>
                    <a:pt x="10031" y="892"/>
                  </a:lnTo>
                  <a:lnTo>
                    <a:pt x="10048" y="901"/>
                  </a:lnTo>
                  <a:lnTo>
                    <a:pt x="10057" y="901"/>
                  </a:lnTo>
                  <a:lnTo>
                    <a:pt x="10057" y="901"/>
                  </a:lnTo>
                  <a:lnTo>
                    <a:pt x="10075" y="892"/>
                  </a:lnTo>
                  <a:lnTo>
                    <a:pt x="10084" y="883"/>
                  </a:lnTo>
                  <a:lnTo>
                    <a:pt x="10084" y="883"/>
                  </a:lnTo>
                  <a:lnTo>
                    <a:pt x="10092" y="865"/>
                  </a:lnTo>
                  <a:lnTo>
                    <a:pt x="10084" y="857"/>
                  </a:lnTo>
                  <a:lnTo>
                    <a:pt x="10075" y="857"/>
                  </a:lnTo>
                  <a:lnTo>
                    <a:pt x="10075" y="857"/>
                  </a:lnTo>
                  <a:lnTo>
                    <a:pt x="10048" y="839"/>
                  </a:lnTo>
                  <a:lnTo>
                    <a:pt x="10013" y="839"/>
                  </a:lnTo>
                  <a:lnTo>
                    <a:pt x="10013" y="839"/>
                  </a:lnTo>
                  <a:lnTo>
                    <a:pt x="9986" y="839"/>
                  </a:lnTo>
                  <a:lnTo>
                    <a:pt x="9969" y="857"/>
                  </a:lnTo>
                  <a:lnTo>
                    <a:pt x="9969" y="857"/>
                  </a:lnTo>
                  <a:lnTo>
                    <a:pt x="9960" y="865"/>
                  </a:lnTo>
                  <a:lnTo>
                    <a:pt x="9960" y="865"/>
                  </a:lnTo>
                  <a:lnTo>
                    <a:pt x="9960" y="865"/>
                  </a:lnTo>
                  <a:lnTo>
                    <a:pt x="9960" y="865"/>
                  </a:lnTo>
                  <a:lnTo>
                    <a:pt x="9951" y="874"/>
                  </a:lnTo>
                  <a:lnTo>
                    <a:pt x="9942" y="883"/>
                  </a:lnTo>
                  <a:lnTo>
                    <a:pt x="9942" y="883"/>
                  </a:lnTo>
                  <a:lnTo>
                    <a:pt x="9907" y="892"/>
                  </a:lnTo>
                  <a:lnTo>
                    <a:pt x="9907" y="892"/>
                  </a:lnTo>
                  <a:lnTo>
                    <a:pt x="9845" y="883"/>
                  </a:lnTo>
                  <a:lnTo>
                    <a:pt x="9810" y="874"/>
                  </a:lnTo>
                  <a:lnTo>
                    <a:pt x="9810" y="874"/>
                  </a:lnTo>
                  <a:lnTo>
                    <a:pt x="9792" y="865"/>
                  </a:lnTo>
                  <a:lnTo>
                    <a:pt x="9757" y="865"/>
                  </a:lnTo>
                  <a:lnTo>
                    <a:pt x="9757" y="865"/>
                  </a:lnTo>
                  <a:lnTo>
                    <a:pt x="9686" y="874"/>
                  </a:lnTo>
                  <a:lnTo>
                    <a:pt x="9625" y="883"/>
                  </a:lnTo>
                  <a:lnTo>
                    <a:pt x="9625" y="883"/>
                  </a:lnTo>
                  <a:lnTo>
                    <a:pt x="9625" y="883"/>
                  </a:lnTo>
                  <a:lnTo>
                    <a:pt x="9625" y="883"/>
                  </a:lnTo>
                  <a:lnTo>
                    <a:pt x="9616" y="901"/>
                  </a:lnTo>
                  <a:lnTo>
                    <a:pt x="9616" y="901"/>
                  </a:lnTo>
                  <a:lnTo>
                    <a:pt x="9616" y="883"/>
                  </a:lnTo>
                  <a:lnTo>
                    <a:pt x="9616" y="883"/>
                  </a:lnTo>
                  <a:lnTo>
                    <a:pt x="9607" y="874"/>
                  </a:lnTo>
                  <a:lnTo>
                    <a:pt x="9598" y="865"/>
                  </a:lnTo>
                  <a:lnTo>
                    <a:pt x="9598" y="865"/>
                  </a:lnTo>
                  <a:lnTo>
                    <a:pt x="9589" y="865"/>
                  </a:lnTo>
                  <a:lnTo>
                    <a:pt x="9589" y="865"/>
                  </a:lnTo>
                  <a:lnTo>
                    <a:pt x="9563" y="865"/>
                  </a:lnTo>
                  <a:lnTo>
                    <a:pt x="9563" y="865"/>
                  </a:lnTo>
                  <a:lnTo>
                    <a:pt x="9536" y="865"/>
                  </a:lnTo>
                  <a:lnTo>
                    <a:pt x="9536" y="865"/>
                  </a:lnTo>
                  <a:lnTo>
                    <a:pt x="9536" y="857"/>
                  </a:lnTo>
                  <a:lnTo>
                    <a:pt x="9536" y="857"/>
                  </a:lnTo>
                  <a:lnTo>
                    <a:pt x="9536" y="839"/>
                  </a:lnTo>
                  <a:lnTo>
                    <a:pt x="9536" y="839"/>
                  </a:lnTo>
                  <a:lnTo>
                    <a:pt x="9536" y="839"/>
                  </a:lnTo>
                  <a:lnTo>
                    <a:pt x="9536" y="839"/>
                  </a:lnTo>
                  <a:lnTo>
                    <a:pt x="9536" y="839"/>
                  </a:lnTo>
                  <a:lnTo>
                    <a:pt x="9545" y="830"/>
                  </a:lnTo>
                  <a:lnTo>
                    <a:pt x="9545" y="830"/>
                  </a:lnTo>
                  <a:lnTo>
                    <a:pt x="9545" y="830"/>
                  </a:lnTo>
                  <a:lnTo>
                    <a:pt x="9554" y="821"/>
                  </a:lnTo>
                  <a:lnTo>
                    <a:pt x="9554" y="821"/>
                  </a:lnTo>
                  <a:lnTo>
                    <a:pt x="9536" y="795"/>
                  </a:lnTo>
                  <a:lnTo>
                    <a:pt x="9510" y="768"/>
                  </a:lnTo>
                  <a:lnTo>
                    <a:pt x="9448" y="742"/>
                  </a:lnTo>
                  <a:lnTo>
                    <a:pt x="9448" y="742"/>
                  </a:lnTo>
                  <a:lnTo>
                    <a:pt x="9448" y="742"/>
                  </a:lnTo>
                  <a:lnTo>
                    <a:pt x="9448" y="742"/>
                  </a:lnTo>
                  <a:lnTo>
                    <a:pt x="9404" y="733"/>
                  </a:lnTo>
                  <a:lnTo>
                    <a:pt x="9351" y="724"/>
                  </a:lnTo>
                  <a:lnTo>
                    <a:pt x="9351" y="724"/>
                  </a:lnTo>
                  <a:lnTo>
                    <a:pt x="9289" y="733"/>
                  </a:lnTo>
                  <a:lnTo>
                    <a:pt x="9228" y="742"/>
                  </a:lnTo>
                  <a:lnTo>
                    <a:pt x="9228" y="742"/>
                  </a:lnTo>
                  <a:lnTo>
                    <a:pt x="9148" y="751"/>
                  </a:lnTo>
                  <a:lnTo>
                    <a:pt x="9095" y="751"/>
                  </a:lnTo>
                  <a:lnTo>
                    <a:pt x="9095" y="751"/>
                  </a:lnTo>
                  <a:lnTo>
                    <a:pt x="9095" y="751"/>
                  </a:lnTo>
                  <a:lnTo>
                    <a:pt x="9095" y="751"/>
                  </a:lnTo>
                  <a:lnTo>
                    <a:pt x="9095" y="742"/>
                  </a:lnTo>
                  <a:lnTo>
                    <a:pt x="9095" y="733"/>
                  </a:lnTo>
                  <a:lnTo>
                    <a:pt x="9095" y="733"/>
                  </a:lnTo>
                  <a:lnTo>
                    <a:pt x="9095" y="724"/>
                  </a:lnTo>
                  <a:lnTo>
                    <a:pt x="9095" y="724"/>
                  </a:lnTo>
                  <a:lnTo>
                    <a:pt x="9078" y="715"/>
                  </a:lnTo>
                  <a:lnTo>
                    <a:pt x="9060" y="706"/>
                  </a:lnTo>
                  <a:lnTo>
                    <a:pt x="9025" y="698"/>
                  </a:lnTo>
                  <a:lnTo>
                    <a:pt x="9025" y="698"/>
                  </a:lnTo>
                  <a:lnTo>
                    <a:pt x="9025" y="698"/>
                  </a:lnTo>
                  <a:lnTo>
                    <a:pt x="9007" y="706"/>
                  </a:lnTo>
                  <a:lnTo>
                    <a:pt x="9007" y="706"/>
                  </a:lnTo>
                  <a:lnTo>
                    <a:pt x="9007" y="706"/>
                  </a:lnTo>
                  <a:lnTo>
                    <a:pt x="9007" y="706"/>
                  </a:lnTo>
                  <a:lnTo>
                    <a:pt x="9007" y="706"/>
                  </a:lnTo>
                  <a:lnTo>
                    <a:pt x="9007" y="706"/>
                  </a:lnTo>
                  <a:lnTo>
                    <a:pt x="8998" y="698"/>
                  </a:lnTo>
                  <a:lnTo>
                    <a:pt x="8998" y="698"/>
                  </a:lnTo>
                  <a:lnTo>
                    <a:pt x="8998" y="689"/>
                  </a:lnTo>
                  <a:lnTo>
                    <a:pt x="8998" y="689"/>
                  </a:lnTo>
                  <a:lnTo>
                    <a:pt x="8963" y="680"/>
                  </a:lnTo>
                  <a:lnTo>
                    <a:pt x="8928" y="671"/>
                  </a:lnTo>
                  <a:lnTo>
                    <a:pt x="8928" y="671"/>
                  </a:lnTo>
                  <a:lnTo>
                    <a:pt x="8928" y="671"/>
                  </a:lnTo>
                  <a:lnTo>
                    <a:pt x="8919" y="671"/>
                  </a:lnTo>
                  <a:lnTo>
                    <a:pt x="8919" y="671"/>
                  </a:lnTo>
                  <a:lnTo>
                    <a:pt x="8910" y="671"/>
                  </a:lnTo>
                  <a:lnTo>
                    <a:pt x="8910" y="671"/>
                  </a:lnTo>
                  <a:lnTo>
                    <a:pt x="8910" y="671"/>
                  </a:lnTo>
                  <a:lnTo>
                    <a:pt x="8919" y="662"/>
                  </a:lnTo>
                  <a:lnTo>
                    <a:pt x="8954" y="662"/>
                  </a:lnTo>
                  <a:lnTo>
                    <a:pt x="8954" y="662"/>
                  </a:lnTo>
                  <a:lnTo>
                    <a:pt x="8972" y="662"/>
                  </a:lnTo>
                  <a:lnTo>
                    <a:pt x="8972" y="653"/>
                  </a:lnTo>
                  <a:lnTo>
                    <a:pt x="8972" y="653"/>
                  </a:lnTo>
                  <a:lnTo>
                    <a:pt x="8972" y="645"/>
                  </a:lnTo>
                  <a:lnTo>
                    <a:pt x="8972" y="636"/>
                  </a:lnTo>
                  <a:lnTo>
                    <a:pt x="8972" y="636"/>
                  </a:lnTo>
                  <a:lnTo>
                    <a:pt x="8972" y="636"/>
                  </a:lnTo>
                  <a:lnTo>
                    <a:pt x="8954" y="627"/>
                  </a:lnTo>
                  <a:lnTo>
                    <a:pt x="8937" y="618"/>
                  </a:lnTo>
                  <a:lnTo>
                    <a:pt x="8875" y="609"/>
                  </a:lnTo>
                  <a:lnTo>
                    <a:pt x="8795" y="601"/>
                  </a:lnTo>
                  <a:lnTo>
                    <a:pt x="8787" y="601"/>
                  </a:lnTo>
                  <a:lnTo>
                    <a:pt x="8787" y="601"/>
                  </a:lnTo>
                  <a:lnTo>
                    <a:pt x="8769" y="609"/>
                  </a:lnTo>
                  <a:lnTo>
                    <a:pt x="8769" y="618"/>
                  </a:lnTo>
                  <a:lnTo>
                    <a:pt x="8769" y="618"/>
                  </a:lnTo>
                  <a:lnTo>
                    <a:pt x="8769" y="618"/>
                  </a:lnTo>
                  <a:lnTo>
                    <a:pt x="8760" y="627"/>
                  </a:lnTo>
                  <a:lnTo>
                    <a:pt x="8760" y="627"/>
                  </a:lnTo>
                  <a:lnTo>
                    <a:pt x="8751" y="645"/>
                  </a:lnTo>
                  <a:lnTo>
                    <a:pt x="8742" y="662"/>
                  </a:lnTo>
                  <a:lnTo>
                    <a:pt x="8742" y="662"/>
                  </a:lnTo>
                  <a:lnTo>
                    <a:pt x="8725" y="671"/>
                  </a:lnTo>
                  <a:lnTo>
                    <a:pt x="8716" y="671"/>
                  </a:lnTo>
                  <a:lnTo>
                    <a:pt x="8716" y="671"/>
                  </a:lnTo>
                  <a:lnTo>
                    <a:pt x="8698" y="671"/>
                  </a:lnTo>
                  <a:lnTo>
                    <a:pt x="8698" y="662"/>
                  </a:lnTo>
                  <a:lnTo>
                    <a:pt x="8698" y="662"/>
                  </a:lnTo>
                  <a:lnTo>
                    <a:pt x="8698" y="662"/>
                  </a:lnTo>
                  <a:lnTo>
                    <a:pt x="8698" y="662"/>
                  </a:lnTo>
                  <a:lnTo>
                    <a:pt x="8707" y="653"/>
                  </a:lnTo>
                  <a:lnTo>
                    <a:pt x="8716" y="653"/>
                  </a:lnTo>
                  <a:lnTo>
                    <a:pt x="8716" y="653"/>
                  </a:lnTo>
                  <a:lnTo>
                    <a:pt x="8734" y="645"/>
                  </a:lnTo>
                  <a:lnTo>
                    <a:pt x="8734" y="636"/>
                  </a:lnTo>
                  <a:lnTo>
                    <a:pt x="8734" y="636"/>
                  </a:lnTo>
                  <a:lnTo>
                    <a:pt x="8734" y="618"/>
                  </a:lnTo>
                  <a:lnTo>
                    <a:pt x="8716" y="618"/>
                  </a:lnTo>
                  <a:lnTo>
                    <a:pt x="8707" y="618"/>
                  </a:lnTo>
                  <a:lnTo>
                    <a:pt x="8707" y="618"/>
                  </a:lnTo>
                  <a:lnTo>
                    <a:pt x="8698" y="609"/>
                  </a:lnTo>
                  <a:lnTo>
                    <a:pt x="8698" y="609"/>
                  </a:lnTo>
                  <a:lnTo>
                    <a:pt x="8672" y="609"/>
                  </a:lnTo>
                  <a:lnTo>
                    <a:pt x="8672" y="609"/>
                  </a:lnTo>
                  <a:lnTo>
                    <a:pt x="8681" y="609"/>
                  </a:lnTo>
                  <a:lnTo>
                    <a:pt x="8681" y="609"/>
                  </a:lnTo>
                  <a:lnTo>
                    <a:pt x="8689" y="601"/>
                  </a:lnTo>
                  <a:lnTo>
                    <a:pt x="8698" y="592"/>
                  </a:lnTo>
                  <a:lnTo>
                    <a:pt x="8698" y="583"/>
                  </a:lnTo>
                  <a:lnTo>
                    <a:pt x="8698" y="583"/>
                  </a:lnTo>
                  <a:lnTo>
                    <a:pt x="8689" y="574"/>
                  </a:lnTo>
                  <a:lnTo>
                    <a:pt x="8681" y="565"/>
                  </a:lnTo>
                  <a:lnTo>
                    <a:pt x="8681" y="565"/>
                  </a:lnTo>
                  <a:lnTo>
                    <a:pt x="8645" y="565"/>
                  </a:lnTo>
                  <a:lnTo>
                    <a:pt x="8645" y="565"/>
                  </a:lnTo>
                  <a:lnTo>
                    <a:pt x="8548" y="556"/>
                  </a:lnTo>
                  <a:lnTo>
                    <a:pt x="8548" y="556"/>
                  </a:lnTo>
                  <a:lnTo>
                    <a:pt x="8513" y="556"/>
                  </a:lnTo>
                  <a:lnTo>
                    <a:pt x="8495" y="548"/>
                  </a:lnTo>
                  <a:lnTo>
                    <a:pt x="8487" y="548"/>
                  </a:lnTo>
                  <a:lnTo>
                    <a:pt x="8487" y="548"/>
                  </a:lnTo>
                  <a:lnTo>
                    <a:pt x="8469" y="539"/>
                  </a:lnTo>
                  <a:lnTo>
                    <a:pt x="8460" y="539"/>
                  </a:lnTo>
                  <a:lnTo>
                    <a:pt x="8451" y="539"/>
                  </a:lnTo>
                  <a:lnTo>
                    <a:pt x="8451" y="539"/>
                  </a:lnTo>
                  <a:lnTo>
                    <a:pt x="8442" y="548"/>
                  </a:lnTo>
                  <a:lnTo>
                    <a:pt x="8434" y="556"/>
                  </a:lnTo>
                  <a:lnTo>
                    <a:pt x="8434" y="556"/>
                  </a:lnTo>
                  <a:lnTo>
                    <a:pt x="8442" y="574"/>
                  </a:lnTo>
                  <a:lnTo>
                    <a:pt x="8442" y="574"/>
                  </a:lnTo>
                  <a:lnTo>
                    <a:pt x="8407" y="583"/>
                  </a:lnTo>
                  <a:lnTo>
                    <a:pt x="8407" y="583"/>
                  </a:lnTo>
                  <a:lnTo>
                    <a:pt x="8398" y="574"/>
                  </a:lnTo>
                  <a:lnTo>
                    <a:pt x="8398" y="574"/>
                  </a:lnTo>
                  <a:lnTo>
                    <a:pt x="8363" y="583"/>
                  </a:lnTo>
                  <a:lnTo>
                    <a:pt x="8337" y="601"/>
                  </a:lnTo>
                  <a:lnTo>
                    <a:pt x="8337" y="601"/>
                  </a:lnTo>
                  <a:lnTo>
                    <a:pt x="8337" y="609"/>
                  </a:lnTo>
                  <a:lnTo>
                    <a:pt x="8337" y="618"/>
                  </a:lnTo>
                  <a:lnTo>
                    <a:pt x="8337" y="618"/>
                  </a:lnTo>
                  <a:lnTo>
                    <a:pt x="8337" y="627"/>
                  </a:lnTo>
                  <a:lnTo>
                    <a:pt x="8345" y="636"/>
                  </a:lnTo>
                  <a:lnTo>
                    <a:pt x="8345" y="636"/>
                  </a:lnTo>
                  <a:lnTo>
                    <a:pt x="8363" y="636"/>
                  </a:lnTo>
                  <a:lnTo>
                    <a:pt x="8372" y="636"/>
                  </a:lnTo>
                  <a:lnTo>
                    <a:pt x="8372" y="636"/>
                  </a:lnTo>
                  <a:lnTo>
                    <a:pt x="8372" y="645"/>
                  </a:lnTo>
                  <a:lnTo>
                    <a:pt x="8372" y="645"/>
                  </a:lnTo>
                  <a:lnTo>
                    <a:pt x="8372" y="653"/>
                  </a:lnTo>
                  <a:lnTo>
                    <a:pt x="8372" y="653"/>
                  </a:lnTo>
                  <a:lnTo>
                    <a:pt x="8381" y="671"/>
                  </a:lnTo>
                  <a:lnTo>
                    <a:pt x="8381" y="680"/>
                  </a:lnTo>
                  <a:lnTo>
                    <a:pt x="8381" y="689"/>
                  </a:lnTo>
                  <a:lnTo>
                    <a:pt x="8381" y="689"/>
                  </a:lnTo>
                  <a:lnTo>
                    <a:pt x="8381" y="689"/>
                  </a:lnTo>
                  <a:lnTo>
                    <a:pt x="8381" y="689"/>
                  </a:lnTo>
                  <a:lnTo>
                    <a:pt x="8372" y="689"/>
                  </a:lnTo>
                  <a:lnTo>
                    <a:pt x="8372" y="689"/>
                  </a:lnTo>
                  <a:lnTo>
                    <a:pt x="8354" y="689"/>
                  </a:lnTo>
                  <a:lnTo>
                    <a:pt x="8354" y="689"/>
                  </a:lnTo>
                  <a:lnTo>
                    <a:pt x="8337" y="671"/>
                  </a:lnTo>
                  <a:lnTo>
                    <a:pt x="8319" y="671"/>
                  </a:lnTo>
                  <a:lnTo>
                    <a:pt x="8319" y="671"/>
                  </a:lnTo>
                  <a:lnTo>
                    <a:pt x="8301" y="680"/>
                  </a:lnTo>
                  <a:lnTo>
                    <a:pt x="8301" y="680"/>
                  </a:lnTo>
                  <a:lnTo>
                    <a:pt x="8292" y="689"/>
                  </a:lnTo>
                  <a:lnTo>
                    <a:pt x="8284" y="698"/>
                  </a:lnTo>
                  <a:lnTo>
                    <a:pt x="8284" y="698"/>
                  </a:lnTo>
                  <a:lnTo>
                    <a:pt x="8292" y="706"/>
                  </a:lnTo>
                  <a:lnTo>
                    <a:pt x="8292" y="706"/>
                  </a:lnTo>
                  <a:lnTo>
                    <a:pt x="8275" y="715"/>
                  </a:lnTo>
                  <a:lnTo>
                    <a:pt x="8275" y="715"/>
                  </a:lnTo>
                  <a:lnTo>
                    <a:pt x="8266" y="706"/>
                  </a:lnTo>
                  <a:lnTo>
                    <a:pt x="8257" y="698"/>
                  </a:lnTo>
                  <a:lnTo>
                    <a:pt x="8257" y="698"/>
                  </a:lnTo>
                  <a:lnTo>
                    <a:pt x="8248" y="689"/>
                  </a:lnTo>
                  <a:lnTo>
                    <a:pt x="8248" y="689"/>
                  </a:lnTo>
                  <a:lnTo>
                    <a:pt x="8240" y="680"/>
                  </a:lnTo>
                  <a:lnTo>
                    <a:pt x="8231" y="680"/>
                  </a:lnTo>
                  <a:lnTo>
                    <a:pt x="8231" y="680"/>
                  </a:lnTo>
                  <a:lnTo>
                    <a:pt x="8195" y="680"/>
                  </a:lnTo>
                  <a:lnTo>
                    <a:pt x="8195" y="680"/>
                  </a:lnTo>
                  <a:lnTo>
                    <a:pt x="8142" y="671"/>
                  </a:lnTo>
                  <a:lnTo>
                    <a:pt x="8142" y="671"/>
                  </a:lnTo>
                  <a:lnTo>
                    <a:pt x="8116" y="680"/>
                  </a:lnTo>
                  <a:lnTo>
                    <a:pt x="8116" y="680"/>
                  </a:lnTo>
                  <a:lnTo>
                    <a:pt x="8116" y="680"/>
                  </a:lnTo>
                  <a:lnTo>
                    <a:pt x="8116" y="680"/>
                  </a:lnTo>
                  <a:lnTo>
                    <a:pt x="8081" y="698"/>
                  </a:lnTo>
                  <a:lnTo>
                    <a:pt x="8081" y="698"/>
                  </a:lnTo>
                  <a:lnTo>
                    <a:pt x="8037" y="680"/>
                  </a:lnTo>
                  <a:lnTo>
                    <a:pt x="8001" y="662"/>
                  </a:lnTo>
                  <a:lnTo>
                    <a:pt x="8001" y="653"/>
                  </a:lnTo>
                  <a:lnTo>
                    <a:pt x="8001" y="653"/>
                  </a:lnTo>
                  <a:lnTo>
                    <a:pt x="7984" y="645"/>
                  </a:lnTo>
                  <a:lnTo>
                    <a:pt x="7984" y="645"/>
                  </a:lnTo>
                  <a:lnTo>
                    <a:pt x="7966" y="653"/>
                  </a:lnTo>
                  <a:lnTo>
                    <a:pt x="7957" y="662"/>
                  </a:lnTo>
                  <a:lnTo>
                    <a:pt x="7957" y="662"/>
                  </a:lnTo>
                  <a:lnTo>
                    <a:pt x="7948" y="671"/>
                  </a:lnTo>
                  <a:lnTo>
                    <a:pt x="7940" y="698"/>
                  </a:lnTo>
                  <a:lnTo>
                    <a:pt x="7940" y="698"/>
                  </a:lnTo>
                  <a:lnTo>
                    <a:pt x="7940" y="715"/>
                  </a:lnTo>
                  <a:lnTo>
                    <a:pt x="7940" y="715"/>
                  </a:lnTo>
                  <a:lnTo>
                    <a:pt x="7922" y="715"/>
                  </a:lnTo>
                  <a:lnTo>
                    <a:pt x="7913" y="733"/>
                  </a:lnTo>
                  <a:lnTo>
                    <a:pt x="7913" y="733"/>
                  </a:lnTo>
                  <a:lnTo>
                    <a:pt x="7913" y="733"/>
                  </a:lnTo>
                  <a:lnTo>
                    <a:pt x="7913" y="733"/>
                  </a:lnTo>
                  <a:lnTo>
                    <a:pt x="7904" y="742"/>
                  </a:lnTo>
                  <a:lnTo>
                    <a:pt x="7904" y="742"/>
                  </a:lnTo>
                  <a:lnTo>
                    <a:pt x="7895" y="759"/>
                  </a:lnTo>
                  <a:lnTo>
                    <a:pt x="7895" y="759"/>
                  </a:lnTo>
                  <a:lnTo>
                    <a:pt x="7895" y="759"/>
                  </a:lnTo>
                  <a:lnTo>
                    <a:pt x="7887" y="759"/>
                  </a:lnTo>
                  <a:lnTo>
                    <a:pt x="7887" y="759"/>
                  </a:lnTo>
                  <a:lnTo>
                    <a:pt x="7878" y="751"/>
                  </a:lnTo>
                  <a:lnTo>
                    <a:pt x="7869" y="751"/>
                  </a:lnTo>
                  <a:lnTo>
                    <a:pt x="7860" y="751"/>
                  </a:lnTo>
                  <a:lnTo>
                    <a:pt x="7860" y="751"/>
                  </a:lnTo>
                  <a:lnTo>
                    <a:pt x="7842" y="742"/>
                  </a:lnTo>
                  <a:lnTo>
                    <a:pt x="7816" y="715"/>
                  </a:lnTo>
                  <a:lnTo>
                    <a:pt x="7781" y="680"/>
                  </a:lnTo>
                  <a:lnTo>
                    <a:pt x="7781" y="680"/>
                  </a:lnTo>
                  <a:lnTo>
                    <a:pt x="7772" y="653"/>
                  </a:lnTo>
                  <a:lnTo>
                    <a:pt x="7754" y="636"/>
                  </a:lnTo>
                  <a:lnTo>
                    <a:pt x="7754" y="636"/>
                  </a:lnTo>
                  <a:lnTo>
                    <a:pt x="7772" y="645"/>
                  </a:lnTo>
                  <a:lnTo>
                    <a:pt x="7790" y="636"/>
                  </a:lnTo>
                  <a:lnTo>
                    <a:pt x="7790" y="636"/>
                  </a:lnTo>
                  <a:lnTo>
                    <a:pt x="7798" y="627"/>
                  </a:lnTo>
                  <a:lnTo>
                    <a:pt x="7807" y="618"/>
                  </a:lnTo>
                  <a:lnTo>
                    <a:pt x="7807" y="609"/>
                  </a:lnTo>
                  <a:lnTo>
                    <a:pt x="7807" y="609"/>
                  </a:lnTo>
                  <a:lnTo>
                    <a:pt x="7798" y="592"/>
                  </a:lnTo>
                  <a:lnTo>
                    <a:pt x="7772" y="583"/>
                  </a:lnTo>
                  <a:lnTo>
                    <a:pt x="7772" y="583"/>
                  </a:lnTo>
                  <a:lnTo>
                    <a:pt x="7772" y="583"/>
                  </a:lnTo>
                  <a:lnTo>
                    <a:pt x="7772" y="583"/>
                  </a:lnTo>
                  <a:lnTo>
                    <a:pt x="7781" y="583"/>
                  </a:lnTo>
                  <a:lnTo>
                    <a:pt x="7781" y="583"/>
                  </a:lnTo>
                  <a:lnTo>
                    <a:pt x="7781" y="565"/>
                  </a:lnTo>
                  <a:lnTo>
                    <a:pt x="7781" y="565"/>
                  </a:lnTo>
                  <a:lnTo>
                    <a:pt x="7781" y="548"/>
                  </a:lnTo>
                  <a:lnTo>
                    <a:pt x="7781" y="548"/>
                  </a:lnTo>
                  <a:lnTo>
                    <a:pt x="7781" y="548"/>
                  </a:lnTo>
                  <a:lnTo>
                    <a:pt x="7781" y="548"/>
                  </a:lnTo>
                  <a:lnTo>
                    <a:pt x="7772" y="539"/>
                  </a:lnTo>
                  <a:lnTo>
                    <a:pt x="7772" y="539"/>
                  </a:lnTo>
                  <a:lnTo>
                    <a:pt x="7772" y="539"/>
                  </a:lnTo>
                  <a:lnTo>
                    <a:pt x="7772" y="539"/>
                  </a:lnTo>
                  <a:lnTo>
                    <a:pt x="7772" y="539"/>
                  </a:lnTo>
                  <a:lnTo>
                    <a:pt x="7781" y="530"/>
                  </a:lnTo>
                  <a:lnTo>
                    <a:pt x="7781" y="512"/>
                  </a:lnTo>
                  <a:lnTo>
                    <a:pt x="7781" y="512"/>
                  </a:lnTo>
                  <a:lnTo>
                    <a:pt x="7772" y="512"/>
                  </a:lnTo>
                  <a:lnTo>
                    <a:pt x="7763" y="503"/>
                  </a:lnTo>
                  <a:lnTo>
                    <a:pt x="7754" y="503"/>
                  </a:lnTo>
                  <a:lnTo>
                    <a:pt x="7754" y="503"/>
                  </a:lnTo>
                  <a:lnTo>
                    <a:pt x="7737" y="495"/>
                  </a:lnTo>
                  <a:lnTo>
                    <a:pt x="7719" y="486"/>
                  </a:lnTo>
                  <a:lnTo>
                    <a:pt x="7719" y="486"/>
                  </a:lnTo>
                  <a:lnTo>
                    <a:pt x="7719" y="477"/>
                  </a:lnTo>
                  <a:lnTo>
                    <a:pt x="7710" y="477"/>
                  </a:lnTo>
                  <a:lnTo>
                    <a:pt x="7710" y="477"/>
                  </a:lnTo>
                  <a:lnTo>
                    <a:pt x="7701" y="477"/>
                  </a:lnTo>
                  <a:lnTo>
                    <a:pt x="7701" y="477"/>
                  </a:lnTo>
                  <a:lnTo>
                    <a:pt x="7675" y="468"/>
                  </a:lnTo>
                  <a:lnTo>
                    <a:pt x="7675" y="468"/>
                  </a:lnTo>
                  <a:lnTo>
                    <a:pt x="7657" y="468"/>
                  </a:lnTo>
                  <a:lnTo>
                    <a:pt x="7640" y="477"/>
                  </a:lnTo>
                  <a:lnTo>
                    <a:pt x="7640" y="477"/>
                  </a:lnTo>
                  <a:lnTo>
                    <a:pt x="7640" y="486"/>
                  </a:lnTo>
                  <a:lnTo>
                    <a:pt x="7640" y="486"/>
                  </a:lnTo>
                  <a:lnTo>
                    <a:pt x="7631" y="486"/>
                  </a:lnTo>
                  <a:lnTo>
                    <a:pt x="7631" y="486"/>
                  </a:lnTo>
                  <a:lnTo>
                    <a:pt x="7631" y="486"/>
                  </a:lnTo>
                  <a:lnTo>
                    <a:pt x="7631" y="486"/>
                  </a:lnTo>
                  <a:lnTo>
                    <a:pt x="7631" y="486"/>
                  </a:lnTo>
                  <a:lnTo>
                    <a:pt x="7622" y="477"/>
                  </a:lnTo>
                  <a:lnTo>
                    <a:pt x="7613" y="468"/>
                  </a:lnTo>
                  <a:lnTo>
                    <a:pt x="7595" y="468"/>
                  </a:lnTo>
                  <a:lnTo>
                    <a:pt x="7595" y="468"/>
                  </a:lnTo>
                  <a:lnTo>
                    <a:pt x="7578" y="468"/>
                  </a:lnTo>
                  <a:lnTo>
                    <a:pt x="7578" y="468"/>
                  </a:lnTo>
                  <a:lnTo>
                    <a:pt x="7551" y="459"/>
                  </a:lnTo>
                  <a:lnTo>
                    <a:pt x="7551" y="459"/>
                  </a:lnTo>
                  <a:lnTo>
                    <a:pt x="7534" y="450"/>
                  </a:lnTo>
                  <a:lnTo>
                    <a:pt x="7525" y="442"/>
                  </a:lnTo>
                  <a:lnTo>
                    <a:pt x="7525" y="442"/>
                  </a:lnTo>
                  <a:lnTo>
                    <a:pt x="7516" y="433"/>
                  </a:lnTo>
                  <a:lnTo>
                    <a:pt x="7516" y="433"/>
                  </a:lnTo>
                  <a:lnTo>
                    <a:pt x="7507" y="424"/>
                  </a:lnTo>
                  <a:lnTo>
                    <a:pt x="7507" y="424"/>
                  </a:lnTo>
                  <a:lnTo>
                    <a:pt x="7490" y="433"/>
                  </a:lnTo>
                  <a:lnTo>
                    <a:pt x="7490" y="442"/>
                  </a:lnTo>
                  <a:lnTo>
                    <a:pt x="7490" y="442"/>
                  </a:lnTo>
                  <a:lnTo>
                    <a:pt x="7490" y="442"/>
                  </a:lnTo>
                  <a:lnTo>
                    <a:pt x="7490" y="450"/>
                  </a:lnTo>
                  <a:lnTo>
                    <a:pt x="7481" y="450"/>
                  </a:lnTo>
                  <a:lnTo>
                    <a:pt x="7481" y="450"/>
                  </a:lnTo>
                  <a:lnTo>
                    <a:pt x="7454" y="450"/>
                  </a:lnTo>
                  <a:lnTo>
                    <a:pt x="7454" y="450"/>
                  </a:lnTo>
                  <a:lnTo>
                    <a:pt x="7445" y="459"/>
                  </a:lnTo>
                  <a:lnTo>
                    <a:pt x="7445" y="459"/>
                  </a:lnTo>
                  <a:lnTo>
                    <a:pt x="7437" y="468"/>
                  </a:lnTo>
                  <a:lnTo>
                    <a:pt x="7437" y="468"/>
                  </a:lnTo>
                  <a:lnTo>
                    <a:pt x="7437" y="477"/>
                  </a:lnTo>
                  <a:lnTo>
                    <a:pt x="7445" y="495"/>
                  </a:lnTo>
                  <a:lnTo>
                    <a:pt x="7445" y="495"/>
                  </a:lnTo>
                  <a:lnTo>
                    <a:pt x="7445" y="512"/>
                  </a:lnTo>
                  <a:lnTo>
                    <a:pt x="7445" y="512"/>
                  </a:lnTo>
                  <a:lnTo>
                    <a:pt x="7445" y="521"/>
                  </a:lnTo>
                  <a:lnTo>
                    <a:pt x="7445" y="530"/>
                  </a:lnTo>
                  <a:lnTo>
                    <a:pt x="7445" y="530"/>
                  </a:lnTo>
                  <a:lnTo>
                    <a:pt x="7437" y="530"/>
                  </a:lnTo>
                  <a:lnTo>
                    <a:pt x="7437" y="530"/>
                  </a:lnTo>
                  <a:lnTo>
                    <a:pt x="7428" y="530"/>
                  </a:lnTo>
                  <a:lnTo>
                    <a:pt x="7428" y="530"/>
                  </a:lnTo>
                  <a:lnTo>
                    <a:pt x="7419" y="521"/>
                  </a:lnTo>
                  <a:lnTo>
                    <a:pt x="7419" y="521"/>
                  </a:lnTo>
                  <a:lnTo>
                    <a:pt x="7392" y="521"/>
                  </a:lnTo>
                  <a:lnTo>
                    <a:pt x="7392" y="521"/>
                  </a:lnTo>
                  <a:lnTo>
                    <a:pt x="7384" y="530"/>
                  </a:lnTo>
                  <a:lnTo>
                    <a:pt x="7384" y="530"/>
                  </a:lnTo>
                  <a:lnTo>
                    <a:pt x="7366" y="530"/>
                  </a:lnTo>
                  <a:lnTo>
                    <a:pt x="7366" y="530"/>
                  </a:lnTo>
                  <a:lnTo>
                    <a:pt x="7348" y="530"/>
                  </a:lnTo>
                  <a:lnTo>
                    <a:pt x="7348" y="530"/>
                  </a:lnTo>
                  <a:lnTo>
                    <a:pt x="7348" y="530"/>
                  </a:lnTo>
                  <a:lnTo>
                    <a:pt x="7348" y="530"/>
                  </a:lnTo>
                  <a:lnTo>
                    <a:pt x="7295" y="521"/>
                  </a:lnTo>
                  <a:lnTo>
                    <a:pt x="7295" y="521"/>
                  </a:lnTo>
                  <a:lnTo>
                    <a:pt x="7278" y="521"/>
                  </a:lnTo>
                  <a:lnTo>
                    <a:pt x="7278" y="521"/>
                  </a:lnTo>
                  <a:lnTo>
                    <a:pt x="7269" y="512"/>
                  </a:lnTo>
                  <a:lnTo>
                    <a:pt x="7251" y="503"/>
                  </a:lnTo>
                  <a:lnTo>
                    <a:pt x="7251" y="503"/>
                  </a:lnTo>
                  <a:lnTo>
                    <a:pt x="7242" y="512"/>
                  </a:lnTo>
                  <a:lnTo>
                    <a:pt x="7234" y="521"/>
                  </a:lnTo>
                  <a:lnTo>
                    <a:pt x="7234" y="521"/>
                  </a:lnTo>
                  <a:lnTo>
                    <a:pt x="7225" y="521"/>
                  </a:lnTo>
                  <a:lnTo>
                    <a:pt x="7225" y="521"/>
                  </a:lnTo>
                  <a:lnTo>
                    <a:pt x="7190" y="512"/>
                  </a:lnTo>
                  <a:lnTo>
                    <a:pt x="7172" y="503"/>
                  </a:lnTo>
                  <a:lnTo>
                    <a:pt x="7172" y="503"/>
                  </a:lnTo>
                  <a:lnTo>
                    <a:pt x="7181" y="503"/>
                  </a:lnTo>
                  <a:lnTo>
                    <a:pt x="7181" y="503"/>
                  </a:lnTo>
                  <a:lnTo>
                    <a:pt x="7190" y="495"/>
                  </a:lnTo>
                  <a:lnTo>
                    <a:pt x="7190" y="477"/>
                  </a:lnTo>
                  <a:lnTo>
                    <a:pt x="7190" y="477"/>
                  </a:lnTo>
                  <a:lnTo>
                    <a:pt x="7181" y="468"/>
                  </a:lnTo>
                  <a:lnTo>
                    <a:pt x="7172" y="468"/>
                  </a:lnTo>
                  <a:lnTo>
                    <a:pt x="7137" y="468"/>
                  </a:lnTo>
                  <a:lnTo>
                    <a:pt x="7137" y="468"/>
                  </a:lnTo>
                  <a:lnTo>
                    <a:pt x="7101" y="459"/>
                  </a:lnTo>
                  <a:lnTo>
                    <a:pt x="7092" y="459"/>
                  </a:lnTo>
                  <a:lnTo>
                    <a:pt x="7092" y="459"/>
                  </a:lnTo>
                  <a:lnTo>
                    <a:pt x="7066" y="450"/>
                  </a:lnTo>
                  <a:lnTo>
                    <a:pt x="7031" y="450"/>
                  </a:lnTo>
                  <a:lnTo>
                    <a:pt x="7013" y="450"/>
                  </a:lnTo>
                  <a:lnTo>
                    <a:pt x="7013" y="450"/>
                  </a:lnTo>
                  <a:lnTo>
                    <a:pt x="6969" y="459"/>
                  </a:lnTo>
                  <a:lnTo>
                    <a:pt x="6969" y="459"/>
                  </a:lnTo>
                  <a:lnTo>
                    <a:pt x="6890" y="468"/>
                  </a:lnTo>
                  <a:lnTo>
                    <a:pt x="6890" y="468"/>
                  </a:lnTo>
                  <a:lnTo>
                    <a:pt x="6881" y="477"/>
                  </a:lnTo>
                  <a:lnTo>
                    <a:pt x="6881" y="477"/>
                  </a:lnTo>
                  <a:lnTo>
                    <a:pt x="6890" y="450"/>
                  </a:lnTo>
                  <a:lnTo>
                    <a:pt x="6890" y="450"/>
                  </a:lnTo>
                  <a:lnTo>
                    <a:pt x="6881" y="442"/>
                  </a:lnTo>
                  <a:lnTo>
                    <a:pt x="6872" y="433"/>
                  </a:lnTo>
                  <a:lnTo>
                    <a:pt x="6872" y="433"/>
                  </a:lnTo>
                  <a:lnTo>
                    <a:pt x="6863" y="424"/>
                  </a:lnTo>
                  <a:lnTo>
                    <a:pt x="6854" y="433"/>
                  </a:lnTo>
                  <a:lnTo>
                    <a:pt x="6854" y="433"/>
                  </a:lnTo>
                  <a:lnTo>
                    <a:pt x="6845" y="442"/>
                  </a:lnTo>
                  <a:lnTo>
                    <a:pt x="6845" y="442"/>
                  </a:lnTo>
                  <a:lnTo>
                    <a:pt x="6837" y="442"/>
                  </a:lnTo>
                  <a:lnTo>
                    <a:pt x="6837" y="442"/>
                  </a:lnTo>
                  <a:lnTo>
                    <a:pt x="6828" y="450"/>
                  </a:lnTo>
                  <a:lnTo>
                    <a:pt x="6810" y="450"/>
                  </a:lnTo>
                  <a:lnTo>
                    <a:pt x="6810" y="450"/>
                  </a:lnTo>
                  <a:lnTo>
                    <a:pt x="6801" y="450"/>
                  </a:lnTo>
                  <a:lnTo>
                    <a:pt x="6793" y="442"/>
                  </a:lnTo>
                  <a:lnTo>
                    <a:pt x="6793" y="442"/>
                  </a:lnTo>
                  <a:lnTo>
                    <a:pt x="6766" y="424"/>
                  </a:lnTo>
                  <a:lnTo>
                    <a:pt x="6722" y="415"/>
                  </a:lnTo>
                  <a:lnTo>
                    <a:pt x="6713" y="415"/>
                  </a:lnTo>
                  <a:lnTo>
                    <a:pt x="6713" y="415"/>
                  </a:lnTo>
                  <a:lnTo>
                    <a:pt x="6678" y="424"/>
                  </a:lnTo>
                  <a:lnTo>
                    <a:pt x="6660" y="433"/>
                  </a:lnTo>
                  <a:lnTo>
                    <a:pt x="6660" y="433"/>
                  </a:lnTo>
                  <a:lnTo>
                    <a:pt x="6651" y="450"/>
                  </a:lnTo>
                  <a:lnTo>
                    <a:pt x="6651" y="450"/>
                  </a:lnTo>
                  <a:lnTo>
                    <a:pt x="6660" y="459"/>
                  </a:lnTo>
                  <a:lnTo>
                    <a:pt x="6660" y="459"/>
                  </a:lnTo>
                  <a:lnTo>
                    <a:pt x="6669" y="468"/>
                  </a:lnTo>
                  <a:lnTo>
                    <a:pt x="6669" y="468"/>
                  </a:lnTo>
                  <a:lnTo>
                    <a:pt x="6660" y="468"/>
                  </a:lnTo>
                  <a:lnTo>
                    <a:pt x="6634" y="468"/>
                  </a:lnTo>
                  <a:lnTo>
                    <a:pt x="6634" y="468"/>
                  </a:lnTo>
                  <a:lnTo>
                    <a:pt x="6625" y="477"/>
                  </a:lnTo>
                  <a:lnTo>
                    <a:pt x="6616" y="486"/>
                  </a:lnTo>
                  <a:lnTo>
                    <a:pt x="6616" y="486"/>
                  </a:lnTo>
                  <a:lnTo>
                    <a:pt x="6590" y="495"/>
                  </a:lnTo>
                  <a:lnTo>
                    <a:pt x="6537" y="503"/>
                  </a:lnTo>
                  <a:lnTo>
                    <a:pt x="6528" y="512"/>
                  </a:lnTo>
                  <a:lnTo>
                    <a:pt x="6519" y="512"/>
                  </a:lnTo>
                  <a:lnTo>
                    <a:pt x="6519" y="512"/>
                  </a:lnTo>
                  <a:lnTo>
                    <a:pt x="6484" y="512"/>
                  </a:lnTo>
                  <a:lnTo>
                    <a:pt x="6448" y="530"/>
                  </a:lnTo>
                  <a:lnTo>
                    <a:pt x="6448" y="530"/>
                  </a:lnTo>
                  <a:lnTo>
                    <a:pt x="6466" y="512"/>
                  </a:lnTo>
                  <a:lnTo>
                    <a:pt x="6466" y="512"/>
                  </a:lnTo>
                  <a:lnTo>
                    <a:pt x="6484" y="495"/>
                  </a:lnTo>
                  <a:lnTo>
                    <a:pt x="6484" y="495"/>
                  </a:lnTo>
                  <a:lnTo>
                    <a:pt x="6493" y="495"/>
                  </a:lnTo>
                  <a:lnTo>
                    <a:pt x="6493" y="495"/>
                  </a:lnTo>
                  <a:lnTo>
                    <a:pt x="6510" y="495"/>
                  </a:lnTo>
                  <a:lnTo>
                    <a:pt x="6510" y="495"/>
                  </a:lnTo>
                  <a:lnTo>
                    <a:pt x="6528" y="486"/>
                  </a:lnTo>
                  <a:lnTo>
                    <a:pt x="6528" y="486"/>
                  </a:lnTo>
                  <a:lnTo>
                    <a:pt x="6528" y="477"/>
                  </a:lnTo>
                  <a:lnTo>
                    <a:pt x="6554" y="468"/>
                  </a:lnTo>
                  <a:lnTo>
                    <a:pt x="6572" y="468"/>
                  </a:lnTo>
                  <a:lnTo>
                    <a:pt x="6572" y="468"/>
                  </a:lnTo>
                  <a:lnTo>
                    <a:pt x="6581" y="468"/>
                  </a:lnTo>
                  <a:lnTo>
                    <a:pt x="6581" y="468"/>
                  </a:lnTo>
                  <a:lnTo>
                    <a:pt x="6607" y="459"/>
                  </a:lnTo>
                  <a:lnTo>
                    <a:pt x="6607" y="459"/>
                  </a:lnTo>
                  <a:lnTo>
                    <a:pt x="6607" y="450"/>
                  </a:lnTo>
                  <a:lnTo>
                    <a:pt x="6607" y="450"/>
                  </a:lnTo>
                  <a:lnTo>
                    <a:pt x="6616" y="442"/>
                  </a:lnTo>
                  <a:lnTo>
                    <a:pt x="6616" y="442"/>
                  </a:lnTo>
                  <a:lnTo>
                    <a:pt x="6625" y="442"/>
                  </a:lnTo>
                  <a:lnTo>
                    <a:pt x="6625" y="442"/>
                  </a:lnTo>
                  <a:lnTo>
                    <a:pt x="6625" y="442"/>
                  </a:lnTo>
                  <a:lnTo>
                    <a:pt x="6634" y="433"/>
                  </a:lnTo>
                  <a:lnTo>
                    <a:pt x="6634" y="433"/>
                  </a:lnTo>
                  <a:lnTo>
                    <a:pt x="6634" y="433"/>
                  </a:lnTo>
                  <a:lnTo>
                    <a:pt x="6669" y="415"/>
                  </a:lnTo>
                  <a:lnTo>
                    <a:pt x="6687" y="397"/>
                  </a:lnTo>
                  <a:lnTo>
                    <a:pt x="6687" y="397"/>
                  </a:lnTo>
                  <a:lnTo>
                    <a:pt x="6731" y="380"/>
                  </a:lnTo>
                  <a:lnTo>
                    <a:pt x="6775" y="362"/>
                  </a:lnTo>
                  <a:lnTo>
                    <a:pt x="6775" y="362"/>
                  </a:lnTo>
                  <a:lnTo>
                    <a:pt x="6793" y="362"/>
                  </a:lnTo>
                  <a:lnTo>
                    <a:pt x="6801" y="345"/>
                  </a:lnTo>
                  <a:lnTo>
                    <a:pt x="6801" y="345"/>
                  </a:lnTo>
                  <a:lnTo>
                    <a:pt x="6801" y="345"/>
                  </a:lnTo>
                  <a:lnTo>
                    <a:pt x="6801" y="345"/>
                  </a:lnTo>
                  <a:lnTo>
                    <a:pt x="6801" y="336"/>
                  </a:lnTo>
                  <a:lnTo>
                    <a:pt x="6801" y="336"/>
                  </a:lnTo>
                  <a:lnTo>
                    <a:pt x="6819" y="336"/>
                  </a:lnTo>
                  <a:lnTo>
                    <a:pt x="6881" y="309"/>
                  </a:lnTo>
                  <a:lnTo>
                    <a:pt x="6881" y="309"/>
                  </a:lnTo>
                  <a:lnTo>
                    <a:pt x="6890" y="300"/>
                  </a:lnTo>
                  <a:lnTo>
                    <a:pt x="6898" y="292"/>
                  </a:lnTo>
                  <a:lnTo>
                    <a:pt x="6898" y="292"/>
                  </a:lnTo>
                  <a:lnTo>
                    <a:pt x="6898" y="283"/>
                  </a:lnTo>
                  <a:lnTo>
                    <a:pt x="6898" y="283"/>
                  </a:lnTo>
                  <a:lnTo>
                    <a:pt x="6907" y="274"/>
                  </a:lnTo>
                  <a:lnTo>
                    <a:pt x="6907" y="265"/>
                  </a:lnTo>
                  <a:lnTo>
                    <a:pt x="6907" y="265"/>
                  </a:lnTo>
                  <a:lnTo>
                    <a:pt x="6890" y="256"/>
                  </a:lnTo>
                  <a:lnTo>
                    <a:pt x="6890" y="256"/>
                  </a:lnTo>
                  <a:lnTo>
                    <a:pt x="6907" y="247"/>
                  </a:lnTo>
                  <a:lnTo>
                    <a:pt x="6907" y="247"/>
                  </a:lnTo>
                  <a:lnTo>
                    <a:pt x="6916" y="239"/>
                  </a:lnTo>
                  <a:lnTo>
                    <a:pt x="6916" y="239"/>
                  </a:lnTo>
                  <a:lnTo>
                    <a:pt x="6907" y="221"/>
                  </a:lnTo>
                  <a:lnTo>
                    <a:pt x="6907" y="212"/>
                  </a:lnTo>
                  <a:lnTo>
                    <a:pt x="6907" y="212"/>
                  </a:lnTo>
                  <a:lnTo>
                    <a:pt x="6890" y="212"/>
                  </a:lnTo>
                  <a:lnTo>
                    <a:pt x="6890" y="212"/>
                  </a:lnTo>
                  <a:lnTo>
                    <a:pt x="6890" y="212"/>
                  </a:lnTo>
                  <a:lnTo>
                    <a:pt x="6890" y="212"/>
                  </a:lnTo>
                  <a:lnTo>
                    <a:pt x="6890" y="212"/>
                  </a:lnTo>
                  <a:lnTo>
                    <a:pt x="6890" y="203"/>
                  </a:lnTo>
                  <a:lnTo>
                    <a:pt x="6890" y="186"/>
                  </a:lnTo>
                  <a:lnTo>
                    <a:pt x="6890" y="186"/>
                  </a:lnTo>
                  <a:lnTo>
                    <a:pt x="6890" y="186"/>
                  </a:lnTo>
                  <a:lnTo>
                    <a:pt x="6890" y="186"/>
                  </a:lnTo>
                  <a:lnTo>
                    <a:pt x="6881" y="177"/>
                  </a:lnTo>
                  <a:lnTo>
                    <a:pt x="6881" y="177"/>
                  </a:lnTo>
                  <a:lnTo>
                    <a:pt x="6863" y="177"/>
                  </a:lnTo>
                  <a:lnTo>
                    <a:pt x="6854" y="177"/>
                  </a:lnTo>
                  <a:lnTo>
                    <a:pt x="6854" y="177"/>
                  </a:lnTo>
                  <a:lnTo>
                    <a:pt x="6854" y="177"/>
                  </a:lnTo>
                  <a:lnTo>
                    <a:pt x="6845" y="150"/>
                  </a:lnTo>
                  <a:lnTo>
                    <a:pt x="6845" y="141"/>
                  </a:lnTo>
                  <a:lnTo>
                    <a:pt x="6837" y="133"/>
                  </a:lnTo>
                  <a:lnTo>
                    <a:pt x="6837" y="133"/>
                  </a:lnTo>
                  <a:lnTo>
                    <a:pt x="6828" y="133"/>
                  </a:lnTo>
                  <a:lnTo>
                    <a:pt x="6828" y="133"/>
                  </a:lnTo>
                  <a:lnTo>
                    <a:pt x="6828" y="133"/>
                  </a:lnTo>
                  <a:lnTo>
                    <a:pt x="6828" y="133"/>
                  </a:lnTo>
                  <a:lnTo>
                    <a:pt x="6828" y="133"/>
                  </a:lnTo>
                  <a:lnTo>
                    <a:pt x="6819" y="124"/>
                  </a:lnTo>
                  <a:lnTo>
                    <a:pt x="6810" y="133"/>
                  </a:lnTo>
                  <a:lnTo>
                    <a:pt x="6810" y="133"/>
                  </a:lnTo>
                  <a:lnTo>
                    <a:pt x="6801" y="133"/>
                  </a:lnTo>
                  <a:lnTo>
                    <a:pt x="6801" y="133"/>
                  </a:lnTo>
                  <a:lnTo>
                    <a:pt x="6793" y="133"/>
                  </a:lnTo>
                  <a:lnTo>
                    <a:pt x="6793" y="133"/>
                  </a:lnTo>
                  <a:lnTo>
                    <a:pt x="6793" y="133"/>
                  </a:lnTo>
                  <a:lnTo>
                    <a:pt x="6793" y="133"/>
                  </a:lnTo>
                  <a:lnTo>
                    <a:pt x="6748" y="115"/>
                  </a:lnTo>
                  <a:lnTo>
                    <a:pt x="6704" y="115"/>
                  </a:lnTo>
                  <a:lnTo>
                    <a:pt x="6704" y="115"/>
                  </a:lnTo>
                  <a:lnTo>
                    <a:pt x="6695" y="115"/>
                  </a:lnTo>
                  <a:lnTo>
                    <a:pt x="6695" y="115"/>
                  </a:lnTo>
                  <a:lnTo>
                    <a:pt x="6695" y="115"/>
                  </a:lnTo>
                  <a:lnTo>
                    <a:pt x="6678" y="106"/>
                  </a:lnTo>
                  <a:lnTo>
                    <a:pt x="6678" y="106"/>
                  </a:lnTo>
                  <a:lnTo>
                    <a:pt x="6669" y="106"/>
                  </a:lnTo>
                  <a:lnTo>
                    <a:pt x="6660" y="115"/>
                  </a:lnTo>
                  <a:lnTo>
                    <a:pt x="6660" y="115"/>
                  </a:lnTo>
                  <a:lnTo>
                    <a:pt x="6651" y="115"/>
                  </a:lnTo>
                  <a:lnTo>
                    <a:pt x="6634" y="115"/>
                  </a:lnTo>
                  <a:lnTo>
                    <a:pt x="6634" y="115"/>
                  </a:lnTo>
                  <a:lnTo>
                    <a:pt x="6616" y="115"/>
                  </a:lnTo>
                  <a:lnTo>
                    <a:pt x="6616" y="115"/>
                  </a:lnTo>
                  <a:lnTo>
                    <a:pt x="6598" y="115"/>
                  </a:lnTo>
                  <a:lnTo>
                    <a:pt x="6598" y="115"/>
                  </a:lnTo>
                  <a:lnTo>
                    <a:pt x="6581" y="115"/>
                  </a:lnTo>
                  <a:lnTo>
                    <a:pt x="6572" y="115"/>
                  </a:lnTo>
                  <a:lnTo>
                    <a:pt x="6572" y="115"/>
                  </a:lnTo>
                  <a:lnTo>
                    <a:pt x="6563" y="124"/>
                  </a:lnTo>
                  <a:lnTo>
                    <a:pt x="6554" y="133"/>
                  </a:lnTo>
                  <a:lnTo>
                    <a:pt x="6554" y="133"/>
                  </a:lnTo>
                  <a:lnTo>
                    <a:pt x="6554" y="141"/>
                  </a:lnTo>
                  <a:lnTo>
                    <a:pt x="6528" y="141"/>
                  </a:lnTo>
                  <a:lnTo>
                    <a:pt x="6528" y="141"/>
                  </a:lnTo>
                  <a:lnTo>
                    <a:pt x="6501" y="141"/>
                  </a:lnTo>
                  <a:lnTo>
                    <a:pt x="6501" y="141"/>
                  </a:lnTo>
                  <a:lnTo>
                    <a:pt x="6501" y="141"/>
                  </a:lnTo>
                  <a:lnTo>
                    <a:pt x="6501" y="141"/>
                  </a:lnTo>
                  <a:lnTo>
                    <a:pt x="6510" y="124"/>
                  </a:lnTo>
                  <a:lnTo>
                    <a:pt x="6510" y="124"/>
                  </a:lnTo>
                  <a:lnTo>
                    <a:pt x="6528" y="115"/>
                  </a:lnTo>
                  <a:lnTo>
                    <a:pt x="6528" y="115"/>
                  </a:lnTo>
                  <a:lnTo>
                    <a:pt x="6528" y="106"/>
                  </a:lnTo>
                  <a:lnTo>
                    <a:pt x="6528" y="97"/>
                  </a:lnTo>
                  <a:lnTo>
                    <a:pt x="6528" y="97"/>
                  </a:lnTo>
                  <a:lnTo>
                    <a:pt x="6519" y="89"/>
                  </a:lnTo>
                  <a:lnTo>
                    <a:pt x="6510" y="80"/>
                  </a:lnTo>
                  <a:lnTo>
                    <a:pt x="6466" y="80"/>
                  </a:lnTo>
                  <a:lnTo>
                    <a:pt x="6466" y="80"/>
                  </a:lnTo>
                  <a:lnTo>
                    <a:pt x="6440" y="80"/>
                  </a:lnTo>
                  <a:lnTo>
                    <a:pt x="6440" y="80"/>
                  </a:lnTo>
                  <a:lnTo>
                    <a:pt x="6431" y="80"/>
                  </a:lnTo>
                  <a:lnTo>
                    <a:pt x="6413" y="71"/>
                  </a:lnTo>
                  <a:lnTo>
                    <a:pt x="6413" y="71"/>
                  </a:lnTo>
                  <a:lnTo>
                    <a:pt x="6413" y="71"/>
                  </a:lnTo>
                  <a:lnTo>
                    <a:pt x="6440" y="62"/>
                  </a:lnTo>
                  <a:lnTo>
                    <a:pt x="6440" y="62"/>
                  </a:lnTo>
                  <a:lnTo>
                    <a:pt x="6440" y="62"/>
                  </a:lnTo>
                  <a:lnTo>
                    <a:pt x="6448" y="53"/>
                  </a:lnTo>
                  <a:lnTo>
                    <a:pt x="6457" y="53"/>
                  </a:lnTo>
                  <a:lnTo>
                    <a:pt x="6457" y="53"/>
                  </a:lnTo>
                  <a:lnTo>
                    <a:pt x="6457" y="36"/>
                  </a:lnTo>
                  <a:lnTo>
                    <a:pt x="6457" y="27"/>
                  </a:lnTo>
                  <a:lnTo>
                    <a:pt x="6457" y="27"/>
                  </a:lnTo>
                  <a:lnTo>
                    <a:pt x="6457" y="27"/>
                  </a:lnTo>
                  <a:lnTo>
                    <a:pt x="6440" y="18"/>
                  </a:lnTo>
                  <a:lnTo>
                    <a:pt x="6422" y="18"/>
                  </a:lnTo>
                  <a:lnTo>
                    <a:pt x="6422" y="18"/>
                  </a:lnTo>
                  <a:lnTo>
                    <a:pt x="6404" y="9"/>
                  </a:lnTo>
                  <a:lnTo>
                    <a:pt x="6404" y="9"/>
                  </a:lnTo>
                  <a:lnTo>
                    <a:pt x="6395" y="9"/>
                  </a:lnTo>
                  <a:lnTo>
                    <a:pt x="6387" y="9"/>
                  </a:lnTo>
                  <a:lnTo>
                    <a:pt x="6378" y="9"/>
                  </a:lnTo>
                  <a:lnTo>
                    <a:pt x="6378" y="9"/>
                  </a:lnTo>
                  <a:lnTo>
                    <a:pt x="6343" y="0"/>
                  </a:lnTo>
                  <a:lnTo>
                    <a:pt x="6343" y="0"/>
                  </a:lnTo>
                  <a:lnTo>
                    <a:pt x="6325" y="0"/>
                  </a:lnTo>
                  <a:lnTo>
                    <a:pt x="6307" y="0"/>
                  </a:lnTo>
                  <a:lnTo>
                    <a:pt x="6307" y="9"/>
                  </a:lnTo>
                  <a:lnTo>
                    <a:pt x="6307" y="9"/>
                  </a:lnTo>
                  <a:lnTo>
                    <a:pt x="6281" y="9"/>
                  </a:lnTo>
                  <a:lnTo>
                    <a:pt x="6281" y="9"/>
                  </a:lnTo>
                  <a:lnTo>
                    <a:pt x="6263" y="18"/>
                  </a:lnTo>
                  <a:lnTo>
                    <a:pt x="6263" y="18"/>
                  </a:lnTo>
                  <a:lnTo>
                    <a:pt x="6237" y="27"/>
                  </a:lnTo>
                  <a:lnTo>
                    <a:pt x="6219" y="44"/>
                  </a:lnTo>
                  <a:lnTo>
                    <a:pt x="6219" y="44"/>
                  </a:lnTo>
                  <a:lnTo>
                    <a:pt x="6210" y="53"/>
                  </a:lnTo>
                  <a:lnTo>
                    <a:pt x="6210" y="53"/>
                  </a:lnTo>
                  <a:lnTo>
                    <a:pt x="6201" y="62"/>
                  </a:lnTo>
                  <a:lnTo>
                    <a:pt x="6201" y="62"/>
                  </a:lnTo>
                  <a:lnTo>
                    <a:pt x="6175" y="80"/>
                  </a:lnTo>
                  <a:lnTo>
                    <a:pt x="6157" y="97"/>
                  </a:lnTo>
                  <a:lnTo>
                    <a:pt x="6157" y="97"/>
                  </a:lnTo>
                  <a:lnTo>
                    <a:pt x="6157" y="115"/>
                  </a:lnTo>
                  <a:lnTo>
                    <a:pt x="6157" y="115"/>
                  </a:lnTo>
                  <a:lnTo>
                    <a:pt x="6166" y="124"/>
                  </a:lnTo>
                  <a:lnTo>
                    <a:pt x="6166" y="124"/>
                  </a:lnTo>
                  <a:lnTo>
                    <a:pt x="6166" y="133"/>
                  </a:lnTo>
                  <a:lnTo>
                    <a:pt x="6166" y="133"/>
                  </a:lnTo>
                  <a:lnTo>
                    <a:pt x="6166" y="133"/>
                  </a:lnTo>
                  <a:lnTo>
                    <a:pt x="6166" y="141"/>
                  </a:lnTo>
                  <a:lnTo>
                    <a:pt x="6166" y="141"/>
                  </a:lnTo>
                  <a:lnTo>
                    <a:pt x="6140" y="141"/>
                  </a:lnTo>
                  <a:lnTo>
                    <a:pt x="6140" y="141"/>
                  </a:lnTo>
                  <a:lnTo>
                    <a:pt x="6140" y="141"/>
                  </a:lnTo>
                  <a:lnTo>
                    <a:pt x="6140" y="141"/>
                  </a:lnTo>
                  <a:lnTo>
                    <a:pt x="6113" y="133"/>
                  </a:lnTo>
                  <a:lnTo>
                    <a:pt x="6113" y="133"/>
                  </a:lnTo>
                  <a:lnTo>
                    <a:pt x="6078" y="141"/>
                  </a:lnTo>
                  <a:lnTo>
                    <a:pt x="6078" y="141"/>
                  </a:lnTo>
                  <a:lnTo>
                    <a:pt x="6069" y="141"/>
                  </a:lnTo>
                  <a:lnTo>
                    <a:pt x="6069" y="141"/>
                  </a:lnTo>
                  <a:lnTo>
                    <a:pt x="6060" y="150"/>
                  </a:lnTo>
                  <a:lnTo>
                    <a:pt x="6051" y="159"/>
                  </a:lnTo>
                  <a:lnTo>
                    <a:pt x="6051" y="159"/>
                  </a:lnTo>
                  <a:lnTo>
                    <a:pt x="6060" y="177"/>
                  </a:lnTo>
                  <a:lnTo>
                    <a:pt x="6060" y="177"/>
                  </a:lnTo>
                  <a:lnTo>
                    <a:pt x="6060" y="177"/>
                  </a:lnTo>
                  <a:lnTo>
                    <a:pt x="6060" y="177"/>
                  </a:lnTo>
                  <a:lnTo>
                    <a:pt x="6034" y="168"/>
                  </a:lnTo>
                  <a:lnTo>
                    <a:pt x="6034" y="168"/>
                  </a:lnTo>
                  <a:lnTo>
                    <a:pt x="6007" y="168"/>
                  </a:lnTo>
                  <a:lnTo>
                    <a:pt x="5998" y="186"/>
                  </a:lnTo>
                  <a:lnTo>
                    <a:pt x="5998" y="186"/>
                  </a:lnTo>
                  <a:lnTo>
                    <a:pt x="5981" y="186"/>
                  </a:lnTo>
                  <a:lnTo>
                    <a:pt x="5954" y="186"/>
                  </a:lnTo>
                  <a:lnTo>
                    <a:pt x="5954" y="186"/>
                  </a:lnTo>
                  <a:lnTo>
                    <a:pt x="5945" y="194"/>
                  </a:lnTo>
                  <a:lnTo>
                    <a:pt x="5945" y="194"/>
                  </a:lnTo>
                  <a:lnTo>
                    <a:pt x="5945" y="177"/>
                  </a:lnTo>
                  <a:lnTo>
                    <a:pt x="5945" y="177"/>
                  </a:lnTo>
                  <a:lnTo>
                    <a:pt x="5945" y="159"/>
                  </a:lnTo>
                  <a:lnTo>
                    <a:pt x="5928" y="159"/>
                  </a:lnTo>
                  <a:lnTo>
                    <a:pt x="5928" y="159"/>
                  </a:lnTo>
                  <a:lnTo>
                    <a:pt x="5901" y="159"/>
                  </a:lnTo>
                  <a:lnTo>
                    <a:pt x="5893" y="168"/>
                  </a:lnTo>
                  <a:lnTo>
                    <a:pt x="5893" y="168"/>
                  </a:lnTo>
                  <a:lnTo>
                    <a:pt x="5884" y="177"/>
                  </a:lnTo>
                  <a:lnTo>
                    <a:pt x="5884" y="177"/>
                  </a:lnTo>
                  <a:lnTo>
                    <a:pt x="5884" y="177"/>
                  </a:lnTo>
                  <a:lnTo>
                    <a:pt x="5875" y="177"/>
                  </a:lnTo>
                  <a:lnTo>
                    <a:pt x="5875" y="177"/>
                  </a:lnTo>
                  <a:lnTo>
                    <a:pt x="5866" y="168"/>
                  </a:lnTo>
                  <a:lnTo>
                    <a:pt x="5866" y="168"/>
                  </a:lnTo>
                  <a:lnTo>
                    <a:pt x="5857" y="168"/>
                  </a:lnTo>
                  <a:lnTo>
                    <a:pt x="5848" y="168"/>
                  </a:lnTo>
                  <a:lnTo>
                    <a:pt x="5848" y="168"/>
                  </a:lnTo>
                  <a:lnTo>
                    <a:pt x="5840" y="177"/>
                  </a:lnTo>
                  <a:lnTo>
                    <a:pt x="5840" y="177"/>
                  </a:lnTo>
                  <a:lnTo>
                    <a:pt x="5813" y="186"/>
                  </a:lnTo>
                  <a:lnTo>
                    <a:pt x="5813" y="186"/>
                  </a:lnTo>
                  <a:lnTo>
                    <a:pt x="5804" y="186"/>
                  </a:lnTo>
                  <a:lnTo>
                    <a:pt x="5796" y="186"/>
                  </a:lnTo>
                  <a:lnTo>
                    <a:pt x="5796" y="186"/>
                  </a:lnTo>
                  <a:lnTo>
                    <a:pt x="5787" y="186"/>
                  </a:lnTo>
                  <a:lnTo>
                    <a:pt x="5778" y="186"/>
                  </a:lnTo>
                  <a:lnTo>
                    <a:pt x="5778" y="186"/>
                  </a:lnTo>
                  <a:lnTo>
                    <a:pt x="5769" y="186"/>
                  </a:lnTo>
                  <a:lnTo>
                    <a:pt x="5769" y="194"/>
                  </a:lnTo>
                  <a:lnTo>
                    <a:pt x="5769" y="194"/>
                  </a:lnTo>
                  <a:lnTo>
                    <a:pt x="5760" y="203"/>
                  </a:lnTo>
                  <a:lnTo>
                    <a:pt x="5769" y="212"/>
                  </a:lnTo>
                  <a:lnTo>
                    <a:pt x="5769" y="221"/>
                  </a:lnTo>
                  <a:lnTo>
                    <a:pt x="5760" y="221"/>
                  </a:lnTo>
                  <a:lnTo>
                    <a:pt x="5760" y="221"/>
                  </a:lnTo>
                  <a:lnTo>
                    <a:pt x="5734" y="221"/>
                  </a:lnTo>
                  <a:lnTo>
                    <a:pt x="5734" y="221"/>
                  </a:lnTo>
                  <a:lnTo>
                    <a:pt x="5707" y="221"/>
                  </a:lnTo>
                  <a:lnTo>
                    <a:pt x="5698" y="230"/>
                  </a:lnTo>
                  <a:lnTo>
                    <a:pt x="5698" y="230"/>
                  </a:lnTo>
                  <a:lnTo>
                    <a:pt x="5690" y="239"/>
                  </a:lnTo>
                  <a:lnTo>
                    <a:pt x="5646" y="239"/>
                  </a:lnTo>
                  <a:lnTo>
                    <a:pt x="5628" y="239"/>
                  </a:lnTo>
                  <a:lnTo>
                    <a:pt x="5628" y="239"/>
                  </a:lnTo>
                  <a:lnTo>
                    <a:pt x="5610" y="239"/>
                  </a:lnTo>
                  <a:lnTo>
                    <a:pt x="5601" y="247"/>
                  </a:lnTo>
                  <a:lnTo>
                    <a:pt x="5601" y="247"/>
                  </a:lnTo>
                  <a:lnTo>
                    <a:pt x="5593" y="256"/>
                  </a:lnTo>
                  <a:lnTo>
                    <a:pt x="5593" y="256"/>
                  </a:lnTo>
                  <a:lnTo>
                    <a:pt x="5593" y="256"/>
                  </a:lnTo>
                  <a:lnTo>
                    <a:pt x="5575" y="265"/>
                  </a:lnTo>
                  <a:lnTo>
                    <a:pt x="5575" y="265"/>
                  </a:lnTo>
                  <a:lnTo>
                    <a:pt x="5575" y="265"/>
                  </a:lnTo>
                  <a:lnTo>
                    <a:pt x="5566" y="265"/>
                  </a:lnTo>
                  <a:lnTo>
                    <a:pt x="5557" y="265"/>
                  </a:lnTo>
                  <a:lnTo>
                    <a:pt x="5557" y="265"/>
                  </a:lnTo>
                  <a:lnTo>
                    <a:pt x="5540" y="274"/>
                  </a:lnTo>
                  <a:lnTo>
                    <a:pt x="5522" y="283"/>
                  </a:lnTo>
                  <a:lnTo>
                    <a:pt x="5522" y="283"/>
                  </a:lnTo>
                  <a:lnTo>
                    <a:pt x="5513" y="292"/>
                  </a:lnTo>
                  <a:lnTo>
                    <a:pt x="5504" y="300"/>
                  </a:lnTo>
                  <a:lnTo>
                    <a:pt x="5504" y="300"/>
                  </a:lnTo>
                  <a:lnTo>
                    <a:pt x="5487" y="292"/>
                  </a:lnTo>
                  <a:lnTo>
                    <a:pt x="5487" y="292"/>
                  </a:lnTo>
                  <a:lnTo>
                    <a:pt x="5478" y="283"/>
                  </a:lnTo>
                  <a:lnTo>
                    <a:pt x="5469" y="292"/>
                  </a:lnTo>
                  <a:lnTo>
                    <a:pt x="5469" y="292"/>
                  </a:lnTo>
                  <a:lnTo>
                    <a:pt x="5460" y="292"/>
                  </a:lnTo>
                  <a:lnTo>
                    <a:pt x="5460" y="300"/>
                  </a:lnTo>
                  <a:lnTo>
                    <a:pt x="5460" y="309"/>
                  </a:lnTo>
                  <a:lnTo>
                    <a:pt x="5460" y="309"/>
                  </a:lnTo>
                  <a:lnTo>
                    <a:pt x="5443" y="309"/>
                  </a:lnTo>
                  <a:lnTo>
                    <a:pt x="5434" y="318"/>
                  </a:lnTo>
                  <a:lnTo>
                    <a:pt x="5434" y="318"/>
                  </a:lnTo>
                  <a:lnTo>
                    <a:pt x="5434" y="327"/>
                  </a:lnTo>
                  <a:lnTo>
                    <a:pt x="5434" y="336"/>
                  </a:lnTo>
                  <a:lnTo>
                    <a:pt x="5434" y="336"/>
                  </a:lnTo>
                  <a:lnTo>
                    <a:pt x="5443" y="345"/>
                  </a:lnTo>
                  <a:lnTo>
                    <a:pt x="5443" y="345"/>
                  </a:lnTo>
                  <a:lnTo>
                    <a:pt x="5434" y="353"/>
                  </a:lnTo>
                  <a:lnTo>
                    <a:pt x="5434" y="353"/>
                  </a:lnTo>
                  <a:lnTo>
                    <a:pt x="5434" y="362"/>
                  </a:lnTo>
                  <a:lnTo>
                    <a:pt x="5443" y="371"/>
                  </a:lnTo>
                  <a:lnTo>
                    <a:pt x="5443" y="371"/>
                  </a:lnTo>
                  <a:lnTo>
                    <a:pt x="5443" y="380"/>
                  </a:lnTo>
                  <a:lnTo>
                    <a:pt x="5443" y="380"/>
                  </a:lnTo>
                  <a:lnTo>
                    <a:pt x="5434" y="389"/>
                  </a:lnTo>
                  <a:lnTo>
                    <a:pt x="5434" y="397"/>
                  </a:lnTo>
                  <a:lnTo>
                    <a:pt x="5434" y="397"/>
                  </a:lnTo>
                  <a:lnTo>
                    <a:pt x="5443" y="415"/>
                  </a:lnTo>
                  <a:lnTo>
                    <a:pt x="5443" y="415"/>
                  </a:lnTo>
                  <a:lnTo>
                    <a:pt x="5443" y="415"/>
                  </a:lnTo>
                  <a:lnTo>
                    <a:pt x="5443" y="415"/>
                  </a:lnTo>
                  <a:lnTo>
                    <a:pt x="5451" y="424"/>
                  </a:lnTo>
                  <a:lnTo>
                    <a:pt x="5451" y="424"/>
                  </a:lnTo>
                  <a:lnTo>
                    <a:pt x="5443" y="442"/>
                  </a:lnTo>
                  <a:lnTo>
                    <a:pt x="5443" y="442"/>
                  </a:lnTo>
                  <a:lnTo>
                    <a:pt x="5443" y="442"/>
                  </a:lnTo>
                  <a:lnTo>
                    <a:pt x="5443" y="442"/>
                  </a:lnTo>
                  <a:lnTo>
                    <a:pt x="5443" y="442"/>
                  </a:lnTo>
                  <a:lnTo>
                    <a:pt x="5443" y="442"/>
                  </a:lnTo>
                  <a:lnTo>
                    <a:pt x="5443" y="442"/>
                  </a:lnTo>
                  <a:lnTo>
                    <a:pt x="5434" y="442"/>
                  </a:lnTo>
                  <a:lnTo>
                    <a:pt x="5434" y="442"/>
                  </a:lnTo>
                  <a:lnTo>
                    <a:pt x="5416" y="433"/>
                  </a:lnTo>
                  <a:lnTo>
                    <a:pt x="5407" y="433"/>
                  </a:lnTo>
                  <a:lnTo>
                    <a:pt x="5407" y="433"/>
                  </a:lnTo>
                  <a:lnTo>
                    <a:pt x="5381" y="442"/>
                  </a:lnTo>
                  <a:lnTo>
                    <a:pt x="5381" y="442"/>
                  </a:lnTo>
                  <a:lnTo>
                    <a:pt x="5372" y="450"/>
                  </a:lnTo>
                  <a:lnTo>
                    <a:pt x="5372" y="450"/>
                  </a:lnTo>
                  <a:lnTo>
                    <a:pt x="5363" y="450"/>
                  </a:lnTo>
                  <a:lnTo>
                    <a:pt x="5363" y="450"/>
                  </a:lnTo>
                  <a:lnTo>
                    <a:pt x="5354" y="442"/>
                  </a:lnTo>
                  <a:lnTo>
                    <a:pt x="5337" y="442"/>
                  </a:lnTo>
                  <a:lnTo>
                    <a:pt x="5337" y="442"/>
                  </a:lnTo>
                  <a:lnTo>
                    <a:pt x="5319" y="442"/>
                  </a:lnTo>
                  <a:lnTo>
                    <a:pt x="5319" y="442"/>
                  </a:lnTo>
                  <a:lnTo>
                    <a:pt x="5319" y="450"/>
                  </a:lnTo>
                  <a:lnTo>
                    <a:pt x="5319" y="450"/>
                  </a:lnTo>
                  <a:lnTo>
                    <a:pt x="5293" y="450"/>
                  </a:lnTo>
                  <a:lnTo>
                    <a:pt x="5293" y="450"/>
                  </a:lnTo>
                  <a:lnTo>
                    <a:pt x="5266" y="450"/>
                  </a:lnTo>
                  <a:lnTo>
                    <a:pt x="5266" y="450"/>
                  </a:lnTo>
                  <a:lnTo>
                    <a:pt x="5187" y="450"/>
                  </a:lnTo>
                  <a:lnTo>
                    <a:pt x="5125" y="459"/>
                  </a:lnTo>
                  <a:lnTo>
                    <a:pt x="5125" y="459"/>
                  </a:lnTo>
                  <a:lnTo>
                    <a:pt x="5116" y="459"/>
                  </a:lnTo>
                  <a:lnTo>
                    <a:pt x="5116" y="459"/>
                  </a:lnTo>
                  <a:lnTo>
                    <a:pt x="5098" y="477"/>
                  </a:lnTo>
                  <a:lnTo>
                    <a:pt x="5090" y="495"/>
                  </a:lnTo>
                  <a:lnTo>
                    <a:pt x="5090" y="495"/>
                  </a:lnTo>
                  <a:lnTo>
                    <a:pt x="5090" y="503"/>
                  </a:lnTo>
                  <a:lnTo>
                    <a:pt x="5090" y="503"/>
                  </a:lnTo>
                  <a:lnTo>
                    <a:pt x="5090" y="512"/>
                  </a:lnTo>
                  <a:lnTo>
                    <a:pt x="5098" y="530"/>
                  </a:lnTo>
                  <a:lnTo>
                    <a:pt x="5098" y="530"/>
                  </a:lnTo>
                  <a:lnTo>
                    <a:pt x="5107" y="539"/>
                  </a:lnTo>
                  <a:lnTo>
                    <a:pt x="5107" y="539"/>
                  </a:lnTo>
                  <a:lnTo>
                    <a:pt x="5098" y="548"/>
                  </a:lnTo>
                  <a:lnTo>
                    <a:pt x="5098" y="548"/>
                  </a:lnTo>
                  <a:lnTo>
                    <a:pt x="5098" y="556"/>
                  </a:lnTo>
                  <a:lnTo>
                    <a:pt x="5098" y="565"/>
                  </a:lnTo>
                  <a:lnTo>
                    <a:pt x="5098" y="565"/>
                  </a:lnTo>
                  <a:lnTo>
                    <a:pt x="5098" y="583"/>
                  </a:lnTo>
                  <a:lnTo>
                    <a:pt x="5098" y="583"/>
                  </a:lnTo>
                  <a:lnTo>
                    <a:pt x="5134" y="601"/>
                  </a:lnTo>
                  <a:lnTo>
                    <a:pt x="5178" y="609"/>
                  </a:lnTo>
                  <a:lnTo>
                    <a:pt x="5178" y="609"/>
                  </a:lnTo>
                  <a:lnTo>
                    <a:pt x="5178" y="609"/>
                  </a:lnTo>
                  <a:lnTo>
                    <a:pt x="5178" y="609"/>
                  </a:lnTo>
                  <a:lnTo>
                    <a:pt x="5196" y="618"/>
                  </a:lnTo>
                  <a:lnTo>
                    <a:pt x="5204" y="627"/>
                  </a:lnTo>
                  <a:lnTo>
                    <a:pt x="5204" y="627"/>
                  </a:lnTo>
                  <a:lnTo>
                    <a:pt x="5213" y="645"/>
                  </a:lnTo>
                  <a:lnTo>
                    <a:pt x="5204" y="653"/>
                  </a:lnTo>
                  <a:lnTo>
                    <a:pt x="5204" y="653"/>
                  </a:lnTo>
                  <a:lnTo>
                    <a:pt x="5204" y="653"/>
                  </a:lnTo>
                  <a:lnTo>
                    <a:pt x="5204" y="653"/>
                  </a:lnTo>
                  <a:lnTo>
                    <a:pt x="5196" y="653"/>
                  </a:lnTo>
                  <a:lnTo>
                    <a:pt x="5196" y="653"/>
                  </a:lnTo>
                  <a:lnTo>
                    <a:pt x="5160" y="645"/>
                  </a:lnTo>
                  <a:lnTo>
                    <a:pt x="5125" y="618"/>
                  </a:lnTo>
                  <a:lnTo>
                    <a:pt x="5125" y="618"/>
                  </a:lnTo>
                  <a:lnTo>
                    <a:pt x="5090" y="609"/>
                  </a:lnTo>
                  <a:lnTo>
                    <a:pt x="5054" y="592"/>
                  </a:lnTo>
                  <a:lnTo>
                    <a:pt x="4993" y="583"/>
                  </a:lnTo>
                  <a:lnTo>
                    <a:pt x="4993" y="583"/>
                  </a:lnTo>
                  <a:lnTo>
                    <a:pt x="4984" y="583"/>
                  </a:lnTo>
                  <a:lnTo>
                    <a:pt x="4984" y="583"/>
                  </a:lnTo>
                  <a:lnTo>
                    <a:pt x="4975" y="574"/>
                  </a:lnTo>
                  <a:lnTo>
                    <a:pt x="4975" y="574"/>
                  </a:lnTo>
                  <a:lnTo>
                    <a:pt x="4966" y="565"/>
                  </a:lnTo>
                  <a:lnTo>
                    <a:pt x="4948" y="565"/>
                  </a:lnTo>
                  <a:lnTo>
                    <a:pt x="4948" y="565"/>
                  </a:lnTo>
                  <a:lnTo>
                    <a:pt x="4931" y="574"/>
                  </a:lnTo>
                  <a:lnTo>
                    <a:pt x="4913" y="583"/>
                  </a:lnTo>
                  <a:lnTo>
                    <a:pt x="4913" y="583"/>
                  </a:lnTo>
                  <a:lnTo>
                    <a:pt x="4904" y="592"/>
                  </a:lnTo>
                  <a:lnTo>
                    <a:pt x="4904" y="601"/>
                  </a:lnTo>
                  <a:lnTo>
                    <a:pt x="4904" y="601"/>
                  </a:lnTo>
                  <a:lnTo>
                    <a:pt x="4904" y="609"/>
                  </a:lnTo>
                  <a:lnTo>
                    <a:pt x="4922" y="609"/>
                  </a:lnTo>
                  <a:lnTo>
                    <a:pt x="4922" y="609"/>
                  </a:lnTo>
                  <a:lnTo>
                    <a:pt x="4922" y="609"/>
                  </a:lnTo>
                  <a:lnTo>
                    <a:pt x="4931" y="609"/>
                  </a:lnTo>
                  <a:lnTo>
                    <a:pt x="4931" y="609"/>
                  </a:lnTo>
                  <a:lnTo>
                    <a:pt x="4931" y="618"/>
                  </a:lnTo>
                  <a:lnTo>
                    <a:pt x="4931" y="618"/>
                  </a:lnTo>
                  <a:lnTo>
                    <a:pt x="4931" y="627"/>
                  </a:lnTo>
                  <a:lnTo>
                    <a:pt x="4948" y="636"/>
                  </a:lnTo>
                  <a:lnTo>
                    <a:pt x="4948" y="636"/>
                  </a:lnTo>
                  <a:lnTo>
                    <a:pt x="4957" y="636"/>
                  </a:lnTo>
                  <a:lnTo>
                    <a:pt x="4957" y="636"/>
                  </a:lnTo>
                  <a:lnTo>
                    <a:pt x="4948" y="636"/>
                  </a:lnTo>
                  <a:lnTo>
                    <a:pt x="4948" y="636"/>
                  </a:lnTo>
                  <a:lnTo>
                    <a:pt x="4922" y="627"/>
                  </a:lnTo>
                  <a:lnTo>
                    <a:pt x="4922" y="627"/>
                  </a:lnTo>
                  <a:lnTo>
                    <a:pt x="4904" y="618"/>
                  </a:lnTo>
                  <a:lnTo>
                    <a:pt x="4896" y="618"/>
                  </a:lnTo>
                  <a:lnTo>
                    <a:pt x="4896" y="618"/>
                  </a:lnTo>
                  <a:lnTo>
                    <a:pt x="4869" y="627"/>
                  </a:lnTo>
                  <a:lnTo>
                    <a:pt x="4851" y="645"/>
                  </a:lnTo>
                  <a:lnTo>
                    <a:pt x="4851" y="645"/>
                  </a:lnTo>
                  <a:lnTo>
                    <a:pt x="4843" y="653"/>
                  </a:lnTo>
                  <a:lnTo>
                    <a:pt x="4843" y="653"/>
                  </a:lnTo>
                  <a:lnTo>
                    <a:pt x="4860" y="680"/>
                  </a:lnTo>
                  <a:lnTo>
                    <a:pt x="4896" y="706"/>
                  </a:lnTo>
                  <a:lnTo>
                    <a:pt x="4896" y="706"/>
                  </a:lnTo>
                  <a:lnTo>
                    <a:pt x="4887" y="706"/>
                  </a:lnTo>
                  <a:lnTo>
                    <a:pt x="4860" y="706"/>
                  </a:lnTo>
                  <a:lnTo>
                    <a:pt x="4860" y="706"/>
                  </a:lnTo>
                  <a:lnTo>
                    <a:pt x="4843" y="706"/>
                  </a:lnTo>
                  <a:lnTo>
                    <a:pt x="4843" y="706"/>
                  </a:lnTo>
                  <a:lnTo>
                    <a:pt x="4843" y="706"/>
                  </a:lnTo>
                  <a:lnTo>
                    <a:pt x="4843" y="706"/>
                  </a:lnTo>
                  <a:lnTo>
                    <a:pt x="4825" y="706"/>
                  </a:lnTo>
                  <a:lnTo>
                    <a:pt x="4825" y="706"/>
                  </a:lnTo>
                  <a:lnTo>
                    <a:pt x="4816" y="698"/>
                  </a:lnTo>
                  <a:lnTo>
                    <a:pt x="4816" y="698"/>
                  </a:lnTo>
                  <a:lnTo>
                    <a:pt x="4825" y="689"/>
                  </a:lnTo>
                  <a:lnTo>
                    <a:pt x="4825" y="680"/>
                  </a:lnTo>
                  <a:lnTo>
                    <a:pt x="4825" y="680"/>
                  </a:lnTo>
                  <a:lnTo>
                    <a:pt x="4816" y="671"/>
                  </a:lnTo>
                  <a:lnTo>
                    <a:pt x="4816" y="671"/>
                  </a:lnTo>
                  <a:lnTo>
                    <a:pt x="4816" y="653"/>
                  </a:lnTo>
                  <a:lnTo>
                    <a:pt x="4825" y="636"/>
                  </a:lnTo>
                  <a:lnTo>
                    <a:pt x="4825" y="636"/>
                  </a:lnTo>
                  <a:lnTo>
                    <a:pt x="4834" y="627"/>
                  </a:lnTo>
                  <a:lnTo>
                    <a:pt x="4834" y="627"/>
                  </a:lnTo>
                  <a:lnTo>
                    <a:pt x="4834" y="601"/>
                  </a:lnTo>
                  <a:lnTo>
                    <a:pt x="4834" y="583"/>
                  </a:lnTo>
                  <a:lnTo>
                    <a:pt x="4834" y="583"/>
                  </a:lnTo>
                  <a:lnTo>
                    <a:pt x="4834" y="574"/>
                  </a:lnTo>
                  <a:lnTo>
                    <a:pt x="4834" y="574"/>
                  </a:lnTo>
                  <a:lnTo>
                    <a:pt x="4825" y="556"/>
                  </a:lnTo>
                  <a:lnTo>
                    <a:pt x="4807" y="548"/>
                  </a:lnTo>
                  <a:lnTo>
                    <a:pt x="4798" y="548"/>
                  </a:lnTo>
                  <a:lnTo>
                    <a:pt x="4798" y="548"/>
                  </a:lnTo>
                  <a:lnTo>
                    <a:pt x="4798" y="548"/>
                  </a:lnTo>
                  <a:lnTo>
                    <a:pt x="4781" y="548"/>
                  </a:lnTo>
                  <a:lnTo>
                    <a:pt x="4781" y="565"/>
                  </a:lnTo>
                  <a:lnTo>
                    <a:pt x="4781" y="565"/>
                  </a:lnTo>
                  <a:lnTo>
                    <a:pt x="4781" y="565"/>
                  </a:lnTo>
                  <a:lnTo>
                    <a:pt x="4781" y="574"/>
                  </a:lnTo>
                  <a:lnTo>
                    <a:pt x="4781" y="574"/>
                  </a:lnTo>
                  <a:lnTo>
                    <a:pt x="4781" y="592"/>
                  </a:lnTo>
                  <a:lnTo>
                    <a:pt x="4763" y="618"/>
                  </a:lnTo>
                  <a:lnTo>
                    <a:pt x="4763" y="618"/>
                  </a:lnTo>
                  <a:lnTo>
                    <a:pt x="4763" y="627"/>
                  </a:lnTo>
                  <a:lnTo>
                    <a:pt x="4763" y="627"/>
                  </a:lnTo>
                  <a:lnTo>
                    <a:pt x="4754" y="636"/>
                  </a:lnTo>
                  <a:lnTo>
                    <a:pt x="4737" y="636"/>
                  </a:lnTo>
                  <a:lnTo>
                    <a:pt x="4728" y="645"/>
                  </a:lnTo>
                  <a:lnTo>
                    <a:pt x="4728" y="645"/>
                  </a:lnTo>
                  <a:lnTo>
                    <a:pt x="4719" y="645"/>
                  </a:lnTo>
                  <a:lnTo>
                    <a:pt x="4719" y="645"/>
                  </a:lnTo>
                  <a:lnTo>
                    <a:pt x="4701" y="653"/>
                  </a:lnTo>
                  <a:lnTo>
                    <a:pt x="4701" y="653"/>
                  </a:lnTo>
                  <a:lnTo>
                    <a:pt x="4701" y="662"/>
                  </a:lnTo>
                  <a:lnTo>
                    <a:pt x="4701" y="662"/>
                  </a:lnTo>
                  <a:lnTo>
                    <a:pt x="4684" y="671"/>
                  </a:lnTo>
                  <a:lnTo>
                    <a:pt x="4684" y="671"/>
                  </a:lnTo>
                  <a:lnTo>
                    <a:pt x="4684" y="680"/>
                  </a:lnTo>
                  <a:lnTo>
                    <a:pt x="4684" y="680"/>
                  </a:lnTo>
                  <a:lnTo>
                    <a:pt x="4675" y="689"/>
                  </a:lnTo>
                  <a:lnTo>
                    <a:pt x="4675" y="689"/>
                  </a:lnTo>
                  <a:lnTo>
                    <a:pt x="4675" y="698"/>
                  </a:lnTo>
                  <a:lnTo>
                    <a:pt x="4675" y="706"/>
                  </a:lnTo>
                  <a:lnTo>
                    <a:pt x="4675" y="706"/>
                  </a:lnTo>
                  <a:lnTo>
                    <a:pt x="4737" y="777"/>
                  </a:lnTo>
                  <a:lnTo>
                    <a:pt x="4737" y="777"/>
                  </a:lnTo>
                  <a:lnTo>
                    <a:pt x="4728" y="795"/>
                  </a:lnTo>
                  <a:lnTo>
                    <a:pt x="4719" y="804"/>
                  </a:lnTo>
                  <a:lnTo>
                    <a:pt x="4719" y="804"/>
                  </a:lnTo>
                  <a:lnTo>
                    <a:pt x="4710" y="839"/>
                  </a:lnTo>
                  <a:lnTo>
                    <a:pt x="4710" y="865"/>
                  </a:lnTo>
                  <a:lnTo>
                    <a:pt x="4710" y="901"/>
                  </a:lnTo>
                  <a:lnTo>
                    <a:pt x="4710" y="901"/>
                  </a:lnTo>
                  <a:lnTo>
                    <a:pt x="4701" y="909"/>
                  </a:lnTo>
                  <a:lnTo>
                    <a:pt x="4710" y="927"/>
                  </a:lnTo>
                  <a:lnTo>
                    <a:pt x="4710" y="927"/>
                  </a:lnTo>
                  <a:lnTo>
                    <a:pt x="4719" y="936"/>
                  </a:lnTo>
                  <a:lnTo>
                    <a:pt x="4728" y="936"/>
                  </a:lnTo>
                  <a:lnTo>
                    <a:pt x="4728" y="936"/>
                  </a:lnTo>
                  <a:lnTo>
                    <a:pt x="4746" y="936"/>
                  </a:lnTo>
                  <a:lnTo>
                    <a:pt x="4746" y="936"/>
                  </a:lnTo>
                  <a:lnTo>
                    <a:pt x="4754" y="936"/>
                  </a:lnTo>
                  <a:lnTo>
                    <a:pt x="4754" y="936"/>
                  </a:lnTo>
                  <a:lnTo>
                    <a:pt x="4772" y="936"/>
                  </a:lnTo>
                  <a:lnTo>
                    <a:pt x="4772" y="936"/>
                  </a:lnTo>
                  <a:lnTo>
                    <a:pt x="4790" y="936"/>
                  </a:lnTo>
                  <a:lnTo>
                    <a:pt x="4790" y="936"/>
                  </a:lnTo>
                  <a:lnTo>
                    <a:pt x="4798" y="927"/>
                  </a:lnTo>
                  <a:lnTo>
                    <a:pt x="4798" y="927"/>
                  </a:lnTo>
                  <a:lnTo>
                    <a:pt x="4825" y="927"/>
                  </a:lnTo>
                  <a:lnTo>
                    <a:pt x="4825" y="927"/>
                  </a:lnTo>
                  <a:lnTo>
                    <a:pt x="4860" y="927"/>
                  </a:lnTo>
                  <a:lnTo>
                    <a:pt x="4860" y="927"/>
                  </a:lnTo>
                  <a:lnTo>
                    <a:pt x="4851" y="927"/>
                  </a:lnTo>
                  <a:lnTo>
                    <a:pt x="4851" y="927"/>
                  </a:lnTo>
                  <a:lnTo>
                    <a:pt x="4834" y="936"/>
                  </a:lnTo>
                  <a:lnTo>
                    <a:pt x="4834" y="936"/>
                  </a:lnTo>
                  <a:lnTo>
                    <a:pt x="4816" y="936"/>
                  </a:lnTo>
                  <a:lnTo>
                    <a:pt x="4816" y="936"/>
                  </a:lnTo>
                  <a:lnTo>
                    <a:pt x="4781" y="945"/>
                  </a:lnTo>
                  <a:lnTo>
                    <a:pt x="4763" y="954"/>
                  </a:lnTo>
                  <a:lnTo>
                    <a:pt x="4763" y="954"/>
                  </a:lnTo>
                  <a:lnTo>
                    <a:pt x="4754" y="971"/>
                  </a:lnTo>
                  <a:lnTo>
                    <a:pt x="4754" y="989"/>
                  </a:lnTo>
                  <a:lnTo>
                    <a:pt x="4763" y="1033"/>
                  </a:lnTo>
                  <a:lnTo>
                    <a:pt x="4772" y="1042"/>
                  </a:lnTo>
                  <a:lnTo>
                    <a:pt x="4772" y="1042"/>
                  </a:lnTo>
                  <a:lnTo>
                    <a:pt x="4763" y="1051"/>
                  </a:lnTo>
                  <a:lnTo>
                    <a:pt x="4754" y="1060"/>
                  </a:lnTo>
                  <a:lnTo>
                    <a:pt x="4728" y="1086"/>
                  </a:lnTo>
                  <a:lnTo>
                    <a:pt x="4728" y="1086"/>
                  </a:lnTo>
                  <a:lnTo>
                    <a:pt x="4719" y="1104"/>
                  </a:lnTo>
                  <a:lnTo>
                    <a:pt x="4719" y="1104"/>
                  </a:lnTo>
                  <a:lnTo>
                    <a:pt x="4701" y="1121"/>
                  </a:lnTo>
                  <a:lnTo>
                    <a:pt x="4693" y="1130"/>
                  </a:lnTo>
                  <a:lnTo>
                    <a:pt x="4693" y="1130"/>
                  </a:lnTo>
                  <a:lnTo>
                    <a:pt x="4675" y="1139"/>
                  </a:lnTo>
                  <a:lnTo>
                    <a:pt x="4675" y="1139"/>
                  </a:lnTo>
                  <a:lnTo>
                    <a:pt x="4640" y="1157"/>
                  </a:lnTo>
                  <a:lnTo>
                    <a:pt x="4631" y="1165"/>
                  </a:lnTo>
                  <a:lnTo>
                    <a:pt x="4631" y="1183"/>
                  </a:lnTo>
                  <a:lnTo>
                    <a:pt x="4631" y="1183"/>
                  </a:lnTo>
                  <a:lnTo>
                    <a:pt x="4631" y="1183"/>
                  </a:lnTo>
                  <a:lnTo>
                    <a:pt x="4631" y="1183"/>
                  </a:lnTo>
                  <a:lnTo>
                    <a:pt x="4622" y="1183"/>
                  </a:lnTo>
                  <a:lnTo>
                    <a:pt x="4622" y="1183"/>
                  </a:lnTo>
                  <a:lnTo>
                    <a:pt x="4604" y="1183"/>
                  </a:lnTo>
                  <a:lnTo>
                    <a:pt x="4587" y="1174"/>
                  </a:lnTo>
                  <a:lnTo>
                    <a:pt x="4587" y="1174"/>
                  </a:lnTo>
                  <a:lnTo>
                    <a:pt x="4569" y="1165"/>
                  </a:lnTo>
                  <a:lnTo>
                    <a:pt x="4569" y="1165"/>
                  </a:lnTo>
                  <a:lnTo>
                    <a:pt x="4569" y="1157"/>
                  </a:lnTo>
                  <a:lnTo>
                    <a:pt x="4569" y="1157"/>
                  </a:lnTo>
                  <a:lnTo>
                    <a:pt x="4569" y="1157"/>
                  </a:lnTo>
                  <a:lnTo>
                    <a:pt x="4569" y="1157"/>
                  </a:lnTo>
                  <a:lnTo>
                    <a:pt x="4578" y="1157"/>
                  </a:lnTo>
                  <a:lnTo>
                    <a:pt x="4578" y="1157"/>
                  </a:lnTo>
                  <a:lnTo>
                    <a:pt x="4578" y="1157"/>
                  </a:lnTo>
                  <a:lnTo>
                    <a:pt x="4596" y="1157"/>
                  </a:lnTo>
                  <a:lnTo>
                    <a:pt x="4596" y="1139"/>
                  </a:lnTo>
                  <a:lnTo>
                    <a:pt x="4596" y="1139"/>
                  </a:lnTo>
                  <a:lnTo>
                    <a:pt x="4596" y="1139"/>
                  </a:lnTo>
                  <a:lnTo>
                    <a:pt x="4596" y="1139"/>
                  </a:lnTo>
                  <a:lnTo>
                    <a:pt x="4604" y="1130"/>
                  </a:lnTo>
                  <a:lnTo>
                    <a:pt x="4613" y="1130"/>
                  </a:lnTo>
                  <a:lnTo>
                    <a:pt x="4613" y="1130"/>
                  </a:lnTo>
                  <a:lnTo>
                    <a:pt x="4622" y="1130"/>
                  </a:lnTo>
                  <a:lnTo>
                    <a:pt x="4631" y="1113"/>
                  </a:lnTo>
                  <a:lnTo>
                    <a:pt x="4631" y="1113"/>
                  </a:lnTo>
                  <a:lnTo>
                    <a:pt x="4631" y="1113"/>
                  </a:lnTo>
                  <a:lnTo>
                    <a:pt x="4631" y="1104"/>
                  </a:lnTo>
                  <a:lnTo>
                    <a:pt x="4631" y="1104"/>
                  </a:lnTo>
                  <a:lnTo>
                    <a:pt x="4631" y="1104"/>
                  </a:lnTo>
                  <a:lnTo>
                    <a:pt x="4631" y="1104"/>
                  </a:lnTo>
                  <a:lnTo>
                    <a:pt x="4640" y="1086"/>
                  </a:lnTo>
                  <a:lnTo>
                    <a:pt x="4640" y="1086"/>
                  </a:lnTo>
                  <a:lnTo>
                    <a:pt x="4640" y="1086"/>
                  </a:lnTo>
                  <a:lnTo>
                    <a:pt x="4640" y="1086"/>
                  </a:lnTo>
                  <a:lnTo>
                    <a:pt x="4657" y="1077"/>
                  </a:lnTo>
                  <a:lnTo>
                    <a:pt x="4657" y="1077"/>
                  </a:lnTo>
                  <a:lnTo>
                    <a:pt x="4657" y="1077"/>
                  </a:lnTo>
                  <a:lnTo>
                    <a:pt x="4666" y="1068"/>
                  </a:lnTo>
                  <a:lnTo>
                    <a:pt x="4666" y="1068"/>
                  </a:lnTo>
                  <a:lnTo>
                    <a:pt x="4666" y="1060"/>
                  </a:lnTo>
                  <a:lnTo>
                    <a:pt x="4666" y="1060"/>
                  </a:lnTo>
                  <a:lnTo>
                    <a:pt x="4684" y="1060"/>
                  </a:lnTo>
                  <a:lnTo>
                    <a:pt x="4693" y="1042"/>
                  </a:lnTo>
                  <a:lnTo>
                    <a:pt x="4693" y="1033"/>
                  </a:lnTo>
                  <a:lnTo>
                    <a:pt x="4693" y="1033"/>
                  </a:lnTo>
                  <a:lnTo>
                    <a:pt x="4684" y="1024"/>
                  </a:lnTo>
                  <a:lnTo>
                    <a:pt x="4684" y="1024"/>
                  </a:lnTo>
                  <a:lnTo>
                    <a:pt x="4684" y="1015"/>
                  </a:lnTo>
                  <a:lnTo>
                    <a:pt x="4684" y="1015"/>
                  </a:lnTo>
                  <a:lnTo>
                    <a:pt x="4693" y="1007"/>
                  </a:lnTo>
                  <a:lnTo>
                    <a:pt x="4693" y="1007"/>
                  </a:lnTo>
                  <a:lnTo>
                    <a:pt x="4710" y="998"/>
                  </a:lnTo>
                  <a:lnTo>
                    <a:pt x="4710" y="989"/>
                  </a:lnTo>
                  <a:lnTo>
                    <a:pt x="4710" y="980"/>
                  </a:lnTo>
                  <a:lnTo>
                    <a:pt x="4710" y="980"/>
                  </a:lnTo>
                  <a:lnTo>
                    <a:pt x="4710" y="971"/>
                  </a:lnTo>
                  <a:lnTo>
                    <a:pt x="4701" y="962"/>
                  </a:lnTo>
                  <a:lnTo>
                    <a:pt x="4701" y="962"/>
                  </a:lnTo>
                  <a:lnTo>
                    <a:pt x="4701" y="962"/>
                  </a:lnTo>
                  <a:lnTo>
                    <a:pt x="4701" y="962"/>
                  </a:lnTo>
                  <a:lnTo>
                    <a:pt x="4666" y="936"/>
                  </a:lnTo>
                  <a:lnTo>
                    <a:pt x="4657" y="927"/>
                  </a:lnTo>
                  <a:lnTo>
                    <a:pt x="4657" y="927"/>
                  </a:lnTo>
                  <a:lnTo>
                    <a:pt x="4657" y="927"/>
                  </a:lnTo>
                  <a:lnTo>
                    <a:pt x="4657" y="901"/>
                  </a:lnTo>
                  <a:lnTo>
                    <a:pt x="4657" y="901"/>
                  </a:lnTo>
                  <a:lnTo>
                    <a:pt x="4657" y="892"/>
                  </a:lnTo>
                  <a:lnTo>
                    <a:pt x="4657" y="892"/>
                  </a:lnTo>
                  <a:lnTo>
                    <a:pt x="4657" y="874"/>
                  </a:lnTo>
                  <a:lnTo>
                    <a:pt x="4657" y="874"/>
                  </a:lnTo>
                  <a:lnTo>
                    <a:pt x="4657" y="865"/>
                  </a:lnTo>
                  <a:lnTo>
                    <a:pt x="4657" y="830"/>
                  </a:lnTo>
                  <a:lnTo>
                    <a:pt x="4657" y="830"/>
                  </a:lnTo>
                  <a:lnTo>
                    <a:pt x="4657" y="812"/>
                  </a:lnTo>
                  <a:lnTo>
                    <a:pt x="4657" y="812"/>
                  </a:lnTo>
                  <a:lnTo>
                    <a:pt x="4666" y="795"/>
                  </a:lnTo>
                  <a:lnTo>
                    <a:pt x="4666" y="795"/>
                  </a:lnTo>
                  <a:lnTo>
                    <a:pt x="4666" y="786"/>
                  </a:lnTo>
                  <a:lnTo>
                    <a:pt x="4666" y="786"/>
                  </a:lnTo>
                  <a:lnTo>
                    <a:pt x="4666" y="786"/>
                  </a:lnTo>
                  <a:lnTo>
                    <a:pt x="4666" y="786"/>
                  </a:lnTo>
                  <a:lnTo>
                    <a:pt x="4675" y="759"/>
                  </a:lnTo>
                  <a:lnTo>
                    <a:pt x="4675" y="759"/>
                  </a:lnTo>
                  <a:lnTo>
                    <a:pt x="4666" y="742"/>
                  </a:lnTo>
                  <a:lnTo>
                    <a:pt x="4657" y="715"/>
                  </a:lnTo>
                  <a:lnTo>
                    <a:pt x="4640" y="706"/>
                  </a:lnTo>
                  <a:lnTo>
                    <a:pt x="4622" y="698"/>
                  </a:lnTo>
                  <a:lnTo>
                    <a:pt x="4622" y="698"/>
                  </a:lnTo>
                  <a:lnTo>
                    <a:pt x="4622" y="689"/>
                  </a:lnTo>
                  <a:lnTo>
                    <a:pt x="4622" y="689"/>
                  </a:lnTo>
                  <a:lnTo>
                    <a:pt x="4622" y="689"/>
                  </a:lnTo>
                  <a:lnTo>
                    <a:pt x="4622" y="689"/>
                  </a:lnTo>
                  <a:lnTo>
                    <a:pt x="4640" y="662"/>
                  </a:lnTo>
                  <a:lnTo>
                    <a:pt x="4640" y="662"/>
                  </a:lnTo>
                  <a:lnTo>
                    <a:pt x="4657" y="636"/>
                  </a:lnTo>
                  <a:lnTo>
                    <a:pt x="4666" y="609"/>
                  </a:lnTo>
                  <a:lnTo>
                    <a:pt x="4675" y="565"/>
                  </a:lnTo>
                  <a:lnTo>
                    <a:pt x="4675" y="565"/>
                  </a:lnTo>
                  <a:lnTo>
                    <a:pt x="4666" y="556"/>
                  </a:lnTo>
                  <a:lnTo>
                    <a:pt x="4666" y="556"/>
                  </a:lnTo>
                  <a:lnTo>
                    <a:pt x="4631" y="539"/>
                  </a:lnTo>
                  <a:lnTo>
                    <a:pt x="4596" y="530"/>
                  </a:lnTo>
                  <a:lnTo>
                    <a:pt x="4596" y="530"/>
                  </a:lnTo>
                  <a:lnTo>
                    <a:pt x="4587" y="539"/>
                  </a:lnTo>
                  <a:lnTo>
                    <a:pt x="4587" y="539"/>
                  </a:lnTo>
                  <a:lnTo>
                    <a:pt x="4534" y="539"/>
                  </a:lnTo>
                  <a:lnTo>
                    <a:pt x="4490" y="530"/>
                  </a:lnTo>
                  <a:lnTo>
                    <a:pt x="4490" y="530"/>
                  </a:lnTo>
                  <a:lnTo>
                    <a:pt x="4481" y="530"/>
                  </a:lnTo>
                  <a:lnTo>
                    <a:pt x="4481" y="530"/>
                  </a:lnTo>
                  <a:lnTo>
                    <a:pt x="4472" y="530"/>
                  </a:lnTo>
                  <a:lnTo>
                    <a:pt x="4463" y="539"/>
                  </a:lnTo>
                  <a:lnTo>
                    <a:pt x="4446" y="556"/>
                  </a:lnTo>
                  <a:lnTo>
                    <a:pt x="4446" y="556"/>
                  </a:lnTo>
                  <a:lnTo>
                    <a:pt x="4446" y="565"/>
                  </a:lnTo>
                  <a:lnTo>
                    <a:pt x="4446" y="574"/>
                  </a:lnTo>
                  <a:lnTo>
                    <a:pt x="4446" y="574"/>
                  </a:lnTo>
                  <a:lnTo>
                    <a:pt x="4446" y="574"/>
                  </a:lnTo>
                  <a:lnTo>
                    <a:pt x="4437" y="583"/>
                  </a:lnTo>
                  <a:lnTo>
                    <a:pt x="4437" y="583"/>
                  </a:lnTo>
                  <a:lnTo>
                    <a:pt x="4410" y="645"/>
                  </a:lnTo>
                  <a:lnTo>
                    <a:pt x="4410" y="645"/>
                  </a:lnTo>
                  <a:lnTo>
                    <a:pt x="4393" y="662"/>
                  </a:lnTo>
                  <a:lnTo>
                    <a:pt x="4384" y="680"/>
                  </a:lnTo>
                  <a:lnTo>
                    <a:pt x="4349" y="689"/>
                  </a:lnTo>
                  <a:lnTo>
                    <a:pt x="4349" y="689"/>
                  </a:lnTo>
                  <a:lnTo>
                    <a:pt x="4340" y="698"/>
                  </a:lnTo>
                  <a:lnTo>
                    <a:pt x="4340" y="698"/>
                  </a:lnTo>
                  <a:lnTo>
                    <a:pt x="4340" y="698"/>
                  </a:lnTo>
                  <a:lnTo>
                    <a:pt x="4340" y="698"/>
                  </a:lnTo>
                  <a:lnTo>
                    <a:pt x="4322" y="706"/>
                  </a:lnTo>
                  <a:lnTo>
                    <a:pt x="4304" y="724"/>
                  </a:lnTo>
                  <a:lnTo>
                    <a:pt x="4304" y="724"/>
                  </a:lnTo>
                  <a:lnTo>
                    <a:pt x="4304" y="733"/>
                  </a:lnTo>
                  <a:lnTo>
                    <a:pt x="4304" y="742"/>
                  </a:lnTo>
                  <a:lnTo>
                    <a:pt x="4304" y="742"/>
                  </a:lnTo>
                  <a:lnTo>
                    <a:pt x="4313" y="759"/>
                  </a:lnTo>
                  <a:lnTo>
                    <a:pt x="4313" y="759"/>
                  </a:lnTo>
                  <a:lnTo>
                    <a:pt x="4322" y="768"/>
                  </a:lnTo>
                  <a:lnTo>
                    <a:pt x="4340" y="759"/>
                  </a:lnTo>
                  <a:lnTo>
                    <a:pt x="4340" y="759"/>
                  </a:lnTo>
                  <a:lnTo>
                    <a:pt x="4340" y="759"/>
                  </a:lnTo>
                  <a:lnTo>
                    <a:pt x="4340" y="759"/>
                  </a:lnTo>
                  <a:lnTo>
                    <a:pt x="4340" y="768"/>
                  </a:lnTo>
                  <a:lnTo>
                    <a:pt x="4340" y="768"/>
                  </a:lnTo>
                  <a:lnTo>
                    <a:pt x="4349" y="768"/>
                  </a:lnTo>
                  <a:lnTo>
                    <a:pt x="4349" y="768"/>
                  </a:lnTo>
                  <a:lnTo>
                    <a:pt x="4340" y="786"/>
                  </a:lnTo>
                  <a:lnTo>
                    <a:pt x="4340" y="786"/>
                  </a:lnTo>
                  <a:lnTo>
                    <a:pt x="4331" y="795"/>
                  </a:lnTo>
                  <a:lnTo>
                    <a:pt x="4331" y="804"/>
                  </a:lnTo>
                  <a:lnTo>
                    <a:pt x="4331" y="804"/>
                  </a:lnTo>
                  <a:lnTo>
                    <a:pt x="4340" y="821"/>
                  </a:lnTo>
                  <a:lnTo>
                    <a:pt x="4340" y="821"/>
                  </a:lnTo>
                  <a:lnTo>
                    <a:pt x="4340" y="821"/>
                  </a:lnTo>
                  <a:lnTo>
                    <a:pt x="4340" y="821"/>
                  </a:lnTo>
                  <a:lnTo>
                    <a:pt x="4313" y="839"/>
                  </a:lnTo>
                  <a:lnTo>
                    <a:pt x="4313" y="857"/>
                  </a:lnTo>
                  <a:lnTo>
                    <a:pt x="4313" y="857"/>
                  </a:lnTo>
                  <a:lnTo>
                    <a:pt x="4313" y="874"/>
                  </a:lnTo>
                  <a:lnTo>
                    <a:pt x="4322" y="874"/>
                  </a:lnTo>
                  <a:lnTo>
                    <a:pt x="4349" y="883"/>
                  </a:lnTo>
                  <a:lnTo>
                    <a:pt x="4349" y="883"/>
                  </a:lnTo>
                  <a:lnTo>
                    <a:pt x="4375" y="892"/>
                  </a:lnTo>
                  <a:lnTo>
                    <a:pt x="4375" y="892"/>
                  </a:lnTo>
                  <a:lnTo>
                    <a:pt x="4384" y="901"/>
                  </a:lnTo>
                  <a:lnTo>
                    <a:pt x="4384" y="901"/>
                  </a:lnTo>
                  <a:lnTo>
                    <a:pt x="4393" y="901"/>
                  </a:lnTo>
                  <a:lnTo>
                    <a:pt x="4393" y="909"/>
                  </a:lnTo>
                  <a:lnTo>
                    <a:pt x="4393" y="909"/>
                  </a:lnTo>
                  <a:lnTo>
                    <a:pt x="4393" y="927"/>
                  </a:lnTo>
                  <a:lnTo>
                    <a:pt x="4393" y="927"/>
                  </a:lnTo>
                  <a:lnTo>
                    <a:pt x="4401" y="927"/>
                  </a:lnTo>
                  <a:lnTo>
                    <a:pt x="4401" y="927"/>
                  </a:lnTo>
                  <a:lnTo>
                    <a:pt x="4401" y="936"/>
                  </a:lnTo>
                  <a:lnTo>
                    <a:pt x="4401" y="936"/>
                  </a:lnTo>
                  <a:lnTo>
                    <a:pt x="4410" y="945"/>
                  </a:lnTo>
                  <a:lnTo>
                    <a:pt x="4410" y="945"/>
                  </a:lnTo>
                  <a:lnTo>
                    <a:pt x="4419" y="954"/>
                  </a:lnTo>
                  <a:lnTo>
                    <a:pt x="4437" y="954"/>
                  </a:lnTo>
                  <a:lnTo>
                    <a:pt x="4437" y="954"/>
                  </a:lnTo>
                  <a:lnTo>
                    <a:pt x="4437" y="962"/>
                  </a:lnTo>
                  <a:lnTo>
                    <a:pt x="4437" y="962"/>
                  </a:lnTo>
                  <a:lnTo>
                    <a:pt x="4437" y="962"/>
                  </a:lnTo>
                  <a:lnTo>
                    <a:pt x="4410" y="998"/>
                  </a:lnTo>
                  <a:lnTo>
                    <a:pt x="4410" y="998"/>
                  </a:lnTo>
                  <a:lnTo>
                    <a:pt x="4401" y="989"/>
                  </a:lnTo>
                  <a:lnTo>
                    <a:pt x="4366" y="962"/>
                  </a:lnTo>
                  <a:lnTo>
                    <a:pt x="4366" y="962"/>
                  </a:lnTo>
                  <a:lnTo>
                    <a:pt x="4357" y="954"/>
                  </a:lnTo>
                  <a:lnTo>
                    <a:pt x="4357" y="954"/>
                  </a:lnTo>
                  <a:lnTo>
                    <a:pt x="4349" y="945"/>
                  </a:lnTo>
                  <a:lnTo>
                    <a:pt x="4349" y="945"/>
                  </a:lnTo>
                  <a:lnTo>
                    <a:pt x="4322" y="936"/>
                  </a:lnTo>
                  <a:lnTo>
                    <a:pt x="4322" y="936"/>
                  </a:lnTo>
                  <a:lnTo>
                    <a:pt x="4304" y="927"/>
                  </a:lnTo>
                  <a:lnTo>
                    <a:pt x="4304" y="927"/>
                  </a:lnTo>
                  <a:lnTo>
                    <a:pt x="4296" y="918"/>
                  </a:lnTo>
                  <a:lnTo>
                    <a:pt x="4296" y="918"/>
                  </a:lnTo>
                  <a:lnTo>
                    <a:pt x="4251" y="909"/>
                  </a:lnTo>
                  <a:lnTo>
                    <a:pt x="4251" y="909"/>
                  </a:lnTo>
                  <a:lnTo>
                    <a:pt x="4225" y="901"/>
                  </a:lnTo>
                  <a:lnTo>
                    <a:pt x="4225" y="901"/>
                  </a:lnTo>
                  <a:lnTo>
                    <a:pt x="4225" y="892"/>
                  </a:lnTo>
                  <a:lnTo>
                    <a:pt x="4225" y="892"/>
                  </a:lnTo>
                  <a:lnTo>
                    <a:pt x="4216" y="892"/>
                  </a:lnTo>
                  <a:lnTo>
                    <a:pt x="4216" y="892"/>
                  </a:lnTo>
                  <a:lnTo>
                    <a:pt x="4199" y="892"/>
                  </a:lnTo>
                  <a:lnTo>
                    <a:pt x="4181" y="874"/>
                  </a:lnTo>
                  <a:lnTo>
                    <a:pt x="4181" y="874"/>
                  </a:lnTo>
                  <a:lnTo>
                    <a:pt x="4137" y="857"/>
                  </a:lnTo>
                  <a:lnTo>
                    <a:pt x="4075" y="848"/>
                  </a:lnTo>
                  <a:lnTo>
                    <a:pt x="4066" y="848"/>
                  </a:lnTo>
                  <a:lnTo>
                    <a:pt x="4066" y="848"/>
                  </a:lnTo>
                  <a:lnTo>
                    <a:pt x="4022" y="848"/>
                  </a:lnTo>
                  <a:lnTo>
                    <a:pt x="4022" y="848"/>
                  </a:lnTo>
                  <a:lnTo>
                    <a:pt x="4004" y="848"/>
                  </a:lnTo>
                  <a:lnTo>
                    <a:pt x="4004" y="848"/>
                  </a:lnTo>
                  <a:lnTo>
                    <a:pt x="3978" y="839"/>
                  </a:lnTo>
                  <a:lnTo>
                    <a:pt x="3960" y="839"/>
                  </a:lnTo>
                  <a:lnTo>
                    <a:pt x="3960" y="839"/>
                  </a:lnTo>
                  <a:lnTo>
                    <a:pt x="3960" y="839"/>
                  </a:lnTo>
                  <a:lnTo>
                    <a:pt x="3960" y="839"/>
                  </a:lnTo>
                  <a:lnTo>
                    <a:pt x="3960" y="839"/>
                  </a:lnTo>
                  <a:lnTo>
                    <a:pt x="3960" y="839"/>
                  </a:lnTo>
                  <a:lnTo>
                    <a:pt x="3943" y="821"/>
                  </a:lnTo>
                  <a:lnTo>
                    <a:pt x="3934" y="812"/>
                  </a:lnTo>
                  <a:lnTo>
                    <a:pt x="3934" y="812"/>
                  </a:lnTo>
                  <a:lnTo>
                    <a:pt x="3907" y="804"/>
                  </a:lnTo>
                  <a:lnTo>
                    <a:pt x="3907" y="804"/>
                  </a:lnTo>
                  <a:lnTo>
                    <a:pt x="3899" y="795"/>
                  </a:lnTo>
                  <a:lnTo>
                    <a:pt x="3899" y="795"/>
                  </a:lnTo>
                  <a:lnTo>
                    <a:pt x="3863" y="786"/>
                  </a:lnTo>
                  <a:lnTo>
                    <a:pt x="3846" y="795"/>
                  </a:lnTo>
                  <a:lnTo>
                    <a:pt x="3846" y="795"/>
                  </a:lnTo>
                  <a:lnTo>
                    <a:pt x="3837" y="804"/>
                  </a:lnTo>
                  <a:lnTo>
                    <a:pt x="3837" y="821"/>
                  </a:lnTo>
                  <a:lnTo>
                    <a:pt x="3837" y="821"/>
                  </a:lnTo>
                  <a:lnTo>
                    <a:pt x="3846" y="839"/>
                  </a:lnTo>
                  <a:lnTo>
                    <a:pt x="3863" y="848"/>
                  </a:lnTo>
                  <a:lnTo>
                    <a:pt x="3872" y="848"/>
                  </a:lnTo>
                  <a:lnTo>
                    <a:pt x="3872" y="848"/>
                  </a:lnTo>
                  <a:lnTo>
                    <a:pt x="3881" y="848"/>
                  </a:lnTo>
                  <a:lnTo>
                    <a:pt x="3881" y="848"/>
                  </a:lnTo>
                  <a:lnTo>
                    <a:pt x="3890" y="865"/>
                  </a:lnTo>
                  <a:lnTo>
                    <a:pt x="3899" y="865"/>
                  </a:lnTo>
                  <a:lnTo>
                    <a:pt x="3916" y="865"/>
                  </a:lnTo>
                  <a:lnTo>
                    <a:pt x="3916" y="865"/>
                  </a:lnTo>
                  <a:lnTo>
                    <a:pt x="3943" y="874"/>
                  </a:lnTo>
                  <a:lnTo>
                    <a:pt x="3943" y="874"/>
                  </a:lnTo>
                  <a:lnTo>
                    <a:pt x="3943" y="874"/>
                  </a:lnTo>
                  <a:lnTo>
                    <a:pt x="3943" y="883"/>
                  </a:lnTo>
                  <a:lnTo>
                    <a:pt x="3943" y="883"/>
                  </a:lnTo>
                  <a:lnTo>
                    <a:pt x="3943" y="901"/>
                  </a:lnTo>
                  <a:lnTo>
                    <a:pt x="3943" y="901"/>
                  </a:lnTo>
                  <a:lnTo>
                    <a:pt x="3960" y="918"/>
                  </a:lnTo>
                  <a:lnTo>
                    <a:pt x="3969" y="936"/>
                  </a:lnTo>
                  <a:lnTo>
                    <a:pt x="3969" y="936"/>
                  </a:lnTo>
                  <a:lnTo>
                    <a:pt x="3978" y="945"/>
                  </a:lnTo>
                  <a:lnTo>
                    <a:pt x="3978" y="945"/>
                  </a:lnTo>
                  <a:lnTo>
                    <a:pt x="3960" y="954"/>
                  </a:lnTo>
                  <a:lnTo>
                    <a:pt x="3960" y="954"/>
                  </a:lnTo>
                  <a:lnTo>
                    <a:pt x="3934" y="954"/>
                  </a:lnTo>
                  <a:lnTo>
                    <a:pt x="3916" y="962"/>
                  </a:lnTo>
                  <a:lnTo>
                    <a:pt x="3916" y="962"/>
                  </a:lnTo>
                  <a:lnTo>
                    <a:pt x="3907" y="971"/>
                  </a:lnTo>
                  <a:lnTo>
                    <a:pt x="3907" y="971"/>
                  </a:lnTo>
                  <a:lnTo>
                    <a:pt x="3916" y="989"/>
                  </a:lnTo>
                  <a:lnTo>
                    <a:pt x="3916" y="989"/>
                  </a:lnTo>
                  <a:lnTo>
                    <a:pt x="3916" y="989"/>
                  </a:lnTo>
                  <a:lnTo>
                    <a:pt x="3916" y="989"/>
                  </a:lnTo>
                  <a:lnTo>
                    <a:pt x="3899" y="980"/>
                  </a:lnTo>
                  <a:lnTo>
                    <a:pt x="3899" y="980"/>
                  </a:lnTo>
                  <a:lnTo>
                    <a:pt x="3890" y="971"/>
                  </a:lnTo>
                  <a:lnTo>
                    <a:pt x="3890" y="971"/>
                  </a:lnTo>
                  <a:lnTo>
                    <a:pt x="3890" y="971"/>
                  </a:lnTo>
                  <a:lnTo>
                    <a:pt x="3890" y="971"/>
                  </a:lnTo>
                  <a:lnTo>
                    <a:pt x="3899" y="954"/>
                  </a:lnTo>
                  <a:lnTo>
                    <a:pt x="3899" y="954"/>
                  </a:lnTo>
                  <a:lnTo>
                    <a:pt x="3899" y="945"/>
                  </a:lnTo>
                  <a:lnTo>
                    <a:pt x="3899" y="945"/>
                  </a:lnTo>
                  <a:lnTo>
                    <a:pt x="3854" y="918"/>
                  </a:lnTo>
                  <a:lnTo>
                    <a:pt x="3854" y="918"/>
                  </a:lnTo>
                  <a:lnTo>
                    <a:pt x="3854" y="918"/>
                  </a:lnTo>
                  <a:lnTo>
                    <a:pt x="3854" y="918"/>
                  </a:lnTo>
                  <a:lnTo>
                    <a:pt x="3837" y="927"/>
                  </a:lnTo>
                  <a:lnTo>
                    <a:pt x="3793" y="954"/>
                  </a:lnTo>
                  <a:lnTo>
                    <a:pt x="3793" y="954"/>
                  </a:lnTo>
                  <a:lnTo>
                    <a:pt x="3775" y="962"/>
                  </a:lnTo>
                  <a:lnTo>
                    <a:pt x="3775" y="962"/>
                  </a:lnTo>
                  <a:lnTo>
                    <a:pt x="3766" y="962"/>
                  </a:lnTo>
                  <a:lnTo>
                    <a:pt x="3740" y="962"/>
                  </a:lnTo>
                  <a:lnTo>
                    <a:pt x="3740" y="962"/>
                  </a:lnTo>
                  <a:lnTo>
                    <a:pt x="3704" y="962"/>
                  </a:lnTo>
                  <a:lnTo>
                    <a:pt x="3669" y="962"/>
                  </a:lnTo>
                  <a:lnTo>
                    <a:pt x="3669" y="962"/>
                  </a:lnTo>
                  <a:lnTo>
                    <a:pt x="3643" y="980"/>
                  </a:lnTo>
                  <a:lnTo>
                    <a:pt x="3634" y="998"/>
                  </a:lnTo>
                  <a:lnTo>
                    <a:pt x="3634" y="998"/>
                  </a:lnTo>
                  <a:lnTo>
                    <a:pt x="3625" y="998"/>
                  </a:lnTo>
                  <a:lnTo>
                    <a:pt x="3625" y="998"/>
                  </a:lnTo>
                  <a:lnTo>
                    <a:pt x="3625" y="1007"/>
                  </a:lnTo>
                  <a:lnTo>
                    <a:pt x="3625" y="1007"/>
                  </a:lnTo>
                  <a:lnTo>
                    <a:pt x="3599" y="998"/>
                  </a:lnTo>
                  <a:lnTo>
                    <a:pt x="3581" y="1007"/>
                  </a:lnTo>
                  <a:lnTo>
                    <a:pt x="3581" y="1007"/>
                  </a:lnTo>
                  <a:lnTo>
                    <a:pt x="3554" y="998"/>
                  </a:lnTo>
                  <a:lnTo>
                    <a:pt x="3554" y="998"/>
                  </a:lnTo>
                  <a:lnTo>
                    <a:pt x="3546" y="998"/>
                  </a:lnTo>
                  <a:lnTo>
                    <a:pt x="3546" y="998"/>
                  </a:lnTo>
                  <a:lnTo>
                    <a:pt x="3554" y="998"/>
                  </a:lnTo>
                  <a:lnTo>
                    <a:pt x="3563" y="998"/>
                  </a:lnTo>
                  <a:lnTo>
                    <a:pt x="3563" y="998"/>
                  </a:lnTo>
                  <a:lnTo>
                    <a:pt x="3572" y="989"/>
                  </a:lnTo>
                  <a:lnTo>
                    <a:pt x="3581" y="989"/>
                  </a:lnTo>
                  <a:lnTo>
                    <a:pt x="3581" y="989"/>
                  </a:lnTo>
                  <a:lnTo>
                    <a:pt x="3581" y="971"/>
                  </a:lnTo>
                  <a:lnTo>
                    <a:pt x="3581" y="962"/>
                  </a:lnTo>
                  <a:lnTo>
                    <a:pt x="3581" y="962"/>
                  </a:lnTo>
                  <a:lnTo>
                    <a:pt x="3581" y="954"/>
                  </a:lnTo>
                  <a:lnTo>
                    <a:pt x="3581" y="954"/>
                  </a:lnTo>
                  <a:lnTo>
                    <a:pt x="3590" y="945"/>
                  </a:lnTo>
                  <a:lnTo>
                    <a:pt x="3590" y="936"/>
                  </a:lnTo>
                  <a:lnTo>
                    <a:pt x="3590" y="936"/>
                  </a:lnTo>
                  <a:lnTo>
                    <a:pt x="3581" y="927"/>
                  </a:lnTo>
                  <a:lnTo>
                    <a:pt x="3563" y="927"/>
                  </a:lnTo>
                  <a:lnTo>
                    <a:pt x="3563" y="927"/>
                  </a:lnTo>
                  <a:lnTo>
                    <a:pt x="3528" y="945"/>
                  </a:lnTo>
                  <a:lnTo>
                    <a:pt x="3528" y="945"/>
                  </a:lnTo>
                  <a:lnTo>
                    <a:pt x="3519" y="945"/>
                  </a:lnTo>
                  <a:lnTo>
                    <a:pt x="3519" y="945"/>
                  </a:lnTo>
                  <a:lnTo>
                    <a:pt x="3502" y="954"/>
                  </a:lnTo>
                  <a:lnTo>
                    <a:pt x="3502" y="962"/>
                  </a:lnTo>
                  <a:lnTo>
                    <a:pt x="3502" y="971"/>
                  </a:lnTo>
                  <a:lnTo>
                    <a:pt x="3502" y="971"/>
                  </a:lnTo>
                  <a:lnTo>
                    <a:pt x="3493" y="980"/>
                  </a:lnTo>
                  <a:lnTo>
                    <a:pt x="3493" y="980"/>
                  </a:lnTo>
                  <a:lnTo>
                    <a:pt x="3493" y="980"/>
                  </a:lnTo>
                  <a:lnTo>
                    <a:pt x="3493" y="980"/>
                  </a:lnTo>
                  <a:lnTo>
                    <a:pt x="3493" y="971"/>
                  </a:lnTo>
                  <a:lnTo>
                    <a:pt x="3484" y="971"/>
                  </a:lnTo>
                  <a:lnTo>
                    <a:pt x="3484" y="971"/>
                  </a:lnTo>
                  <a:lnTo>
                    <a:pt x="3475" y="962"/>
                  </a:lnTo>
                  <a:lnTo>
                    <a:pt x="3466" y="962"/>
                  </a:lnTo>
                  <a:lnTo>
                    <a:pt x="3466" y="962"/>
                  </a:lnTo>
                  <a:lnTo>
                    <a:pt x="3396" y="980"/>
                  </a:lnTo>
                  <a:lnTo>
                    <a:pt x="3360" y="989"/>
                  </a:lnTo>
                  <a:lnTo>
                    <a:pt x="3334" y="1007"/>
                  </a:lnTo>
                  <a:lnTo>
                    <a:pt x="3334" y="1007"/>
                  </a:lnTo>
                  <a:lnTo>
                    <a:pt x="3325" y="1015"/>
                  </a:lnTo>
                  <a:lnTo>
                    <a:pt x="3307" y="1024"/>
                  </a:lnTo>
                  <a:lnTo>
                    <a:pt x="3307" y="1024"/>
                  </a:lnTo>
                  <a:lnTo>
                    <a:pt x="3290" y="1033"/>
                  </a:lnTo>
                  <a:lnTo>
                    <a:pt x="3290" y="1033"/>
                  </a:lnTo>
                  <a:lnTo>
                    <a:pt x="3281" y="1042"/>
                  </a:lnTo>
                  <a:lnTo>
                    <a:pt x="3281" y="1042"/>
                  </a:lnTo>
                  <a:lnTo>
                    <a:pt x="3272" y="1042"/>
                  </a:lnTo>
                  <a:lnTo>
                    <a:pt x="3272" y="1042"/>
                  </a:lnTo>
                  <a:lnTo>
                    <a:pt x="3254" y="1051"/>
                  </a:lnTo>
                  <a:lnTo>
                    <a:pt x="3254" y="1051"/>
                  </a:lnTo>
                  <a:lnTo>
                    <a:pt x="3237" y="1051"/>
                  </a:lnTo>
                  <a:lnTo>
                    <a:pt x="3237" y="1051"/>
                  </a:lnTo>
                  <a:lnTo>
                    <a:pt x="3228" y="1051"/>
                  </a:lnTo>
                  <a:lnTo>
                    <a:pt x="3228" y="1051"/>
                  </a:lnTo>
                  <a:lnTo>
                    <a:pt x="3219" y="1060"/>
                  </a:lnTo>
                  <a:lnTo>
                    <a:pt x="3219" y="1060"/>
                  </a:lnTo>
                  <a:lnTo>
                    <a:pt x="3210" y="1077"/>
                  </a:lnTo>
                  <a:lnTo>
                    <a:pt x="3210" y="1095"/>
                  </a:lnTo>
                  <a:lnTo>
                    <a:pt x="3210" y="1121"/>
                  </a:lnTo>
                  <a:lnTo>
                    <a:pt x="3210" y="1121"/>
                  </a:lnTo>
                  <a:lnTo>
                    <a:pt x="3193" y="1121"/>
                  </a:lnTo>
                  <a:lnTo>
                    <a:pt x="3149" y="1121"/>
                  </a:lnTo>
                  <a:lnTo>
                    <a:pt x="3122" y="1121"/>
                  </a:lnTo>
                  <a:lnTo>
                    <a:pt x="3122" y="1121"/>
                  </a:lnTo>
                  <a:lnTo>
                    <a:pt x="3113" y="1121"/>
                  </a:lnTo>
                  <a:lnTo>
                    <a:pt x="3104" y="1113"/>
                  </a:lnTo>
                  <a:lnTo>
                    <a:pt x="3104" y="1113"/>
                  </a:lnTo>
                  <a:lnTo>
                    <a:pt x="3096" y="1104"/>
                  </a:lnTo>
                  <a:lnTo>
                    <a:pt x="3096" y="1104"/>
                  </a:lnTo>
                  <a:lnTo>
                    <a:pt x="3096" y="1095"/>
                  </a:lnTo>
                  <a:lnTo>
                    <a:pt x="3096" y="1095"/>
                  </a:lnTo>
                  <a:lnTo>
                    <a:pt x="3087" y="1086"/>
                  </a:lnTo>
                  <a:lnTo>
                    <a:pt x="3078" y="1086"/>
                  </a:lnTo>
                  <a:lnTo>
                    <a:pt x="3078" y="1086"/>
                  </a:lnTo>
                  <a:lnTo>
                    <a:pt x="3069" y="1077"/>
                  </a:lnTo>
                  <a:lnTo>
                    <a:pt x="3069" y="1077"/>
                  </a:lnTo>
                  <a:lnTo>
                    <a:pt x="3078" y="1060"/>
                  </a:lnTo>
                  <a:lnTo>
                    <a:pt x="3078" y="1060"/>
                  </a:lnTo>
                  <a:lnTo>
                    <a:pt x="3078" y="1060"/>
                  </a:lnTo>
                  <a:lnTo>
                    <a:pt x="3078" y="1060"/>
                  </a:lnTo>
                  <a:lnTo>
                    <a:pt x="3096" y="1060"/>
                  </a:lnTo>
                  <a:lnTo>
                    <a:pt x="3113" y="1051"/>
                  </a:lnTo>
                  <a:lnTo>
                    <a:pt x="3113" y="1051"/>
                  </a:lnTo>
                  <a:lnTo>
                    <a:pt x="3140" y="1051"/>
                  </a:lnTo>
                  <a:lnTo>
                    <a:pt x="3140" y="1051"/>
                  </a:lnTo>
                  <a:lnTo>
                    <a:pt x="3157" y="1051"/>
                  </a:lnTo>
                  <a:lnTo>
                    <a:pt x="3157" y="1051"/>
                  </a:lnTo>
                  <a:lnTo>
                    <a:pt x="3166" y="1033"/>
                  </a:lnTo>
                  <a:lnTo>
                    <a:pt x="3166" y="1033"/>
                  </a:lnTo>
                  <a:lnTo>
                    <a:pt x="3157" y="1015"/>
                  </a:lnTo>
                  <a:lnTo>
                    <a:pt x="3149" y="1007"/>
                  </a:lnTo>
                  <a:lnTo>
                    <a:pt x="3149" y="1007"/>
                  </a:lnTo>
                  <a:lnTo>
                    <a:pt x="3131" y="980"/>
                  </a:lnTo>
                  <a:lnTo>
                    <a:pt x="3131" y="980"/>
                  </a:lnTo>
                  <a:lnTo>
                    <a:pt x="3122" y="971"/>
                  </a:lnTo>
                  <a:lnTo>
                    <a:pt x="3113" y="962"/>
                  </a:lnTo>
                  <a:lnTo>
                    <a:pt x="3078" y="954"/>
                  </a:lnTo>
                  <a:lnTo>
                    <a:pt x="3078" y="954"/>
                  </a:lnTo>
                  <a:lnTo>
                    <a:pt x="3052" y="962"/>
                  </a:lnTo>
                  <a:lnTo>
                    <a:pt x="3052" y="962"/>
                  </a:lnTo>
                  <a:lnTo>
                    <a:pt x="3043" y="962"/>
                  </a:lnTo>
                  <a:lnTo>
                    <a:pt x="3043" y="962"/>
                  </a:lnTo>
                  <a:lnTo>
                    <a:pt x="3016" y="962"/>
                  </a:lnTo>
                  <a:lnTo>
                    <a:pt x="3016" y="962"/>
                  </a:lnTo>
                  <a:lnTo>
                    <a:pt x="2999" y="962"/>
                  </a:lnTo>
                  <a:lnTo>
                    <a:pt x="2990" y="971"/>
                  </a:lnTo>
                  <a:lnTo>
                    <a:pt x="2990" y="971"/>
                  </a:lnTo>
                  <a:lnTo>
                    <a:pt x="2990" y="980"/>
                  </a:lnTo>
                  <a:lnTo>
                    <a:pt x="2999" y="989"/>
                  </a:lnTo>
                  <a:lnTo>
                    <a:pt x="2999" y="989"/>
                  </a:lnTo>
                  <a:lnTo>
                    <a:pt x="3007" y="998"/>
                  </a:lnTo>
                  <a:lnTo>
                    <a:pt x="3007" y="998"/>
                  </a:lnTo>
                  <a:lnTo>
                    <a:pt x="3007" y="998"/>
                  </a:lnTo>
                  <a:lnTo>
                    <a:pt x="3007" y="998"/>
                  </a:lnTo>
                  <a:lnTo>
                    <a:pt x="2999" y="1007"/>
                  </a:lnTo>
                  <a:lnTo>
                    <a:pt x="2999" y="1015"/>
                  </a:lnTo>
                  <a:lnTo>
                    <a:pt x="2999" y="1015"/>
                  </a:lnTo>
                  <a:lnTo>
                    <a:pt x="3007" y="1024"/>
                  </a:lnTo>
                  <a:lnTo>
                    <a:pt x="3007" y="1024"/>
                  </a:lnTo>
                  <a:lnTo>
                    <a:pt x="2999" y="1042"/>
                  </a:lnTo>
                  <a:lnTo>
                    <a:pt x="2990" y="1068"/>
                  </a:lnTo>
                  <a:lnTo>
                    <a:pt x="2990" y="1068"/>
                  </a:lnTo>
                  <a:lnTo>
                    <a:pt x="2990" y="1068"/>
                  </a:lnTo>
                  <a:lnTo>
                    <a:pt x="2990" y="1068"/>
                  </a:lnTo>
                  <a:lnTo>
                    <a:pt x="2981" y="1077"/>
                  </a:lnTo>
                  <a:lnTo>
                    <a:pt x="2981" y="1086"/>
                  </a:lnTo>
                  <a:lnTo>
                    <a:pt x="2981" y="1086"/>
                  </a:lnTo>
                  <a:lnTo>
                    <a:pt x="2981" y="1104"/>
                  </a:lnTo>
                  <a:lnTo>
                    <a:pt x="2999" y="1104"/>
                  </a:lnTo>
                  <a:lnTo>
                    <a:pt x="3007" y="1104"/>
                  </a:lnTo>
                  <a:lnTo>
                    <a:pt x="3007" y="1104"/>
                  </a:lnTo>
                  <a:lnTo>
                    <a:pt x="3016" y="1104"/>
                  </a:lnTo>
                  <a:lnTo>
                    <a:pt x="3016" y="1104"/>
                  </a:lnTo>
                  <a:lnTo>
                    <a:pt x="3025" y="1121"/>
                  </a:lnTo>
                  <a:lnTo>
                    <a:pt x="3025" y="1139"/>
                  </a:lnTo>
                  <a:lnTo>
                    <a:pt x="3025" y="1148"/>
                  </a:lnTo>
                  <a:lnTo>
                    <a:pt x="3025" y="1148"/>
                  </a:lnTo>
                  <a:lnTo>
                    <a:pt x="3016" y="1165"/>
                  </a:lnTo>
                  <a:lnTo>
                    <a:pt x="3016" y="1165"/>
                  </a:lnTo>
                  <a:lnTo>
                    <a:pt x="3007" y="1183"/>
                  </a:lnTo>
                  <a:lnTo>
                    <a:pt x="3007" y="1183"/>
                  </a:lnTo>
                  <a:lnTo>
                    <a:pt x="2990" y="1183"/>
                  </a:lnTo>
                  <a:lnTo>
                    <a:pt x="2981" y="1183"/>
                  </a:lnTo>
                  <a:lnTo>
                    <a:pt x="2981" y="1183"/>
                  </a:lnTo>
                  <a:lnTo>
                    <a:pt x="2981" y="1174"/>
                  </a:lnTo>
                  <a:lnTo>
                    <a:pt x="2981" y="1174"/>
                  </a:lnTo>
                  <a:lnTo>
                    <a:pt x="2972" y="1165"/>
                  </a:lnTo>
                  <a:lnTo>
                    <a:pt x="2963" y="1157"/>
                  </a:lnTo>
                  <a:lnTo>
                    <a:pt x="2937" y="1157"/>
                  </a:lnTo>
                  <a:lnTo>
                    <a:pt x="2910" y="1157"/>
                  </a:lnTo>
                  <a:lnTo>
                    <a:pt x="2910" y="1157"/>
                  </a:lnTo>
                  <a:lnTo>
                    <a:pt x="2902" y="1148"/>
                  </a:lnTo>
                  <a:lnTo>
                    <a:pt x="2884" y="1157"/>
                  </a:lnTo>
                  <a:lnTo>
                    <a:pt x="2866" y="1174"/>
                  </a:lnTo>
                  <a:lnTo>
                    <a:pt x="2866" y="1174"/>
                  </a:lnTo>
                  <a:lnTo>
                    <a:pt x="2857" y="1183"/>
                  </a:lnTo>
                  <a:lnTo>
                    <a:pt x="2831" y="1192"/>
                  </a:lnTo>
                  <a:lnTo>
                    <a:pt x="2831" y="1192"/>
                  </a:lnTo>
                  <a:lnTo>
                    <a:pt x="2822" y="1192"/>
                  </a:lnTo>
                  <a:lnTo>
                    <a:pt x="2822" y="1192"/>
                  </a:lnTo>
                  <a:lnTo>
                    <a:pt x="2804" y="1201"/>
                  </a:lnTo>
                  <a:lnTo>
                    <a:pt x="2787" y="1218"/>
                  </a:lnTo>
                  <a:lnTo>
                    <a:pt x="2787" y="1218"/>
                  </a:lnTo>
                  <a:lnTo>
                    <a:pt x="2769" y="1236"/>
                  </a:lnTo>
                  <a:lnTo>
                    <a:pt x="2769" y="1236"/>
                  </a:lnTo>
                  <a:lnTo>
                    <a:pt x="2760" y="1254"/>
                  </a:lnTo>
                  <a:lnTo>
                    <a:pt x="2760" y="1254"/>
                  </a:lnTo>
                  <a:lnTo>
                    <a:pt x="2752" y="1263"/>
                  </a:lnTo>
                  <a:lnTo>
                    <a:pt x="2760" y="1271"/>
                  </a:lnTo>
                  <a:lnTo>
                    <a:pt x="2769" y="1289"/>
                  </a:lnTo>
                  <a:lnTo>
                    <a:pt x="2769" y="1289"/>
                  </a:lnTo>
                  <a:lnTo>
                    <a:pt x="2787" y="1316"/>
                  </a:lnTo>
                  <a:lnTo>
                    <a:pt x="2796" y="1324"/>
                  </a:lnTo>
                  <a:lnTo>
                    <a:pt x="2796" y="1324"/>
                  </a:lnTo>
                  <a:lnTo>
                    <a:pt x="2778" y="1333"/>
                  </a:lnTo>
                  <a:lnTo>
                    <a:pt x="2778" y="1333"/>
                  </a:lnTo>
                  <a:lnTo>
                    <a:pt x="2752" y="1324"/>
                  </a:lnTo>
                  <a:lnTo>
                    <a:pt x="2743" y="1324"/>
                  </a:lnTo>
                  <a:lnTo>
                    <a:pt x="2743" y="1324"/>
                  </a:lnTo>
                  <a:lnTo>
                    <a:pt x="2734" y="1316"/>
                  </a:lnTo>
                  <a:lnTo>
                    <a:pt x="2734" y="1316"/>
                  </a:lnTo>
                  <a:lnTo>
                    <a:pt x="2707" y="1307"/>
                  </a:lnTo>
                  <a:lnTo>
                    <a:pt x="2681" y="1307"/>
                  </a:lnTo>
                  <a:lnTo>
                    <a:pt x="2672" y="1307"/>
                  </a:lnTo>
                  <a:lnTo>
                    <a:pt x="2672" y="1307"/>
                  </a:lnTo>
                  <a:lnTo>
                    <a:pt x="2663" y="1298"/>
                  </a:lnTo>
                  <a:lnTo>
                    <a:pt x="2663" y="1298"/>
                  </a:lnTo>
                  <a:lnTo>
                    <a:pt x="2654" y="1289"/>
                  </a:lnTo>
                  <a:lnTo>
                    <a:pt x="2654" y="1289"/>
                  </a:lnTo>
                  <a:lnTo>
                    <a:pt x="2637" y="1280"/>
                  </a:lnTo>
                  <a:lnTo>
                    <a:pt x="2610" y="1263"/>
                  </a:lnTo>
                  <a:lnTo>
                    <a:pt x="2610" y="1263"/>
                  </a:lnTo>
                  <a:lnTo>
                    <a:pt x="2593" y="1271"/>
                  </a:lnTo>
                  <a:lnTo>
                    <a:pt x="2575" y="1289"/>
                  </a:lnTo>
                  <a:lnTo>
                    <a:pt x="2575" y="1289"/>
                  </a:lnTo>
                  <a:lnTo>
                    <a:pt x="2557" y="1298"/>
                  </a:lnTo>
                  <a:lnTo>
                    <a:pt x="2557" y="1307"/>
                  </a:lnTo>
                  <a:lnTo>
                    <a:pt x="2557" y="1307"/>
                  </a:lnTo>
                  <a:lnTo>
                    <a:pt x="2557" y="1324"/>
                  </a:lnTo>
                  <a:lnTo>
                    <a:pt x="2575" y="1324"/>
                  </a:lnTo>
                  <a:lnTo>
                    <a:pt x="2575" y="1324"/>
                  </a:lnTo>
                  <a:lnTo>
                    <a:pt x="2575" y="1324"/>
                  </a:lnTo>
                  <a:lnTo>
                    <a:pt x="2584" y="1333"/>
                  </a:lnTo>
                  <a:lnTo>
                    <a:pt x="2584" y="1333"/>
                  </a:lnTo>
                  <a:lnTo>
                    <a:pt x="2593" y="1351"/>
                  </a:lnTo>
                  <a:lnTo>
                    <a:pt x="2610" y="1360"/>
                  </a:lnTo>
                  <a:lnTo>
                    <a:pt x="2646" y="1369"/>
                  </a:lnTo>
                  <a:lnTo>
                    <a:pt x="2646" y="1369"/>
                  </a:lnTo>
                  <a:lnTo>
                    <a:pt x="2646" y="1369"/>
                  </a:lnTo>
                  <a:lnTo>
                    <a:pt x="2646" y="1369"/>
                  </a:lnTo>
                  <a:lnTo>
                    <a:pt x="2654" y="1369"/>
                  </a:lnTo>
                  <a:lnTo>
                    <a:pt x="2654" y="1369"/>
                  </a:lnTo>
                  <a:lnTo>
                    <a:pt x="2646" y="1377"/>
                  </a:lnTo>
                  <a:lnTo>
                    <a:pt x="2646" y="1377"/>
                  </a:lnTo>
                  <a:lnTo>
                    <a:pt x="2646" y="1386"/>
                  </a:lnTo>
                  <a:lnTo>
                    <a:pt x="2646" y="1386"/>
                  </a:lnTo>
                  <a:lnTo>
                    <a:pt x="2637" y="1386"/>
                  </a:lnTo>
                  <a:lnTo>
                    <a:pt x="2628" y="1395"/>
                  </a:lnTo>
                  <a:lnTo>
                    <a:pt x="2628" y="1395"/>
                  </a:lnTo>
                  <a:lnTo>
                    <a:pt x="2619" y="1386"/>
                  </a:lnTo>
                  <a:lnTo>
                    <a:pt x="2619" y="1386"/>
                  </a:lnTo>
                  <a:lnTo>
                    <a:pt x="2602" y="1386"/>
                  </a:lnTo>
                  <a:lnTo>
                    <a:pt x="2593" y="1386"/>
                  </a:lnTo>
                  <a:lnTo>
                    <a:pt x="2593" y="1386"/>
                  </a:lnTo>
                  <a:lnTo>
                    <a:pt x="2575" y="1377"/>
                  </a:lnTo>
                  <a:lnTo>
                    <a:pt x="2575" y="1377"/>
                  </a:lnTo>
                  <a:lnTo>
                    <a:pt x="2575" y="1377"/>
                  </a:lnTo>
                  <a:lnTo>
                    <a:pt x="2566" y="1369"/>
                  </a:lnTo>
                  <a:lnTo>
                    <a:pt x="2549" y="1351"/>
                  </a:lnTo>
                  <a:lnTo>
                    <a:pt x="2531" y="1342"/>
                  </a:lnTo>
                  <a:lnTo>
                    <a:pt x="2513" y="1342"/>
                  </a:lnTo>
                  <a:lnTo>
                    <a:pt x="2513" y="1342"/>
                  </a:lnTo>
                  <a:lnTo>
                    <a:pt x="2504" y="1342"/>
                  </a:lnTo>
                  <a:lnTo>
                    <a:pt x="2504" y="1342"/>
                  </a:lnTo>
                  <a:lnTo>
                    <a:pt x="2496" y="1342"/>
                  </a:lnTo>
                  <a:lnTo>
                    <a:pt x="2496" y="1342"/>
                  </a:lnTo>
                  <a:lnTo>
                    <a:pt x="2496" y="1324"/>
                  </a:lnTo>
                  <a:lnTo>
                    <a:pt x="2496" y="1324"/>
                  </a:lnTo>
                  <a:lnTo>
                    <a:pt x="2487" y="1307"/>
                  </a:lnTo>
                  <a:lnTo>
                    <a:pt x="2487" y="1289"/>
                  </a:lnTo>
                  <a:lnTo>
                    <a:pt x="2487" y="1289"/>
                  </a:lnTo>
                  <a:lnTo>
                    <a:pt x="2478" y="1289"/>
                  </a:lnTo>
                  <a:lnTo>
                    <a:pt x="2478" y="1289"/>
                  </a:lnTo>
                  <a:lnTo>
                    <a:pt x="2478" y="1280"/>
                  </a:lnTo>
                  <a:lnTo>
                    <a:pt x="2478" y="1280"/>
                  </a:lnTo>
                  <a:lnTo>
                    <a:pt x="2478" y="1271"/>
                  </a:lnTo>
                  <a:lnTo>
                    <a:pt x="2478" y="1271"/>
                  </a:lnTo>
                  <a:lnTo>
                    <a:pt x="2478" y="1263"/>
                  </a:lnTo>
                  <a:lnTo>
                    <a:pt x="2478" y="1263"/>
                  </a:lnTo>
                  <a:lnTo>
                    <a:pt x="2478" y="1254"/>
                  </a:lnTo>
                  <a:lnTo>
                    <a:pt x="2478" y="1254"/>
                  </a:lnTo>
                  <a:lnTo>
                    <a:pt x="2487" y="1236"/>
                  </a:lnTo>
                  <a:lnTo>
                    <a:pt x="2487" y="1210"/>
                  </a:lnTo>
                  <a:lnTo>
                    <a:pt x="2487" y="1210"/>
                  </a:lnTo>
                  <a:lnTo>
                    <a:pt x="2487" y="1201"/>
                  </a:lnTo>
                  <a:lnTo>
                    <a:pt x="2469" y="1192"/>
                  </a:lnTo>
                  <a:lnTo>
                    <a:pt x="2469" y="1192"/>
                  </a:lnTo>
                  <a:lnTo>
                    <a:pt x="2452" y="1174"/>
                  </a:lnTo>
                  <a:lnTo>
                    <a:pt x="2434" y="1174"/>
                  </a:lnTo>
                  <a:lnTo>
                    <a:pt x="2434" y="1174"/>
                  </a:lnTo>
                  <a:lnTo>
                    <a:pt x="2425" y="1174"/>
                  </a:lnTo>
                  <a:lnTo>
                    <a:pt x="2425" y="1174"/>
                  </a:lnTo>
                  <a:lnTo>
                    <a:pt x="2416" y="1165"/>
                  </a:lnTo>
                  <a:lnTo>
                    <a:pt x="2416" y="1165"/>
                  </a:lnTo>
                  <a:lnTo>
                    <a:pt x="2416" y="1157"/>
                  </a:lnTo>
                  <a:lnTo>
                    <a:pt x="2399" y="1148"/>
                  </a:lnTo>
                  <a:lnTo>
                    <a:pt x="2399" y="1148"/>
                  </a:lnTo>
                  <a:lnTo>
                    <a:pt x="2372" y="1130"/>
                  </a:lnTo>
                  <a:lnTo>
                    <a:pt x="2354" y="1113"/>
                  </a:lnTo>
                  <a:lnTo>
                    <a:pt x="2354" y="1113"/>
                  </a:lnTo>
                  <a:lnTo>
                    <a:pt x="2354" y="1104"/>
                  </a:lnTo>
                  <a:lnTo>
                    <a:pt x="2354" y="1104"/>
                  </a:lnTo>
                  <a:lnTo>
                    <a:pt x="2363" y="1113"/>
                  </a:lnTo>
                  <a:lnTo>
                    <a:pt x="2363" y="1113"/>
                  </a:lnTo>
                  <a:lnTo>
                    <a:pt x="2399" y="1139"/>
                  </a:lnTo>
                  <a:lnTo>
                    <a:pt x="2443" y="1148"/>
                  </a:lnTo>
                  <a:lnTo>
                    <a:pt x="2443" y="1148"/>
                  </a:lnTo>
                  <a:lnTo>
                    <a:pt x="2496" y="1165"/>
                  </a:lnTo>
                  <a:lnTo>
                    <a:pt x="2496" y="1165"/>
                  </a:lnTo>
                  <a:lnTo>
                    <a:pt x="2504" y="1165"/>
                  </a:lnTo>
                  <a:lnTo>
                    <a:pt x="2504" y="1165"/>
                  </a:lnTo>
                  <a:lnTo>
                    <a:pt x="2522" y="1174"/>
                  </a:lnTo>
                  <a:lnTo>
                    <a:pt x="2549" y="1183"/>
                  </a:lnTo>
                  <a:lnTo>
                    <a:pt x="2575" y="1183"/>
                  </a:lnTo>
                  <a:lnTo>
                    <a:pt x="2575" y="1183"/>
                  </a:lnTo>
                  <a:lnTo>
                    <a:pt x="2681" y="1201"/>
                  </a:lnTo>
                  <a:lnTo>
                    <a:pt x="2681" y="1201"/>
                  </a:lnTo>
                  <a:lnTo>
                    <a:pt x="2707" y="1201"/>
                  </a:lnTo>
                  <a:lnTo>
                    <a:pt x="2734" y="1201"/>
                  </a:lnTo>
                  <a:lnTo>
                    <a:pt x="2787" y="1174"/>
                  </a:lnTo>
                  <a:lnTo>
                    <a:pt x="2822" y="1148"/>
                  </a:lnTo>
                  <a:lnTo>
                    <a:pt x="2849" y="1130"/>
                  </a:lnTo>
                  <a:lnTo>
                    <a:pt x="2849" y="1130"/>
                  </a:lnTo>
                  <a:lnTo>
                    <a:pt x="2857" y="1121"/>
                  </a:lnTo>
                  <a:lnTo>
                    <a:pt x="2857" y="1104"/>
                  </a:lnTo>
                  <a:lnTo>
                    <a:pt x="2849" y="1068"/>
                  </a:lnTo>
                  <a:lnTo>
                    <a:pt x="2849" y="1068"/>
                  </a:lnTo>
                  <a:lnTo>
                    <a:pt x="2849" y="1060"/>
                  </a:lnTo>
                  <a:lnTo>
                    <a:pt x="2849" y="1060"/>
                  </a:lnTo>
                  <a:lnTo>
                    <a:pt x="2840" y="1051"/>
                  </a:lnTo>
                  <a:lnTo>
                    <a:pt x="2831" y="1042"/>
                  </a:lnTo>
                  <a:lnTo>
                    <a:pt x="2831" y="1042"/>
                  </a:lnTo>
                  <a:lnTo>
                    <a:pt x="2822" y="1042"/>
                  </a:lnTo>
                  <a:lnTo>
                    <a:pt x="2822" y="1042"/>
                  </a:lnTo>
                  <a:lnTo>
                    <a:pt x="2813" y="1033"/>
                  </a:lnTo>
                  <a:lnTo>
                    <a:pt x="2813" y="1033"/>
                  </a:lnTo>
                  <a:lnTo>
                    <a:pt x="2813" y="1033"/>
                  </a:lnTo>
                  <a:lnTo>
                    <a:pt x="2813" y="1033"/>
                  </a:lnTo>
                  <a:lnTo>
                    <a:pt x="2796" y="1007"/>
                  </a:lnTo>
                  <a:lnTo>
                    <a:pt x="2778" y="998"/>
                  </a:lnTo>
                  <a:lnTo>
                    <a:pt x="2760" y="998"/>
                  </a:lnTo>
                  <a:lnTo>
                    <a:pt x="2760" y="998"/>
                  </a:lnTo>
                  <a:lnTo>
                    <a:pt x="2743" y="998"/>
                  </a:lnTo>
                  <a:lnTo>
                    <a:pt x="2734" y="989"/>
                  </a:lnTo>
                  <a:lnTo>
                    <a:pt x="2725" y="980"/>
                  </a:lnTo>
                  <a:lnTo>
                    <a:pt x="2725" y="980"/>
                  </a:lnTo>
                  <a:lnTo>
                    <a:pt x="2716" y="971"/>
                  </a:lnTo>
                  <a:lnTo>
                    <a:pt x="2707" y="971"/>
                  </a:lnTo>
                  <a:lnTo>
                    <a:pt x="2707" y="971"/>
                  </a:lnTo>
                  <a:lnTo>
                    <a:pt x="2690" y="971"/>
                  </a:lnTo>
                  <a:lnTo>
                    <a:pt x="2646" y="945"/>
                  </a:lnTo>
                  <a:lnTo>
                    <a:pt x="2637" y="936"/>
                  </a:lnTo>
                  <a:lnTo>
                    <a:pt x="2637" y="936"/>
                  </a:lnTo>
                  <a:lnTo>
                    <a:pt x="2637" y="936"/>
                  </a:lnTo>
                  <a:lnTo>
                    <a:pt x="2637" y="936"/>
                  </a:lnTo>
                  <a:lnTo>
                    <a:pt x="2566" y="901"/>
                  </a:lnTo>
                  <a:lnTo>
                    <a:pt x="2504" y="883"/>
                  </a:lnTo>
                  <a:lnTo>
                    <a:pt x="2504" y="883"/>
                  </a:lnTo>
                  <a:lnTo>
                    <a:pt x="2496" y="883"/>
                  </a:lnTo>
                  <a:lnTo>
                    <a:pt x="2496" y="883"/>
                  </a:lnTo>
                  <a:lnTo>
                    <a:pt x="2478" y="892"/>
                  </a:lnTo>
                  <a:lnTo>
                    <a:pt x="2478" y="892"/>
                  </a:lnTo>
                  <a:lnTo>
                    <a:pt x="2478" y="892"/>
                  </a:lnTo>
                  <a:lnTo>
                    <a:pt x="2478" y="892"/>
                  </a:lnTo>
                  <a:lnTo>
                    <a:pt x="2469" y="883"/>
                  </a:lnTo>
                  <a:lnTo>
                    <a:pt x="2469" y="883"/>
                  </a:lnTo>
                  <a:lnTo>
                    <a:pt x="2452" y="874"/>
                  </a:lnTo>
                  <a:lnTo>
                    <a:pt x="2425" y="883"/>
                  </a:lnTo>
                  <a:lnTo>
                    <a:pt x="2425" y="883"/>
                  </a:lnTo>
                  <a:lnTo>
                    <a:pt x="2425" y="883"/>
                  </a:lnTo>
                  <a:lnTo>
                    <a:pt x="2425" y="883"/>
                  </a:lnTo>
                  <a:lnTo>
                    <a:pt x="2425" y="883"/>
                  </a:lnTo>
                  <a:lnTo>
                    <a:pt x="2407" y="883"/>
                  </a:lnTo>
                  <a:lnTo>
                    <a:pt x="2407" y="883"/>
                  </a:lnTo>
                  <a:lnTo>
                    <a:pt x="2399" y="874"/>
                  </a:lnTo>
                  <a:lnTo>
                    <a:pt x="2399" y="874"/>
                  </a:lnTo>
                  <a:lnTo>
                    <a:pt x="2381" y="874"/>
                  </a:lnTo>
                  <a:lnTo>
                    <a:pt x="2372" y="883"/>
                  </a:lnTo>
                  <a:lnTo>
                    <a:pt x="2372" y="883"/>
                  </a:lnTo>
                  <a:lnTo>
                    <a:pt x="2354" y="874"/>
                  </a:lnTo>
                  <a:lnTo>
                    <a:pt x="2354" y="874"/>
                  </a:lnTo>
                  <a:lnTo>
                    <a:pt x="2354" y="874"/>
                  </a:lnTo>
                  <a:lnTo>
                    <a:pt x="2354" y="874"/>
                  </a:lnTo>
                  <a:lnTo>
                    <a:pt x="2363" y="874"/>
                  </a:lnTo>
                  <a:lnTo>
                    <a:pt x="2372" y="865"/>
                  </a:lnTo>
                  <a:lnTo>
                    <a:pt x="2372" y="865"/>
                  </a:lnTo>
                  <a:lnTo>
                    <a:pt x="2372" y="857"/>
                  </a:lnTo>
                  <a:lnTo>
                    <a:pt x="2363" y="848"/>
                  </a:lnTo>
                  <a:lnTo>
                    <a:pt x="2363" y="848"/>
                  </a:lnTo>
                  <a:lnTo>
                    <a:pt x="2363" y="839"/>
                  </a:lnTo>
                  <a:lnTo>
                    <a:pt x="2363" y="839"/>
                  </a:lnTo>
                  <a:lnTo>
                    <a:pt x="2346" y="830"/>
                  </a:lnTo>
                  <a:lnTo>
                    <a:pt x="2346" y="830"/>
                  </a:lnTo>
                  <a:lnTo>
                    <a:pt x="2328" y="830"/>
                  </a:lnTo>
                  <a:lnTo>
                    <a:pt x="2310" y="830"/>
                  </a:lnTo>
                  <a:lnTo>
                    <a:pt x="2310" y="830"/>
                  </a:lnTo>
                  <a:lnTo>
                    <a:pt x="2302" y="848"/>
                  </a:lnTo>
                  <a:lnTo>
                    <a:pt x="2302" y="848"/>
                  </a:lnTo>
                  <a:lnTo>
                    <a:pt x="2293" y="848"/>
                  </a:lnTo>
                  <a:lnTo>
                    <a:pt x="2284" y="839"/>
                  </a:lnTo>
                  <a:lnTo>
                    <a:pt x="2284" y="839"/>
                  </a:lnTo>
                  <a:lnTo>
                    <a:pt x="2266" y="839"/>
                  </a:lnTo>
                  <a:lnTo>
                    <a:pt x="2266" y="839"/>
                  </a:lnTo>
                  <a:lnTo>
                    <a:pt x="2257" y="848"/>
                  </a:lnTo>
                  <a:lnTo>
                    <a:pt x="2257" y="848"/>
                  </a:lnTo>
                  <a:lnTo>
                    <a:pt x="2257" y="857"/>
                  </a:lnTo>
                  <a:lnTo>
                    <a:pt x="2257" y="857"/>
                  </a:lnTo>
                  <a:lnTo>
                    <a:pt x="2257" y="857"/>
                  </a:lnTo>
                  <a:lnTo>
                    <a:pt x="2249" y="857"/>
                  </a:lnTo>
                  <a:lnTo>
                    <a:pt x="2249" y="857"/>
                  </a:lnTo>
                  <a:lnTo>
                    <a:pt x="2240" y="839"/>
                  </a:lnTo>
                  <a:lnTo>
                    <a:pt x="2231" y="839"/>
                  </a:lnTo>
                  <a:lnTo>
                    <a:pt x="2231" y="839"/>
                  </a:lnTo>
                  <a:lnTo>
                    <a:pt x="2222" y="821"/>
                  </a:lnTo>
                  <a:lnTo>
                    <a:pt x="2222" y="821"/>
                  </a:lnTo>
                  <a:lnTo>
                    <a:pt x="2240" y="821"/>
                  </a:lnTo>
                  <a:lnTo>
                    <a:pt x="2257" y="804"/>
                  </a:lnTo>
                  <a:lnTo>
                    <a:pt x="2257" y="804"/>
                  </a:lnTo>
                  <a:lnTo>
                    <a:pt x="2275" y="804"/>
                  </a:lnTo>
                  <a:lnTo>
                    <a:pt x="2275" y="804"/>
                  </a:lnTo>
                  <a:lnTo>
                    <a:pt x="2275" y="804"/>
                  </a:lnTo>
                  <a:lnTo>
                    <a:pt x="2284" y="804"/>
                  </a:lnTo>
                  <a:lnTo>
                    <a:pt x="2293" y="795"/>
                  </a:lnTo>
                  <a:lnTo>
                    <a:pt x="2293" y="795"/>
                  </a:lnTo>
                  <a:lnTo>
                    <a:pt x="2293" y="777"/>
                  </a:lnTo>
                  <a:lnTo>
                    <a:pt x="2293" y="768"/>
                  </a:lnTo>
                  <a:lnTo>
                    <a:pt x="2293" y="768"/>
                  </a:lnTo>
                  <a:lnTo>
                    <a:pt x="2284" y="768"/>
                  </a:lnTo>
                  <a:lnTo>
                    <a:pt x="2284" y="768"/>
                  </a:lnTo>
                  <a:lnTo>
                    <a:pt x="2266" y="759"/>
                  </a:lnTo>
                  <a:lnTo>
                    <a:pt x="2266" y="759"/>
                  </a:lnTo>
                  <a:lnTo>
                    <a:pt x="2266" y="751"/>
                  </a:lnTo>
                  <a:lnTo>
                    <a:pt x="2266" y="751"/>
                  </a:lnTo>
                  <a:lnTo>
                    <a:pt x="2240" y="742"/>
                  </a:lnTo>
                  <a:lnTo>
                    <a:pt x="2231" y="733"/>
                  </a:lnTo>
                  <a:lnTo>
                    <a:pt x="2213" y="742"/>
                  </a:lnTo>
                  <a:lnTo>
                    <a:pt x="2205" y="742"/>
                  </a:lnTo>
                  <a:lnTo>
                    <a:pt x="2205" y="742"/>
                  </a:lnTo>
                  <a:lnTo>
                    <a:pt x="2196" y="733"/>
                  </a:lnTo>
                  <a:lnTo>
                    <a:pt x="2196" y="724"/>
                  </a:lnTo>
                  <a:lnTo>
                    <a:pt x="2196" y="724"/>
                  </a:lnTo>
                  <a:lnTo>
                    <a:pt x="2178" y="724"/>
                  </a:lnTo>
                  <a:lnTo>
                    <a:pt x="2178" y="724"/>
                  </a:lnTo>
                  <a:lnTo>
                    <a:pt x="2178" y="724"/>
                  </a:lnTo>
                  <a:lnTo>
                    <a:pt x="2160" y="724"/>
                  </a:lnTo>
                  <a:lnTo>
                    <a:pt x="2143" y="733"/>
                  </a:lnTo>
                  <a:lnTo>
                    <a:pt x="2143" y="733"/>
                  </a:lnTo>
                  <a:lnTo>
                    <a:pt x="2152" y="724"/>
                  </a:lnTo>
                  <a:lnTo>
                    <a:pt x="2152" y="724"/>
                  </a:lnTo>
                  <a:lnTo>
                    <a:pt x="2152" y="724"/>
                  </a:lnTo>
                  <a:lnTo>
                    <a:pt x="2143" y="706"/>
                  </a:lnTo>
                  <a:lnTo>
                    <a:pt x="2143" y="706"/>
                  </a:lnTo>
                  <a:lnTo>
                    <a:pt x="2125" y="698"/>
                  </a:lnTo>
                  <a:lnTo>
                    <a:pt x="2116" y="698"/>
                  </a:lnTo>
                  <a:lnTo>
                    <a:pt x="2116" y="698"/>
                  </a:lnTo>
                  <a:lnTo>
                    <a:pt x="2090" y="698"/>
                  </a:lnTo>
                  <a:lnTo>
                    <a:pt x="2081" y="706"/>
                  </a:lnTo>
                  <a:lnTo>
                    <a:pt x="2081" y="706"/>
                  </a:lnTo>
                  <a:lnTo>
                    <a:pt x="2072" y="706"/>
                  </a:lnTo>
                  <a:lnTo>
                    <a:pt x="2063" y="724"/>
                  </a:lnTo>
                  <a:lnTo>
                    <a:pt x="2063" y="733"/>
                  </a:lnTo>
                  <a:lnTo>
                    <a:pt x="2063" y="733"/>
                  </a:lnTo>
                  <a:lnTo>
                    <a:pt x="2072" y="742"/>
                  </a:lnTo>
                  <a:lnTo>
                    <a:pt x="2072" y="742"/>
                  </a:lnTo>
                  <a:lnTo>
                    <a:pt x="2072" y="742"/>
                  </a:lnTo>
                  <a:lnTo>
                    <a:pt x="2072" y="742"/>
                  </a:lnTo>
                  <a:lnTo>
                    <a:pt x="2055" y="759"/>
                  </a:lnTo>
                  <a:lnTo>
                    <a:pt x="2046" y="768"/>
                  </a:lnTo>
                  <a:lnTo>
                    <a:pt x="2046" y="768"/>
                  </a:lnTo>
                  <a:lnTo>
                    <a:pt x="2046" y="759"/>
                  </a:lnTo>
                  <a:lnTo>
                    <a:pt x="2046" y="759"/>
                  </a:lnTo>
                  <a:lnTo>
                    <a:pt x="2046" y="751"/>
                  </a:lnTo>
                  <a:lnTo>
                    <a:pt x="2046" y="751"/>
                  </a:lnTo>
                  <a:lnTo>
                    <a:pt x="2055" y="742"/>
                  </a:lnTo>
                  <a:lnTo>
                    <a:pt x="2055" y="742"/>
                  </a:lnTo>
                  <a:lnTo>
                    <a:pt x="2046" y="724"/>
                  </a:lnTo>
                  <a:lnTo>
                    <a:pt x="2037" y="724"/>
                  </a:lnTo>
                  <a:lnTo>
                    <a:pt x="2037" y="724"/>
                  </a:lnTo>
                  <a:lnTo>
                    <a:pt x="2019" y="733"/>
                  </a:lnTo>
                  <a:lnTo>
                    <a:pt x="2002" y="742"/>
                  </a:lnTo>
                  <a:lnTo>
                    <a:pt x="2002" y="742"/>
                  </a:lnTo>
                  <a:lnTo>
                    <a:pt x="2002" y="751"/>
                  </a:lnTo>
                  <a:lnTo>
                    <a:pt x="2002" y="751"/>
                  </a:lnTo>
                  <a:lnTo>
                    <a:pt x="1984" y="759"/>
                  </a:lnTo>
                  <a:lnTo>
                    <a:pt x="1984" y="759"/>
                  </a:lnTo>
                  <a:lnTo>
                    <a:pt x="1975" y="777"/>
                  </a:lnTo>
                  <a:lnTo>
                    <a:pt x="1975" y="777"/>
                  </a:lnTo>
                  <a:lnTo>
                    <a:pt x="1949" y="795"/>
                  </a:lnTo>
                  <a:lnTo>
                    <a:pt x="1949" y="795"/>
                  </a:lnTo>
                  <a:lnTo>
                    <a:pt x="1949" y="795"/>
                  </a:lnTo>
                  <a:lnTo>
                    <a:pt x="1949" y="795"/>
                  </a:lnTo>
                  <a:lnTo>
                    <a:pt x="1957" y="786"/>
                  </a:lnTo>
                  <a:lnTo>
                    <a:pt x="1966" y="777"/>
                  </a:lnTo>
                  <a:lnTo>
                    <a:pt x="1966" y="777"/>
                  </a:lnTo>
                  <a:lnTo>
                    <a:pt x="1975" y="777"/>
                  </a:lnTo>
                  <a:lnTo>
                    <a:pt x="1975" y="777"/>
                  </a:lnTo>
                  <a:lnTo>
                    <a:pt x="1993" y="742"/>
                  </a:lnTo>
                  <a:lnTo>
                    <a:pt x="1993" y="742"/>
                  </a:lnTo>
                  <a:lnTo>
                    <a:pt x="1993" y="733"/>
                  </a:lnTo>
                  <a:lnTo>
                    <a:pt x="1993" y="733"/>
                  </a:lnTo>
                  <a:lnTo>
                    <a:pt x="2010" y="733"/>
                  </a:lnTo>
                  <a:lnTo>
                    <a:pt x="2010" y="715"/>
                  </a:lnTo>
                  <a:lnTo>
                    <a:pt x="2010" y="715"/>
                  </a:lnTo>
                  <a:lnTo>
                    <a:pt x="2010" y="706"/>
                  </a:lnTo>
                  <a:lnTo>
                    <a:pt x="1993" y="698"/>
                  </a:lnTo>
                  <a:lnTo>
                    <a:pt x="1993" y="698"/>
                  </a:lnTo>
                  <a:lnTo>
                    <a:pt x="1993" y="698"/>
                  </a:lnTo>
                  <a:lnTo>
                    <a:pt x="1984" y="698"/>
                  </a:lnTo>
                  <a:lnTo>
                    <a:pt x="1984" y="698"/>
                  </a:lnTo>
                  <a:lnTo>
                    <a:pt x="1966" y="706"/>
                  </a:lnTo>
                  <a:lnTo>
                    <a:pt x="1957" y="715"/>
                  </a:lnTo>
                  <a:lnTo>
                    <a:pt x="1957" y="715"/>
                  </a:lnTo>
                  <a:lnTo>
                    <a:pt x="1957" y="724"/>
                  </a:lnTo>
                  <a:lnTo>
                    <a:pt x="1957" y="724"/>
                  </a:lnTo>
                  <a:lnTo>
                    <a:pt x="1957" y="724"/>
                  </a:lnTo>
                  <a:lnTo>
                    <a:pt x="1957" y="724"/>
                  </a:lnTo>
                  <a:lnTo>
                    <a:pt x="1940" y="724"/>
                  </a:lnTo>
                  <a:lnTo>
                    <a:pt x="1940" y="724"/>
                  </a:lnTo>
                  <a:lnTo>
                    <a:pt x="1931" y="715"/>
                  </a:lnTo>
                  <a:lnTo>
                    <a:pt x="1931" y="715"/>
                  </a:lnTo>
                  <a:lnTo>
                    <a:pt x="1931" y="715"/>
                  </a:lnTo>
                  <a:lnTo>
                    <a:pt x="1913" y="724"/>
                  </a:lnTo>
                  <a:lnTo>
                    <a:pt x="1913" y="724"/>
                  </a:lnTo>
                  <a:lnTo>
                    <a:pt x="1905" y="733"/>
                  </a:lnTo>
                  <a:lnTo>
                    <a:pt x="1905" y="733"/>
                  </a:lnTo>
                  <a:lnTo>
                    <a:pt x="1905" y="742"/>
                  </a:lnTo>
                  <a:lnTo>
                    <a:pt x="1905" y="742"/>
                  </a:lnTo>
                  <a:lnTo>
                    <a:pt x="1887" y="742"/>
                  </a:lnTo>
                  <a:lnTo>
                    <a:pt x="1878" y="742"/>
                  </a:lnTo>
                  <a:lnTo>
                    <a:pt x="1869" y="751"/>
                  </a:lnTo>
                  <a:lnTo>
                    <a:pt x="1852" y="759"/>
                  </a:lnTo>
                  <a:lnTo>
                    <a:pt x="1852" y="759"/>
                  </a:lnTo>
                  <a:lnTo>
                    <a:pt x="1843" y="768"/>
                  </a:lnTo>
                  <a:lnTo>
                    <a:pt x="1843" y="786"/>
                  </a:lnTo>
                  <a:lnTo>
                    <a:pt x="1843" y="786"/>
                  </a:lnTo>
                  <a:lnTo>
                    <a:pt x="1843" y="804"/>
                  </a:lnTo>
                  <a:lnTo>
                    <a:pt x="1843" y="804"/>
                  </a:lnTo>
                  <a:lnTo>
                    <a:pt x="1843" y="804"/>
                  </a:lnTo>
                  <a:lnTo>
                    <a:pt x="1843" y="804"/>
                  </a:lnTo>
                  <a:lnTo>
                    <a:pt x="1843" y="812"/>
                  </a:lnTo>
                  <a:lnTo>
                    <a:pt x="1843" y="812"/>
                  </a:lnTo>
                  <a:lnTo>
                    <a:pt x="1843" y="812"/>
                  </a:lnTo>
                  <a:lnTo>
                    <a:pt x="1834" y="804"/>
                  </a:lnTo>
                  <a:lnTo>
                    <a:pt x="1834" y="795"/>
                  </a:lnTo>
                  <a:lnTo>
                    <a:pt x="1834" y="795"/>
                  </a:lnTo>
                  <a:lnTo>
                    <a:pt x="1834" y="786"/>
                  </a:lnTo>
                  <a:lnTo>
                    <a:pt x="1816" y="777"/>
                  </a:lnTo>
                  <a:lnTo>
                    <a:pt x="1816" y="777"/>
                  </a:lnTo>
                  <a:lnTo>
                    <a:pt x="1807" y="777"/>
                  </a:lnTo>
                  <a:lnTo>
                    <a:pt x="1799" y="795"/>
                  </a:lnTo>
                  <a:lnTo>
                    <a:pt x="1799" y="795"/>
                  </a:lnTo>
                  <a:lnTo>
                    <a:pt x="1790" y="795"/>
                  </a:lnTo>
                  <a:lnTo>
                    <a:pt x="1790" y="795"/>
                  </a:lnTo>
                  <a:lnTo>
                    <a:pt x="1772" y="786"/>
                  </a:lnTo>
                  <a:lnTo>
                    <a:pt x="1755" y="786"/>
                  </a:lnTo>
                  <a:lnTo>
                    <a:pt x="1755" y="786"/>
                  </a:lnTo>
                  <a:lnTo>
                    <a:pt x="1746" y="786"/>
                  </a:lnTo>
                  <a:lnTo>
                    <a:pt x="1737" y="795"/>
                  </a:lnTo>
                  <a:lnTo>
                    <a:pt x="1737" y="795"/>
                  </a:lnTo>
                  <a:lnTo>
                    <a:pt x="1737" y="804"/>
                  </a:lnTo>
                  <a:lnTo>
                    <a:pt x="1746" y="812"/>
                  </a:lnTo>
                  <a:lnTo>
                    <a:pt x="1746" y="812"/>
                  </a:lnTo>
                  <a:lnTo>
                    <a:pt x="1746" y="812"/>
                  </a:lnTo>
                  <a:lnTo>
                    <a:pt x="1737" y="812"/>
                  </a:lnTo>
                  <a:lnTo>
                    <a:pt x="1737" y="812"/>
                  </a:lnTo>
                  <a:lnTo>
                    <a:pt x="1728" y="812"/>
                  </a:lnTo>
                  <a:lnTo>
                    <a:pt x="1728" y="812"/>
                  </a:lnTo>
                  <a:lnTo>
                    <a:pt x="1719" y="804"/>
                  </a:lnTo>
                  <a:lnTo>
                    <a:pt x="1702" y="812"/>
                  </a:lnTo>
                  <a:lnTo>
                    <a:pt x="1702" y="812"/>
                  </a:lnTo>
                  <a:lnTo>
                    <a:pt x="1702" y="830"/>
                  </a:lnTo>
                  <a:lnTo>
                    <a:pt x="1702" y="830"/>
                  </a:lnTo>
                  <a:lnTo>
                    <a:pt x="1702" y="839"/>
                  </a:lnTo>
                  <a:lnTo>
                    <a:pt x="1702" y="848"/>
                  </a:lnTo>
                  <a:lnTo>
                    <a:pt x="1702" y="848"/>
                  </a:lnTo>
                  <a:lnTo>
                    <a:pt x="1693" y="848"/>
                  </a:lnTo>
                  <a:lnTo>
                    <a:pt x="1693" y="848"/>
                  </a:lnTo>
                  <a:lnTo>
                    <a:pt x="1693" y="839"/>
                  </a:lnTo>
                  <a:lnTo>
                    <a:pt x="1693" y="839"/>
                  </a:lnTo>
                  <a:lnTo>
                    <a:pt x="1693" y="830"/>
                  </a:lnTo>
                  <a:lnTo>
                    <a:pt x="1675" y="821"/>
                  </a:lnTo>
                  <a:lnTo>
                    <a:pt x="1675" y="821"/>
                  </a:lnTo>
                  <a:lnTo>
                    <a:pt x="1657" y="821"/>
                  </a:lnTo>
                  <a:lnTo>
                    <a:pt x="1657" y="821"/>
                  </a:lnTo>
                  <a:lnTo>
                    <a:pt x="1657" y="821"/>
                  </a:lnTo>
                  <a:lnTo>
                    <a:pt x="1657" y="821"/>
                  </a:lnTo>
                  <a:lnTo>
                    <a:pt x="1666" y="812"/>
                  </a:lnTo>
                  <a:lnTo>
                    <a:pt x="1657" y="795"/>
                  </a:lnTo>
                  <a:lnTo>
                    <a:pt x="1657" y="795"/>
                  </a:lnTo>
                  <a:lnTo>
                    <a:pt x="1640" y="795"/>
                  </a:lnTo>
                  <a:lnTo>
                    <a:pt x="1631" y="795"/>
                  </a:lnTo>
                  <a:lnTo>
                    <a:pt x="1631" y="795"/>
                  </a:lnTo>
                  <a:lnTo>
                    <a:pt x="1622" y="795"/>
                  </a:lnTo>
                  <a:lnTo>
                    <a:pt x="1622" y="795"/>
                  </a:lnTo>
                  <a:lnTo>
                    <a:pt x="1613" y="804"/>
                  </a:lnTo>
                  <a:lnTo>
                    <a:pt x="1605" y="804"/>
                  </a:lnTo>
                  <a:lnTo>
                    <a:pt x="1605" y="804"/>
                  </a:lnTo>
                  <a:lnTo>
                    <a:pt x="1596" y="804"/>
                  </a:lnTo>
                  <a:lnTo>
                    <a:pt x="1596" y="812"/>
                  </a:lnTo>
                  <a:lnTo>
                    <a:pt x="1596" y="812"/>
                  </a:lnTo>
                  <a:lnTo>
                    <a:pt x="1587" y="821"/>
                  </a:lnTo>
                  <a:lnTo>
                    <a:pt x="1596" y="830"/>
                  </a:lnTo>
                  <a:lnTo>
                    <a:pt x="1596" y="830"/>
                  </a:lnTo>
                  <a:lnTo>
                    <a:pt x="1596" y="839"/>
                  </a:lnTo>
                  <a:lnTo>
                    <a:pt x="1596" y="839"/>
                  </a:lnTo>
                  <a:lnTo>
                    <a:pt x="1596" y="839"/>
                  </a:lnTo>
                  <a:lnTo>
                    <a:pt x="1587" y="839"/>
                  </a:lnTo>
                  <a:lnTo>
                    <a:pt x="1587" y="839"/>
                  </a:lnTo>
                  <a:lnTo>
                    <a:pt x="1578" y="848"/>
                  </a:lnTo>
                  <a:lnTo>
                    <a:pt x="1569" y="857"/>
                  </a:lnTo>
                  <a:lnTo>
                    <a:pt x="1569" y="857"/>
                  </a:lnTo>
                  <a:lnTo>
                    <a:pt x="1569" y="865"/>
                  </a:lnTo>
                  <a:lnTo>
                    <a:pt x="1569" y="865"/>
                  </a:lnTo>
                  <a:lnTo>
                    <a:pt x="1569" y="865"/>
                  </a:lnTo>
                  <a:lnTo>
                    <a:pt x="1569" y="865"/>
                  </a:lnTo>
                  <a:lnTo>
                    <a:pt x="1569" y="865"/>
                  </a:lnTo>
                  <a:lnTo>
                    <a:pt x="1569" y="865"/>
                  </a:lnTo>
                  <a:lnTo>
                    <a:pt x="1569" y="865"/>
                  </a:lnTo>
                  <a:lnTo>
                    <a:pt x="1569" y="865"/>
                  </a:lnTo>
                  <a:lnTo>
                    <a:pt x="1569" y="865"/>
                  </a:lnTo>
                  <a:lnTo>
                    <a:pt x="1569" y="865"/>
                  </a:lnTo>
                  <a:lnTo>
                    <a:pt x="1560" y="857"/>
                  </a:lnTo>
                  <a:lnTo>
                    <a:pt x="1552" y="848"/>
                  </a:lnTo>
                  <a:lnTo>
                    <a:pt x="1543" y="848"/>
                  </a:lnTo>
                  <a:lnTo>
                    <a:pt x="1543" y="848"/>
                  </a:lnTo>
                  <a:lnTo>
                    <a:pt x="1525" y="857"/>
                  </a:lnTo>
                  <a:lnTo>
                    <a:pt x="1516" y="865"/>
                  </a:lnTo>
                  <a:lnTo>
                    <a:pt x="1499" y="874"/>
                  </a:lnTo>
                  <a:lnTo>
                    <a:pt x="1499" y="874"/>
                  </a:lnTo>
                  <a:lnTo>
                    <a:pt x="1490" y="883"/>
                  </a:lnTo>
                  <a:lnTo>
                    <a:pt x="1481" y="901"/>
                  </a:lnTo>
                  <a:lnTo>
                    <a:pt x="1481" y="901"/>
                  </a:lnTo>
                  <a:lnTo>
                    <a:pt x="1490" y="909"/>
                  </a:lnTo>
                  <a:lnTo>
                    <a:pt x="1499" y="909"/>
                  </a:lnTo>
                  <a:lnTo>
                    <a:pt x="1499" y="909"/>
                  </a:lnTo>
                  <a:lnTo>
                    <a:pt x="1507" y="918"/>
                  </a:lnTo>
                  <a:lnTo>
                    <a:pt x="1516" y="909"/>
                  </a:lnTo>
                  <a:lnTo>
                    <a:pt x="1516" y="909"/>
                  </a:lnTo>
                  <a:lnTo>
                    <a:pt x="1525" y="909"/>
                  </a:lnTo>
                  <a:lnTo>
                    <a:pt x="1525" y="909"/>
                  </a:lnTo>
                  <a:lnTo>
                    <a:pt x="1525" y="909"/>
                  </a:lnTo>
                  <a:lnTo>
                    <a:pt x="1525" y="909"/>
                  </a:lnTo>
                  <a:lnTo>
                    <a:pt x="1516" y="918"/>
                  </a:lnTo>
                  <a:lnTo>
                    <a:pt x="1516" y="918"/>
                  </a:lnTo>
                  <a:lnTo>
                    <a:pt x="1507" y="918"/>
                  </a:lnTo>
                  <a:lnTo>
                    <a:pt x="1507" y="918"/>
                  </a:lnTo>
                  <a:lnTo>
                    <a:pt x="1499" y="927"/>
                  </a:lnTo>
                  <a:lnTo>
                    <a:pt x="1490" y="936"/>
                  </a:lnTo>
                  <a:lnTo>
                    <a:pt x="1490" y="936"/>
                  </a:lnTo>
                  <a:lnTo>
                    <a:pt x="1490" y="936"/>
                  </a:lnTo>
                  <a:lnTo>
                    <a:pt x="1481" y="927"/>
                  </a:lnTo>
                  <a:lnTo>
                    <a:pt x="1481" y="927"/>
                  </a:lnTo>
                  <a:lnTo>
                    <a:pt x="1463" y="918"/>
                  </a:lnTo>
                  <a:lnTo>
                    <a:pt x="1463" y="918"/>
                  </a:lnTo>
                  <a:lnTo>
                    <a:pt x="1463" y="918"/>
                  </a:lnTo>
                  <a:lnTo>
                    <a:pt x="1446" y="927"/>
                  </a:lnTo>
                  <a:lnTo>
                    <a:pt x="1446" y="927"/>
                  </a:lnTo>
                  <a:lnTo>
                    <a:pt x="1446" y="918"/>
                  </a:lnTo>
                  <a:lnTo>
                    <a:pt x="1446" y="918"/>
                  </a:lnTo>
                  <a:lnTo>
                    <a:pt x="1446" y="909"/>
                  </a:lnTo>
                  <a:lnTo>
                    <a:pt x="1437" y="901"/>
                  </a:lnTo>
                  <a:lnTo>
                    <a:pt x="1437" y="901"/>
                  </a:lnTo>
                  <a:lnTo>
                    <a:pt x="1428" y="901"/>
                  </a:lnTo>
                  <a:lnTo>
                    <a:pt x="1419" y="909"/>
                  </a:lnTo>
                  <a:lnTo>
                    <a:pt x="1419" y="909"/>
                  </a:lnTo>
                  <a:lnTo>
                    <a:pt x="1410" y="909"/>
                  </a:lnTo>
                  <a:lnTo>
                    <a:pt x="1410" y="909"/>
                  </a:lnTo>
                  <a:lnTo>
                    <a:pt x="1393" y="927"/>
                  </a:lnTo>
                  <a:lnTo>
                    <a:pt x="1393" y="927"/>
                  </a:lnTo>
                  <a:lnTo>
                    <a:pt x="1384" y="936"/>
                  </a:lnTo>
                  <a:lnTo>
                    <a:pt x="1375" y="945"/>
                  </a:lnTo>
                  <a:lnTo>
                    <a:pt x="1384" y="945"/>
                  </a:lnTo>
                  <a:lnTo>
                    <a:pt x="1384" y="945"/>
                  </a:lnTo>
                  <a:lnTo>
                    <a:pt x="1375" y="954"/>
                  </a:lnTo>
                  <a:lnTo>
                    <a:pt x="1375" y="954"/>
                  </a:lnTo>
                  <a:lnTo>
                    <a:pt x="1366" y="954"/>
                  </a:lnTo>
                  <a:lnTo>
                    <a:pt x="1366" y="954"/>
                  </a:lnTo>
                  <a:lnTo>
                    <a:pt x="1366" y="971"/>
                  </a:lnTo>
                  <a:lnTo>
                    <a:pt x="1366" y="980"/>
                  </a:lnTo>
                  <a:lnTo>
                    <a:pt x="1366" y="980"/>
                  </a:lnTo>
                  <a:lnTo>
                    <a:pt x="1375" y="989"/>
                  </a:lnTo>
                  <a:lnTo>
                    <a:pt x="1384" y="989"/>
                  </a:lnTo>
                  <a:lnTo>
                    <a:pt x="1384" y="989"/>
                  </a:lnTo>
                  <a:lnTo>
                    <a:pt x="1402" y="980"/>
                  </a:lnTo>
                  <a:lnTo>
                    <a:pt x="1402" y="980"/>
                  </a:lnTo>
                  <a:lnTo>
                    <a:pt x="1410" y="989"/>
                  </a:lnTo>
                  <a:lnTo>
                    <a:pt x="1419" y="989"/>
                  </a:lnTo>
                  <a:lnTo>
                    <a:pt x="1419" y="989"/>
                  </a:lnTo>
                  <a:lnTo>
                    <a:pt x="1428" y="989"/>
                  </a:lnTo>
                  <a:lnTo>
                    <a:pt x="1428" y="989"/>
                  </a:lnTo>
                  <a:lnTo>
                    <a:pt x="1428" y="989"/>
                  </a:lnTo>
                  <a:lnTo>
                    <a:pt x="1428" y="989"/>
                  </a:lnTo>
                  <a:lnTo>
                    <a:pt x="1419" y="1007"/>
                  </a:lnTo>
                  <a:lnTo>
                    <a:pt x="1410" y="1007"/>
                  </a:lnTo>
                  <a:lnTo>
                    <a:pt x="1410" y="1007"/>
                  </a:lnTo>
                  <a:lnTo>
                    <a:pt x="1393" y="1015"/>
                  </a:lnTo>
                  <a:lnTo>
                    <a:pt x="1384" y="1024"/>
                  </a:lnTo>
                  <a:lnTo>
                    <a:pt x="1375" y="1060"/>
                  </a:lnTo>
                  <a:lnTo>
                    <a:pt x="1375" y="1060"/>
                  </a:lnTo>
                  <a:lnTo>
                    <a:pt x="1375" y="1060"/>
                  </a:lnTo>
                  <a:lnTo>
                    <a:pt x="1375" y="1060"/>
                  </a:lnTo>
                  <a:lnTo>
                    <a:pt x="1375" y="1060"/>
                  </a:lnTo>
                  <a:lnTo>
                    <a:pt x="1357" y="1060"/>
                  </a:lnTo>
                  <a:lnTo>
                    <a:pt x="1357" y="1077"/>
                  </a:lnTo>
                  <a:lnTo>
                    <a:pt x="1357" y="1077"/>
                  </a:lnTo>
                  <a:lnTo>
                    <a:pt x="1340" y="1104"/>
                  </a:lnTo>
                  <a:lnTo>
                    <a:pt x="1305" y="1139"/>
                  </a:lnTo>
                  <a:lnTo>
                    <a:pt x="1305" y="1139"/>
                  </a:lnTo>
                  <a:lnTo>
                    <a:pt x="1296" y="1148"/>
                  </a:lnTo>
                  <a:lnTo>
                    <a:pt x="1287" y="1165"/>
                  </a:lnTo>
                  <a:lnTo>
                    <a:pt x="1287" y="1165"/>
                  </a:lnTo>
                  <a:lnTo>
                    <a:pt x="1296" y="1174"/>
                  </a:lnTo>
                  <a:lnTo>
                    <a:pt x="1296" y="1174"/>
                  </a:lnTo>
                  <a:lnTo>
                    <a:pt x="1296" y="1183"/>
                  </a:lnTo>
                  <a:lnTo>
                    <a:pt x="1296" y="1183"/>
                  </a:lnTo>
                  <a:lnTo>
                    <a:pt x="1287" y="1183"/>
                  </a:lnTo>
                  <a:lnTo>
                    <a:pt x="1278" y="1183"/>
                  </a:lnTo>
                  <a:lnTo>
                    <a:pt x="1278" y="1183"/>
                  </a:lnTo>
                  <a:lnTo>
                    <a:pt x="1260" y="1183"/>
                  </a:lnTo>
                  <a:lnTo>
                    <a:pt x="1260" y="1183"/>
                  </a:lnTo>
                  <a:lnTo>
                    <a:pt x="1252" y="1183"/>
                  </a:lnTo>
                  <a:lnTo>
                    <a:pt x="1243" y="1201"/>
                  </a:lnTo>
                  <a:lnTo>
                    <a:pt x="1243" y="1201"/>
                  </a:lnTo>
                  <a:lnTo>
                    <a:pt x="1252" y="1218"/>
                  </a:lnTo>
                  <a:lnTo>
                    <a:pt x="1252" y="1218"/>
                  </a:lnTo>
                  <a:lnTo>
                    <a:pt x="1243" y="1236"/>
                  </a:lnTo>
                  <a:lnTo>
                    <a:pt x="1243" y="1236"/>
                  </a:lnTo>
                  <a:lnTo>
                    <a:pt x="1234" y="1245"/>
                  </a:lnTo>
                  <a:lnTo>
                    <a:pt x="1234" y="1245"/>
                  </a:lnTo>
                  <a:lnTo>
                    <a:pt x="1234" y="1263"/>
                  </a:lnTo>
                  <a:lnTo>
                    <a:pt x="1243" y="1271"/>
                  </a:lnTo>
                  <a:lnTo>
                    <a:pt x="1243" y="1271"/>
                  </a:lnTo>
                  <a:lnTo>
                    <a:pt x="1243" y="1271"/>
                  </a:lnTo>
                  <a:lnTo>
                    <a:pt x="1243" y="1271"/>
                  </a:lnTo>
                  <a:lnTo>
                    <a:pt x="1234" y="1271"/>
                  </a:lnTo>
                  <a:lnTo>
                    <a:pt x="1225" y="1271"/>
                  </a:lnTo>
                  <a:lnTo>
                    <a:pt x="1225" y="1271"/>
                  </a:lnTo>
                  <a:lnTo>
                    <a:pt x="1207" y="1280"/>
                  </a:lnTo>
                  <a:lnTo>
                    <a:pt x="1207" y="1280"/>
                  </a:lnTo>
                  <a:lnTo>
                    <a:pt x="1190" y="1289"/>
                  </a:lnTo>
                  <a:lnTo>
                    <a:pt x="1190" y="1289"/>
                  </a:lnTo>
                  <a:lnTo>
                    <a:pt x="1181" y="1289"/>
                  </a:lnTo>
                  <a:lnTo>
                    <a:pt x="1172" y="1298"/>
                  </a:lnTo>
                  <a:lnTo>
                    <a:pt x="1172" y="1298"/>
                  </a:lnTo>
                  <a:lnTo>
                    <a:pt x="1172" y="1307"/>
                  </a:lnTo>
                  <a:lnTo>
                    <a:pt x="1181" y="1316"/>
                  </a:lnTo>
                  <a:lnTo>
                    <a:pt x="1190" y="1333"/>
                  </a:lnTo>
                  <a:lnTo>
                    <a:pt x="1190" y="1333"/>
                  </a:lnTo>
                  <a:lnTo>
                    <a:pt x="1181" y="1324"/>
                  </a:lnTo>
                  <a:lnTo>
                    <a:pt x="1163" y="1333"/>
                  </a:lnTo>
                  <a:lnTo>
                    <a:pt x="1163" y="1333"/>
                  </a:lnTo>
                  <a:lnTo>
                    <a:pt x="1155" y="1342"/>
                  </a:lnTo>
                  <a:lnTo>
                    <a:pt x="1137" y="1351"/>
                  </a:lnTo>
                  <a:lnTo>
                    <a:pt x="1137" y="1351"/>
                  </a:lnTo>
                  <a:lnTo>
                    <a:pt x="1120" y="1360"/>
                  </a:lnTo>
                  <a:lnTo>
                    <a:pt x="1111" y="1369"/>
                  </a:lnTo>
                  <a:lnTo>
                    <a:pt x="1111" y="1369"/>
                  </a:lnTo>
                  <a:lnTo>
                    <a:pt x="1111" y="1386"/>
                  </a:lnTo>
                  <a:lnTo>
                    <a:pt x="1111" y="1386"/>
                  </a:lnTo>
                  <a:lnTo>
                    <a:pt x="1103" y="1386"/>
                  </a:lnTo>
                  <a:lnTo>
                    <a:pt x="1103" y="1386"/>
                  </a:lnTo>
                  <a:lnTo>
                    <a:pt x="1085" y="1395"/>
                  </a:lnTo>
                  <a:lnTo>
                    <a:pt x="1076" y="1413"/>
                  </a:lnTo>
                  <a:lnTo>
                    <a:pt x="1076" y="1413"/>
                  </a:lnTo>
                  <a:lnTo>
                    <a:pt x="1076" y="1421"/>
                  </a:lnTo>
                  <a:lnTo>
                    <a:pt x="1076" y="1421"/>
                  </a:lnTo>
                  <a:lnTo>
                    <a:pt x="1076" y="1421"/>
                  </a:lnTo>
                  <a:lnTo>
                    <a:pt x="1076" y="1421"/>
                  </a:lnTo>
                  <a:lnTo>
                    <a:pt x="1076" y="1430"/>
                  </a:lnTo>
                  <a:lnTo>
                    <a:pt x="1076" y="1430"/>
                  </a:lnTo>
                  <a:lnTo>
                    <a:pt x="1067" y="1421"/>
                  </a:lnTo>
                  <a:lnTo>
                    <a:pt x="1067" y="1421"/>
                  </a:lnTo>
                  <a:lnTo>
                    <a:pt x="1059" y="1413"/>
                  </a:lnTo>
                  <a:lnTo>
                    <a:pt x="1050" y="1404"/>
                  </a:lnTo>
                  <a:lnTo>
                    <a:pt x="1041" y="1404"/>
                  </a:lnTo>
                  <a:lnTo>
                    <a:pt x="1041" y="1404"/>
                  </a:lnTo>
                  <a:lnTo>
                    <a:pt x="1032" y="1413"/>
                  </a:lnTo>
                  <a:lnTo>
                    <a:pt x="1023" y="1421"/>
                  </a:lnTo>
                  <a:lnTo>
                    <a:pt x="1023" y="1421"/>
                  </a:lnTo>
                  <a:lnTo>
                    <a:pt x="1032" y="1448"/>
                  </a:lnTo>
                  <a:lnTo>
                    <a:pt x="1032" y="1448"/>
                  </a:lnTo>
                  <a:lnTo>
                    <a:pt x="1014" y="1448"/>
                  </a:lnTo>
                  <a:lnTo>
                    <a:pt x="1006" y="1457"/>
                  </a:lnTo>
                  <a:lnTo>
                    <a:pt x="1006" y="1457"/>
                  </a:lnTo>
                  <a:lnTo>
                    <a:pt x="979" y="1466"/>
                  </a:lnTo>
                  <a:lnTo>
                    <a:pt x="961" y="1466"/>
                  </a:lnTo>
                  <a:lnTo>
                    <a:pt x="961" y="1466"/>
                  </a:lnTo>
                  <a:lnTo>
                    <a:pt x="961" y="1466"/>
                  </a:lnTo>
                  <a:lnTo>
                    <a:pt x="961" y="1466"/>
                  </a:lnTo>
                  <a:lnTo>
                    <a:pt x="961" y="1466"/>
                  </a:lnTo>
                  <a:lnTo>
                    <a:pt x="961" y="1466"/>
                  </a:lnTo>
                  <a:lnTo>
                    <a:pt x="953" y="1466"/>
                  </a:lnTo>
                  <a:lnTo>
                    <a:pt x="944" y="1483"/>
                  </a:lnTo>
                  <a:lnTo>
                    <a:pt x="944" y="1483"/>
                  </a:lnTo>
                  <a:lnTo>
                    <a:pt x="953" y="1492"/>
                  </a:lnTo>
                  <a:lnTo>
                    <a:pt x="953" y="1492"/>
                  </a:lnTo>
                  <a:lnTo>
                    <a:pt x="953" y="1501"/>
                  </a:lnTo>
                  <a:lnTo>
                    <a:pt x="953" y="1501"/>
                  </a:lnTo>
                  <a:lnTo>
                    <a:pt x="935" y="1492"/>
                  </a:lnTo>
                  <a:lnTo>
                    <a:pt x="935" y="1492"/>
                  </a:lnTo>
                  <a:lnTo>
                    <a:pt x="917" y="1492"/>
                  </a:lnTo>
                  <a:lnTo>
                    <a:pt x="917" y="1492"/>
                  </a:lnTo>
                  <a:lnTo>
                    <a:pt x="909" y="1510"/>
                  </a:lnTo>
                  <a:lnTo>
                    <a:pt x="909" y="1510"/>
                  </a:lnTo>
                  <a:lnTo>
                    <a:pt x="909" y="1510"/>
                  </a:lnTo>
                  <a:lnTo>
                    <a:pt x="909" y="1510"/>
                  </a:lnTo>
                  <a:lnTo>
                    <a:pt x="909" y="1510"/>
                  </a:lnTo>
                  <a:lnTo>
                    <a:pt x="891" y="1519"/>
                  </a:lnTo>
                  <a:lnTo>
                    <a:pt x="891" y="1519"/>
                  </a:lnTo>
                  <a:lnTo>
                    <a:pt x="882" y="1519"/>
                  </a:lnTo>
                  <a:lnTo>
                    <a:pt x="882" y="1519"/>
                  </a:lnTo>
                  <a:lnTo>
                    <a:pt x="873" y="1519"/>
                  </a:lnTo>
                  <a:lnTo>
                    <a:pt x="864" y="1536"/>
                  </a:lnTo>
                  <a:lnTo>
                    <a:pt x="864" y="1536"/>
                  </a:lnTo>
                  <a:lnTo>
                    <a:pt x="864" y="1536"/>
                  </a:lnTo>
                  <a:lnTo>
                    <a:pt x="873" y="1554"/>
                  </a:lnTo>
                  <a:lnTo>
                    <a:pt x="873" y="1554"/>
                  </a:lnTo>
                  <a:lnTo>
                    <a:pt x="864" y="1545"/>
                  </a:lnTo>
                  <a:lnTo>
                    <a:pt x="864" y="1545"/>
                  </a:lnTo>
                  <a:lnTo>
                    <a:pt x="856" y="1545"/>
                  </a:lnTo>
                  <a:lnTo>
                    <a:pt x="856" y="1545"/>
                  </a:lnTo>
                  <a:lnTo>
                    <a:pt x="838" y="1545"/>
                  </a:lnTo>
                  <a:lnTo>
                    <a:pt x="838" y="1545"/>
                  </a:lnTo>
                  <a:lnTo>
                    <a:pt x="829" y="1554"/>
                  </a:lnTo>
                  <a:lnTo>
                    <a:pt x="829" y="1554"/>
                  </a:lnTo>
                  <a:lnTo>
                    <a:pt x="829" y="1563"/>
                  </a:lnTo>
                  <a:lnTo>
                    <a:pt x="829" y="1563"/>
                  </a:lnTo>
                  <a:lnTo>
                    <a:pt x="820" y="1572"/>
                  </a:lnTo>
                  <a:lnTo>
                    <a:pt x="820" y="1572"/>
                  </a:lnTo>
                  <a:lnTo>
                    <a:pt x="820" y="1580"/>
                  </a:lnTo>
                  <a:lnTo>
                    <a:pt x="820" y="1580"/>
                  </a:lnTo>
                  <a:lnTo>
                    <a:pt x="829" y="1598"/>
                  </a:lnTo>
                  <a:lnTo>
                    <a:pt x="838" y="1607"/>
                  </a:lnTo>
                  <a:lnTo>
                    <a:pt x="838" y="1607"/>
                  </a:lnTo>
                  <a:lnTo>
                    <a:pt x="847" y="1607"/>
                  </a:lnTo>
                  <a:lnTo>
                    <a:pt x="847" y="1607"/>
                  </a:lnTo>
                  <a:lnTo>
                    <a:pt x="847" y="1607"/>
                  </a:lnTo>
                  <a:lnTo>
                    <a:pt x="847" y="1607"/>
                  </a:lnTo>
                  <a:lnTo>
                    <a:pt x="838" y="1625"/>
                  </a:lnTo>
                  <a:lnTo>
                    <a:pt x="838" y="1625"/>
                  </a:lnTo>
                  <a:lnTo>
                    <a:pt x="847" y="1633"/>
                  </a:lnTo>
                  <a:lnTo>
                    <a:pt x="847" y="1633"/>
                  </a:lnTo>
                  <a:lnTo>
                    <a:pt x="838" y="1642"/>
                  </a:lnTo>
                  <a:lnTo>
                    <a:pt x="838" y="1642"/>
                  </a:lnTo>
                  <a:lnTo>
                    <a:pt x="829" y="1642"/>
                  </a:lnTo>
                  <a:lnTo>
                    <a:pt x="829" y="1660"/>
                  </a:lnTo>
                  <a:lnTo>
                    <a:pt x="829" y="1660"/>
                  </a:lnTo>
                  <a:lnTo>
                    <a:pt x="838" y="1677"/>
                  </a:lnTo>
                  <a:lnTo>
                    <a:pt x="838" y="1677"/>
                  </a:lnTo>
                  <a:lnTo>
                    <a:pt x="829" y="1677"/>
                  </a:lnTo>
                  <a:lnTo>
                    <a:pt x="829" y="1677"/>
                  </a:lnTo>
                  <a:lnTo>
                    <a:pt x="829" y="1686"/>
                  </a:lnTo>
                  <a:lnTo>
                    <a:pt x="820" y="1695"/>
                  </a:lnTo>
                  <a:lnTo>
                    <a:pt x="820" y="1695"/>
                  </a:lnTo>
                  <a:lnTo>
                    <a:pt x="829" y="1704"/>
                  </a:lnTo>
                  <a:lnTo>
                    <a:pt x="829" y="1713"/>
                  </a:lnTo>
                  <a:lnTo>
                    <a:pt x="829" y="1713"/>
                  </a:lnTo>
                  <a:lnTo>
                    <a:pt x="847" y="1722"/>
                  </a:lnTo>
                  <a:lnTo>
                    <a:pt x="856" y="1722"/>
                  </a:lnTo>
                  <a:lnTo>
                    <a:pt x="856" y="1722"/>
                  </a:lnTo>
                  <a:lnTo>
                    <a:pt x="856" y="1722"/>
                  </a:lnTo>
                  <a:lnTo>
                    <a:pt x="856" y="1722"/>
                  </a:lnTo>
                  <a:lnTo>
                    <a:pt x="864" y="1722"/>
                  </a:lnTo>
                  <a:lnTo>
                    <a:pt x="882" y="1730"/>
                  </a:lnTo>
                  <a:lnTo>
                    <a:pt x="882" y="1730"/>
                  </a:lnTo>
                  <a:lnTo>
                    <a:pt x="882" y="1739"/>
                  </a:lnTo>
                  <a:lnTo>
                    <a:pt x="882" y="1739"/>
                  </a:lnTo>
                  <a:lnTo>
                    <a:pt x="873" y="1739"/>
                  </a:lnTo>
                  <a:lnTo>
                    <a:pt x="873" y="1739"/>
                  </a:lnTo>
                  <a:lnTo>
                    <a:pt x="864" y="1722"/>
                  </a:lnTo>
                  <a:lnTo>
                    <a:pt x="856" y="1722"/>
                  </a:lnTo>
                  <a:lnTo>
                    <a:pt x="856" y="1722"/>
                  </a:lnTo>
                  <a:lnTo>
                    <a:pt x="847" y="1730"/>
                  </a:lnTo>
                  <a:lnTo>
                    <a:pt x="838" y="1739"/>
                  </a:lnTo>
                  <a:lnTo>
                    <a:pt x="838" y="1739"/>
                  </a:lnTo>
                  <a:lnTo>
                    <a:pt x="838" y="1739"/>
                  </a:lnTo>
                  <a:lnTo>
                    <a:pt x="847" y="1757"/>
                  </a:lnTo>
                  <a:lnTo>
                    <a:pt x="847" y="1757"/>
                  </a:lnTo>
                  <a:lnTo>
                    <a:pt x="847" y="1757"/>
                  </a:lnTo>
                  <a:lnTo>
                    <a:pt x="847" y="1757"/>
                  </a:lnTo>
                  <a:lnTo>
                    <a:pt x="838" y="1766"/>
                  </a:lnTo>
                  <a:lnTo>
                    <a:pt x="838" y="1766"/>
                  </a:lnTo>
                  <a:lnTo>
                    <a:pt x="829" y="1775"/>
                  </a:lnTo>
                  <a:lnTo>
                    <a:pt x="829" y="1775"/>
                  </a:lnTo>
                  <a:lnTo>
                    <a:pt x="838" y="1792"/>
                  </a:lnTo>
                  <a:lnTo>
                    <a:pt x="847" y="1792"/>
                  </a:lnTo>
                  <a:lnTo>
                    <a:pt x="847" y="1792"/>
                  </a:lnTo>
                  <a:lnTo>
                    <a:pt x="864" y="1792"/>
                  </a:lnTo>
                  <a:lnTo>
                    <a:pt x="873" y="1783"/>
                  </a:lnTo>
                  <a:lnTo>
                    <a:pt x="873" y="1783"/>
                  </a:lnTo>
                  <a:lnTo>
                    <a:pt x="882" y="1783"/>
                  </a:lnTo>
                  <a:lnTo>
                    <a:pt x="882" y="1783"/>
                  </a:lnTo>
                  <a:lnTo>
                    <a:pt x="882" y="1775"/>
                  </a:lnTo>
                  <a:lnTo>
                    <a:pt x="882" y="1775"/>
                  </a:lnTo>
                  <a:lnTo>
                    <a:pt x="891" y="1783"/>
                  </a:lnTo>
                  <a:lnTo>
                    <a:pt x="891" y="1783"/>
                  </a:lnTo>
                  <a:lnTo>
                    <a:pt x="882" y="1783"/>
                  </a:lnTo>
                  <a:lnTo>
                    <a:pt x="882" y="1801"/>
                  </a:lnTo>
                  <a:lnTo>
                    <a:pt x="882" y="1801"/>
                  </a:lnTo>
                  <a:lnTo>
                    <a:pt x="882" y="1801"/>
                  </a:lnTo>
                  <a:lnTo>
                    <a:pt x="882" y="1801"/>
                  </a:lnTo>
                  <a:lnTo>
                    <a:pt x="882" y="1801"/>
                  </a:lnTo>
                  <a:lnTo>
                    <a:pt x="882" y="1801"/>
                  </a:lnTo>
                  <a:lnTo>
                    <a:pt x="882" y="1801"/>
                  </a:lnTo>
                  <a:lnTo>
                    <a:pt x="864" y="1810"/>
                  </a:lnTo>
                  <a:lnTo>
                    <a:pt x="856" y="1828"/>
                  </a:lnTo>
                  <a:lnTo>
                    <a:pt x="856" y="1828"/>
                  </a:lnTo>
                  <a:lnTo>
                    <a:pt x="864" y="1845"/>
                  </a:lnTo>
                  <a:lnTo>
                    <a:pt x="891" y="1854"/>
                  </a:lnTo>
                  <a:lnTo>
                    <a:pt x="917" y="1872"/>
                  </a:lnTo>
                  <a:lnTo>
                    <a:pt x="917" y="1872"/>
                  </a:lnTo>
                  <a:lnTo>
                    <a:pt x="926" y="1872"/>
                  </a:lnTo>
                  <a:lnTo>
                    <a:pt x="926" y="1872"/>
                  </a:lnTo>
                  <a:lnTo>
                    <a:pt x="935" y="1881"/>
                  </a:lnTo>
                  <a:lnTo>
                    <a:pt x="935" y="1881"/>
                  </a:lnTo>
                  <a:lnTo>
                    <a:pt x="935" y="1881"/>
                  </a:lnTo>
                  <a:lnTo>
                    <a:pt x="935" y="1881"/>
                  </a:lnTo>
                  <a:lnTo>
                    <a:pt x="970" y="1889"/>
                  </a:lnTo>
                  <a:lnTo>
                    <a:pt x="970" y="1889"/>
                  </a:lnTo>
                  <a:lnTo>
                    <a:pt x="997" y="1889"/>
                  </a:lnTo>
                  <a:lnTo>
                    <a:pt x="997" y="1889"/>
                  </a:lnTo>
                  <a:lnTo>
                    <a:pt x="1023" y="1881"/>
                  </a:lnTo>
                  <a:lnTo>
                    <a:pt x="1050" y="1854"/>
                  </a:lnTo>
                  <a:lnTo>
                    <a:pt x="1103" y="1810"/>
                  </a:lnTo>
                  <a:lnTo>
                    <a:pt x="1103" y="1810"/>
                  </a:lnTo>
                  <a:lnTo>
                    <a:pt x="1103" y="1810"/>
                  </a:lnTo>
                  <a:lnTo>
                    <a:pt x="1129" y="1810"/>
                  </a:lnTo>
                  <a:lnTo>
                    <a:pt x="1129" y="1810"/>
                  </a:lnTo>
                  <a:lnTo>
                    <a:pt x="1146" y="1801"/>
                  </a:lnTo>
                  <a:lnTo>
                    <a:pt x="1146" y="1792"/>
                  </a:lnTo>
                  <a:lnTo>
                    <a:pt x="1146" y="1792"/>
                  </a:lnTo>
                  <a:lnTo>
                    <a:pt x="1155" y="1783"/>
                  </a:lnTo>
                  <a:lnTo>
                    <a:pt x="1155" y="1783"/>
                  </a:lnTo>
                  <a:lnTo>
                    <a:pt x="1155" y="1775"/>
                  </a:lnTo>
                  <a:lnTo>
                    <a:pt x="1155" y="1775"/>
                  </a:lnTo>
                  <a:lnTo>
                    <a:pt x="1155" y="1775"/>
                  </a:lnTo>
                  <a:lnTo>
                    <a:pt x="1155" y="1775"/>
                  </a:lnTo>
                  <a:lnTo>
                    <a:pt x="1155" y="1775"/>
                  </a:lnTo>
                  <a:lnTo>
                    <a:pt x="1155" y="1775"/>
                  </a:lnTo>
                  <a:lnTo>
                    <a:pt x="1155" y="1783"/>
                  </a:lnTo>
                  <a:lnTo>
                    <a:pt x="1155" y="1783"/>
                  </a:lnTo>
                  <a:lnTo>
                    <a:pt x="1163" y="1792"/>
                  </a:lnTo>
                  <a:lnTo>
                    <a:pt x="1172" y="1801"/>
                  </a:lnTo>
                  <a:lnTo>
                    <a:pt x="1172" y="1801"/>
                  </a:lnTo>
                  <a:lnTo>
                    <a:pt x="1181" y="1810"/>
                  </a:lnTo>
                  <a:lnTo>
                    <a:pt x="1181" y="1810"/>
                  </a:lnTo>
                  <a:lnTo>
                    <a:pt x="1181" y="1810"/>
                  </a:lnTo>
                  <a:lnTo>
                    <a:pt x="1181" y="1810"/>
                  </a:lnTo>
                  <a:lnTo>
                    <a:pt x="1181" y="1819"/>
                  </a:lnTo>
                  <a:lnTo>
                    <a:pt x="1181" y="1819"/>
                  </a:lnTo>
                  <a:lnTo>
                    <a:pt x="1181" y="1854"/>
                  </a:lnTo>
                  <a:lnTo>
                    <a:pt x="1207" y="1881"/>
                  </a:lnTo>
                  <a:lnTo>
                    <a:pt x="1207" y="1881"/>
                  </a:lnTo>
                  <a:lnTo>
                    <a:pt x="1216" y="1889"/>
                  </a:lnTo>
                  <a:lnTo>
                    <a:pt x="1216" y="1898"/>
                  </a:lnTo>
                  <a:lnTo>
                    <a:pt x="1216" y="1898"/>
                  </a:lnTo>
                  <a:lnTo>
                    <a:pt x="1216" y="1916"/>
                  </a:lnTo>
                  <a:lnTo>
                    <a:pt x="1225" y="1933"/>
                  </a:lnTo>
                  <a:lnTo>
                    <a:pt x="1225" y="1933"/>
                  </a:lnTo>
                  <a:lnTo>
                    <a:pt x="1234" y="1951"/>
                  </a:lnTo>
                  <a:lnTo>
                    <a:pt x="1234" y="1951"/>
                  </a:lnTo>
                  <a:lnTo>
                    <a:pt x="1234" y="1960"/>
                  </a:lnTo>
                  <a:lnTo>
                    <a:pt x="1234" y="1969"/>
                  </a:lnTo>
                  <a:lnTo>
                    <a:pt x="1234" y="1969"/>
                  </a:lnTo>
                  <a:lnTo>
                    <a:pt x="1243" y="1978"/>
                  </a:lnTo>
                  <a:lnTo>
                    <a:pt x="1252" y="1986"/>
                  </a:lnTo>
                  <a:lnTo>
                    <a:pt x="1252" y="1986"/>
                  </a:lnTo>
                  <a:lnTo>
                    <a:pt x="1269" y="2004"/>
                  </a:lnTo>
                  <a:lnTo>
                    <a:pt x="1260" y="2022"/>
                  </a:lnTo>
                  <a:lnTo>
                    <a:pt x="1260" y="2022"/>
                  </a:lnTo>
                  <a:lnTo>
                    <a:pt x="1260" y="2022"/>
                  </a:lnTo>
                  <a:lnTo>
                    <a:pt x="1260" y="2031"/>
                  </a:lnTo>
                  <a:lnTo>
                    <a:pt x="1260" y="2031"/>
                  </a:lnTo>
                  <a:lnTo>
                    <a:pt x="1269" y="2039"/>
                  </a:lnTo>
                  <a:lnTo>
                    <a:pt x="1278" y="2048"/>
                  </a:lnTo>
                  <a:lnTo>
                    <a:pt x="1278" y="2092"/>
                  </a:lnTo>
                  <a:lnTo>
                    <a:pt x="1278" y="2092"/>
                  </a:lnTo>
                  <a:lnTo>
                    <a:pt x="1287" y="2101"/>
                  </a:lnTo>
                  <a:lnTo>
                    <a:pt x="1296" y="2110"/>
                  </a:lnTo>
                  <a:lnTo>
                    <a:pt x="1296" y="2110"/>
                  </a:lnTo>
                  <a:lnTo>
                    <a:pt x="1313" y="2101"/>
                  </a:lnTo>
                  <a:lnTo>
                    <a:pt x="1331" y="2101"/>
                  </a:lnTo>
                  <a:lnTo>
                    <a:pt x="1331" y="2101"/>
                  </a:lnTo>
                  <a:lnTo>
                    <a:pt x="1349" y="2101"/>
                  </a:lnTo>
                  <a:lnTo>
                    <a:pt x="1357" y="2092"/>
                  </a:lnTo>
                  <a:lnTo>
                    <a:pt x="1357" y="2092"/>
                  </a:lnTo>
                  <a:lnTo>
                    <a:pt x="1357" y="2075"/>
                  </a:lnTo>
                  <a:lnTo>
                    <a:pt x="1357" y="2057"/>
                  </a:lnTo>
                  <a:lnTo>
                    <a:pt x="1357" y="2057"/>
                  </a:lnTo>
                  <a:lnTo>
                    <a:pt x="1357" y="2057"/>
                  </a:lnTo>
                  <a:lnTo>
                    <a:pt x="1357" y="2057"/>
                  </a:lnTo>
                  <a:lnTo>
                    <a:pt x="1375" y="2057"/>
                  </a:lnTo>
                  <a:lnTo>
                    <a:pt x="1375" y="2039"/>
                  </a:lnTo>
                  <a:lnTo>
                    <a:pt x="1375" y="2039"/>
                  </a:lnTo>
                  <a:lnTo>
                    <a:pt x="1393" y="2039"/>
                  </a:lnTo>
                  <a:lnTo>
                    <a:pt x="1393" y="2039"/>
                  </a:lnTo>
                  <a:lnTo>
                    <a:pt x="1410" y="2048"/>
                  </a:lnTo>
                  <a:lnTo>
                    <a:pt x="1410" y="2048"/>
                  </a:lnTo>
                  <a:lnTo>
                    <a:pt x="1419" y="2048"/>
                  </a:lnTo>
                  <a:lnTo>
                    <a:pt x="1428" y="2048"/>
                  </a:lnTo>
                  <a:lnTo>
                    <a:pt x="1428" y="2048"/>
                  </a:lnTo>
                  <a:lnTo>
                    <a:pt x="1437" y="2048"/>
                  </a:lnTo>
                  <a:lnTo>
                    <a:pt x="1446" y="2039"/>
                  </a:lnTo>
                  <a:lnTo>
                    <a:pt x="1455" y="2022"/>
                  </a:lnTo>
                  <a:lnTo>
                    <a:pt x="1455" y="2022"/>
                  </a:lnTo>
                  <a:lnTo>
                    <a:pt x="1455" y="2013"/>
                  </a:lnTo>
                  <a:lnTo>
                    <a:pt x="1455" y="2013"/>
                  </a:lnTo>
                  <a:lnTo>
                    <a:pt x="1463" y="2022"/>
                  </a:lnTo>
                  <a:lnTo>
                    <a:pt x="1463" y="2022"/>
                  </a:lnTo>
                  <a:lnTo>
                    <a:pt x="1472" y="2022"/>
                  </a:lnTo>
                  <a:lnTo>
                    <a:pt x="1481" y="2022"/>
                  </a:lnTo>
                  <a:lnTo>
                    <a:pt x="1481" y="2022"/>
                  </a:lnTo>
                  <a:lnTo>
                    <a:pt x="1499" y="1986"/>
                  </a:lnTo>
                  <a:lnTo>
                    <a:pt x="1499" y="1986"/>
                  </a:lnTo>
                  <a:lnTo>
                    <a:pt x="1507" y="1978"/>
                  </a:lnTo>
                  <a:lnTo>
                    <a:pt x="1499" y="1969"/>
                  </a:lnTo>
                  <a:lnTo>
                    <a:pt x="1499" y="1969"/>
                  </a:lnTo>
                  <a:lnTo>
                    <a:pt x="1490" y="1960"/>
                  </a:lnTo>
                  <a:lnTo>
                    <a:pt x="1481" y="1969"/>
                  </a:lnTo>
                  <a:lnTo>
                    <a:pt x="1481" y="1969"/>
                  </a:lnTo>
                  <a:lnTo>
                    <a:pt x="1490" y="1933"/>
                  </a:lnTo>
                  <a:lnTo>
                    <a:pt x="1490" y="1933"/>
                  </a:lnTo>
                  <a:lnTo>
                    <a:pt x="1490" y="1907"/>
                  </a:lnTo>
                  <a:lnTo>
                    <a:pt x="1490" y="1881"/>
                  </a:lnTo>
                  <a:lnTo>
                    <a:pt x="1490" y="1881"/>
                  </a:lnTo>
                  <a:lnTo>
                    <a:pt x="1490" y="1872"/>
                  </a:lnTo>
                  <a:lnTo>
                    <a:pt x="1490" y="1872"/>
                  </a:lnTo>
                  <a:lnTo>
                    <a:pt x="1499" y="1854"/>
                  </a:lnTo>
                  <a:lnTo>
                    <a:pt x="1499" y="1854"/>
                  </a:lnTo>
                  <a:lnTo>
                    <a:pt x="1499" y="1845"/>
                  </a:lnTo>
                  <a:lnTo>
                    <a:pt x="1507" y="1836"/>
                  </a:lnTo>
                  <a:lnTo>
                    <a:pt x="1525" y="1828"/>
                  </a:lnTo>
                  <a:lnTo>
                    <a:pt x="1525" y="1828"/>
                  </a:lnTo>
                  <a:lnTo>
                    <a:pt x="1560" y="1810"/>
                  </a:lnTo>
                  <a:lnTo>
                    <a:pt x="1569" y="1792"/>
                  </a:lnTo>
                  <a:lnTo>
                    <a:pt x="1578" y="1775"/>
                  </a:lnTo>
                  <a:lnTo>
                    <a:pt x="1578" y="1775"/>
                  </a:lnTo>
                  <a:lnTo>
                    <a:pt x="1578" y="1775"/>
                  </a:lnTo>
                  <a:lnTo>
                    <a:pt x="1578" y="1775"/>
                  </a:lnTo>
                  <a:lnTo>
                    <a:pt x="1587" y="1766"/>
                  </a:lnTo>
                  <a:lnTo>
                    <a:pt x="1587" y="1766"/>
                  </a:lnTo>
                  <a:lnTo>
                    <a:pt x="1596" y="1757"/>
                  </a:lnTo>
                  <a:lnTo>
                    <a:pt x="1596" y="1757"/>
                  </a:lnTo>
                  <a:lnTo>
                    <a:pt x="1596" y="1748"/>
                  </a:lnTo>
                  <a:lnTo>
                    <a:pt x="1596" y="1748"/>
                  </a:lnTo>
                  <a:lnTo>
                    <a:pt x="1605" y="1739"/>
                  </a:lnTo>
                  <a:lnTo>
                    <a:pt x="1613" y="1730"/>
                  </a:lnTo>
                  <a:lnTo>
                    <a:pt x="1613" y="1730"/>
                  </a:lnTo>
                  <a:lnTo>
                    <a:pt x="1613" y="1713"/>
                  </a:lnTo>
                  <a:lnTo>
                    <a:pt x="1613" y="1713"/>
                  </a:lnTo>
                  <a:lnTo>
                    <a:pt x="1605" y="1713"/>
                  </a:lnTo>
                  <a:lnTo>
                    <a:pt x="1605" y="1713"/>
                  </a:lnTo>
                  <a:lnTo>
                    <a:pt x="1560" y="1669"/>
                  </a:lnTo>
                  <a:lnTo>
                    <a:pt x="1560" y="1669"/>
                  </a:lnTo>
                  <a:lnTo>
                    <a:pt x="1543" y="1660"/>
                  </a:lnTo>
                  <a:lnTo>
                    <a:pt x="1525" y="1660"/>
                  </a:lnTo>
                  <a:lnTo>
                    <a:pt x="1525" y="1660"/>
                  </a:lnTo>
                  <a:lnTo>
                    <a:pt x="1525" y="1660"/>
                  </a:lnTo>
                  <a:lnTo>
                    <a:pt x="1525" y="1660"/>
                  </a:lnTo>
                  <a:lnTo>
                    <a:pt x="1516" y="1660"/>
                  </a:lnTo>
                  <a:lnTo>
                    <a:pt x="1516" y="1660"/>
                  </a:lnTo>
                  <a:lnTo>
                    <a:pt x="1516" y="1598"/>
                  </a:lnTo>
                  <a:lnTo>
                    <a:pt x="1516" y="1598"/>
                  </a:lnTo>
                  <a:lnTo>
                    <a:pt x="1516" y="1598"/>
                  </a:lnTo>
                  <a:lnTo>
                    <a:pt x="1516" y="1598"/>
                  </a:lnTo>
                  <a:lnTo>
                    <a:pt x="1516" y="1580"/>
                  </a:lnTo>
                  <a:lnTo>
                    <a:pt x="1525" y="1572"/>
                  </a:lnTo>
                  <a:lnTo>
                    <a:pt x="1525" y="1572"/>
                  </a:lnTo>
                  <a:lnTo>
                    <a:pt x="1525" y="1572"/>
                  </a:lnTo>
                  <a:lnTo>
                    <a:pt x="1525" y="1572"/>
                  </a:lnTo>
                  <a:lnTo>
                    <a:pt x="1534" y="1545"/>
                  </a:lnTo>
                  <a:lnTo>
                    <a:pt x="1534" y="1545"/>
                  </a:lnTo>
                  <a:lnTo>
                    <a:pt x="1534" y="1545"/>
                  </a:lnTo>
                  <a:lnTo>
                    <a:pt x="1534" y="1527"/>
                  </a:lnTo>
                  <a:lnTo>
                    <a:pt x="1543" y="1510"/>
                  </a:lnTo>
                  <a:lnTo>
                    <a:pt x="1543" y="1510"/>
                  </a:lnTo>
                  <a:lnTo>
                    <a:pt x="1552" y="1510"/>
                  </a:lnTo>
                  <a:lnTo>
                    <a:pt x="1560" y="1501"/>
                  </a:lnTo>
                  <a:lnTo>
                    <a:pt x="1560" y="1501"/>
                  </a:lnTo>
                  <a:lnTo>
                    <a:pt x="1560" y="1501"/>
                  </a:lnTo>
                  <a:lnTo>
                    <a:pt x="1560" y="1501"/>
                  </a:lnTo>
                  <a:lnTo>
                    <a:pt x="1569" y="1483"/>
                  </a:lnTo>
                  <a:lnTo>
                    <a:pt x="1569" y="1483"/>
                  </a:lnTo>
                  <a:lnTo>
                    <a:pt x="1587" y="1483"/>
                  </a:lnTo>
                  <a:lnTo>
                    <a:pt x="1587" y="1466"/>
                  </a:lnTo>
                  <a:lnTo>
                    <a:pt x="1587" y="1466"/>
                  </a:lnTo>
                  <a:lnTo>
                    <a:pt x="1596" y="1466"/>
                  </a:lnTo>
                  <a:lnTo>
                    <a:pt x="1596" y="1466"/>
                  </a:lnTo>
                  <a:lnTo>
                    <a:pt x="1605" y="1448"/>
                  </a:lnTo>
                  <a:lnTo>
                    <a:pt x="1605" y="1448"/>
                  </a:lnTo>
                  <a:lnTo>
                    <a:pt x="1631" y="1439"/>
                  </a:lnTo>
                  <a:lnTo>
                    <a:pt x="1631" y="1439"/>
                  </a:lnTo>
                  <a:lnTo>
                    <a:pt x="1631" y="1430"/>
                  </a:lnTo>
                  <a:lnTo>
                    <a:pt x="1631" y="1430"/>
                  </a:lnTo>
                  <a:lnTo>
                    <a:pt x="1640" y="1430"/>
                  </a:lnTo>
                  <a:lnTo>
                    <a:pt x="1640" y="1430"/>
                  </a:lnTo>
                  <a:lnTo>
                    <a:pt x="1649" y="1421"/>
                  </a:lnTo>
                  <a:lnTo>
                    <a:pt x="1649" y="1421"/>
                  </a:lnTo>
                  <a:lnTo>
                    <a:pt x="1666" y="1413"/>
                  </a:lnTo>
                  <a:lnTo>
                    <a:pt x="1666" y="1413"/>
                  </a:lnTo>
                  <a:lnTo>
                    <a:pt x="1702" y="1386"/>
                  </a:lnTo>
                  <a:lnTo>
                    <a:pt x="1737" y="1369"/>
                  </a:lnTo>
                  <a:lnTo>
                    <a:pt x="1755" y="1342"/>
                  </a:lnTo>
                  <a:lnTo>
                    <a:pt x="1755" y="1342"/>
                  </a:lnTo>
                  <a:lnTo>
                    <a:pt x="1755" y="1342"/>
                  </a:lnTo>
                  <a:lnTo>
                    <a:pt x="1755" y="1342"/>
                  </a:lnTo>
                  <a:lnTo>
                    <a:pt x="1755" y="1333"/>
                  </a:lnTo>
                  <a:lnTo>
                    <a:pt x="1746" y="1316"/>
                  </a:lnTo>
                  <a:lnTo>
                    <a:pt x="1746" y="1316"/>
                  </a:lnTo>
                  <a:lnTo>
                    <a:pt x="1746" y="1316"/>
                  </a:lnTo>
                  <a:lnTo>
                    <a:pt x="1737" y="1307"/>
                  </a:lnTo>
                  <a:lnTo>
                    <a:pt x="1746" y="1298"/>
                  </a:lnTo>
                  <a:lnTo>
                    <a:pt x="1746" y="1298"/>
                  </a:lnTo>
                  <a:lnTo>
                    <a:pt x="1746" y="1298"/>
                  </a:lnTo>
                  <a:lnTo>
                    <a:pt x="1746" y="1298"/>
                  </a:lnTo>
                  <a:lnTo>
                    <a:pt x="1763" y="1280"/>
                  </a:lnTo>
                  <a:lnTo>
                    <a:pt x="1763" y="1263"/>
                  </a:lnTo>
                  <a:lnTo>
                    <a:pt x="1763" y="1263"/>
                  </a:lnTo>
                  <a:lnTo>
                    <a:pt x="1772" y="1254"/>
                  </a:lnTo>
                  <a:lnTo>
                    <a:pt x="1772" y="1254"/>
                  </a:lnTo>
                  <a:lnTo>
                    <a:pt x="1799" y="1227"/>
                  </a:lnTo>
                  <a:lnTo>
                    <a:pt x="1807" y="1227"/>
                  </a:lnTo>
                  <a:lnTo>
                    <a:pt x="1807" y="1227"/>
                  </a:lnTo>
                  <a:lnTo>
                    <a:pt x="1816" y="1218"/>
                  </a:lnTo>
                  <a:lnTo>
                    <a:pt x="1825" y="1218"/>
                  </a:lnTo>
                  <a:lnTo>
                    <a:pt x="1825" y="1218"/>
                  </a:lnTo>
                  <a:lnTo>
                    <a:pt x="1834" y="1218"/>
                  </a:lnTo>
                  <a:lnTo>
                    <a:pt x="1834" y="1218"/>
                  </a:lnTo>
                  <a:lnTo>
                    <a:pt x="1860" y="1218"/>
                  </a:lnTo>
                  <a:lnTo>
                    <a:pt x="1878" y="1218"/>
                  </a:lnTo>
                  <a:lnTo>
                    <a:pt x="1878" y="1218"/>
                  </a:lnTo>
                  <a:lnTo>
                    <a:pt x="1878" y="1218"/>
                  </a:lnTo>
                  <a:lnTo>
                    <a:pt x="1878" y="1218"/>
                  </a:lnTo>
                  <a:lnTo>
                    <a:pt x="1896" y="1227"/>
                  </a:lnTo>
                  <a:lnTo>
                    <a:pt x="1896" y="1227"/>
                  </a:lnTo>
                  <a:lnTo>
                    <a:pt x="1913" y="1236"/>
                  </a:lnTo>
                  <a:lnTo>
                    <a:pt x="1913" y="1236"/>
                  </a:lnTo>
                  <a:lnTo>
                    <a:pt x="1931" y="1245"/>
                  </a:lnTo>
                  <a:lnTo>
                    <a:pt x="1931" y="1245"/>
                  </a:lnTo>
                  <a:lnTo>
                    <a:pt x="1940" y="1254"/>
                  </a:lnTo>
                  <a:lnTo>
                    <a:pt x="1949" y="1263"/>
                  </a:lnTo>
                  <a:lnTo>
                    <a:pt x="1949" y="1263"/>
                  </a:lnTo>
                  <a:lnTo>
                    <a:pt x="1949" y="1271"/>
                  </a:lnTo>
                  <a:lnTo>
                    <a:pt x="1949" y="1280"/>
                  </a:lnTo>
                  <a:lnTo>
                    <a:pt x="1949" y="1280"/>
                  </a:lnTo>
                  <a:lnTo>
                    <a:pt x="1949" y="1289"/>
                  </a:lnTo>
                  <a:lnTo>
                    <a:pt x="1949" y="1289"/>
                  </a:lnTo>
                  <a:lnTo>
                    <a:pt x="1940" y="1280"/>
                  </a:lnTo>
                  <a:lnTo>
                    <a:pt x="1940" y="1280"/>
                  </a:lnTo>
                  <a:lnTo>
                    <a:pt x="1922" y="1289"/>
                  </a:lnTo>
                  <a:lnTo>
                    <a:pt x="1913" y="1298"/>
                  </a:lnTo>
                  <a:lnTo>
                    <a:pt x="1905" y="1316"/>
                  </a:lnTo>
                  <a:lnTo>
                    <a:pt x="1905" y="1316"/>
                  </a:lnTo>
                  <a:lnTo>
                    <a:pt x="1896" y="1333"/>
                  </a:lnTo>
                  <a:lnTo>
                    <a:pt x="1887" y="1351"/>
                  </a:lnTo>
                  <a:lnTo>
                    <a:pt x="1869" y="1360"/>
                  </a:lnTo>
                  <a:lnTo>
                    <a:pt x="1852" y="1369"/>
                  </a:lnTo>
                  <a:lnTo>
                    <a:pt x="1852" y="1369"/>
                  </a:lnTo>
                  <a:lnTo>
                    <a:pt x="1843" y="1369"/>
                  </a:lnTo>
                  <a:lnTo>
                    <a:pt x="1834" y="1386"/>
                  </a:lnTo>
                  <a:lnTo>
                    <a:pt x="1834" y="1386"/>
                  </a:lnTo>
                  <a:lnTo>
                    <a:pt x="1825" y="1386"/>
                  </a:lnTo>
                  <a:lnTo>
                    <a:pt x="1825" y="1386"/>
                  </a:lnTo>
                  <a:lnTo>
                    <a:pt x="1825" y="1395"/>
                  </a:lnTo>
                  <a:lnTo>
                    <a:pt x="1825" y="1395"/>
                  </a:lnTo>
                  <a:lnTo>
                    <a:pt x="1816" y="1395"/>
                  </a:lnTo>
                  <a:lnTo>
                    <a:pt x="1816" y="1395"/>
                  </a:lnTo>
                  <a:lnTo>
                    <a:pt x="1799" y="1404"/>
                  </a:lnTo>
                  <a:lnTo>
                    <a:pt x="1790" y="1413"/>
                  </a:lnTo>
                  <a:lnTo>
                    <a:pt x="1781" y="1430"/>
                  </a:lnTo>
                  <a:lnTo>
                    <a:pt x="1781" y="1430"/>
                  </a:lnTo>
                  <a:lnTo>
                    <a:pt x="1781" y="1439"/>
                  </a:lnTo>
                  <a:lnTo>
                    <a:pt x="1781" y="1439"/>
                  </a:lnTo>
                  <a:lnTo>
                    <a:pt x="1772" y="1439"/>
                  </a:lnTo>
                  <a:lnTo>
                    <a:pt x="1755" y="1439"/>
                  </a:lnTo>
                  <a:lnTo>
                    <a:pt x="1755" y="1439"/>
                  </a:lnTo>
                  <a:lnTo>
                    <a:pt x="1737" y="1448"/>
                  </a:lnTo>
                  <a:lnTo>
                    <a:pt x="1737" y="1457"/>
                  </a:lnTo>
                  <a:lnTo>
                    <a:pt x="1737" y="1457"/>
                  </a:lnTo>
                  <a:lnTo>
                    <a:pt x="1728" y="1466"/>
                  </a:lnTo>
                  <a:lnTo>
                    <a:pt x="1728" y="1466"/>
                  </a:lnTo>
                  <a:lnTo>
                    <a:pt x="1719" y="1474"/>
                  </a:lnTo>
                  <a:lnTo>
                    <a:pt x="1719" y="1474"/>
                  </a:lnTo>
                  <a:lnTo>
                    <a:pt x="1719" y="1483"/>
                  </a:lnTo>
                  <a:lnTo>
                    <a:pt x="1710" y="1492"/>
                  </a:lnTo>
                  <a:lnTo>
                    <a:pt x="1710" y="1501"/>
                  </a:lnTo>
                  <a:lnTo>
                    <a:pt x="1710" y="1501"/>
                  </a:lnTo>
                  <a:lnTo>
                    <a:pt x="1719" y="1519"/>
                  </a:lnTo>
                  <a:lnTo>
                    <a:pt x="1719" y="1519"/>
                  </a:lnTo>
                  <a:lnTo>
                    <a:pt x="1719" y="1527"/>
                  </a:lnTo>
                  <a:lnTo>
                    <a:pt x="1719" y="1527"/>
                  </a:lnTo>
                  <a:lnTo>
                    <a:pt x="1728" y="1545"/>
                  </a:lnTo>
                  <a:lnTo>
                    <a:pt x="1728" y="1554"/>
                  </a:lnTo>
                  <a:lnTo>
                    <a:pt x="1728" y="1554"/>
                  </a:lnTo>
                  <a:lnTo>
                    <a:pt x="1728" y="1563"/>
                  </a:lnTo>
                  <a:lnTo>
                    <a:pt x="1728" y="1563"/>
                  </a:lnTo>
                  <a:lnTo>
                    <a:pt x="1737" y="1589"/>
                  </a:lnTo>
                  <a:lnTo>
                    <a:pt x="1746" y="1598"/>
                  </a:lnTo>
                  <a:lnTo>
                    <a:pt x="1737" y="1616"/>
                  </a:lnTo>
                  <a:lnTo>
                    <a:pt x="1737" y="1625"/>
                  </a:lnTo>
                  <a:lnTo>
                    <a:pt x="1737" y="1625"/>
                  </a:lnTo>
                  <a:lnTo>
                    <a:pt x="1719" y="1651"/>
                  </a:lnTo>
                  <a:lnTo>
                    <a:pt x="1719" y="1651"/>
                  </a:lnTo>
                  <a:lnTo>
                    <a:pt x="1719" y="1660"/>
                  </a:lnTo>
                  <a:lnTo>
                    <a:pt x="1719" y="1669"/>
                  </a:lnTo>
                  <a:lnTo>
                    <a:pt x="1719" y="1669"/>
                  </a:lnTo>
                  <a:lnTo>
                    <a:pt x="1728" y="1677"/>
                  </a:lnTo>
                  <a:lnTo>
                    <a:pt x="1737" y="1677"/>
                  </a:lnTo>
                  <a:lnTo>
                    <a:pt x="1737" y="1677"/>
                  </a:lnTo>
                  <a:lnTo>
                    <a:pt x="1746" y="1686"/>
                  </a:lnTo>
                  <a:lnTo>
                    <a:pt x="1746" y="1686"/>
                  </a:lnTo>
                  <a:lnTo>
                    <a:pt x="1746" y="1686"/>
                  </a:lnTo>
                  <a:lnTo>
                    <a:pt x="1746" y="1686"/>
                  </a:lnTo>
                  <a:lnTo>
                    <a:pt x="1781" y="1704"/>
                  </a:lnTo>
                  <a:lnTo>
                    <a:pt x="1781" y="1704"/>
                  </a:lnTo>
                  <a:lnTo>
                    <a:pt x="1781" y="1704"/>
                  </a:lnTo>
                  <a:lnTo>
                    <a:pt x="1790" y="1704"/>
                  </a:lnTo>
                  <a:lnTo>
                    <a:pt x="1790" y="1704"/>
                  </a:lnTo>
                  <a:lnTo>
                    <a:pt x="1790" y="1713"/>
                  </a:lnTo>
                  <a:lnTo>
                    <a:pt x="1790" y="1713"/>
                  </a:lnTo>
                  <a:lnTo>
                    <a:pt x="1799" y="1713"/>
                  </a:lnTo>
                  <a:lnTo>
                    <a:pt x="1799" y="1713"/>
                  </a:lnTo>
                  <a:lnTo>
                    <a:pt x="1807" y="1722"/>
                  </a:lnTo>
                  <a:lnTo>
                    <a:pt x="1825" y="1722"/>
                  </a:lnTo>
                  <a:lnTo>
                    <a:pt x="1825" y="1722"/>
                  </a:lnTo>
                  <a:lnTo>
                    <a:pt x="1825" y="1722"/>
                  </a:lnTo>
                  <a:lnTo>
                    <a:pt x="1825" y="1722"/>
                  </a:lnTo>
                  <a:lnTo>
                    <a:pt x="1825" y="1722"/>
                  </a:lnTo>
                  <a:lnTo>
                    <a:pt x="1834" y="1722"/>
                  </a:lnTo>
                  <a:lnTo>
                    <a:pt x="1834" y="1722"/>
                  </a:lnTo>
                  <a:lnTo>
                    <a:pt x="1852" y="1730"/>
                  </a:lnTo>
                  <a:lnTo>
                    <a:pt x="1878" y="1739"/>
                  </a:lnTo>
                  <a:lnTo>
                    <a:pt x="1878" y="1739"/>
                  </a:lnTo>
                  <a:lnTo>
                    <a:pt x="1878" y="1739"/>
                  </a:lnTo>
                  <a:lnTo>
                    <a:pt x="1887" y="1730"/>
                  </a:lnTo>
                  <a:lnTo>
                    <a:pt x="1887" y="1730"/>
                  </a:lnTo>
                  <a:lnTo>
                    <a:pt x="1975" y="1713"/>
                  </a:lnTo>
                  <a:lnTo>
                    <a:pt x="1975" y="1713"/>
                  </a:lnTo>
                  <a:lnTo>
                    <a:pt x="2019" y="1695"/>
                  </a:lnTo>
                  <a:lnTo>
                    <a:pt x="2055" y="1695"/>
                  </a:lnTo>
                  <a:lnTo>
                    <a:pt x="2055" y="1695"/>
                  </a:lnTo>
                  <a:lnTo>
                    <a:pt x="2081" y="1695"/>
                  </a:lnTo>
                  <a:lnTo>
                    <a:pt x="2081" y="1695"/>
                  </a:lnTo>
                  <a:lnTo>
                    <a:pt x="2099" y="1695"/>
                  </a:lnTo>
                  <a:lnTo>
                    <a:pt x="2107" y="1686"/>
                  </a:lnTo>
                  <a:lnTo>
                    <a:pt x="2116" y="1677"/>
                  </a:lnTo>
                  <a:lnTo>
                    <a:pt x="2116" y="1677"/>
                  </a:lnTo>
                  <a:lnTo>
                    <a:pt x="2116" y="1677"/>
                  </a:lnTo>
                  <a:lnTo>
                    <a:pt x="2116" y="1677"/>
                  </a:lnTo>
                  <a:lnTo>
                    <a:pt x="2116" y="1677"/>
                  </a:lnTo>
                  <a:lnTo>
                    <a:pt x="2116" y="1677"/>
                  </a:lnTo>
                  <a:lnTo>
                    <a:pt x="2125" y="1686"/>
                  </a:lnTo>
                  <a:lnTo>
                    <a:pt x="2125" y="1686"/>
                  </a:lnTo>
                  <a:lnTo>
                    <a:pt x="2143" y="1713"/>
                  </a:lnTo>
                  <a:lnTo>
                    <a:pt x="2143" y="1713"/>
                  </a:lnTo>
                  <a:lnTo>
                    <a:pt x="2152" y="1722"/>
                  </a:lnTo>
                  <a:lnTo>
                    <a:pt x="2152" y="1722"/>
                  </a:lnTo>
                  <a:lnTo>
                    <a:pt x="2143" y="1722"/>
                  </a:lnTo>
                  <a:lnTo>
                    <a:pt x="2143" y="1722"/>
                  </a:lnTo>
                  <a:lnTo>
                    <a:pt x="2143" y="1722"/>
                  </a:lnTo>
                  <a:lnTo>
                    <a:pt x="2134" y="1722"/>
                  </a:lnTo>
                  <a:lnTo>
                    <a:pt x="2134" y="1722"/>
                  </a:lnTo>
                  <a:lnTo>
                    <a:pt x="2134" y="1730"/>
                  </a:lnTo>
                  <a:lnTo>
                    <a:pt x="2134" y="1730"/>
                  </a:lnTo>
                  <a:lnTo>
                    <a:pt x="2116" y="1730"/>
                  </a:lnTo>
                  <a:lnTo>
                    <a:pt x="2116" y="1730"/>
                  </a:lnTo>
                  <a:lnTo>
                    <a:pt x="2099" y="1739"/>
                  </a:lnTo>
                  <a:lnTo>
                    <a:pt x="2090" y="1748"/>
                  </a:lnTo>
                  <a:lnTo>
                    <a:pt x="2090" y="1748"/>
                  </a:lnTo>
                  <a:lnTo>
                    <a:pt x="2090" y="1757"/>
                  </a:lnTo>
                  <a:lnTo>
                    <a:pt x="2090" y="1757"/>
                  </a:lnTo>
                  <a:lnTo>
                    <a:pt x="2063" y="1757"/>
                  </a:lnTo>
                  <a:lnTo>
                    <a:pt x="2063" y="1757"/>
                  </a:lnTo>
                  <a:lnTo>
                    <a:pt x="2037" y="1748"/>
                  </a:lnTo>
                  <a:lnTo>
                    <a:pt x="2002" y="1748"/>
                  </a:lnTo>
                  <a:lnTo>
                    <a:pt x="2002" y="1748"/>
                  </a:lnTo>
                  <a:lnTo>
                    <a:pt x="1966" y="1757"/>
                  </a:lnTo>
                  <a:lnTo>
                    <a:pt x="1966" y="1757"/>
                  </a:lnTo>
                  <a:lnTo>
                    <a:pt x="1931" y="1757"/>
                  </a:lnTo>
                  <a:lnTo>
                    <a:pt x="1896" y="1766"/>
                  </a:lnTo>
                  <a:lnTo>
                    <a:pt x="1896" y="1766"/>
                  </a:lnTo>
                  <a:lnTo>
                    <a:pt x="1887" y="1775"/>
                  </a:lnTo>
                  <a:lnTo>
                    <a:pt x="1887" y="1775"/>
                  </a:lnTo>
                  <a:lnTo>
                    <a:pt x="1878" y="1783"/>
                  </a:lnTo>
                  <a:lnTo>
                    <a:pt x="1878" y="1783"/>
                  </a:lnTo>
                  <a:lnTo>
                    <a:pt x="1869" y="1783"/>
                  </a:lnTo>
                  <a:lnTo>
                    <a:pt x="1869" y="1783"/>
                  </a:lnTo>
                  <a:lnTo>
                    <a:pt x="1860" y="1792"/>
                  </a:lnTo>
                  <a:lnTo>
                    <a:pt x="1860" y="1792"/>
                  </a:lnTo>
                  <a:lnTo>
                    <a:pt x="1860" y="1810"/>
                  </a:lnTo>
                  <a:lnTo>
                    <a:pt x="1860" y="1819"/>
                  </a:lnTo>
                  <a:lnTo>
                    <a:pt x="1860" y="1819"/>
                  </a:lnTo>
                  <a:lnTo>
                    <a:pt x="1869" y="1819"/>
                  </a:lnTo>
                  <a:lnTo>
                    <a:pt x="1869" y="1819"/>
                  </a:lnTo>
                  <a:lnTo>
                    <a:pt x="1869" y="1845"/>
                  </a:lnTo>
                  <a:lnTo>
                    <a:pt x="1869" y="1845"/>
                  </a:lnTo>
                  <a:lnTo>
                    <a:pt x="1878" y="1854"/>
                  </a:lnTo>
                  <a:lnTo>
                    <a:pt x="1878" y="1854"/>
                  </a:lnTo>
                  <a:lnTo>
                    <a:pt x="1896" y="1872"/>
                  </a:lnTo>
                  <a:lnTo>
                    <a:pt x="1905" y="1872"/>
                  </a:lnTo>
                  <a:lnTo>
                    <a:pt x="1913" y="1872"/>
                  </a:lnTo>
                  <a:lnTo>
                    <a:pt x="1913" y="1872"/>
                  </a:lnTo>
                  <a:lnTo>
                    <a:pt x="1922" y="1872"/>
                  </a:lnTo>
                  <a:lnTo>
                    <a:pt x="1922" y="1872"/>
                  </a:lnTo>
                  <a:lnTo>
                    <a:pt x="1922" y="1872"/>
                  </a:lnTo>
                  <a:lnTo>
                    <a:pt x="1922" y="1881"/>
                  </a:lnTo>
                  <a:lnTo>
                    <a:pt x="1905" y="1881"/>
                  </a:lnTo>
                  <a:lnTo>
                    <a:pt x="1905" y="1881"/>
                  </a:lnTo>
                  <a:lnTo>
                    <a:pt x="1896" y="1881"/>
                  </a:lnTo>
                  <a:lnTo>
                    <a:pt x="1896" y="1881"/>
                  </a:lnTo>
                  <a:lnTo>
                    <a:pt x="1887" y="1898"/>
                  </a:lnTo>
                  <a:lnTo>
                    <a:pt x="1887" y="1907"/>
                  </a:lnTo>
                  <a:lnTo>
                    <a:pt x="1887" y="1907"/>
                  </a:lnTo>
                  <a:lnTo>
                    <a:pt x="1887" y="1916"/>
                  </a:lnTo>
                  <a:lnTo>
                    <a:pt x="1887" y="1942"/>
                  </a:lnTo>
                  <a:lnTo>
                    <a:pt x="1887" y="1942"/>
                  </a:lnTo>
                  <a:lnTo>
                    <a:pt x="1887" y="1951"/>
                  </a:lnTo>
                  <a:lnTo>
                    <a:pt x="1869" y="1960"/>
                  </a:lnTo>
                  <a:lnTo>
                    <a:pt x="1852" y="1960"/>
                  </a:lnTo>
                  <a:lnTo>
                    <a:pt x="1852" y="1960"/>
                  </a:lnTo>
                  <a:lnTo>
                    <a:pt x="1834" y="1942"/>
                  </a:lnTo>
                  <a:lnTo>
                    <a:pt x="1825" y="1916"/>
                  </a:lnTo>
                  <a:lnTo>
                    <a:pt x="1816" y="1907"/>
                  </a:lnTo>
                  <a:lnTo>
                    <a:pt x="1816" y="1907"/>
                  </a:lnTo>
                  <a:lnTo>
                    <a:pt x="1816" y="1907"/>
                  </a:lnTo>
                  <a:lnTo>
                    <a:pt x="1816" y="1907"/>
                  </a:lnTo>
                  <a:lnTo>
                    <a:pt x="1799" y="1889"/>
                  </a:lnTo>
                  <a:lnTo>
                    <a:pt x="1799" y="1889"/>
                  </a:lnTo>
                  <a:lnTo>
                    <a:pt x="1790" y="1889"/>
                  </a:lnTo>
                  <a:lnTo>
                    <a:pt x="1781" y="1898"/>
                  </a:lnTo>
                  <a:lnTo>
                    <a:pt x="1781" y="1898"/>
                  </a:lnTo>
                  <a:lnTo>
                    <a:pt x="1781" y="1898"/>
                  </a:lnTo>
                  <a:lnTo>
                    <a:pt x="1781" y="1898"/>
                  </a:lnTo>
                  <a:lnTo>
                    <a:pt x="1755" y="1916"/>
                  </a:lnTo>
                  <a:lnTo>
                    <a:pt x="1755" y="1916"/>
                  </a:lnTo>
                  <a:lnTo>
                    <a:pt x="1746" y="1925"/>
                  </a:lnTo>
                  <a:lnTo>
                    <a:pt x="1746" y="1925"/>
                  </a:lnTo>
                  <a:lnTo>
                    <a:pt x="1728" y="1933"/>
                  </a:lnTo>
                  <a:lnTo>
                    <a:pt x="1728" y="1942"/>
                  </a:lnTo>
                  <a:lnTo>
                    <a:pt x="1728" y="1942"/>
                  </a:lnTo>
                  <a:lnTo>
                    <a:pt x="1728" y="1942"/>
                  </a:lnTo>
                  <a:lnTo>
                    <a:pt x="1728" y="1942"/>
                  </a:lnTo>
                  <a:lnTo>
                    <a:pt x="1719" y="1951"/>
                  </a:lnTo>
                  <a:lnTo>
                    <a:pt x="1719" y="1951"/>
                  </a:lnTo>
                  <a:lnTo>
                    <a:pt x="1719" y="1960"/>
                  </a:lnTo>
                  <a:lnTo>
                    <a:pt x="1719" y="1960"/>
                  </a:lnTo>
                  <a:lnTo>
                    <a:pt x="1719" y="1969"/>
                  </a:lnTo>
                  <a:lnTo>
                    <a:pt x="1719" y="1969"/>
                  </a:lnTo>
                  <a:lnTo>
                    <a:pt x="1702" y="1986"/>
                  </a:lnTo>
                  <a:lnTo>
                    <a:pt x="1702" y="2004"/>
                  </a:lnTo>
                  <a:lnTo>
                    <a:pt x="1710" y="2031"/>
                  </a:lnTo>
                  <a:lnTo>
                    <a:pt x="1710" y="2031"/>
                  </a:lnTo>
                  <a:lnTo>
                    <a:pt x="1710" y="2031"/>
                  </a:lnTo>
                  <a:lnTo>
                    <a:pt x="1710" y="2031"/>
                  </a:lnTo>
                  <a:lnTo>
                    <a:pt x="1710" y="2039"/>
                  </a:lnTo>
                  <a:lnTo>
                    <a:pt x="1710" y="2039"/>
                  </a:lnTo>
                  <a:lnTo>
                    <a:pt x="1719" y="2066"/>
                  </a:lnTo>
                  <a:lnTo>
                    <a:pt x="1710" y="2075"/>
                  </a:lnTo>
                  <a:lnTo>
                    <a:pt x="1710" y="2075"/>
                  </a:lnTo>
                  <a:lnTo>
                    <a:pt x="1702" y="2084"/>
                  </a:lnTo>
                  <a:lnTo>
                    <a:pt x="1702" y="2092"/>
                  </a:lnTo>
                  <a:lnTo>
                    <a:pt x="1702" y="2092"/>
                  </a:lnTo>
                  <a:lnTo>
                    <a:pt x="1719" y="2110"/>
                  </a:lnTo>
                  <a:lnTo>
                    <a:pt x="1719" y="2110"/>
                  </a:lnTo>
                  <a:lnTo>
                    <a:pt x="1719" y="2110"/>
                  </a:lnTo>
                  <a:lnTo>
                    <a:pt x="1719" y="2110"/>
                  </a:lnTo>
                  <a:lnTo>
                    <a:pt x="1710" y="2119"/>
                  </a:lnTo>
                  <a:lnTo>
                    <a:pt x="1710" y="2119"/>
                  </a:lnTo>
                  <a:lnTo>
                    <a:pt x="1702" y="2128"/>
                  </a:lnTo>
                  <a:lnTo>
                    <a:pt x="1702" y="2128"/>
                  </a:lnTo>
                  <a:lnTo>
                    <a:pt x="1702" y="2145"/>
                  </a:lnTo>
                  <a:lnTo>
                    <a:pt x="1702" y="2145"/>
                  </a:lnTo>
                  <a:lnTo>
                    <a:pt x="1702" y="2145"/>
                  </a:lnTo>
                  <a:lnTo>
                    <a:pt x="1702" y="2145"/>
                  </a:lnTo>
                  <a:lnTo>
                    <a:pt x="1693" y="2154"/>
                  </a:lnTo>
                  <a:lnTo>
                    <a:pt x="1693" y="2154"/>
                  </a:lnTo>
                  <a:lnTo>
                    <a:pt x="1684" y="2163"/>
                  </a:lnTo>
                  <a:lnTo>
                    <a:pt x="1684" y="2163"/>
                  </a:lnTo>
                  <a:lnTo>
                    <a:pt x="1684" y="2163"/>
                  </a:lnTo>
                  <a:lnTo>
                    <a:pt x="1684" y="2163"/>
                  </a:lnTo>
                  <a:lnTo>
                    <a:pt x="1675" y="2163"/>
                  </a:lnTo>
                  <a:lnTo>
                    <a:pt x="1675" y="2163"/>
                  </a:lnTo>
                  <a:lnTo>
                    <a:pt x="1657" y="2154"/>
                  </a:lnTo>
                  <a:lnTo>
                    <a:pt x="1657" y="2154"/>
                  </a:lnTo>
                  <a:lnTo>
                    <a:pt x="1640" y="2154"/>
                  </a:lnTo>
                  <a:lnTo>
                    <a:pt x="1640" y="2154"/>
                  </a:lnTo>
                  <a:lnTo>
                    <a:pt x="1631" y="2154"/>
                  </a:lnTo>
                  <a:lnTo>
                    <a:pt x="1631" y="2154"/>
                  </a:lnTo>
                  <a:lnTo>
                    <a:pt x="1613" y="2163"/>
                  </a:lnTo>
                  <a:lnTo>
                    <a:pt x="1605" y="2163"/>
                  </a:lnTo>
                  <a:lnTo>
                    <a:pt x="1605" y="2163"/>
                  </a:lnTo>
                  <a:lnTo>
                    <a:pt x="1596" y="2163"/>
                  </a:lnTo>
                  <a:lnTo>
                    <a:pt x="1587" y="2145"/>
                  </a:lnTo>
                  <a:lnTo>
                    <a:pt x="1587" y="2145"/>
                  </a:lnTo>
                  <a:lnTo>
                    <a:pt x="1578" y="2128"/>
                  </a:lnTo>
                  <a:lnTo>
                    <a:pt x="1569" y="2128"/>
                  </a:lnTo>
                  <a:lnTo>
                    <a:pt x="1569" y="2128"/>
                  </a:lnTo>
                  <a:lnTo>
                    <a:pt x="1507" y="2137"/>
                  </a:lnTo>
                  <a:lnTo>
                    <a:pt x="1472" y="2145"/>
                  </a:lnTo>
                  <a:lnTo>
                    <a:pt x="1446" y="2172"/>
                  </a:lnTo>
                  <a:lnTo>
                    <a:pt x="1446" y="2172"/>
                  </a:lnTo>
                  <a:lnTo>
                    <a:pt x="1428" y="2181"/>
                  </a:lnTo>
                  <a:lnTo>
                    <a:pt x="1402" y="2181"/>
                  </a:lnTo>
                  <a:lnTo>
                    <a:pt x="1402" y="2181"/>
                  </a:lnTo>
                  <a:lnTo>
                    <a:pt x="1393" y="2189"/>
                  </a:lnTo>
                  <a:lnTo>
                    <a:pt x="1375" y="2189"/>
                  </a:lnTo>
                  <a:lnTo>
                    <a:pt x="1375" y="2189"/>
                  </a:lnTo>
                  <a:lnTo>
                    <a:pt x="1357" y="2189"/>
                  </a:lnTo>
                  <a:lnTo>
                    <a:pt x="1357" y="2207"/>
                  </a:lnTo>
                  <a:lnTo>
                    <a:pt x="1357" y="2207"/>
                  </a:lnTo>
                  <a:lnTo>
                    <a:pt x="1357" y="2207"/>
                  </a:lnTo>
                  <a:lnTo>
                    <a:pt x="1357" y="2207"/>
                  </a:lnTo>
                  <a:lnTo>
                    <a:pt x="1357" y="2207"/>
                  </a:lnTo>
                  <a:lnTo>
                    <a:pt x="1357" y="2207"/>
                  </a:lnTo>
                  <a:lnTo>
                    <a:pt x="1349" y="2198"/>
                  </a:lnTo>
                  <a:lnTo>
                    <a:pt x="1349" y="2198"/>
                  </a:lnTo>
                  <a:lnTo>
                    <a:pt x="1349" y="2189"/>
                  </a:lnTo>
                  <a:lnTo>
                    <a:pt x="1340" y="2181"/>
                  </a:lnTo>
                  <a:lnTo>
                    <a:pt x="1313" y="2181"/>
                  </a:lnTo>
                  <a:lnTo>
                    <a:pt x="1322" y="2181"/>
                  </a:lnTo>
                  <a:lnTo>
                    <a:pt x="1322" y="2181"/>
                  </a:lnTo>
                  <a:lnTo>
                    <a:pt x="1322" y="2163"/>
                  </a:lnTo>
                  <a:lnTo>
                    <a:pt x="1313" y="2154"/>
                  </a:lnTo>
                  <a:lnTo>
                    <a:pt x="1313" y="2154"/>
                  </a:lnTo>
                  <a:lnTo>
                    <a:pt x="1305" y="2154"/>
                  </a:lnTo>
                  <a:lnTo>
                    <a:pt x="1296" y="2154"/>
                  </a:lnTo>
                  <a:lnTo>
                    <a:pt x="1296" y="2154"/>
                  </a:lnTo>
                  <a:lnTo>
                    <a:pt x="1278" y="2163"/>
                  </a:lnTo>
                  <a:lnTo>
                    <a:pt x="1269" y="2163"/>
                  </a:lnTo>
                  <a:lnTo>
                    <a:pt x="1269" y="2163"/>
                  </a:lnTo>
                  <a:lnTo>
                    <a:pt x="1252" y="2163"/>
                  </a:lnTo>
                  <a:lnTo>
                    <a:pt x="1225" y="2181"/>
                  </a:lnTo>
                  <a:lnTo>
                    <a:pt x="1225" y="2181"/>
                  </a:lnTo>
                  <a:lnTo>
                    <a:pt x="1207" y="2189"/>
                  </a:lnTo>
                  <a:lnTo>
                    <a:pt x="1207" y="2189"/>
                  </a:lnTo>
                  <a:lnTo>
                    <a:pt x="1207" y="2198"/>
                  </a:lnTo>
                  <a:lnTo>
                    <a:pt x="1207" y="2198"/>
                  </a:lnTo>
                  <a:lnTo>
                    <a:pt x="1199" y="2198"/>
                  </a:lnTo>
                  <a:lnTo>
                    <a:pt x="1199" y="2198"/>
                  </a:lnTo>
                  <a:lnTo>
                    <a:pt x="1190" y="2207"/>
                  </a:lnTo>
                  <a:lnTo>
                    <a:pt x="1190" y="2207"/>
                  </a:lnTo>
                  <a:lnTo>
                    <a:pt x="1181" y="2198"/>
                  </a:lnTo>
                  <a:lnTo>
                    <a:pt x="1181" y="2198"/>
                  </a:lnTo>
                  <a:lnTo>
                    <a:pt x="1172" y="2198"/>
                  </a:lnTo>
                  <a:lnTo>
                    <a:pt x="1172" y="2198"/>
                  </a:lnTo>
                  <a:lnTo>
                    <a:pt x="1181" y="2189"/>
                  </a:lnTo>
                  <a:lnTo>
                    <a:pt x="1181" y="2181"/>
                  </a:lnTo>
                  <a:lnTo>
                    <a:pt x="1181" y="2181"/>
                  </a:lnTo>
                  <a:lnTo>
                    <a:pt x="1172" y="2172"/>
                  </a:lnTo>
                  <a:lnTo>
                    <a:pt x="1163" y="2163"/>
                  </a:lnTo>
                  <a:lnTo>
                    <a:pt x="1155" y="2163"/>
                  </a:lnTo>
                  <a:lnTo>
                    <a:pt x="1155" y="2163"/>
                  </a:lnTo>
                  <a:lnTo>
                    <a:pt x="1155" y="2163"/>
                  </a:lnTo>
                  <a:lnTo>
                    <a:pt x="1155" y="2163"/>
                  </a:lnTo>
                  <a:lnTo>
                    <a:pt x="1137" y="2172"/>
                  </a:lnTo>
                  <a:lnTo>
                    <a:pt x="1120" y="2163"/>
                  </a:lnTo>
                  <a:lnTo>
                    <a:pt x="1120" y="2163"/>
                  </a:lnTo>
                  <a:lnTo>
                    <a:pt x="1120" y="2154"/>
                  </a:lnTo>
                  <a:lnTo>
                    <a:pt x="1120" y="2154"/>
                  </a:lnTo>
                  <a:lnTo>
                    <a:pt x="1120" y="2145"/>
                  </a:lnTo>
                  <a:lnTo>
                    <a:pt x="1103" y="2137"/>
                  </a:lnTo>
                  <a:lnTo>
                    <a:pt x="1103" y="2137"/>
                  </a:lnTo>
                  <a:lnTo>
                    <a:pt x="1103" y="2128"/>
                  </a:lnTo>
                  <a:lnTo>
                    <a:pt x="1103" y="2128"/>
                  </a:lnTo>
                  <a:lnTo>
                    <a:pt x="1103" y="2119"/>
                  </a:lnTo>
                  <a:lnTo>
                    <a:pt x="1103" y="2119"/>
                  </a:lnTo>
                  <a:lnTo>
                    <a:pt x="1103" y="2119"/>
                  </a:lnTo>
                  <a:lnTo>
                    <a:pt x="1103" y="2119"/>
                  </a:lnTo>
                  <a:lnTo>
                    <a:pt x="1111" y="2128"/>
                  </a:lnTo>
                  <a:lnTo>
                    <a:pt x="1111" y="2128"/>
                  </a:lnTo>
                  <a:lnTo>
                    <a:pt x="1129" y="2137"/>
                  </a:lnTo>
                  <a:lnTo>
                    <a:pt x="1137" y="2137"/>
                  </a:lnTo>
                  <a:lnTo>
                    <a:pt x="1137" y="2137"/>
                  </a:lnTo>
                  <a:lnTo>
                    <a:pt x="1155" y="2137"/>
                  </a:lnTo>
                  <a:lnTo>
                    <a:pt x="1163" y="2128"/>
                  </a:lnTo>
                  <a:lnTo>
                    <a:pt x="1163" y="2128"/>
                  </a:lnTo>
                  <a:lnTo>
                    <a:pt x="1163" y="2119"/>
                  </a:lnTo>
                  <a:lnTo>
                    <a:pt x="1163" y="2119"/>
                  </a:lnTo>
                  <a:lnTo>
                    <a:pt x="1163" y="2092"/>
                  </a:lnTo>
                  <a:lnTo>
                    <a:pt x="1155" y="2075"/>
                  </a:lnTo>
                  <a:lnTo>
                    <a:pt x="1155" y="2075"/>
                  </a:lnTo>
                  <a:lnTo>
                    <a:pt x="1137" y="2075"/>
                  </a:lnTo>
                  <a:lnTo>
                    <a:pt x="1129" y="2075"/>
                  </a:lnTo>
                  <a:lnTo>
                    <a:pt x="1129" y="2075"/>
                  </a:lnTo>
                  <a:lnTo>
                    <a:pt x="1120" y="2084"/>
                  </a:lnTo>
                  <a:lnTo>
                    <a:pt x="1120" y="2084"/>
                  </a:lnTo>
                  <a:lnTo>
                    <a:pt x="1120" y="2084"/>
                  </a:lnTo>
                  <a:lnTo>
                    <a:pt x="1120" y="2084"/>
                  </a:lnTo>
                  <a:lnTo>
                    <a:pt x="1120" y="2075"/>
                  </a:lnTo>
                  <a:lnTo>
                    <a:pt x="1120" y="2075"/>
                  </a:lnTo>
                  <a:lnTo>
                    <a:pt x="1120" y="2075"/>
                  </a:lnTo>
                  <a:lnTo>
                    <a:pt x="1120" y="2075"/>
                  </a:lnTo>
                  <a:lnTo>
                    <a:pt x="1120" y="2066"/>
                  </a:lnTo>
                  <a:lnTo>
                    <a:pt x="1120" y="2066"/>
                  </a:lnTo>
                  <a:lnTo>
                    <a:pt x="1129" y="2057"/>
                  </a:lnTo>
                  <a:lnTo>
                    <a:pt x="1129" y="2057"/>
                  </a:lnTo>
                  <a:lnTo>
                    <a:pt x="1137" y="2048"/>
                  </a:lnTo>
                  <a:lnTo>
                    <a:pt x="1137" y="2048"/>
                  </a:lnTo>
                  <a:lnTo>
                    <a:pt x="1146" y="2048"/>
                  </a:lnTo>
                  <a:lnTo>
                    <a:pt x="1155" y="2048"/>
                  </a:lnTo>
                  <a:lnTo>
                    <a:pt x="1155" y="2048"/>
                  </a:lnTo>
                  <a:lnTo>
                    <a:pt x="1163" y="2039"/>
                  </a:lnTo>
                  <a:lnTo>
                    <a:pt x="1172" y="2031"/>
                  </a:lnTo>
                  <a:lnTo>
                    <a:pt x="1172" y="2031"/>
                  </a:lnTo>
                  <a:lnTo>
                    <a:pt x="1172" y="2022"/>
                  </a:lnTo>
                  <a:lnTo>
                    <a:pt x="1163" y="2013"/>
                  </a:lnTo>
                  <a:lnTo>
                    <a:pt x="1163" y="2013"/>
                  </a:lnTo>
                  <a:lnTo>
                    <a:pt x="1137" y="1995"/>
                  </a:lnTo>
                  <a:lnTo>
                    <a:pt x="1137" y="1995"/>
                  </a:lnTo>
                  <a:lnTo>
                    <a:pt x="1137" y="1986"/>
                  </a:lnTo>
                  <a:lnTo>
                    <a:pt x="1137" y="1986"/>
                  </a:lnTo>
                  <a:lnTo>
                    <a:pt x="1137" y="1978"/>
                  </a:lnTo>
                  <a:lnTo>
                    <a:pt x="1137" y="1978"/>
                  </a:lnTo>
                  <a:lnTo>
                    <a:pt x="1137" y="1969"/>
                  </a:lnTo>
                  <a:lnTo>
                    <a:pt x="1137" y="1969"/>
                  </a:lnTo>
                  <a:lnTo>
                    <a:pt x="1155" y="1951"/>
                  </a:lnTo>
                  <a:lnTo>
                    <a:pt x="1155" y="1933"/>
                  </a:lnTo>
                  <a:lnTo>
                    <a:pt x="1155" y="1933"/>
                  </a:lnTo>
                  <a:lnTo>
                    <a:pt x="1146" y="1916"/>
                  </a:lnTo>
                  <a:lnTo>
                    <a:pt x="1146" y="1916"/>
                  </a:lnTo>
                  <a:lnTo>
                    <a:pt x="1137" y="1907"/>
                  </a:lnTo>
                  <a:lnTo>
                    <a:pt x="1129" y="1907"/>
                  </a:lnTo>
                  <a:lnTo>
                    <a:pt x="1129" y="1907"/>
                  </a:lnTo>
                  <a:lnTo>
                    <a:pt x="1103" y="1916"/>
                  </a:lnTo>
                  <a:lnTo>
                    <a:pt x="1094" y="1925"/>
                  </a:lnTo>
                  <a:lnTo>
                    <a:pt x="1094" y="1942"/>
                  </a:lnTo>
                  <a:lnTo>
                    <a:pt x="1094" y="1942"/>
                  </a:lnTo>
                  <a:lnTo>
                    <a:pt x="1094" y="1942"/>
                  </a:lnTo>
                  <a:lnTo>
                    <a:pt x="1076" y="1951"/>
                  </a:lnTo>
                  <a:lnTo>
                    <a:pt x="1076" y="1951"/>
                  </a:lnTo>
                  <a:lnTo>
                    <a:pt x="1067" y="1951"/>
                  </a:lnTo>
                  <a:lnTo>
                    <a:pt x="1059" y="1960"/>
                  </a:lnTo>
                  <a:lnTo>
                    <a:pt x="1059" y="1960"/>
                  </a:lnTo>
                  <a:lnTo>
                    <a:pt x="1067" y="1978"/>
                  </a:lnTo>
                  <a:lnTo>
                    <a:pt x="1067" y="1978"/>
                  </a:lnTo>
                  <a:lnTo>
                    <a:pt x="1067" y="1978"/>
                  </a:lnTo>
                  <a:lnTo>
                    <a:pt x="1067" y="1978"/>
                  </a:lnTo>
                  <a:lnTo>
                    <a:pt x="1059" y="1969"/>
                  </a:lnTo>
                  <a:lnTo>
                    <a:pt x="1059" y="1969"/>
                  </a:lnTo>
                  <a:lnTo>
                    <a:pt x="1050" y="1960"/>
                  </a:lnTo>
                  <a:lnTo>
                    <a:pt x="1032" y="1960"/>
                  </a:lnTo>
                  <a:lnTo>
                    <a:pt x="1032" y="1960"/>
                  </a:lnTo>
                  <a:lnTo>
                    <a:pt x="1014" y="1969"/>
                  </a:lnTo>
                  <a:lnTo>
                    <a:pt x="1014" y="1978"/>
                  </a:lnTo>
                  <a:lnTo>
                    <a:pt x="1014" y="1978"/>
                  </a:lnTo>
                  <a:lnTo>
                    <a:pt x="1006" y="1986"/>
                  </a:lnTo>
                  <a:lnTo>
                    <a:pt x="1006" y="1986"/>
                  </a:lnTo>
                  <a:lnTo>
                    <a:pt x="1006" y="1986"/>
                  </a:lnTo>
                  <a:lnTo>
                    <a:pt x="1006" y="1986"/>
                  </a:lnTo>
                  <a:lnTo>
                    <a:pt x="997" y="1995"/>
                  </a:lnTo>
                  <a:lnTo>
                    <a:pt x="997" y="1995"/>
                  </a:lnTo>
                  <a:lnTo>
                    <a:pt x="997" y="2004"/>
                  </a:lnTo>
                  <a:lnTo>
                    <a:pt x="997" y="2004"/>
                  </a:lnTo>
                  <a:lnTo>
                    <a:pt x="997" y="2013"/>
                  </a:lnTo>
                  <a:lnTo>
                    <a:pt x="997" y="2031"/>
                  </a:lnTo>
                  <a:lnTo>
                    <a:pt x="997" y="2066"/>
                  </a:lnTo>
                  <a:lnTo>
                    <a:pt x="997" y="2066"/>
                  </a:lnTo>
                  <a:lnTo>
                    <a:pt x="997" y="2066"/>
                  </a:lnTo>
                  <a:lnTo>
                    <a:pt x="1006" y="2084"/>
                  </a:lnTo>
                  <a:lnTo>
                    <a:pt x="1006" y="2084"/>
                  </a:lnTo>
                  <a:lnTo>
                    <a:pt x="1014" y="2092"/>
                  </a:lnTo>
                  <a:lnTo>
                    <a:pt x="1014" y="2092"/>
                  </a:lnTo>
                  <a:lnTo>
                    <a:pt x="1014" y="2101"/>
                  </a:lnTo>
                  <a:lnTo>
                    <a:pt x="1014" y="2101"/>
                  </a:lnTo>
                  <a:lnTo>
                    <a:pt x="1023" y="2110"/>
                  </a:lnTo>
                  <a:lnTo>
                    <a:pt x="1023" y="2110"/>
                  </a:lnTo>
                  <a:lnTo>
                    <a:pt x="1023" y="2119"/>
                  </a:lnTo>
                  <a:lnTo>
                    <a:pt x="1023" y="2119"/>
                  </a:lnTo>
                  <a:lnTo>
                    <a:pt x="1023" y="2128"/>
                  </a:lnTo>
                  <a:lnTo>
                    <a:pt x="1032" y="2145"/>
                  </a:lnTo>
                  <a:lnTo>
                    <a:pt x="1032" y="2145"/>
                  </a:lnTo>
                  <a:lnTo>
                    <a:pt x="1032" y="2145"/>
                  </a:lnTo>
                  <a:lnTo>
                    <a:pt x="1032" y="2145"/>
                  </a:lnTo>
                  <a:lnTo>
                    <a:pt x="1041" y="2163"/>
                  </a:lnTo>
                  <a:lnTo>
                    <a:pt x="1041" y="2163"/>
                  </a:lnTo>
                  <a:lnTo>
                    <a:pt x="1041" y="2163"/>
                  </a:lnTo>
                  <a:lnTo>
                    <a:pt x="1041" y="2163"/>
                  </a:lnTo>
                  <a:lnTo>
                    <a:pt x="1041" y="2181"/>
                  </a:lnTo>
                  <a:lnTo>
                    <a:pt x="1050" y="2207"/>
                  </a:lnTo>
                  <a:lnTo>
                    <a:pt x="1050" y="2207"/>
                  </a:lnTo>
                  <a:lnTo>
                    <a:pt x="1059" y="2216"/>
                  </a:lnTo>
                  <a:lnTo>
                    <a:pt x="1059" y="2216"/>
                  </a:lnTo>
                  <a:lnTo>
                    <a:pt x="1059" y="2216"/>
                  </a:lnTo>
                  <a:lnTo>
                    <a:pt x="1059" y="2216"/>
                  </a:lnTo>
                  <a:lnTo>
                    <a:pt x="1050" y="2216"/>
                  </a:lnTo>
                  <a:lnTo>
                    <a:pt x="1050" y="2216"/>
                  </a:lnTo>
                  <a:lnTo>
                    <a:pt x="1050" y="2216"/>
                  </a:lnTo>
                  <a:lnTo>
                    <a:pt x="1041" y="2225"/>
                  </a:lnTo>
                  <a:lnTo>
                    <a:pt x="1032" y="2234"/>
                  </a:lnTo>
                  <a:lnTo>
                    <a:pt x="1032" y="2234"/>
                  </a:lnTo>
                  <a:lnTo>
                    <a:pt x="1032" y="2234"/>
                  </a:lnTo>
                  <a:lnTo>
                    <a:pt x="1032" y="2234"/>
                  </a:lnTo>
                  <a:lnTo>
                    <a:pt x="1006" y="2225"/>
                  </a:lnTo>
                  <a:lnTo>
                    <a:pt x="1006" y="2225"/>
                  </a:lnTo>
                  <a:lnTo>
                    <a:pt x="997" y="2225"/>
                  </a:lnTo>
                  <a:lnTo>
                    <a:pt x="997" y="2225"/>
                  </a:lnTo>
                  <a:lnTo>
                    <a:pt x="997" y="2216"/>
                  </a:lnTo>
                  <a:lnTo>
                    <a:pt x="961" y="2216"/>
                  </a:lnTo>
                  <a:lnTo>
                    <a:pt x="961" y="2216"/>
                  </a:lnTo>
                  <a:lnTo>
                    <a:pt x="953" y="2225"/>
                  </a:lnTo>
                  <a:lnTo>
                    <a:pt x="944" y="2234"/>
                  </a:lnTo>
                  <a:lnTo>
                    <a:pt x="944" y="2242"/>
                  </a:lnTo>
                  <a:lnTo>
                    <a:pt x="944" y="2242"/>
                  </a:lnTo>
                  <a:lnTo>
                    <a:pt x="944" y="2242"/>
                  </a:lnTo>
                  <a:lnTo>
                    <a:pt x="944" y="2242"/>
                  </a:lnTo>
                  <a:lnTo>
                    <a:pt x="935" y="2242"/>
                  </a:lnTo>
                  <a:lnTo>
                    <a:pt x="935" y="2242"/>
                  </a:lnTo>
                  <a:lnTo>
                    <a:pt x="917" y="2242"/>
                  </a:lnTo>
                  <a:lnTo>
                    <a:pt x="882" y="2242"/>
                  </a:lnTo>
                  <a:lnTo>
                    <a:pt x="882" y="2242"/>
                  </a:lnTo>
                  <a:lnTo>
                    <a:pt x="856" y="2260"/>
                  </a:lnTo>
                  <a:lnTo>
                    <a:pt x="847" y="2269"/>
                  </a:lnTo>
                  <a:lnTo>
                    <a:pt x="847" y="2269"/>
                  </a:lnTo>
                  <a:lnTo>
                    <a:pt x="847" y="2278"/>
                  </a:lnTo>
                  <a:lnTo>
                    <a:pt x="847" y="2287"/>
                  </a:lnTo>
                  <a:lnTo>
                    <a:pt x="847" y="2287"/>
                  </a:lnTo>
                  <a:lnTo>
                    <a:pt x="847" y="2295"/>
                  </a:lnTo>
                  <a:lnTo>
                    <a:pt x="847" y="2295"/>
                  </a:lnTo>
                  <a:lnTo>
                    <a:pt x="838" y="2295"/>
                  </a:lnTo>
                  <a:lnTo>
                    <a:pt x="838" y="2295"/>
                  </a:lnTo>
                  <a:lnTo>
                    <a:pt x="838" y="2278"/>
                  </a:lnTo>
                  <a:lnTo>
                    <a:pt x="820" y="2278"/>
                  </a:lnTo>
                  <a:lnTo>
                    <a:pt x="820" y="2278"/>
                  </a:lnTo>
                  <a:lnTo>
                    <a:pt x="803" y="2287"/>
                  </a:lnTo>
                  <a:lnTo>
                    <a:pt x="803" y="2287"/>
                  </a:lnTo>
                  <a:lnTo>
                    <a:pt x="794" y="2295"/>
                  </a:lnTo>
                  <a:lnTo>
                    <a:pt x="794" y="2304"/>
                  </a:lnTo>
                  <a:lnTo>
                    <a:pt x="794" y="2304"/>
                  </a:lnTo>
                  <a:lnTo>
                    <a:pt x="794" y="2313"/>
                  </a:lnTo>
                  <a:lnTo>
                    <a:pt x="794" y="2313"/>
                  </a:lnTo>
                  <a:lnTo>
                    <a:pt x="794" y="2313"/>
                  </a:lnTo>
                  <a:lnTo>
                    <a:pt x="794" y="2313"/>
                  </a:lnTo>
                  <a:lnTo>
                    <a:pt x="785" y="2322"/>
                  </a:lnTo>
                  <a:lnTo>
                    <a:pt x="785" y="2322"/>
                  </a:lnTo>
                  <a:lnTo>
                    <a:pt x="776" y="2331"/>
                  </a:lnTo>
                  <a:lnTo>
                    <a:pt x="767" y="2348"/>
                  </a:lnTo>
                  <a:lnTo>
                    <a:pt x="767" y="2348"/>
                  </a:lnTo>
                  <a:lnTo>
                    <a:pt x="767" y="2357"/>
                  </a:lnTo>
                  <a:lnTo>
                    <a:pt x="767" y="2357"/>
                  </a:lnTo>
                  <a:lnTo>
                    <a:pt x="759" y="2375"/>
                  </a:lnTo>
                  <a:lnTo>
                    <a:pt x="741" y="2384"/>
                  </a:lnTo>
                  <a:lnTo>
                    <a:pt x="741" y="2384"/>
                  </a:lnTo>
                  <a:lnTo>
                    <a:pt x="732" y="2401"/>
                  </a:lnTo>
                  <a:lnTo>
                    <a:pt x="732" y="2401"/>
                  </a:lnTo>
                  <a:lnTo>
                    <a:pt x="723" y="2401"/>
                  </a:lnTo>
                  <a:lnTo>
                    <a:pt x="723" y="2401"/>
                  </a:lnTo>
                  <a:lnTo>
                    <a:pt x="714" y="2410"/>
                  </a:lnTo>
                  <a:lnTo>
                    <a:pt x="714" y="2410"/>
                  </a:lnTo>
                  <a:lnTo>
                    <a:pt x="706" y="2410"/>
                  </a:lnTo>
                  <a:lnTo>
                    <a:pt x="706" y="2410"/>
                  </a:lnTo>
                  <a:lnTo>
                    <a:pt x="688" y="2419"/>
                  </a:lnTo>
                  <a:lnTo>
                    <a:pt x="688" y="2419"/>
                  </a:lnTo>
                  <a:lnTo>
                    <a:pt x="688" y="2419"/>
                  </a:lnTo>
                  <a:lnTo>
                    <a:pt x="670" y="2419"/>
                  </a:lnTo>
                  <a:lnTo>
                    <a:pt x="670" y="2419"/>
                  </a:lnTo>
                  <a:lnTo>
                    <a:pt x="653" y="2419"/>
                  </a:lnTo>
                  <a:lnTo>
                    <a:pt x="644" y="2428"/>
                  </a:lnTo>
                  <a:lnTo>
                    <a:pt x="644" y="2428"/>
                  </a:lnTo>
                  <a:lnTo>
                    <a:pt x="635" y="2454"/>
                  </a:lnTo>
                  <a:lnTo>
                    <a:pt x="635" y="2472"/>
                  </a:lnTo>
                  <a:lnTo>
                    <a:pt x="635" y="2472"/>
                  </a:lnTo>
                  <a:lnTo>
                    <a:pt x="626" y="2490"/>
                  </a:lnTo>
                  <a:lnTo>
                    <a:pt x="626" y="2490"/>
                  </a:lnTo>
                  <a:lnTo>
                    <a:pt x="626" y="2490"/>
                  </a:lnTo>
                  <a:lnTo>
                    <a:pt x="626" y="2490"/>
                  </a:lnTo>
                  <a:lnTo>
                    <a:pt x="609" y="2498"/>
                  </a:lnTo>
                  <a:lnTo>
                    <a:pt x="582" y="2507"/>
                  </a:lnTo>
                  <a:lnTo>
                    <a:pt x="582" y="2507"/>
                  </a:lnTo>
                  <a:lnTo>
                    <a:pt x="556" y="2507"/>
                  </a:lnTo>
                  <a:lnTo>
                    <a:pt x="547" y="2525"/>
                  </a:lnTo>
                  <a:lnTo>
                    <a:pt x="547" y="2525"/>
                  </a:lnTo>
                  <a:lnTo>
                    <a:pt x="547" y="2525"/>
                  </a:lnTo>
                  <a:lnTo>
                    <a:pt x="547" y="2534"/>
                  </a:lnTo>
                  <a:lnTo>
                    <a:pt x="547" y="2534"/>
                  </a:lnTo>
                  <a:lnTo>
                    <a:pt x="538" y="2543"/>
                  </a:lnTo>
                  <a:lnTo>
                    <a:pt x="538" y="2543"/>
                  </a:lnTo>
                  <a:lnTo>
                    <a:pt x="538" y="2543"/>
                  </a:lnTo>
                  <a:lnTo>
                    <a:pt x="538" y="2543"/>
                  </a:lnTo>
                  <a:lnTo>
                    <a:pt x="538" y="2543"/>
                  </a:lnTo>
                  <a:lnTo>
                    <a:pt x="538" y="2543"/>
                  </a:lnTo>
                  <a:lnTo>
                    <a:pt x="529" y="2551"/>
                  </a:lnTo>
                  <a:lnTo>
                    <a:pt x="529" y="2551"/>
                  </a:lnTo>
                  <a:lnTo>
                    <a:pt x="503" y="2543"/>
                  </a:lnTo>
                  <a:lnTo>
                    <a:pt x="485" y="2525"/>
                  </a:lnTo>
                  <a:lnTo>
                    <a:pt x="485" y="2525"/>
                  </a:lnTo>
                  <a:lnTo>
                    <a:pt x="476" y="2516"/>
                  </a:lnTo>
                  <a:lnTo>
                    <a:pt x="467" y="2516"/>
                  </a:lnTo>
                  <a:lnTo>
                    <a:pt x="459" y="2516"/>
                  </a:lnTo>
                  <a:lnTo>
                    <a:pt x="459" y="2516"/>
                  </a:lnTo>
                  <a:lnTo>
                    <a:pt x="441" y="2516"/>
                  </a:lnTo>
                  <a:lnTo>
                    <a:pt x="432" y="2525"/>
                  </a:lnTo>
                  <a:lnTo>
                    <a:pt x="423" y="2534"/>
                  </a:lnTo>
                  <a:lnTo>
                    <a:pt x="423" y="2543"/>
                  </a:lnTo>
                  <a:lnTo>
                    <a:pt x="423" y="2543"/>
                  </a:lnTo>
                  <a:lnTo>
                    <a:pt x="432" y="2551"/>
                  </a:lnTo>
                  <a:lnTo>
                    <a:pt x="432" y="2551"/>
                  </a:lnTo>
                  <a:lnTo>
                    <a:pt x="441" y="2578"/>
                  </a:lnTo>
                  <a:lnTo>
                    <a:pt x="450" y="2587"/>
                  </a:lnTo>
                  <a:lnTo>
                    <a:pt x="450" y="2587"/>
                  </a:lnTo>
                  <a:lnTo>
                    <a:pt x="441" y="2596"/>
                  </a:lnTo>
                  <a:lnTo>
                    <a:pt x="441" y="2596"/>
                  </a:lnTo>
                  <a:lnTo>
                    <a:pt x="432" y="2596"/>
                  </a:lnTo>
                  <a:lnTo>
                    <a:pt x="432" y="2596"/>
                  </a:lnTo>
                  <a:lnTo>
                    <a:pt x="414" y="2596"/>
                  </a:lnTo>
                  <a:lnTo>
                    <a:pt x="397" y="2596"/>
                  </a:lnTo>
                  <a:lnTo>
                    <a:pt x="397" y="2596"/>
                  </a:lnTo>
                  <a:lnTo>
                    <a:pt x="397" y="2596"/>
                  </a:lnTo>
                  <a:lnTo>
                    <a:pt x="397" y="2596"/>
                  </a:lnTo>
                  <a:lnTo>
                    <a:pt x="388" y="2604"/>
                  </a:lnTo>
                  <a:lnTo>
                    <a:pt x="388" y="2604"/>
                  </a:lnTo>
                  <a:lnTo>
                    <a:pt x="388" y="2596"/>
                  </a:lnTo>
                  <a:lnTo>
                    <a:pt x="388" y="2596"/>
                  </a:lnTo>
                  <a:lnTo>
                    <a:pt x="379" y="2596"/>
                  </a:lnTo>
                  <a:lnTo>
                    <a:pt x="370" y="2578"/>
                  </a:lnTo>
                  <a:lnTo>
                    <a:pt x="370" y="2578"/>
                  </a:lnTo>
                  <a:lnTo>
                    <a:pt x="361" y="2578"/>
                  </a:lnTo>
                  <a:lnTo>
                    <a:pt x="361" y="2578"/>
                  </a:lnTo>
                  <a:lnTo>
                    <a:pt x="335" y="2578"/>
                  </a:lnTo>
                  <a:lnTo>
                    <a:pt x="335" y="2578"/>
                  </a:lnTo>
                  <a:lnTo>
                    <a:pt x="326" y="2587"/>
                  </a:lnTo>
                  <a:lnTo>
                    <a:pt x="326" y="2587"/>
                  </a:lnTo>
                  <a:lnTo>
                    <a:pt x="309" y="2587"/>
                  </a:lnTo>
                  <a:lnTo>
                    <a:pt x="309" y="2587"/>
                  </a:lnTo>
                  <a:lnTo>
                    <a:pt x="282" y="2587"/>
                  </a:lnTo>
                  <a:lnTo>
                    <a:pt x="273" y="2596"/>
                  </a:lnTo>
                  <a:lnTo>
                    <a:pt x="273" y="2596"/>
                  </a:lnTo>
                  <a:lnTo>
                    <a:pt x="264" y="2613"/>
                  </a:lnTo>
                  <a:lnTo>
                    <a:pt x="264" y="2613"/>
                  </a:lnTo>
                  <a:lnTo>
                    <a:pt x="264" y="2613"/>
                  </a:lnTo>
                  <a:lnTo>
                    <a:pt x="264" y="2631"/>
                  </a:lnTo>
                  <a:lnTo>
                    <a:pt x="264" y="2631"/>
                  </a:lnTo>
                  <a:lnTo>
                    <a:pt x="273" y="2631"/>
                  </a:lnTo>
                  <a:lnTo>
                    <a:pt x="273" y="2631"/>
                  </a:lnTo>
                  <a:lnTo>
                    <a:pt x="264" y="2649"/>
                  </a:lnTo>
                  <a:lnTo>
                    <a:pt x="264" y="2649"/>
                  </a:lnTo>
                  <a:lnTo>
                    <a:pt x="273" y="2657"/>
                  </a:lnTo>
                  <a:lnTo>
                    <a:pt x="282" y="2666"/>
                  </a:lnTo>
                  <a:lnTo>
                    <a:pt x="282" y="2666"/>
                  </a:lnTo>
                  <a:lnTo>
                    <a:pt x="309" y="2666"/>
                  </a:lnTo>
                  <a:lnTo>
                    <a:pt x="309" y="2666"/>
                  </a:lnTo>
                  <a:lnTo>
                    <a:pt x="326" y="2675"/>
                  </a:lnTo>
                  <a:lnTo>
                    <a:pt x="326" y="2675"/>
                  </a:lnTo>
                  <a:lnTo>
                    <a:pt x="353" y="2684"/>
                  </a:lnTo>
                  <a:lnTo>
                    <a:pt x="353" y="2684"/>
                  </a:lnTo>
                  <a:lnTo>
                    <a:pt x="370" y="2693"/>
                  </a:lnTo>
                  <a:lnTo>
                    <a:pt x="388" y="2693"/>
                  </a:lnTo>
                  <a:lnTo>
                    <a:pt x="388" y="2693"/>
                  </a:lnTo>
                  <a:lnTo>
                    <a:pt x="397" y="2693"/>
                  </a:lnTo>
                  <a:lnTo>
                    <a:pt x="397" y="2693"/>
                  </a:lnTo>
                  <a:lnTo>
                    <a:pt x="414" y="2701"/>
                  </a:lnTo>
                  <a:lnTo>
                    <a:pt x="414" y="2701"/>
                  </a:lnTo>
                  <a:lnTo>
                    <a:pt x="414" y="2710"/>
                  </a:lnTo>
                  <a:lnTo>
                    <a:pt x="414" y="2719"/>
                  </a:lnTo>
                  <a:lnTo>
                    <a:pt x="414" y="2719"/>
                  </a:lnTo>
                  <a:lnTo>
                    <a:pt x="423" y="2737"/>
                  </a:lnTo>
                  <a:lnTo>
                    <a:pt x="432" y="2746"/>
                  </a:lnTo>
                  <a:lnTo>
                    <a:pt x="450" y="2763"/>
                  </a:lnTo>
                  <a:lnTo>
                    <a:pt x="467" y="2763"/>
                  </a:lnTo>
                  <a:lnTo>
                    <a:pt x="467" y="2763"/>
                  </a:lnTo>
                  <a:lnTo>
                    <a:pt x="467" y="2772"/>
                  </a:lnTo>
                  <a:lnTo>
                    <a:pt x="476" y="2781"/>
                  </a:lnTo>
                  <a:lnTo>
                    <a:pt x="476" y="2781"/>
                  </a:lnTo>
                  <a:lnTo>
                    <a:pt x="476" y="2781"/>
                  </a:lnTo>
                  <a:lnTo>
                    <a:pt x="476" y="2799"/>
                  </a:lnTo>
                  <a:lnTo>
                    <a:pt x="476" y="2799"/>
                  </a:lnTo>
                  <a:lnTo>
                    <a:pt x="476" y="2807"/>
                  </a:lnTo>
                  <a:lnTo>
                    <a:pt x="476" y="2807"/>
                  </a:lnTo>
                  <a:lnTo>
                    <a:pt x="476" y="2834"/>
                  </a:lnTo>
                  <a:lnTo>
                    <a:pt x="476" y="2834"/>
                  </a:lnTo>
                  <a:lnTo>
                    <a:pt x="467" y="2852"/>
                  </a:lnTo>
                  <a:lnTo>
                    <a:pt x="467" y="2869"/>
                  </a:lnTo>
                  <a:lnTo>
                    <a:pt x="467" y="2869"/>
                  </a:lnTo>
                  <a:lnTo>
                    <a:pt x="459" y="2913"/>
                  </a:lnTo>
                  <a:lnTo>
                    <a:pt x="441" y="2957"/>
                  </a:lnTo>
                  <a:lnTo>
                    <a:pt x="441" y="2957"/>
                  </a:lnTo>
                  <a:lnTo>
                    <a:pt x="441" y="2957"/>
                  </a:lnTo>
                  <a:lnTo>
                    <a:pt x="441" y="2957"/>
                  </a:lnTo>
                  <a:lnTo>
                    <a:pt x="414" y="2957"/>
                  </a:lnTo>
                  <a:lnTo>
                    <a:pt x="414" y="2957"/>
                  </a:lnTo>
                  <a:lnTo>
                    <a:pt x="344" y="2949"/>
                  </a:lnTo>
                  <a:lnTo>
                    <a:pt x="256" y="2949"/>
                  </a:lnTo>
                  <a:lnTo>
                    <a:pt x="256" y="2949"/>
                  </a:lnTo>
                  <a:lnTo>
                    <a:pt x="220" y="2949"/>
                  </a:lnTo>
                  <a:lnTo>
                    <a:pt x="220" y="2949"/>
                  </a:lnTo>
                  <a:lnTo>
                    <a:pt x="159" y="2949"/>
                  </a:lnTo>
                  <a:lnTo>
                    <a:pt x="159" y="2949"/>
                  </a:lnTo>
                  <a:lnTo>
                    <a:pt x="132" y="2949"/>
                  </a:lnTo>
                  <a:lnTo>
                    <a:pt x="123" y="2940"/>
                  </a:lnTo>
                  <a:lnTo>
                    <a:pt x="114" y="2940"/>
                  </a:lnTo>
                  <a:lnTo>
                    <a:pt x="114" y="2940"/>
                  </a:lnTo>
                  <a:lnTo>
                    <a:pt x="106" y="2931"/>
                  </a:lnTo>
                  <a:lnTo>
                    <a:pt x="106" y="2931"/>
                  </a:lnTo>
                  <a:lnTo>
                    <a:pt x="88" y="2931"/>
                  </a:lnTo>
                  <a:lnTo>
                    <a:pt x="88" y="2931"/>
                  </a:lnTo>
                  <a:lnTo>
                    <a:pt x="70" y="2931"/>
                  </a:lnTo>
                  <a:lnTo>
                    <a:pt x="61" y="2949"/>
                  </a:lnTo>
                  <a:lnTo>
                    <a:pt x="61" y="2949"/>
                  </a:lnTo>
                  <a:lnTo>
                    <a:pt x="61" y="2949"/>
                  </a:lnTo>
                  <a:lnTo>
                    <a:pt x="61" y="2949"/>
                  </a:lnTo>
                  <a:lnTo>
                    <a:pt x="53" y="2957"/>
                  </a:lnTo>
                  <a:lnTo>
                    <a:pt x="44" y="2957"/>
                  </a:lnTo>
                  <a:lnTo>
                    <a:pt x="44" y="2957"/>
                  </a:lnTo>
                  <a:lnTo>
                    <a:pt x="17" y="2966"/>
                  </a:lnTo>
                  <a:lnTo>
                    <a:pt x="17" y="2966"/>
                  </a:lnTo>
                  <a:lnTo>
                    <a:pt x="9" y="2966"/>
                  </a:lnTo>
                  <a:lnTo>
                    <a:pt x="0" y="2984"/>
                  </a:lnTo>
                  <a:lnTo>
                    <a:pt x="0" y="2984"/>
                  </a:lnTo>
                  <a:lnTo>
                    <a:pt x="9" y="2993"/>
                  </a:lnTo>
                  <a:lnTo>
                    <a:pt x="26" y="3010"/>
                  </a:lnTo>
                  <a:lnTo>
                    <a:pt x="26" y="3010"/>
                  </a:lnTo>
                  <a:lnTo>
                    <a:pt x="26" y="3019"/>
                  </a:lnTo>
                  <a:lnTo>
                    <a:pt x="26" y="3019"/>
                  </a:lnTo>
                  <a:lnTo>
                    <a:pt x="35" y="3028"/>
                  </a:lnTo>
                  <a:lnTo>
                    <a:pt x="35" y="3046"/>
                  </a:lnTo>
                  <a:lnTo>
                    <a:pt x="35" y="3046"/>
                  </a:lnTo>
                  <a:lnTo>
                    <a:pt x="35" y="3055"/>
                  </a:lnTo>
                  <a:lnTo>
                    <a:pt x="44" y="3063"/>
                  </a:lnTo>
                  <a:lnTo>
                    <a:pt x="44" y="3063"/>
                  </a:lnTo>
                  <a:lnTo>
                    <a:pt x="44" y="3063"/>
                  </a:lnTo>
                  <a:lnTo>
                    <a:pt x="44" y="3063"/>
                  </a:lnTo>
                  <a:lnTo>
                    <a:pt x="53" y="3081"/>
                  </a:lnTo>
                  <a:lnTo>
                    <a:pt x="53" y="3099"/>
                  </a:lnTo>
                  <a:lnTo>
                    <a:pt x="53" y="3099"/>
                  </a:lnTo>
                  <a:lnTo>
                    <a:pt x="44" y="3152"/>
                  </a:lnTo>
                  <a:lnTo>
                    <a:pt x="35" y="3196"/>
                  </a:lnTo>
                  <a:lnTo>
                    <a:pt x="17" y="3213"/>
                  </a:lnTo>
                  <a:lnTo>
                    <a:pt x="17" y="3213"/>
                  </a:lnTo>
                  <a:lnTo>
                    <a:pt x="17" y="3221"/>
                  </a:lnTo>
                  <a:lnTo>
                    <a:pt x="9" y="3230"/>
                  </a:lnTo>
                  <a:lnTo>
                    <a:pt x="9" y="3230"/>
                  </a:lnTo>
                  <a:lnTo>
                    <a:pt x="9" y="3239"/>
                  </a:lnTo>
                  <a:lnTo>
                    <a:pt x="9" y="3239"/>
                  </a:lnTo>
                  <a:lnTo>
                    <a:pt x="17" y="3248"/>
                  </a:lnTo>
                  <a:lnTo>
                    <a:pt x="26" y="3265"/>
                  </a:lnTo>
                  <a:lnTo>
                    <a:pt x="26" y="3265"/>
                  </a:lnTo>
                  <a:lnTo>
                    <a:pt x="26" y="3265"/>
                  </a:lnTo>
                  <a:lnTo>
                    <a:pt x="26" y="3265"/>
                  </a:lnTo>
                  <a:lnTo>
                    <a:pt x="35" y="3274"/>
                  </a:lnTo>
                  <a:lnTo>
                    <a:pt x="35" y="3274"/>
                  </a:lnTo>
                  <a:lnTo>
                    <a:pt x="44" y="3274"/>
                  </a:lnTo>
                  <a:lnTo>
                    <a:pt x="44" y="3274"/>
                  </a:lnTo>
                  <a:lnTo>
                    <a:pt x="53" y="3292"/>
                  </a:lnTo>
                  <a:lnTo>
                    <a:pt x="44" y="3354"/>
                  </a:lnTo>
                  <a:lnTo>
                    <a:pt x="44" y="3363"/>
                  </a:lnTo>
                  <a:lnTo>
                    <a:pt x="44" y="3363"/>
                  </a:lnTo>
                  <a:lnTo>
                    <a:pt x="53" y="3380"/>
                  </a:lnTo>
                  <a:lnTo>
                    <a:pt x="61" y="3380"/>
                  </a:lnTo>
                  <a:lnTo>
                    <a:pt x="97" y="3380"/>
                  </a:lnTo>
                  <a:lnTo>
                    <a:pt x="97" y="3380"/>
                  </a:lnTo>
                  <a:lnTo>
                    <a:pt x="114" y="3380"/>
                  </a:lnTo>
                  <a:lnTo>
                    <a:pt x="114" y="3380"/>
                  </a:lnTo>
                  <a:lnTo>
                    <a:pt x="123" y="3380"/>
                  </a:lnTo>
                  <a:lnTo>
                    <a:pt x="123" y="3380"/>
                  </a:lnTo>
                  <a:lnTo>
                    <a:pt x="123" y="3380"/>
                  </a:lnTo>
                  <a:lnTo>
                    <a:pt x="123" y="3380"/>
                  </a:lnTo>
                  <a:lnTo>
                    <a:pt x="132" y="3380"/>
                  </a:lnTo>
                  <a:lnTo>
                    <a:pt x="132" y="3380"/>
                  </a:lnTo>
                  <a:lnTo>
                    <a:pt x="150" y="3380"/>
                  </a:lnTo>
                  <a:lnTo>
                    <a:pt x="150" y="3380"/>
                  </a:lnTo>
                  <a:lnTo>
                    <a:pt x="150" y="3380"/>
                  </a:lnTo>
                  <a:lnTo>
                    <a:pt x="150" y="3380"/>
                  </a:lnTo>
                  <a:lnTo>
                    <a:pt x="167" y="3398"/>
                  </a:lnTo>
                  <a:lnTo>
                    <a:pt x="167" y="3398"/>
                  </a:lnTo>
                  <a:lnTo>
                    <a:pt x="176" y="3407"/>
                  </a:lnTo>
                  <a:lnTo>
                    <a:pt x="176" y="3407"/>
                  </a:lnTo>
                  <a:lnTo>
                    <a:pt x="194" y="3433"/>
                  </a:lnTo>
                  <a:lnTo>
                    <a:pt x="203" y="3442"/>
                  </a:lnTo>
                  <a:lnTo>
                    <a:pt x="220" y="3442"/>
                  </a:lnTo>
                  <a:lnTo>
                    <a:pt x="220" y="3442"/>
                  </a:lnTo>
                  <a:lnTo>
                    <a:pt x="238" y="3442"/>
                  </a:lnTo>
                  <a:lnTo>
                    <a:pt x="238" y="3424"/>
                  </a:lnTo>
                  <a:lnTo>
                    <a:pt x="238" y="3424"/>
                  </a:lnTo>
                  <a:lnTo>
                    <a:pt x="238" y="3424"/>
                  </a:lnTo>
                  <a:lnTo>
                    <a:pt x="256" y="3424"/>
                  </a:lnTo>
                  <a:lnTo>
                    <a:pt x="256" y="3424"/>
                  </a:lnTo>
                  <a:lnTo>
                    <a:pt x="273" y="3424"/>
                  </a:lnTo>
                  <a:lnTo>
                    <a:pt x="273" y="3424"/>
                  </a:lnTo>
                  <a:lnTo>
                    <a:pt x="282" y="3424"/>
                  </a:lnTo>
                  <a:lnTo>
                    <a:pt x="282" y="3424"/>
                  </a:lnTo>
                  <a:lnTo>
                    <a:pt x="291" y="3416"/>
                  </a:lnTo>
                  <a:lnTo>
                    <a:pt x="291" y="3416"/>
                  </a:lnTo>
                  <a:lnTo>
                    <a:pt x="300" y="3407"/>
                  </a:lnTo>
                  <a:lnTo>
                    <a:pt x="326" y="3407"/>
                  </a:lnTo>
                  <a:lnTo>
                    <a:pt x="326" y="3407"/>
                  </a:lnTo>
                  <a:lnTo>
                    <a:pt x="344" y="3407"/>
                  </a:lnTo>
                  <a:lnTo>
                    <a:pt x="344" y="3407"/>
                  </a:lnTo>
                  <a:lnTo>
                    <a:pt x="353" y="3398"/>
                  </a:lnTo>
                  <a:lnTo>
                    <a:pt x="397" y="3398"/>
                  </a:lnTo>
                  <a:lnTo>
                    <a:pt x="397" y="3398"/>
                  </a:lnTo>
                  <a:lnTo>
                    <a:pt x="423" y="3398"/>
                  </a:lnTo>
                  <a:lnTo>
                    <a:pt x="432" y="3389"/>
                  </a:lnTo>
                  <a:lnTo>
                    <a:pt x="441" y="3371"/>
                  </a:lnTo>
                  <a:lnTo>
                    <a:pt x="441" y="3371"/>
                  </a:lnTo>
                  <a:lnTo>
                    <a:pt x="459" y="3363"/>
                  </a:lnTo>
                  <a:lnTo>
                    <a:pt x="485" y="3354"/>
                  </a:lnTo>
                  <a:lnTo>
                    <a:pt x="485" y="3354"/>
                  </a:lnTo>
                  <a:lnTo>
                    <a:pt x="503" y="3345"/>
                  </a:lnTo>
                  <a:lnTo>
                    <a:pt x="503" y="3336"/>
                  </a:lnTo>
                  <a:lnTo>
                    <a:pt x="511" y="3310"/>
                  </a:lnTo>
                  <a:lnTo>
                    <a:pt x="511" y="3310"/>
                  </a:lnTo>
                  <a:lnTo>
                    <a:pt x="511" y="3310"/>
                  </a:lnTo>
                  <a:lnTo>
                    <a:pt x="520" y="3301"/>
                  </a:lnTo>
                  <a:lnTo>
                    <a:pt x="520" y="3301"/>
                  </a:lnTo>
                  <a:lnTo>
                    <a:pt x="529" y="3292"/>
                  </a:lnTo>
                  <a:lnTo>
                    <a:pt x="529" y="3292"/>
                  </a:lnTo>
                  <a:lnTo>
                    <a:pt x="547" y="3283"/>
                  </a:lnTo>
                  <a:lnTo>
                    <a:pt x="547" y="3283"/>
                  </a:lnTo>
                  <a:lnTo>
                    <a:pt x="556" y="3274"/>
                  </a:lnTo>
                  <a:lnTo>
                    <a:pt x="556" y="3265"/>
                  </a:lnTo>
                  <a:lnTo>
                    <a:pt x="556" y="3265"/>
                  </a:lnTo>
                  <a:lnTo>
                    <a:pt x="547" y="3248"/>
                  </a:lnTo>
                  <a:lnTo>
                    <a:pt x="547" y="3248"/>
                  </a:lnTo>
                  <a:lnTo>
                    <a:pt x="547" y="3248"/>
                  </a:lnTo>
                  <a:lnTo>
                    <a:pt x="547" y="3248"/>
                  </a:lnTo>
                  <a:lnTo>
                    <a:pt x="547" y="3248"/>
                  </a:lnTo>
                  <a:lnTo>
                    <a:pt x="547" y="3213"/>
                  </a:lnTo>
                  <a:lnTo>
                    <a:pt x="547" y="3196"/>
                  </a:lnTo>
                  <a:lnTo>
                    <a:pt x="547" y="3196"/>
                  </a:lnTo>
                  <a:lnTo>
                    <a:pt x="556" y="3187"/>
                  </a:lnTo>
                  <a:lnTo>
                    <a:pt x="556" y="3187"/>
                  </a:lnTo>
                  <a:lnTo>
                    <a:pt x="573" y="3161"/>
                  </a:lnTo>
                  <a:lnTo>
                    <a:pt x="573" y="3161"/>
                  </a:lnTo>
                  <a:lnTo>
                    <a:pt x="582" y="3161"/>
                  </a:lnTo>
                  <a:lnTo>
                    <a:pt x="582" y="3161"/>
                  </a:lnTo>
                  <a:lnTo>
                    <a:pt x="591" y="3152"/>
                  </a:lnTo>
                  <a:lnTo>
                    <a:pt x="591" y="3152"/>
                  </a:lnTo>
                  <a:lnTo>
                    <a:pt x="600" y="3143"/>
                  </a:lnTo>
                  <a:lnTo>
                    <a:pt x="600" y="3134"/>
                  </a:lnTo>
                  <a:lnTo>
                    <a:pt x="600" y="3134"/>
                  </a:lnTo>
                  <a:lnTo>
                    <a:pt x="600" y="3125"/>
                  </a:lnTo>
                  <a:lnTo>
                    <a:pt x="609" y="3116"/>
                  </a:lnTo>
                  <a:lnTo>
                    <a:pt x="644" y="3108"/>
                  </a:lnTo>
                  <a:lnTo>
                    <a:pt x="644" y="3108"/>
                  </a:lnTo>
                  <a:lnTo>
                    <a:pt x="644" y="3108"/>
                  </a:lnTo>
                  <a:lnTo>
                    <a:pt x="670" y="3108"/>
                  </a:lnTo>
                  <a:lnTo>
                    <a:pt x="688" y="3090"/>
                  </a:lnTo>
                  <a:lnTo>
                    <a:pt x="688" y="3090"/>
                  </a:lnTo>
                  <a:lnTo>
                    <a:pt x="714" y="3081"/>
                  </a:lnTo>
                  <a:lnTo>
                    <a:pt x="714" y="3081"/>
                  </a:lnTo>
                  <a:lnTo>
                    <a:pt x="732" y="3063"/>
                  </a:lnTo>
                  <a:lnTo>
                    <a:pt x="741" y="3055"/>
                  </a:lnTo>
                  <a:lnTo>
                    <a:pt x="741" y="3028"/>
                  </a:lnTo>
                  <a:lnTo>
                    <a:pt x="741" y="3028"/>
                  </a:lnTo>
                  <a:lnTo>
                    <a:pt x="732" y="3019"/>
                  </a:lnTo>
                  <a:lnTo>
                    <a:pt x="732" y="3019"/>
                  </a:lnTo>
                  <a:lnTo>
                    <a:pt x="732" y="3010"/>
                  </a:lnTo>
                  <a:lnTo>
                    <a:pt x="732" y="3010"/>
                  </a:lnTo>
                  <a:lnTo>
                    <a:pt x="732" y="3002"/>
                  </a:lnTo>
                  <a:lnTo>
                    <a:pt x="732" y="2993"/>
                  </a:lnTo>
                  <a:lnTo>
                    <a:pt x="732" y="2993"/>
                  </a:lnTo>
                  <a:lnTo>
                    <a:pt x="741" y="2984"/>
                  </a:lnTo>
                  <a:lnTo>
                    <a:pt x="741" y="2984"/>
                  </a:lnTo>
                  <a:lnTo>
                    <a:pt x="750" y="2975"/>
                  </a:lnTo>
                  <a:lnTo>
                    <a:pt x="767" y="2966"/>
                  </a:lnTo>
                  <a:lnTo>
                    <a:pt x="785" y="2966"/>
                  </a:lnTo>
                  <a:lnTo>
                    <a:pt x="785" y="2966"/>
                  </a:lnTo>
                  <a:lnTo>
                    <a:pt x="829" y="2975"/>
                  </a:lnTo>
                  <a:lnTo>
                    <a:pt x="873" y="2993"/>
                  </a:lnTo>
                  <a:lnTo>
                    <a:pt x="873" y="2993"/>
                  </a:lnTo>
                  <a:lnTo>
                    <a:pt x="900" y="2993"/>
                  </a:lnTo>
                  <a:lnTo>
                    <a:pt x="900" y="2993"/>
                  </a:lnTo>
                  <a:lnTo>
                    <a:pt x="917" y="2984"/>
                  </a:lnTo>
                  <a:lnTo>
                    <a:pt x="944" y="2966"/>
                  </a:lnTo>
                  <a:lnTo>
                    <a:pt x="944" y="2966"/>
                  </a:lnTo>
                  <a:lnTo>
                    <a:pt x="979" y="2949"/>
                  </a:lnTo>
                  <a:lnTo>
                    <a:pt x="979" y="2949"/>
                  </a:lnTo>
                  <a:lnTo>
                    <a:pt x="979" y="2940"/>
                  </a:lnTo>
                  <a:lnTo>
                    <a:pt x="979" y="2940"/>
                  </a:lnTo>
                  <a:lnTo>
                    <a:pt x="988" y="2922"/>
                  </a:lnTo>
                  <a:lnTo>
                    <a:pt x="988" y="2922"/>
                  </a:lnTo>
                  <a:lnTo>
                    <a:pt x="988" y="2913"/>
                  </a:lnTo>
                  <a:lnTo>
                    <a:pt x="988" y="2913"/>
                  </a:lnTo>
                  <a:lnTo>
                    <a:pt x="997" y="2913"/>
                  </a:lnTo>
                  <a:lnTo>
                    <a:pt x="997" y="2913"/>
                  </a:lnTo>
                  <a:lnTo>
                    <a:pt x="997" y="2913"/>
                  </a:lnTo>
                  <a:lnTo>
                    <a:pt x="997" y="2931"/>
                  </a:lnTo>
                  <a:lnTo>
                    <a:pt x="1014" y="2931"/>
                  </a:lnTo>
                  <a:lnTo>
                    <a:pt x="1014" y="2931"/>
                  </a:lnTo>
                  <a:lnTo>
                    <a:pt x="1014" y="2931"/>
                  </a:lnTo>
                  <a:lnTo>
                    <a:pt x="1032" y="2931"/>
                  </a:lnTo>
                  <a:lnTo>
                    <a:pt x="1041" y="2922"/>
                  </a:lnTo>
                  <a:lnTo>
                    <a:pt x="1041" y="2922"/>
                  </a:lnTo>
                  <a:lnTo>
                    <a:pt x="1041" y="2913"/>
                  </a:lnTo>
                  <a:lnTo>
                    <a:pt x="1041" y="2913"/>
                  </a:lnTo>
                  <a:lnTo>
                    <a:pt x="1050" y="2905"/>
                  </a:lnTo>
                  <a:lnTo>
                    <a:pt x="1059" y="2896"/>
                  </a:lnTo>
                  <a:lnTo>
                    <a:pt x="1059" y="2896"/>
                  </a:lnTo>
                  <a:lnTo>
                    <a:pt x="1067" y="2896"/>
                  </a:lnTo>
                  <a:lnTo>
                    <a:pt x="1067" y="2896"/>
                  </a:lnTo>
                  <a:lnTo>
                    <a:pt x="1094" y="2896"/>
                  </a:lnTo>
                  <a:lnTo>
                    <a:pt x="1111" y="2905"/>
                  </a:lnTo>
                  <a:lnTo>
                    <a:pt x="1129" y="2922"/>
                  </a:lnTo>
                  <a:lnTo>
                    <a:pt x="1129" y="2922"/>
                  </a:lnTo>
                  <a:lnTo>
                    <a:pt x="1137" y="2931"/>
                  </a:lnTo>
                  <a:lnTo>
                    <a:pt x="1137" y="2931"/>
                  </a:lnTo>
                  <a:lnTo>
                    <a:pt x="1146" y="2940"/>
                  </a:lnTo>
                  <a:lnTo>
                    <a:pt x="1146" y="2940"/>
                  </a:lnTo>
                  <a:lnTo>
                    <a:pt x="1146" y="2940"/>
                  </a:lnTo>
                  <a:lnTo>
                    <a:pt x="1146" y="2957"/>
                  </a:lnTo>
                  <a:lnTo>
                    <a:pt x="1146" y="2957"/>
                  </a:lnTo>
                  <a:lnTo>
                    <a:pt x="1146" y="2966"/>
                  </a:lnTo>
                  <a:lnTo>
                    <a:pt x="1155" y="2966"/>
                  </a:lnTo>
                  <a:lnTo>
                    <a:pt x="1155" y="2966"/>
                  </a:lnTo>
                  <a:lnTo>
                    <a:pt x="1163" y="2993"/>
                  </a:lnTo>
                  <a:lnTo>
                    <a:pt x="1181" y="3010"/>
                  </a:lnTo>
                  <a:lnTo>
                    <a:pt x="1207" y="3028"/>
                  </a:lnTo>
                  <a:lnTo>
                    <a:pt x="1207" y="3028"/>
                  </a:lnTo>
                  <a:lnTo>
                    <a:pt x="1234" y="3046"/>
                  </a:lnTo>
                  <a:lnTo>
                    <a:pt x="1252" y="3072"/>
                  </a:lnTo>
                  <a:lnTo>
                    <a:pt x="1252" y="3072"/>
                  </a:lnTo>
                  <a:lnTo>
                    <a:pt x="1269" y="3081"/>
                  </a:lnTo>
                  <a:lnTo>
                    <a:pt x="1269" y="3081"/>
                  </a:lnTo>
                  <a:lnTo>
                    <a:pt x="1278" y="3090"/>
                  </a:lnTo>
                  <a:lnTo>
                    <a:pt x="1278" y="3090"/>
                  </a:lnTo>
                  <a:lnTo>
                    <a:pt x="1287" y="3090"/>
                  </a:lnTo>
                  <a:lnTo>
                    <a:pt x="1287" y="3090"/>
                  </a:lnTo>
                  <a:lnTo>
                    <a:pt x="1296" y="3099"/>
                  </a:lnTo>
                  <a:lnTo>
                    <a:pt x="1296" y="3099"/>
                  </a:lnTo>
                  <a:lnTo>
                    <a:pt x="1305" y="3099"/>
                  </a:lnTo>
                  <a:lnTo>
                    <a:pt x="1305" y="3099"/>
                  </a:lnTo>
                  <a:lnTo>
                    <a:pt x="1313" y="3108"/>
                  </a:lnTo>
                  <a:lnTo>
                    <a:pt x="1313" y="3108"/>
                  </a:lnTo>
                  <a:lnTo>
                    <a:pt x="1340" y="3108"/>
                  </a:lnTo>
                  <a:lnTo>
                    <a:pt x="1340" y="3108"/>
                  </a:lnTo>
                  <a:lnTo>
                    <a:pt x="1357" y="3134"/>
                  </a:lnTo>
                  <a:lnTo>
                    <a:pt x="1393" y="3143"/>
                  </a:lnTo>
                  <a:lnTo>
                    <a:pt x="1393" y="3143"/>
                  </a:lnTo>
                  <a:lnTo>
                    <a:pt x="1402" y="3152"/>
                  </a:lnTo>
                  <a:lnTo>
                    <a:pt x="1402" y="3152"/>
                  </a:lnTo>
                  <a:lnTo>
                    <a:pt x="1402" y="3161"/>
                  </a:lnTo>
                  <a:lnTo>
                    <a:pt x="1402" y="3161"/>
                  </a:lnTo>
                  <a:lnTo>
                    <a:pt x="1419" y="3178"/>
                  </a:lnTo>
                  <a:lnTo>
                    <a:pt x="1437" y="3178"/>
                  </a:lnTo>
                  <a:lnTo>
                    <a:pt x="1437" y="3178"/>
                  </a:lnTo>
                  <a:lnTo>
                    <a:pt x="1437" y="3187"/>
                  </a:lnTo>
                  <a:lnTo>
                    <a:pt x="1437" y="3187"/>
                  </a:lnTo>
                  <a:lnTo>
                    <a:pt x="1437" y="3205"/>
                  </a:lnTo>
                  <a:lnTo>
                    <a:pt x="1437" y="3205"/>
                  </a:lnTo>
                  <a:lnTo>
                    <a:pt x="1446" y="3205"/>
                  </a:lnTo>
                  <a:lnTo>
                    <a:pt x="1446" y="3205"/>
                  </a:lnTo>
                  <a:lnTo>
                    <a:pt x="1455" y="3230"/>
                  </a:lnTo>
                  <a:lnTo>
                    <a:pt x="1455" y="3257"/>
                  </a:lnTo>
                  <a:lnTo>
                    <a:pt x="1455" y="3257"/>
                  </a:lnTo>
                  <a:lnTo>
                    <a:pt x="1446" y="3274"/>
                  </a:lnTo>
                  <a:lnTo>
                    <a:pt x="1437" y="3292"/>
                  </a:lnTo>
                  <a:lnTo>
                    <a:pt x="1437" y="3292"/>
                  </a:lnTo>
                  <a:lnTo>
                    <a:pt x="1446" y="3301"/>
                  </a:lnTo>
                  <a:lnTo>
                    <a:pt x="1455" y="3310"/>
                  </a:lnTo>
                  <a:lnTo>
                    <a:pt x="1455" y="3310"/>
                  </a:lnTo>
                  <a:lnTo>
                    <a:pt x="1455" y="3310"/>
                  </a:lnTo>
                  <a:lnTo>
                    <a:pt x="1455" y="3310"/>
                  </a:lnTo>
                  <a:lnTo>
                    <a:pt x="1472" y="3301"/>
                  </a:lnTo>
                  <a:lnTo>
                    <a:pt x="1481" y="3292"/>
                  </a:lnTo>
                  <a:lnTo>
                    <a:pt x="1481" y="3292"/>
                  </a:lnTo>
                  <a:lnTo>
                    <a:pt x="1490" y="3265"/>
                  </a:lnTo>
                  <a:lnTo>
                    <a:pt x="1490" y="3265"/>
                  </a:lnTo>
                  <a:lnTo>
                    <a:pt x="1499" y="3248"/>
                  </a:lnTo>
                  <a:lnTo>
                    <a:pt x="1499" y="3248"/>
                  </a:lnTo>
                  <a:lnTo>
                    <a:pt x="1507" y="3248"/>
                  </a:lnTo>
                  <a:lnTo>
                    <a:pt x="1507" y="3248"/>
                  </a:lnTo>
                  <a:lnTo>
                    <a:pt x="1525" y="3230"/>
                  </a:lnTo>
                  <a:lnTo>
                    <a:pt x="1525" y="3230"/>
                  </a:lnTo>
                  <a:lnTo>
                    <a:pt x="1525" y="3221"/>
                  </a:lnTo>
                  <a:lnTo>
                    <a:pt x="1516" y="3213"/>
                  </a:lnTo>
                  <a:lnTo>
                    <a:pt x="1516" y="3205"/>
                  </a:lnTo>
                  <a:lnTo>
                    <a:pt x="1516" y="3205"/>
                  </a:lnTo>
                  <a:lnTo>
                    <a:pt x="1507" y="3205"/>
                  </a:lnTo>
                  <a:lnTo>
                    <a:pt x="1507" y="3205"/>
                  </a:lnTo>
                  <a:lnTo>
                    <a:pt x="1507" y="3196"/>
                  </a:lnTo>
                  <a:lnTo>
                    <a:pt x="1499" y="3187"/>
                  </a:lnTo>
                  <a:lnTo>
                    <a:pt x="1499" y="3187"/>
                  </a:lnTo>
                  <a:lnTo>
                    <a:pt x="1499" y="3178"/>
                  </a:lnTo>
                  <a:lnTo>
                    <a:pt x="1499" y="3178"/>
                  </a:lnTo>
                  <a:lnTo>
                    <a:pt x="1499" y="3178"/>
                  </a:lnTo>
                  <a:lnTo>
                    <a:pt x="1499" y="3178"/>
                  </a:lnTo>
                  <a:lnTo>
                    <a:pt x="1507" y="3169"/>
                  </a:lnTo>
                  <a:lnTo>
                    <a:pt x="1507" y="3169"/>
                  </a:lnTo>
                  <a:lnTo>
                    <a:pt x="1516" y="3161"/>
                  </a:lnTo>
                  <a:lnTo>
                    <a:pt x="1516" y="3161"/>
                  </a:lnTo>
                  <a:lnTo>
                    <a:pt x="1534" y="3169"/>
                  </a:lnTo>
                  <a:lnTo>
                    <a:pt x="1534" y="3169"/>
                  </a:lnTo>
                  <a:lnTo>
                    <a:pt x="1552" y="3178"/>
                  </a:lnTo>
                  <a:lnTo>
                    <a:pt x="1552" y="3178"/>
                  </a:lnTo>
                  <a:lnTo>
                    <a:pt x="1560" y="3178"/>
                  </a:lnTo>
                  <a:lnTo>
                    <a:pt x="1560" y="3178"/>
                  </a:lnTo>
                  <a:lnTo>
                    <a:pt x="1569" y="3187"/>
                  </a:lnTo>
                  <a:lnTo>
                    <a:pt x="1569" y="3187"/>
                  </a:lnTo>
                  <a:lnTo>
                    <a:pt x="1578" y="3187"/>
                  </a:lnTo>
                  <a:lnTo>
                    <a:pt x="1587" y="3187"/>
                  </a:lnTo>
                  <a:lnTo>
                    <a:pt x="1587" y="3187"/>
                  </a:lnTo>
                  <a:lnTo>
                    <a:pt x="1596" y="3187"/>
                  </a:lnTo>
                  <a:lnTo>
                    <a:pt x="1596" y="3169"/>
                  </a:lnTo>
                  <a:lnTo>
                    <a:pt x="1596" y="3161"/>
                  </a:lnTo>
                  <a:lnTo>
                    <a:pt x="1596" y="3161"/>
                  </a:lnTo>
                  <a:lnTo>
                    <a:pt x="1596" y="3152"/>
                  </a:lnTo>
                  <a:lnTo>
                    <a:pt x="1587" y="3143"/>
                  </a:lnTo>
                  <a:lnTo>
                    <a:pt x="1560" y="3116"/>
                  </a:lnTo>
                  <a:lnTo>
                    <a:pt x="1499" y="3090"/>
                  </a:lnTo>
                  <a:lnTo>
                    <a:pt x="1499" y="3090"/>
                  </a:lnTo>
                  <a:lnTo>
                    <a:pt x="1481" y="3081"/>
                  </a:lnTo>
                  <a:lnTo>
                    <a:pt x="1481" y="3081"/>
                  </a:lnTo>
                  <a:lnTo>
                    <a:pt x="1481" y="3081"/>
                  </a:lnTo>
                  <a:lnTo>
                    <a:pt x="1481" y="3081"/>
                  </a:lnTo>
                  <a:lnTo>
                    <a:pt x="1472" y="3072"/>
                  </a:lnTo>
                  <a:lnTo>
                    <a:pt x="1472" y="3072"/>
                  </a:lnTo>
                  <a:lnTo>
                    <a:pt x="1472" y="3072"/>
                  </a:lnTo>
                  <a:lnTo>
                    <a:pt x="1472" y="3072"/>
                  </a:lnTo>
                  <a:lnTo>
                    <a:pt x="1455" y="3055"/>
                  </a:lnTo>
                  <a:lnTo>
                    <a:pt x="1437" y="3046"/>
                  </a:lnTo>
                  <a:lnTo>
                    <a:pt x="1428" y="3046"/>
                  </a:lnTo>
                  <a:lnTo>
                    <a:pt x="1428" y="3046"/>
                  </a:lnTo>
                  <a:lnTo>
                    <a:pt x="1410" y="3046"/>
                  </a:lnTo>
                  <a:lnTo>
                    <a:pt x="1384" y="3028"/>
                  </a:lnTo>
                  <a:lnTo>
                    <a:pt x="1366" y="3002"/>
                  </a:lnTo>
                  <a:lnTo>
                    <a:pt x="1357" y="2966"/>
                  </a:lnTo>
                  <a:lnTo>
                    <a:pt x="1357" y="2966"/>
                  </a:lnTo>
                  <a:lnTo>
                    <a:pt x="1349" y="2949"/>
                  </a:lnTo>
                  <a:lnTo>
                    <a:pt x="1331" y="2931"/>
                  </a:lnTo>
                  <a:lnTo>
                    <a:pt x="1305" y="2913"/>
                  </a:lnTo>
                  <a:lnTo>
                    <a:pt x="1305" y="2913"/>
                  </a:lnTo>
                  <a:lnTo>
                    <a:pt x="1287" y="2905"/>
                  </a:lnTo>
                  <a:lnTo>
                    <a:pt x="1287" y="2905"/>
                  </a:lnTo>
                  <a:lnTo>
                    <a:pt x="1269" y="2887"/>
                  </a:lnTo>
                  <a:lnTo>
                    <a:pt x="1269" y="2887"/>
                  </a:lnTo>
                  <a:lnTo>
                    <a:pt x="1269" y="2869"/>
                  </a:lnTo>
                  <a:lnTo>
                    <a:pt x="1269" y="2869"/>
                  </a:lnTo>
                  <a:lnTo>
                    <a:pt x="1269" y="2869"/>
                  </a:lnTo>
                  <a:lnTo>
                    <a:pt x="1269" y="2869"/>
                  </a:lnTo>
                  <a:lnTo>
                    <a:pt x="1278" y="2852"/>
                  </a:lnTo>
                  <a:lnTo>
                    <a:pt x="1278" y="2834"/>
                  </a:lnTo>
                  <a:lnTo>
                    <a:pt x="1278" y="2825"/>
                  </a:lnTo>
                  <a:lnTo>
                    <a:pt x="1278" y="2825"/>
                  </a:lnTo>
                  <a:lnTo>
                    <a:pt x="1287" y="2816"/>
                  </a:lnTo>
                  <a:lnTo>
                    <a:pt x="1287" y="2816"/>
                  </a:lnTo>
                  <a:lnTo>
                    <a:pt x="1287" y="2816"/>
                  </a:lnTo>
                  <a:lnTo>
                    <a:pt x="1313" y="2816"/>
                  </a:lnTo>
                  <a:lnTo>
                    <a:pt x="1313" y="2816"/>
                  </a:lnTo>
                  <a:lnTo>
                    <a:pt x="1313" y="2816"/>
                  </a:lnTo>
                  <a:lnTo>
                    <a:pt x="1313" y="2816"/>
                  </a:lnTo>
                  <a:lnTo>
                    <a:pt x="1313" y="2816"/>
                  </a:lnTo>
                  <a:lnTo>
                    <a:pt x="1313" y="2816"/>
                  </a:lnTo>
                  <a:lnTo>
                    <a:pt x="1313" y="2834"/>
                  </a:lnTo>
                  <a:lnTo>
                    <a:pt x="1313" y="2834"/>
                  </a:lnTo>
                  <a:lnTo>
                    <a:pt x="1313" y="2852"/>
                  </a:lnTo>
                  <a:lnTo>
                    <a:pt x="1331" y="2852"/>
                  </a:lnTo>
                  <a:lnTo>
                    <a:pt x="1340" y="2852"/>
                  </a:lnTo>
                  <a:lnTo>
                    <a:pt x="1340" y="2852"/>
                  </a:lnTo>
                  <a:lnTo>
                    <a:pt x="1357" y="2860"/>
                  </a:lnTo>
                  <a:lnTo>
                    <a:pt x="1366" y="2869"/>
                  </a:lnTo>
                  <a:lnTo>
                    <a:pt x="1366" y="2869"/>
                  </a:lnTo>
                  <a:lnTo>
                    <a:pt x="1375" y="2887"/>
                  </a:lnTo>
                  <a:lnTo>
                    <a:pt x="1419" y="2949"/>
                  </a:lnTo>
                  <a:lnTo>
                    <a:pt x="1419" y="2949"/>
                  </a:lnTo>
                  <a:lnTo>
                    <a:pt x="1428" y="2957"/>
                  </a:lnTo>
                  <a:lnTo>
                    <a:pt x="1446" y="2957"/>
                  </a:lnTo>
                  <a:lnTo>
                    <a:pt x="1455" y="2966"/>
                  </a:lnTo>
                  <a:lnTo>
                    <a:pt x="1455" y="2966"/>
                  </a:lnTo>
                  <a:lnTo>
                    <a:pt x="1463" y="2966"/>
                  </a:lnTo>
                  <a:lnTo>
                    <a:pt x="1463" y="2966"/>
                  </a:lnTo>
                  <a:lnTo>
                    <a:pt x="1472" y="2984"/>
                  </a:lnTo>
                  <a:lnTo>
                    <a:pt x="1507" y="3002"/>
                  </a:lnTo>
                  <a:lnTo>
                    <a:pt x="1507" y="3002"/>
                  </a:lnTo>
                  <a:lnTo>
                    <a:pt x="1507" y="3002"/>
                  </a:lnTo>
                  <a:lnTo>
                    <a:pt x="1507" y="3002"/>
                  </a:lnTo>
                  <a:lnTo>
                    <a:pt x="1516" y="2993"/>
                  </a:lnTo>
                  <a:lnTo>
                    <a:pt x="1516" y="2993"/>
                  </a:lnTo>
                  <a:lnTo>
                    <a:pt x="1525" y="2993"/>
                  </a:lnTo>
                  <a:lnTo>
                    <a:pt x="1525" y="2993"/>
                  </a:lnTo>
                  <a:lnTo>
                    <a:pt x="1525" y="2993"/>
                  </a:lnTo>
                  <a:lnTo>
                    <a:pt x="1534" y="3002"/>
                  </a:lnTo>
                  <a:lnTo>
                    <a:pt x="1543" y="3010"/>
                  </a:lnTo>
                  <a:lnTo>
                    <a:pt x="1543" y="3010"/>
                  </a:lnTo>
                  <a:lnTo>
                    <a:pt x="1552" y="3019"/>
                  </a:lnTo>
                  <a:lnTo>
                    <a:pt x="1569" y="3019"/>
                  </a:lnTo>
                  <a:lnTo>
                    <a:pt x="1569" y="3019"/>
                  </a:lnTo>
                  <a:lnTo>
                    <a:pt x="1578" y="3019"/>
                  </a:lnTo>
                  <a:lnTo>
                    <a:pt x="1587" y="3002"/>
                  </a:lnTo>
                  <a:lnTo>
                    <a:pt x="1587" y="3002"/>
                  </a:lnTo>
                  <a:lnTo>
                    <a:pt x="1587" y="3002"/>
                  </a:lnTo>
                  <a:lnTo>
                    <a:pt x="1587" y="2984"/>
                  </a:lnTo>
                  <a:lnTo>
                    <a:pt x="1587" y="2984"/>
                  </a:lnTo>
                  <a:lnTo>
                    <a:pt x="1587" y="2984"/>
                  </a:lnTo>
                  <a:lnTo>
                    <a:pt x="1596" y="2975"/>
                  </a:lnTo>
                  <a:lnTo>
                    <a:pt x="1596" y="2975"/>
                  </a:lnTo>
                  <a:lnTo>
                    <a:pt x="1605" y="2984"/>
                  </a:lnTo>
                  <a:lnTo>
                    <a:pt x="1605" y="2984"/>
                  </a:lnTo>
                  <a:lnTo>
                    <a:pt x="1605" y="2984"/>
                  </a:lnTo>
                  <a:lnTo>
                    <a:pt x="1622" y="3002"/>
                  </a:lnTo>
                  <a:lnTo>
                    <a:pt x="1622" y="3002"/>
                  </a:lnTo>
                  <a:lnTo>
                    <a:pt x="1622" y="3010"/>
                  </a:lnTo>
                  <a:lnTo>
                    <a:pt x="1622" y="3010"/>
                  </a:lnTo>
                  <a:lnTo>
                    <a:pt x="1631" y="3010"/>
                  </a:lnTo>
                  <a:lnTo>
                    <a:pt x="1631" y="3010"/>
                  </a:lnTo>
                  <a:lnTo>
                    <a:pt x="1631" y="3010"/>
                  </a:lnTo>
                  <a:lnTo>
                    <a:pt x="1622" y="3019"/>
                  </a:lnTo>
                  <a:lnTo>
                    <a:pt x="1622" y="3019"/>
                  </a:lnTo>
                  <a:lnTo>
                    <a:pt x="1613" y="3028"/>
                  </a:lnTo>
                  <a:lnTo>
                    <a:pt x="1613" y="3028"/>
                  </a:lnTo>
                  <a:lnTo>
                    <a:pt x="1605" y="3046"/>
                  </a:lnTo>
                  <a:lnTo>
                    <a:pt x="1605" y="3046"/>
                  </a:lnTo>
                  <a:lnTo>
                    <a:pt x="1613" y="3055"/>
                  </a:lnTo>
                  <a:lnTo>
                    <a:pt x="1622" y="3063"/>
                  </a:lnTo>
                  <a:lnTo>
                    <a:pt x="1622" y="3063"/>
                  </a:lnTo>
                  <a:lnTo>
                    <a:pt x="1631" y="3072"/>
                  </a:lnTo>
                  <a:lnTo>
                    <a:pt x="1631" y="3072"/>
                  </a:lnTo>
                  <a:lnTo>
                    <a:pt x="1631" y="3072"/>
                  </a:lnTo>
                  <a:lnTo>
                    <a:pt x="1631" y="3072"/>
                  </a:lnTo>
                  <a:lnTo>
                    <a:pt x="1622" y="3081"/>
                  </a:lnTo>
                  <a:lnTo>
                    <a:pt x="1622" y="3081"/>
                  </a:lnTo>
                  <a:lnTo>
                    <a:pt x="1613" y="3099"/>
                  </a:lnTo>
                  <a:lnTo>
                    <a:pt x="1605" y="3134"/>
                  </a:lnTo>
                  <a:lnTo>
                    <a:pt x="1605" y="3134"/>
                  </a:lnTo>
                  <a:lnTo>
                    <a:pt x="1613" y="3161"/>
                  </a:lnTo>
                  <a:lnTo>
                    <a:pt x="1622" y="3169"/>
                  </a:lnTo>
                  <a:lnTo>
                    <a:pt x="1622" y="3169"/>
                  </a:lnTo>
                  <a:lnTo>
                    <a:pt x="1640" y="3196"/>
                  </a:lnTo>
                  <a:lnTo>
                    <a:pt x="1640" y="3196"/>
                  </a:lnTo>
                  <a:lnTo>
                    <a:pt x="1640" y="3205"/>
                  </a:lnTo>
                  <a:lnTo>
                    <a:pt x="1640" y="3205"/>
                  </a:lnTo>
                  <a:lnTo>
                    <a:pt x="1649" y="3213"/>
                  </a:lnTo>
                  <a:lnTo>
                    <a:pt x="1657" y="3213"/>
                  </a:lnTo>
                  <a:lnTo>
                    <a:pt x="1657" y="3213"/>
                  </a:lnTo>
                  <a:lnTo>
                    <a:pt x="1666" y="3213"/>
                  </a:lnTo>
                  <a:lnTo>
                    <a:pt x="1666" y="3213"/>
                  </a:lnTo>
                  <a:lnTo>
                    <a:pt x="1666" y="3221"/>
                  </a:lnTo>
                  <a:lnTo>
                    <a:pt x="1666" y="3221"/>
                  </a:lnTo>
                  <a:lnTo>
                    <a:pt x="1684" y="3239"/>
                  </a:lnTo>
                  <a:lnTo>
                    <a:pt x="1693" y="3257"/>
                  </a:lnTo>
                  <a:lnTo>
                    <a:pt x="1693" y="3257"/>
                  </a:lnTo>
                  <a:lnTo>
                    <a:pt x="1693" y="3265"/>
                  </a:lnTo>
                  <a:lnTo>
                    <a:pt x="1693" y="3265"/>
                  </a:lnTo>
                  <a:lnTo>
                    <a:pt x="1693" y="3274"/>
                  </a:lnTo>
                  <a:lnTo>
                    <a:pt x="1710" y="3283"/>
                  </a:lnTo>
                  <a:lnTo>
                    <a:pt x="1710" y="3283"/>
                  </a:lnTo>
                  <a:lnTo>
                    <a:pt x="1728" y="3292"/>
                  </a:lnTo>
                  <a:lnTo>
                    <a:pt x="1719" y="3292"/>
                  </a:lnTo>
                  <a:lnTo>
                    <a:pt x="1719" y="3292"/>
                  </a:lnTo>
                  <a:lnTo>
                    <a:pt x="1719" y="3310"/>
                  </a:lnTo>
                  <a:lnTo>
                    <a:pt x="1719" y="3310"/>
                  </a:lnTo>
                  <a:lnTo>
                    <a:pt x="1719" y="3318"/>
                  </a:lnTo>
                  <a:lnTo>
                    <a:pt x="1728" y="3327"/>
                  </a:lnTo>
                  <a:lnTo>
                    <a:pt x="1728" y="3327"/>
                  </a:lnTo>
                  <a:lnTo>
                    <a:pt x="1737" y="3336"/>
                  </a:lnTo>
                  <a:lnTo>
                    <a:pt x="1737" y="3336"/>
                  </a:lnTo>
                  <a:lnTo>
                    <a:pt x="1737" y="3345"/>
                  </a:lnTo>
                  <a:lnTo>
                    <a:pt x="1737" y="3345"/>
                  </a:lnTo>
                  <a:lnTo>
                    <a:pt x="1737" y="3354"/>
                  </a:lnTo>
                  <a:lnTo>
                    <a:pt x="1746" y="3371"/>
                  </a:lnTo>
                  <a:lnTo>
                    <a:pt x="1746" y="3371"/>
                  </a:lnTo>
                  <a:lnTo>
                    <a:pt x="1755" y="3380"/>
                  </a:lnTo>
                  <a:lnTo>
                    <a:pt x="1772" y="3389"/>
                  </a:lnTo>
                  <a:lnTo>
                    <a:pt x="1772" y="3389"/>
                  </a:lnTo>
                  <a:lnTo>
                    <a:pt x="1790" y="3398"/>
                  </a:lnTo>
                  <a:lnTo>
                    <a:pt x="1790" y="3398"/>
                  </a:lnTo>
                  <a:lnTo>
                    <a:pt x="1799" y="3398"/>
                  </a:lnTo>
                  <a:lnTo>
                    <a:pt x="1799" y="3398"/>
                  </a:lnTo>
                  <a:lnTo>
                    <a:pt x="1807" y="3407"/>
                  </a:lnTo>
                  <a:lnTo>
                    <a:pt x="1807" y="3407"/>
                  </a:lnTo>
                  <a:lnTo>
                    <a:pt x="1807" y="3407"/>
                  </a:lnTo>
                  <a:lnTo>
                    <a:pt x="1807" y="3407"/>
                  </a:lnTo>
                  <a:lnTo>
                    <a:pt x="1807" y="3407"/>
                  </a:lnTo>
                  <a:lnTo>
                    <a:pt x="1807" y="3407"/>
                  </a:lnTo>
                  <a:lnTo>
                    <a:pt x="1807" y="3407"/>
                  </a:lnTo>
                  <a:lnTo>
                    <a:pt x="1807" y="3407"/>
                  </a:lnTo>
                  <a:lnTo>
                    <a:pt x="1807" y="3407"/>
                  </a:lnTo>
                  <a:lnTo>
                    <a:pt x="1816" y="3407"/>
                  </a:lnTo>
                  <a:lnTo>
                    <a:pt x="1816" y="3407"/>
                  </a:lnTo>
                  <a:lnTo>
                    <a:pt x="1834" y="3407"/>
                  </a:lnTo>
                  <a:lnTo>
                    <a:pt x="1834" y="3407"/>
                  </a:lnTo>
                  <a:lnTo>
                    <a:pt x="1834" y="3398"/>
                  </a:lnTo>
                  <a:lnTo>
                    <a:pt x="1834" y="3380"/>
                  </a:lnTo>
                  <a:lnTo>
                    <a:pt x="1834" y="3380"/>
                  </a:lnTo>
                  <a:lnTo>
                    <a:pt x="1834" y="3380"/>
                  </a:lnTo>
                  <a:lnTo>
                    <a:pt x="1834" y="3380"/>
                  </a:lnTo>
                  <a:lnTo>
                    <a:pt x="1834" y="3380"/>
                  </a:lnTo>
                  <a:lnTo>
                    <a:pt x="1834" y="3380"/>
                  </a:lnTo>
                  <a:lnTo>
                    <a:pt x="1825" y="3363"/>
                  </a:lnTo>
                  <a:lnTo>
                    <a:pt x="1825" y="3363"/>
                  </a:lnTo>
                  <a:lnTo>
                    <a:pt x="1825" y="3354"/>
                  </a:lnTo>
                  <a:lnTo>
                    <a:pt x="1825" y="3354"/>
                  </a:lnTo>
                  <a:lnTo>
                    <a:pt x="1825" y="3354"/>
                  </a:lnTo>
                  <a:lnTo>
                    <a:pt x="1825" y="3354"/>
                  </a:lnTo>
                  <a:lnTo>
                    <a:pt x="1825" y="3354"/>
                  </a:lnTo>
                  <a:lnTo>
                    <a:pt x="1852" y="3354"/>
                  </a:lnTo>
                  <a:lnTo>
                    <a:pt x="1852" y="3354"/>
                  </a:lnTo>
                  <a:lnTo>
                    <a:pt x="1860" y="3354"/>
                  </a:lnTo>
                  <a:lnTo>
                    <a:pt x="1869" y="3345"/>
                  </a:lnTo>
                  <a:lnTo>
                    <a:pt x="1869" y="3345"/>
                  </a:lnTo>
                  <a:lnTo>
                    <a:pt x="1860" y="3327"/>
                  </a:lnTo>
                  <a:lnTo>
                    <a:pt x="1860" y="3327"/>
                  </a:lnTo>
                  <a:lnTo>
                    <a:pt x="1869" y="3327"/>
                  </a:lnTo>
                  <a:lnTo>
                    <a:pt x="1887" y="3318"/>
                  </a:lnTo>
                  <a:lnTo>
                    <a:pt x="1887" y="3318"/>
                  </a:lnTo>
                  <a:lnTo>
                    <a:pt x="1896" y="3310"/>
                  </a:lnTo>
                  <a:lnTo>
                    <a:pt x="1905" y="3301"/>
                  </a:lnTo>
                  <a:lnTo>
                    <a:pt x="1905" y="3301"/>
                  </a:lnTo>
                  <a:lnTo>
                    <a:pt x="1905" y="3292"/>
                  </a:lnTo>
                  <a:lnTo>
                    <a:pt x="1905" y="3274"/>
                  </a:lnTo>
                  <a:lnTo>
                    <a:pt x="1905" y="3274"/>
                  </a:lnTo>
                  <a:lnTo>
                    <a:pt x="1887" y="3265"/>
                  </a:lnTo>
                  <a:lnTo>
                    <a:pt x="1869" y="3257"/>
                  </a:lnTo>
                  <a:lnTo>
                    <a:pt x="1869" y="3257"/>
                  </a:lnTo>
                  <a:lnTo>
                    <a:pt x="1860" y="3257"/>
                  </a:lnTo>
                  <a:lnTo>
                    <a:pt x="1834" y="3265"/>
                  </a:lnTo>
                  <a:lnTo>
                    <a:pt x="1834" y="3265"/>
                  </a:lnTo>
                  <a:lnTo>
                    <a:pt x="1834" y="3265"/>
                  </a:lnTo>
                  <a:lnTo>
                    <a:pt x="1834" y="3265"/>
                  </a:lnTo>
                  <a:lnTo>
                    <a:pt x="1834" y="3257"/>
                  </a:lnTo>
                  <a:lnTo>
                    <a:pt x="1834" y="3257"/>
                  </a:lnTo>
                  <a:lnTo>
                    <a:pt x="1834" y="3257"/>
                  </a:lnTo>
                  <a:lnTo>
                    <a:pt x="1834" y="3257"/>
                  </a:lnTo>
                  <a:lnTo>
                    <a:pt x="1834" y="3257"/>
                  </a:lnTo>
                  <a:lnTo>
                    <a:pt x="1834" y="3257"/>
                  </a:lnTo>
                  <a:lnTo>
                    <a:pt x="1843" y="3248"/>
                  </a:lnTo>
                  <a:lnTo>
                    <a:pt x="1852" y="3239"/>
                  </a:lnTo>
                  <a:lnTo>
                    <a:pt x="1852" y="3239"/>
                  </a:lnTo>
                  <a:lnTo>
                    <a:pt x="1843" y="3213"/>
                  </a:lnTo>
                  <a:lnTo>
                    <a:pt x="1825" y="3196"/>
                  </a:lnTo>
                  <a:lnTo>
                    <a:pt x="1825" y="3196"/>
                  </a:lnTo>
                  <a:lnTo>
                    <a:pt x="1807" y="3169"/>
                  </a:lnTo>
                  <a:lnTo>
                    <a:pt x="1807" y="3169"/>
                  </a:lnTo>
                  <a:lnTo>
                    <a:pt x="1799" y="3169"/>
                  </a:lnTo>
                  <a:lnTo>
                    <a:pt x="1799" y="3169"/>
                  </a:lnTo>
                  <a:lnTo>
                    <a:pt x="1799" y="3169"/>
                  </a:lnTo>
                  <a:lnTo>
                    <a:pt x="1799" y="3169"/>
                  </a:lnTo>
                  <a:lnTo>
                    <a:pt x="1816" y="3161"/>
                  </a:lnTo>
                  <a:lnTo>
                    <a:pt x="1816" y="3161"/>
                  </a:lnTo>
                  <a:lnTo>
                    <a:pt x="1825" y="3169"/>
                  </a:lnTo>
                  <a:lnTo>
                    <a:pt x="1825" y="3169"/>
                  </a:lnTo>
                  <a:lnTo>
                    <a:pt x="1843" y="3178"/>
                  </a:lnTo>
                  <a:lnTo>
                    <a:pt x="1869" y="3178"/>
                  </a:lnTo>
                  <a:lnTo>
                    <a:pt x="1869" y="3178"/>
                  </a:lnTo>
                  <a:lnTo>
                    <a:pt x="1878" y="3169"/>
                  </a:lnTo>
                  <a:lnTo>
                    <a:pt x="1878" y="3161"/>
                  </a:lnTo>
                  <a:lnTo>
                    <a:pt x="1878" y="3161"/>
                  </a:lnTo>
                  <a:lnTo>
                    <a:pt x="1878" y="3161"/>
                  </a:lnTo>
                  <a:lnTo>
                    <a:pt x="1878" y="3152"/>
                  </a:lnTo>
                  <a:lnTo>
                    <a:pt x="1878" y="3152"/>
                  </a:lnTo>
                  <a:lnTo>
                    <a:pt x="1878" y="3143"/>
                  </a:lnTo>
                  <a:lnTo>
                    <a:pt x="1878" y="3143"/>
                  </a:lnTo>
                  <a:lnTo>
                    <a:pt x="1887" y="3134"/>
                  </a:lnTo>
                  <a:lnTo>
                    <a:pt x="1887" y="3134"/>
                  </a:lnTo>
                  <a:lnTo>
                    <a:pt x="1896" y="3134"/>
                  </a:lnTo>
                  <a:lnTo>
                    <a:pt x="1896" y="3134"/>
                  </a:lnTo>
                  <a:lnTo>
                    <a:pt x="1905" y="3134"/>
                  </a:lnTo>
                  <a:lnTo>
                    <a:pt x="1905" y="3134"/>
                  </a:lnTo>
                  <a:lnTo>
                    <a:pt x="1905" y="3143"/>
                  </a:lnTo>
                  <a:lnTo>
                    <a:pt x="1905" y="3143"/>
                  </a:lnTo>
                  <a:lnTo>
                    <a:pt x="1913" y="3143"/>
                  </a:lnTo>
                  <a:lnTo>
                    <a:pt x="1922" y="3143"/>
                  </a:lnTo>
                  <a:lnTo>
                    <a:pt x="1922" y="3143"/>
                  </a:lnTo>
                  <a:lnTo>
                    <a:pt x="1940" y="3134"/>
                  </a:lnTo>
                  <a:lnTo>
                    <a:pt x="1940" y="3134"/>
                  </a:lnTo>
                  <a:lnTo>
                    <a:pt x="1957" y="3125"/>
                  </a:lnTo>
                  <a:lnTo>
                    <a:pt x="1957" y="3125"/>
                  </a:lnTo>
                  <a:lnTo>
                    <a:pt x="1975" y="3125"/>
                  </a:lnTo>
                  <a:lnTo>
                    <a:pt x="1984" y="3134"/>
                  </a:lnTo>
                  <a:lnTo>
                    <a:pt x="1984" y="3134"/>
                  </a:lnTo>
                  <a:lnTo>
                    <a:pt x="2002" y="3143"/>
                  </a:lnTo>
                  <a:lnTo>
                    <a:pt x="2010" y="3125"/>
                  </a:lnTo>
                  <a:lnTo>
                    <a:pt x="2010" y="3090"/>
                  </a:lnTo>
                  <a:lnTo>
                    <a:pt x="2028" y="3063"/>
                  </a:lnTo>
                  <a:lnTo>
                    <a:pt x="2081" y="3063"/>
                  </a:lnTo>
                  <a:lnTo>
                    <a:pt x="2107" y="3046"/>
                  </a:lnTo>
                  <a:lnTo>
                    <a:pt x="2107" y="3046"/>
                  </a:lnTo>
                  <a:lnTo>
                    <a:pt x="2107" y="3046"/>
                  </a:lnTo>
                  <a:lnTo>
                    <a:pt x="2107" y="3046"/>
                  </a:lnTo>
                  <a:lnTo>
                    <a:pt x="2107" y="3037"/>
                  </a:lnTo>
                  <a:lnTo>
                    <a:pt x="2099" y="3028"/>
                  </a:lnTo>
                  <a:lnTo>
                    <a:pt x="2099" y="3028"/>
                  </a:lnTo>
                  <a:lnTo>
                    <a:pt x="2090" y="3002"/>
                  </a:lnTo>
                  <a:lnTo>
                    <a:pt x="2090" y="3002"/>
                  </a:lnTo>
                  <a:lnTo>
                    <a:pt x="2090" y="3002"/>
                  </a:lnTo>
                  <a:lnTo>
                    <a:pt x="2090" y="3002"/>
                  </a:lnTo>
                  <a:lnTo>
                    <a:pt x="2099" y="2984"/>
                  </a:lnTo>
                  <a:lnTo>
                    <a:pt x="2099" y="2984"/>
                  </a:lnTo>
                  <a:lnTo>
                    <a:pt x="2107" y="2984"/>
                  </a:lnTo>
                  <a:lnTo>
                    <a:pt x="2107" y="2984"/>
                  </a:lnTo>
                  <a:lnTo>
                    <a:pt x="2107" y="2975"/>
                  </a:lnTo>
                  <a:lnTo>
                    <a:pt x="2107" y="2975"/>
                  </a:lnTo>
                  <a:lnTo>
                    <a:pt x="2116" y="2966"/>
                  </a:lnTo>
                  <a:lnTo>
                    <a:pt x="2125" y="2957"/>
                  </a:lnTo>
                  <a:lnTo>
                    <a:pt x="2125" y="2957"/>
                  </a:lnTo>
                  <a:lnTo>
                    <a:pt x="2134" y="2949"/>
                  </a:lnTo>
                  <a:lnTo>
                    <a:pt x="2134" y="2940"/>
                  </a:lnTo>
                  <a:lnTo>
                    <a:pt x="2134" y="2940"/>
                  </a:lnTo>
                  <a:lnTo>
                    <a:pt x="2134" y="2940"/>
                  </a:lnTo>
                  <a:lnTo>
                    <a:pt x="2134" y="2940"/>
                  </a:lnTo>
                  <a:lnTo>
                    <a:pt x="2134" y="2940"/>
                  </a:lnTo>
                  <a:lnTo>
                    <a:pt x="2143" y="2922"/>
                  </a:lnTo>
                  <a:lnTo>
                    <a:pt x="2143" y="2905"/>
                  </a:lnTo>
                  <a:lnTo>
                    <a:pt x="2143" y="2905"/>
                  </a:lnTo>
                  <a:lnTo>
                    <a:pt x="2152" y="2887"/>
                  </a:lnTo>
                  <a:lnTo>
                    <a:pt x="2160" y="2869"/>
                  </a:lnTo>
                  <a:lnTo>
                    <a:pt x="2169" y="2869"/>
                  </a:lnTo>
                  <a:lnTo>
                    <a:pt x="2169" y="2869"/>
                  </a:lnTo>
                  <a:lnTo>
                    <a:pt x="2169" y="2869"/>
                  </a:lnTo>
                  <a:lnTo>
                    <a:pt x="2178" y="2869"/>
                  </a:lnTo>
                  <a:lnTo>
                    <a:pt x="2178" y="2869"/>
                  </a:lnTo>
                  <a:lnTo>
                    <a:pt x="2187" y="2860"/>
                  </a:lnTo>
                  <a:lnTo>
                    <a:pt x="2196" y="2852"/>
                  </a:lnTo>
                  <a:lnTo>
                    <a:pt x="2196" y="2852"/>
                  </a:lnTo>
                  <a:lnTo>
                    <a:pt x="2205" y="2843"/>
                  </a:lnTo>
                  <a:lnTo>
                    <a:pt x="2196" y="2825"/>
                  </a:lnTo>
                  <a:lnTo>
                    <a:pt x="2196" y="2825"/>
                  </a:lnTo>
                  <a:lnTo>
                    <a:pt x="2196" y="2825"/>
                  </a:lnTo>
                  <a:lnTo>
                    <a:pt x="2196" y="2825"/>
                  </a:lnTo>
                  <a:lnTo>
                    <a:pt x="2205" y="2807"/>
                  </a:lnTo>
                  <a:lnTo>
                    <a:pt x="2205" y="2807"/>
                  </a:lnTo>
                  <a:lnTo>
                    <a:pt x="2213" y="2807"/>
                  </a:lnTo>
                  <a:lnTo>
                    <a:pt x="2213" y="2807"/>
                  </a:lnTo>
                  <a:lnTo>
                    <a:pt x="2231" y="2799"/>
                  </a:lnTo>
                  <a:lnTo>
                    <a:pt x="2231" y="2799"/>
                  </a:lnTo>
                  <a:lnTo>
                    <a:pt x="2257" y="2763"/>
                  </a:lnTo>
                  <a:lnTo>
                    <a:pt x="2257" y="2763"/>
                  </a:lnTo>
                  <a:lnTo>
                    <a:pt x="2275" y="2746"/>
                  </a:lnTo>
                  <a:lnTo>
                    <a:pt x="2275" y="2746"/>
                  </a:lnTo>
                  <a:lnTo>
                    <a:pt x="2293" y="2737"/>
                  </a:lnTo>
                  <a:lnTo>
                    <a:pt x="2293" y="2737"/>
                  </a:lnTo>
                  <a:lnTo>
                    <a:pt x="2310" y="2737"/>
                  </a:lnTo>
                  <a:lnTo>
                    <a:pt x="2310" y="2737"/>
                  </a:lnTo>
                  <a:lnTo>
                    <a:pt x="2328" y="2728"/>
                  </a:lnTo>
                  <a:lnTo>
                    <a:pt x="2328" y="2728"/>
                  </a:lnTo>
                  <a:lnTo>
                    <a:pt x="2337" y="2737"/>
                  </a:lnTo>
                  <a:lnTo>
                    <a:pt x="2337" y="2737"/>
                  </a:lnTo>
                  <a:lnTo>
                    <a:pt x="2337" y="2737"/>
                  </a:lnTo>
                  <a:lnTo>
                    <a:pt x="2337" y="2737"/>
                  </a:lnTo>
                  <a:lnTo>
                    <a:pt x="2337" y="2737"/>
                  </a:lnTo>
                  <a:lnTo>
                    <a:pt x="2328" y="2737"/>
                  </a:lnTo>
                  <a:lnTo>
                    <a:pt x="2328" y="2737"/>
                  </a:lnTo>
                  <a:lnTo>
                    <a:pt x="2328" y="2754"/>
                  </a:lnTo>
                  <a:lnTo>
                    <a:pt x="2328" y="2754"/>
                  </a:lnTo>
                  <a:lnTo>
                    <a:pt x="2337" y="2772"/>
                  </a:lnTo>
                  <a:lnTo>
                    <a:pt x="2337" y="2772"/>
                  </a:lnTo>
                  <a:lnTo>
                    <a:pt x="2354" y="2772"/>
                  </a:lnTo>
                  <a:lnTo>
                    <a:pt x="2372" y="2772"/>
                  </a:lnTo>
                  <a:lnTo>
                    <a:pt x="2399" y="2772"/>
                  </a:lnTo>
                  <a:lnTo>
                    <a:pt x="2399" y="2772"/>
                  </a:lnTo>
                  <a:lnTo>
                    <a:pt x="2425" y="2781"/>
                  </a:lnTo>
                  <a:lnTo>
                    <a:pt x="2425" y="2781"/>
                  </a:lnTo>
                  <a:lnTo>
                    <a:pt x="2390" y="2799"/>
                  </a:lnTo>
                  <a:lnTo>
                    <a:pt x="2390" y="2799"/>
                  </a:lnTo>
                  <a:lnTo>
                    <a:pt x="2372" y="2799"/>
                  </a:lnTo>
                  <a:lnTo>
                    <a:pt x="2363" y="2807"/>
                  </a:lnTo>
                  <a:lnTo>
                    <a:pt x="2363" y="2807"/>
                  </a:lnTo>
                  <a:lnTo>
                    <a:pt x="2354" y="2816"/>
                  </a:lnTo>
                  <a:lnTo>
                    <a:pt x="2363" y="2825"/>
                  </a:lnTo>
                  <a:lnTo>
                    <a:pt x="2363" y="2825"/>
                  </a:lnTo>
                  <a:lnTo>
                    <a:pt x="2363" y="2834"/>
                  </a:lnTo>
                  <a:lnTo>
                    <a:pt x="2381" y="2834"/>
                  </a:lnTo>
                  <a:lnTo>
                    <a:pt x="2381" y="2834"/>
                  </a:lnTo>
                  <a:lnTo>
                    <a:pt x="2381" y="2834"/>
                  </a:lnTo>
                  <a:lnTo>
                    <a:pt x="2381" y="2834"/>
                  </a:lnTo>
                  <a:lnTo>
                    <a:pt x="2399" y="2843"/>
                  </a:lnTo>
                  <a:lnTo>
                    <a:pt x="2399" y="2843"/>
                  </a:lnTo>
                  <a:lnTo>
                    <a:pt x="2407" y="2843"/>
                  </a:lnTo>
                  <a:lnTo>
                    <a:pt x="2407" y="2843"/>
                  </a:lnTo>
                  <a:lnTo>
                    <a:pt x="2416" y="2852"/>
                  </a:lnTo>
                  <a:lnTo>
                    <a:pt x="2407" y="2869"/>
                  </a:lnTo>
                  <a:lnTo>
                    <a:pt x="2407" y="2869"/>
                  </a:lnTo>
                  <a:lnTo>
                    <a:pt x="2407" y="2869"/>
                  </a:lnTo>
                  <a:lnTo>
                    <a:pt x="2407" y="2878"/>
                  </a:lnTo>
                  <a:lnTo>
                    <a:pt x="2407" y="2878"/>
                  </a:lnTo>
                  <a:lnTo>
                    <a:pt x="2416" y="2887"/>
                  </a:lnTo>
                  <a:lnTo>
                    <a:pt x="2425" y="2896"/>
                  </a:lnTo>
                  <a:lnTo>
                    <a:pt x="2425" y="2896"/>
                  </a:lnTo>
                  <a:lnTo>
                    <a:pt x="2443" y="2887"/>
                  </a:lnTo>
                  <a:lnTo>
                    <a:pt x="2460" y="2878"/>
                  </a:lnTo>
                  <a:lnTo>
                    <a:pt x="2460" y="2878"/>
                  </a:lnTo>
                  <a:lnTo>
                    <a:pt x="2469" y="2878"/>
                  </a:lnTo>
                  <a:lnTo>
                    <a:pt x="2469" y="2878"/>
                  </a:lnTo>
                  <a:lnTo>
                    <a:pt x="2478" y="2869"/>
                  </a:lnTo>
                  <a:lnTo>
                    <a:pt x="2478" y="2869"/>
                  </a:lnTo>
                  <a:lnTo>
                    <a:pt x="2487" y="2869"/>
                  </a:lnTo>
                  <a:lnTo>
                    <a:pt x="2487" y="2869"/>
                  </a:lnTo>
                  <a:lnTo>
                    <a:pt x="2513" y="2860"/>
                  </a:lnTo>
                  <a:lnTo>
                    <a:pt x="2513" y="2860"/>
                  </a:lnTo>
                  <a:lnTo>
                    <a:pt x="2522" y="2852"/>
                  </a:lnTo>
                  <a:lnTo>
                    <a:pt x="2522" y="2852"/>
                  </a:lnTo>
                  <a:lnTo>
                    <a:pt x="2531" y="2852"/>
                  </a:lnTo>
                  <a:lnTo>
                    <a:pt x="2531" y="2852"/>
                  </a:lnTo>
                  <a:lnTo>
                    <a:pt x="2540" y="2852"/>
                  </a:lnTo>
                  <a:lnTo>
                    <a:pt x="2549" y="2834"/>
                  </a:lnTo>
                  <a:lnTo>
                    <a:pt x="2549" y="2834"/>
                  </a:lnTo>
                  <a:lnTo>
                    <a:pt x="2540" y="2825"/>
                  </a:lnTo>
                  <a:lnTo>
                    <a:pt x="2531" y="2816"/>
                  </a:lnTo>
                  <a:lnTo>
                    <a:pt x="2531" y="2816"/>
                  </a:lnTo>
                  <a:lnTo>
                    <a:pt x="2504" y="2816"/>
                  </a:lnTo>
                  <a:lnTo>
                    <a:pt x="2504" y="2799"/>
                  </a:lnTo>
                  <a:lnTo>
                    <a:pt x="2496" y="2781"/>
                  </a:lnTo>
                  <a:lnTo>
                    <a:pt x="2496" y="2781"/>
                  </a:lnTo>
                  <a:lnTo>
                    <a:pt x="2522" y="2754"/>
                  </a:lnTo>
                  <a:lnTo>
                    <a:pt x="2557" y="2746"/>
                  </a:lnTo>
                  <a:lnTo>
                    <a:pt x="2557" y="2746"/>
                  </a:lnTo>
                  <a:lnTo>
                    <a:pt x="2602" y="2737"/>
                  </a:lnTo>
                  <a:lnTo>
                    <a:pt x="2637" y="2719"/>
                  </a:lnTo>
                  <a:lnTo>
                    <a:pt x="2637" y="2719"/>
                  </a:lnTo>
                  <a:lnTo>
                    <a:pt x="2646" y="2719"/>
                  </a:lnTo>
                  <a:lnTo>
                    <a:pt x="2646" y="2719"/>
                  </a:lnTo>
                  <a:lnTo>
                    <a:pt x="2672" y="2710"/>
                  </a:lnTo>
                  <a:lnTo>
                    <a:pt x="2672" y="2710"/>
                  </a:lnTo>
                  <a:lnTo>
                    <a:pt x="2681" y="2701"/>
                  </a:lnTo>
                  <a:lnTo>
                    <a:pt x="2699" y="2701"/>
                  </a:lnTo>
                  <a:lnTo>
                    <a:pt x="2699" y="2701"/>
                  </a:lnTo>
                  <a:lnTo>
                    <a:pt x="2663" y="2719"/>
                  </a:lnTo>
                  <a:lnTo>
                    <a:pt x="2654" y="2728"/>
                  </a:lnTo>
                  <a:lnTo>
                    <a:pt x="2654" y="2728"/>
                  </a:lnTo>
                  <a:lnTo>
                    <a:pt x="2646" y="2737"/>
                  </a:lnTo>
                  <a:lnTo>
                    <a:pt x="2646" y="2746"/>
                  </a:lnTo>
                  <a:lnTo>
                    <a:pt x="2646" y="2746"/>
                  </a:lnTo>
                  <a:lnTo>
                    <a:pt x="2646" y="2754"/>
                  </a:lnTo>
                  <a:lnTo>
                    <a:pt x="2663" y="2763"/>
                  </a:lnTo>
                  <a:lnTo>
                    <a:pt x="2663" y="2763"/>
                  </a:lnTo>
                  <a:lnTo>
                    <a:pt x="2663" y="2763"/>
                  </a:lnTo>
                  <a:lnTo>
                    <a:pt x="2663" y="2763"/>
                  </a:lnTo>
                  <a:lnTo>
                    <a:pt x="2654" y="2772"/>
                  </a:lnTo>
                  <a:lnTo>
                    <a:pt x="2646" y="2772"/>
                  </a:lnTo>
                  <a:lnTo>
                    <a:pt x="2646" y="2772"/>
                  </a:lnTo>
                  <a:lnTo>
                    <a:pt x="2637" y="2781"/>
                  </a:lnTo>
                  <a:lnTo>
                    <a:pt x="2628" y="2790"/>
                  </a:lnTo>
                  <a:lnTo>
                    <a:pt x="2628" y="2790"/>
                  </a:lnTo>
                  <a:lnTo>
                    <a:pt x="2628" y="2799"/>
                  </a:lnTo>
                  <a:lnTo>
                    <a:pt x="2628" y="2799"/>
                  </a:lnTo>
                  <a:lnTo>
                    <a:pt x="2628" y="2807"/>
                  </a:lnTo>
                  <a:lnTo>
                    <a:pt x="2628" y="2807"/>
                  </a:lnTo>
                  <a:lnTo>
                    <a:pt x="2628" y="2807"/>
                  </a:lnTo>
                  <a:lnTo>
                    <a:pt x="2628" y="2807"/>
                  </a:lnTo>
                  <a:lnTo>
                    <a:pt x="2602" y="2816"/>
                  </a:lnTo>
                  <a:lnTo>
                    <a:pt x="2602" y="2816"/>
                  </a:lnTo>
                  <a:lnTo>
                    <a:pt x="2593" y="2816"/>
                  </a:lnTo>
                  <a:lnTo>
                    <a:pt x="2584" y="2834"/>
                  </a:lnTo>
                  <a:lnTo>
                    <a:pt x="2584" y="2834"/>
                  </a:lnTo>
                  <a:lnTo>
                    <a:pt x="2593" y="2843"/>
                  </a:lnTo>
                  <a:lnTo>
                    <a:pt x="2602" y="2852"/>
                  </a:lnTo>
                  <a:lnTo>
                    <a:pt x="2602" y="2852"/>
                  </a:lnTo>
                  <a:lnTo>
                    <a:pt x="2610" y="2869"/>
                  </a:lnTo>
                  <a:lnTo>
                    <a:pt x="2637" y="2878"/>
                  </a:lnTo>
                  <a:lnTo>
                    <a:pt x="2637" y="2878"/>
                  </a:lnTo>
                  <a:lnTo>
                    <a:pt x="2681" y="2905"/>
                  </a:lnTo>
                  <a:lnTo>
                    <a:pt x="2734" y="2949"/>
                  </a:lnTo>
                  <a:lnTo>
                    <a:pt x="2743" y="2957"/>
                  </a:lnTo>
                  <a:lnTo>
                    <a:pt x="2743" y="2957"/>
                  </a:lnTo>
                  <a:lnTo>
                    <a:pt x="2752" y="2957"/>
                  </a:lnTo>
                  <a:lnTo>
                    <a:pt x="2760" y="2957"/>
                  </a:lnTo>
                  <a:lnTo>
                    <a:pt x="2760" y="2957"/>
                  </a:lnTo>
                  <a:lnTo>
                    <a:pt x="2769" y="2957"/>
                  </a:lnTo>
                  <a:lnTo>
                    <a:pt x="2769" y="2957"/>
                  </a:lnTo>
                  <a:lnTo>
                    <a:pt x="2769" y="2949"/>
                  </a:lnTo>
                  <a:lnTo>
                    <a:pt x="2769" y="2949"/>
                  </a:lnTo>
                  <a:lnTo>
                    <a:pt x="2769" y="2940"/>
                  </a:lnTo>
                  <a:lnTo>
                    <a:pt x="2778" y="2931"/>
                  </a:lnTo>
                  <a:lnTo>
                    <a:pt x="2787" y="2931"/>
                  </a:lnTo>
                  <a:lnTo>
                    <a:pt x="2787" y="2931"/>
                  </a:lnTo>
                  <a:lnTo>
                    <a:pt x="2822" y="2940"/>
                  </a:lnTo>
                  <a:lnTo>
                    <a:pt x="2849" y="2957"/>
                  </a:lnTo>
                  <a:lnTo>
                    <a:pt x="2849" y="2957"/>
                  </a:lnTo>
                  <a:lnTo>
                    <a:pt x="2875" y="2957"/>
                  </a:lnTo>
                  <a:lnTo>
                    <a:pt x="2928" y="2957"/>
                  </a:lnTo>
                  <a:lnTo>
                    <a:pt x="2928" y="2957"/>
                  </a:lnTo>
                  <a:lnTo>
                    <a:pt x="2937" y="2966"/>
                  </a:lnTo>
                  <a:lnTo>
                    <a:pt x="2946" y="2975"/>
                  </a:lnTo>
                  <a:lnTo>
                    <a:pt x="2946" y="2975"/>
                  </a:lnTo>
                  <a:lnTo>
                    <a:pt x="2946" y="2975"/>
                  </a:lnTo>
                  <a:lnTo>
                    <a:pt x="2946" y="2975"/>
                  </a:lnTo>
                  <a:lnTo>
                    <a:pt x="2963" y="2984"/>
                  </a:lnTo>
                  <a:lnTo>
                    <a:pt x="2963" y="2984"/>
                  </a:lnTo>
                  <a:lnTo>
                    <a:pt x="2981" y="2993"/>
                  </a:lnTo>
                  <a:lnTo>
                    <a:pt x="2981" y="2993"/>
                  </a:lnTo>
                  <a:lnTo>
                    <a:pt x="2990" y="3002"/>
                  </a:lnTo>
                  <a:lnTo>
                    <a:pt x="2990" y="3002"/>
                  </a:lnTo>
                  <a:lnTo>
                    <a:pt x="2999" y="3002"/>
                  </a:lnTo>
                  <a:lnTo>
                    <a:pt x="2999" y="3002"/>
                  </a:lnTo>
                  <a:lnTo>
                    <a:pt x="2999" y="3002"/>
                  </a:lnTo>
                  <a:lnTo>
                    <a:pt x="3025" y="2993"/>
                  </a:lnTo>
                  <a:lnTo>
                    <a:pt x="3060" y="2993"/>
                  </a:lnTo>
                  <a:lnTo>
                    <a:pt x="3060" y="2993"/>
                  </a:lnTo>
                  <a:lnTo>
                    <a:pt x="3078" y="3002"/>
                  </a:lnTo>
                  <a:lnTo>
                    <a:pt x="3078" y="3002"/>
                  </a:lnTo>
                  <a:lnTo>
                    <a:pt x="3078" y="3002"/>
                  </a:lnTo>
                  <a:lnTo>
                    <a:pt x="3078" y="3002"/>
                  </a:lnTo>
                  <a:lnTo>
                    <a:pt x="3078" y="3002"/>
                  </a:lnTo>
                  <a:lnTo>
                    <a:pt x="3096" y="3010"/>
                  </a:lnTo>
                  <a:lnTo>
                    <a:pt x="3104" y="3028"/>
                  </a:lnTo>
                  <a:lnTo>
                    <a:pt x="3104" y="3028"/>
                  </a:lnTo>
                  <a:lnTo>
                    <a:pt x="3104" y="3037"/>
                  </a:lnTo>
                  <a:lnTo>
                    <a:pt x="3104" y="3037"/>
                  </a:lnTo>
                  <a:lnTo>
                    <a:pt x="3104" y="3037"/>
                  </a:lnTo>
                  <a:lnTo>
                    <a:pt x="3104" y="3037"/>
                  </a:lnTo>
                  <a:lnTo>
                    <a:pt x="3113" y="3037"/>
                  </a:lnTo>
                  <a:lnTo>
                    <a:pt x="3113" y="3037"/>
                  </a:lnTo>
                  <a:lnTo>
                    <a:pt x="3131" y="3055"/>
                  </a:lnTo>
                  <a:lnTo>
                    <a:pt x="3131" y="3055"/>
                  </a:lnTo>
                  <a:lnTo>
                    <a:pt x="3131" y="3055"/>
                  </a:lnTo>
                  <a:lnTo>
                    <a:pt x="3131" y="3055"/>
                  </a:lnTo>
                  <a:lnTo>
                    <a:pt x="3140" y="3055"/>
                  </a:lnTo>
                  <a:lnTo>
                    <a:pt x="3149" y="3055"/>
                  </a:lnTo>
                  <a:lnTo>
                    <a:pt x="3149" y="3055"/>
                  </a:lnTo>
                  <a:lnTo>
                    <a:pt x="3157" y="3055"/>
                  </a:lnTo>
                  <a:lnTo>
                    <a:pt x="3157" y="3055"/>
                  </a:lnTo>
                  <a:lnTo>
                    <a:pt x="3157" y="3063"/>
                  </a:lnTo>
                  <a:lnTo>
                    <a:pt x="3157" y="3063"/>
                  </a:lnTo>
                  <a:lnTo>
                    <a:pt x="3175" y="3063"/>
                  </a:lnTo>
                  <a:lnTo>
                    <a:pt x="3184" y="3081"/>
                  </a:lnTo>
                  <a:lnTo>
                    <a:pt x="3184" y="3081"/>
                  </a:lnTo>
                  <a:lnTo>
                    <a:pt x="3193" y="3090"/>
                  </a:lnTo>
                  <a:lnTo>
                    <a:pt x="3202" y="3090"/>
                  </a:lnTo>
                  <a:lnTo>
                    <a:pt x="3202" y="3090"/>
                  </a:lnTo>
                  <a:lnTo>
                    <a:pt x="3210" y="3090"/>
                  </a:lnTo>
                  <a:lnTo>
                    <a:pt x="3210" y="3090"/>
                  </a:lnTo>
                  <a:lnTo>
                    <a:pt x="3219" y="3081"/>
                  </a:lnTo>
                  <a:lnTo>
                    <a:pt x="3228" y="3081"/>
                  </a:lnTo>
                  <a:lnTo>
                    <a:pt x="3228" y="3081"/>
                  </a:lnTo>
                  <a:lnTo>
                    <a:pt x="3246" y="3072"/>
                  </a:lnTo>
                  <a:lnTo>
                    <a:pt x="3246" y="3072"/>
                  </a:lnTo>
                  <a:lnTo>
                    <a:pt x="3246" y="3072"/>
                  </a:lnTo>
                  <a:lnTo>
                    <a:pt x="3254" y="3072"/>
                  </a:lnTo>
                  <a:lnTo>
                    <a:pt x="3254" y="3072"/>
                  </a:lnTo>
                  <a:lnTo>
                    <a:pt x="3254" y="3063"/>
                  </a:lnTo>
                  <a:lnTo>
                    <a:pt x="3254" y="3063"/>
                  </a:lnTo>
                  <a:lnTo>
                    <a:pt x="3202" y="2993"/>
                  </a:lnTo>
                  <a:lnTo>
                    <a:pt x="3202" y="2975"/>
                  </a:lnTo>
                  <a:lnTo>
                    <a:pt x="3202" y="2966"/>
                  </a:lnTo>
                  <a:lnTo>
                    <a:pt x="3202" y="2966"/>
                  </a:lnTo>
                  <a:lnTo>
                    <a:pt x="3202" y="2949"/>
                  </a:lnTo>
                  <a:lnTo>
                    <a:pt x="3202" y="2931"/>
                  </a:lnTo>
                  <a:lnTo>
                    <a:pt x="3193" y="2913"/>
                  </a:lnTo>
                  <a:lnTo>
                    <a:pt x="3175" y="2896"/>
                  </a:lnTo>
                  <a:lnTo>
                    <a:pt x="3175" y="2896"/>
                  </a:lnTo>
                  <a:lnTo>
                    <a:pt x="3166" y="2878"/>
                  </a:lnTo>
                  <a:lnTo>
                    <a:pt x="3166" y="2878"/>
                  </a:lnTo>
                  <a:lnTo>
                    <a:pt x="3166" y="2869"/>
                  </a:lnTo>
                  <a:lnTo>
                    <a:pt x="3166" y="2869"/>
                  </a:lnTo>
                  <a:lnTo>
                    <a:pt x="3184" y="2852"/>
                  </a:lnTo>
                  <a:lnTo>
                    <a:pt x="3184" y="2852"/>
                  </a:lnTo>
                  <a:lnTo>
                    <a:pt x="3193" y="2843"/>
                  </a:lnTo>
                  <a:lnTo>
                    <a:pt x="3193" y="2843"/>
                  </a:lnTo>
                  <a:lnTo>
                    <a:pt x="3202" y="2834"/>
                  </a:lnTo>
                  <a:lnTo>
                    <a:pt x="3202" y="2834"/>
                  </a:lnTo>
                  <a:lnTo>
                    <a:pt x="3202" y="2825"/>
                  </a:lnTo>
                  <a:lnTo>
                    <a:pt x="3202" y="2825"/>
                  </a:lnTo>
                  <a:lnTo>
                    <a:pt x="3219" y="2807"/>
                  </a:lnTo>
                  <a:lnTo>
                    <a:pt x="3246" y="2799"/>
                  </a:lnTo>
                  <a:lnTo>
                    <a:pt x="3246" y="2799"/>
                  </a:lnTo>
                  <a:lnTo>
                    <a:pt x="3263" y="2790"/>
                  </a:lnTo>
                  <a:lnTo>
                    <a:pt x="3263" y="2790"/>
                  </a:lnTo>
                  <a:lnTo>
                    <a:pt x="3290" y="2772"/>
                  </a:lnTo>
                  <a:lnTo>
                    <a:pt x="3290" y="2772"/>
                  </a:lnTo>
                  <a:lnTo>
                    <a:pt x="3290" y="2772"/>
                  </a:lnTo>
                  <a:lnTo>
                    <a:pt x="3290" y="2772"/>
                  </a:lnTo>
                  <a:lnTo>
                    <a:pt x="3290" y="2772"/>
                  </a:lnTo>
                  <a:lnTo>
                    <a:pt x="3290" y="2763"/>
                  </a:lnTo>
                  <a:lnTo>
                    <a:pt x="3290" y="2763"/>
                  </a:lnTo>
                  <a:lnTo>
                    <a:pt x="3281" y="2763"/>
                  </a:lnTo>
                  <a:lnTo>
                    <a:pt x="3281" y="2763"/>
                  </a:lnTo>
                  <a:lnTo>
                    <a:pt x="3263" y="2754"/>
                  </a:lnTo>
                  <a:lnTo>
                    <a:pt x="3263" y="2754"/>
                  </a:lnTo>
                  <a:lnTo>
                    <a:pt x="3254" y="2746"/>
                  </a:lnTo>
                  <a:lnTo>
                    <a:pt x="3254" y="2746"/>
                  </a:lnTo>
                  <a:lnTo>
                    <a:pt x="3263" y="2728"/>
                  </a:lnTo>
                  <a:lnTo>
                    <a:pt x="3263" y="2728"/>
                  </a:lnTo>
                  <a:lnTo>
                    <a:pt x="3272" y="2719"/>
                  </a:lnTo>
                  <a:lnTo>
                    <a:pt x="3272" y="2719"/>
                  </a:lnTo>
                  <a:lnTo>
                    <a:pt x="3272" y="2719"/>
                  </a:lnTo>
                  <a:lnTo>
                    <a:pt x="3272" y="2719"/>
                  </a:lnTo>
                  <a:lnTo>
                    <a:pt x="3254" y="2701"/>
                  </a:lnTo>
                  <a:lnTo>
                    <a:pt x="3254" y="2701"/>
                  </a:lnTo>
                  <a:lnTo>
                    <a:pt x="3254" y="2701"/>
                  </a:lnTo>
                  <a:lnTo>
                    <a:pt x="3254" y="2701"/>
                  </a:lnTo>
                  <a:lnTo>
                    <a:pt x="3246" y="2693"/>
                  </a:lnTo>
                  <a:lnTo>
                    <a:pt x="3246" y="2693"/>
                  </a:lnTo>
                  <a:lnTo>
                    <a:pt x="3237" y="2684"/>
                  </a:lnTo>
                  <a:lnTo>
                    <a:pt x="3237" y="2684"/>
                  </a:lnTo>
                  <a:lnTo>
                    <a:pt x="3237" y="2675"/>
                  </a:lnTo>
                  <a:lnTo>
                    <a:pt x="3237" y="2675"/>
                  </a:lnTo>
                  <a:lnTo>
                    <a:pt x="3228" y="2666"/>
                  </a:lnTo>
                  <a:lnTo>
                    <a:pt x="3184" y="2666"/>
                  </a:lnTo>
                  <a:lnTo>
                    <a:pt x="3184" y="2666"/>
                  </a:lnTo>
                  <a:lnTo>
                    <a:pt x="3175" y="2666"/>
                  </a:lnTo>
                  <a:lnTo>
                    <a:pt x="3166" y="2649"/>
                  </a:lnTo>
                  <a:lnTo>
                    <a:pt x="3166" y="2631"/>
                  </a:lnTo>
                  <a:lnTo>
                    <a:pt x="3166" y="2631"/>
                  </a:lnTo>
                  <a:lnTo>
                    <a:pt x="3166" y="2631"/>
                  </a:lnTo>
                  <a:lnTo>
                    <a:pt x="3166" y="2631"/>
                  </a:lnTo>
                  <a:lnTo>
                    <a:pt x="3157" y="2622"/>
                  </a:lnTo>
                  <a:lnTo>
                    <a:pt x="3157" y="2622"/>
                  </a:lnTo>
                  <a:lnTo>
                    <a:pt x="3157" y="2622"/>
                  </a:lnTo>
                  <a:lnTo>
                    <a:pt x="3140" y="2622"/>
                  </a:lnTo>
                  <a:lnTo>
                    <a:pt x="3140" y="2604"/>
                  </a:lnTo>
                  <a:lnTo>
                    <a:pt x="3140" y="2604"/>
                  </a:lnTo>
                  <a:lnTo>
                    <a:pt x="3140" y="2578"/>
                  </a:lnTo>
                  <a:lnTo>
                    <a:pt x="3140" y="2578"/>
                  </a:lnTo>
                  <a:lnTo>
                    <a:pt x="3149" y="2569"/>
                  </a:lnTo>
                  <a:lnTo>
                    <a:pt x="3157" y="2569"/>
                  </a:lnTo>
                  <a:lnTo>
                    <a:pt x="3157" y="2569"/>
                  </a:lnTo>
                  <a:lnTo>
                    <a:pt x="3166" y="2560"/>
                  </a:lnTo>
                  <a:lnTo>
                    <a:pt x="3166" y="2560"/>
                  </a:lnTo>
                  <a:lnTo>
                    <a:pt x="3166" y="2560"/>
                  </a:lnTo>
                  <a:lnTo>
                    <a:pt x="3166" y="2560"/>
                  </a:lnTo>
                  <a:lnTo>
                    <a:pt x="3149" y="2551"/>
                  </a:lnTo>
                  <a:lnTo>
                    <a:pt x="3149" y="2551"/>
                  </a:lnTo>
                  <a:lnTo>
                    <a:pt x="3149" y="2543"/>
                  </a:lnTo>
                  <a:lnTo>
                    <a:pt x="3149" y="2534"/>
                  </a:lnTo>
                  <a:lnTo>
                    <a:pt x="3149" y="2534"/>
                  </a:lnTo>
                  <a:lnTo>
                    <a:pt x="3157" y="2525"/>
                  </a:lnTo>
                  <a:lnTo>
                    <a:pt x="3157" y="2525"/>
                  </a:lnTo>
                  <a:lnTo>
                    <a:pt x="3166" y="2507"/>
                  </a:lnTo>
                  <a:lnTo>
                    <a:pt x="3166" y="2507"/>
                  </a:lnTo>
                  <a:lnTo>
                    <a:pt x="3175" y="2507"/>
                  </a:lnTo>
                  <a:lnTo>
                    <a:pt x="3175" y="2507"/>
                  </a:lnTo>
                  <a:lnTo>
                    <a:pt x="3184" y="2498"/>
                  </a:lnTo>
                  <a:lnTo>
                    <a:pt x="3184" y="2498"/>
                  </a:lnTo>
                  <a:lnTo>
                    <a:pt x="3184" y="2481"/>
                  </a:lnTo>
                  <a:lnTo>
                    <a:pt x="3202" y="2472"/>
                  </a:lnTo>
                  <a:lnTo>
                    <a:pt x="3219" y="2472"/>
                  </a:lnTo>
                  <a:lnTo>
                    <a:pt x="3228" y="2472"/>
                  </a:lnTo>
                  <a:lnTo>
                    <a:pt x="3228" y="2472"/>
                  </a:lnTo>
                  <a:lnTo>
                    <a:pt x="3237" y="2490"/>
                  </a:lnTo>
                  <a:lnTo>
                    <a:pt x="3237" y="2490"/>
                  </a:lnTo>
                  <a:lnTo>
                    <a:pt x="3246" y="2490"/>
                  </a:lnTo>
                  <a:lnTo>
                    <a:pt x="3246" y="2490"/>
                  </a:lnTo>
                  <a:lnTo>
                    <a:pt x="3254" y="2498"/>
                  </a:lnTo>
                  <a:lnTo>
                    <a:pt x="3254" y="2498"/>
                  </a:lnTo>
                  <a:lnTo>
                    <a:pt x="3254" y="2507"/>
                  </a:lnTo>
                  <a:lnTo>
                    <a:pt x="3254" y="2507"/>
                  </a:lnTo>
                  <a:lnTo>
                    <a:pt x="3272" y="2507"/>
                  </a:lnTo>
                  <a:lnTo>
                    <a:pt x="3272" y="2507"/>
                  </a:lnTo>
                  <a:lnTo>
                    <a:pt x="3272" y="2498"/>
                  </a:lnTo>
                  <a:lnTo>
                    <a:pt x="3272" y="2498"/>
                  </a:lnTo>
                  <a:lnTo>
                    <a:pt x="3272" y="2498"/>
                  </a:lnTo>
                  <a:lnTo>
                    <a:pt x="3272" y="2498"/>
                  </a:lnTo>
                  <a:lnTo>
                    <a:pt x="3272" y="2490"/>
                  </a:lnTo>
                  <a:lnTo>
                    <a:pt x="3263" y="2490"/>
                  </a:lnTo>
                  <a:lnTo>
                    <a:pt x="3263" y="2490"/>
                  </a:lnTo>
                  <a:lnTo>
                    <a:pt x="3263" y="2481"/>
                  </a:lnTo>
                  <a:lnTo>
                    <a:pt x="3263" y="2463"/>
                  </a:lnTo>
                  <a:lnTo>
                    <a:pt x="3263" y="2463"/>
                  </a:lnTo>
                  <a:lnTo>
                    <a:pt x="3263" y="2454"/>
                  </a:lnTo>
                  <a:lnTo>
                    <a:pt x="3281" y="2445"/>
                  </a:lnTo>
                  <a:lnTo>
                    <a:pt x="3281" y="2445"/>
                  </a:lnTo>
                  <a:lnTo>
                    <a:pt x="3290" y="2445"/>
                  </a:lnTo>
                  <a:lnTo>
                    <a:pt x="3290" y="2445"/>
                  </a:lnTo>
                  <a:lnTo>
                    <a:pt x="3290" y="2445"/>
                  </a:lnTo>
                  <a:lnTo>
                    <a:pt x="3290" y="2437"/>
                  </a:lnTo>
                  <a:lnTo>
                    <a:pt x="3290" y="2437"/>
                  </a:lnTo>
                  <a:lnTo>
                    <a:pt x="3299" y="2437"/>
                  </a:lnTo>
                  <a:lnTo>
                    <a:pt x="3299" y="2437"/>
                  </a:lnTo>
                  <a:lnTo>
                    <a:pt x="3299" y="2419"/>
                  </a:lnTo>
                  <a:lnTo>
                    <a:pt x="3316" y="2419"/>
                  </a:lnTo>
                  <a:lnTo>
                    <a:pt x="3316" y="2419"/>
                  </a:lnTo>
                  <a:lnTo>
                    <a:pt x="3334" y="2410"/>
                  </a:lnTo>
                  <a:lnTo>
                    <a:pt x="3360" y="2401"/>
                  </a:lnTo>
                  <a:lnTo>
                    <a:pt x="3360" y="2401"/>
                  </a:lnTo>
                  <a:lnTo>
                    <a:pt x="3369" y="2393"/>
                  </a:lnTo>
                  <a:lnTo>
                    <a:pt x="3369" y="2393"/>
                  </a:lnTo>
                  <a:lnTo>
                    <a:pt x="3378" y="2393"/>
                  </a:lnTo>
                  <a:lnTo>
                    <a:pt x="3378" y="2393"/>
                  </a:lnTo>
                  <a:lnTo>
                    <a:pt x="3413" y="2375"/>
                  </a:lnTo>
                  <a:lnTo>
                    <a:pt x="3422" y="2375"/>
                  </a:lnTo>
                  <a:lnTo>
                    <a:pt x="3422" y="2375"/>
                  </a:lnTo>
                  <a:lnTo>
                    <a:pt x="3431" y="2384"/>
                  </a:lnTo>
                  <a:lnTo>
                    <a:pt x="3431" y="2384"/>
                  </a:lnTo>
                  <a:lnTo>
                    <a:pt x="3440" y="2393"/>
                  </a:lnTo>
                  <a:lnTo>
                    <a:pt x="3440" y="2393"/>
                  </a:lnTo>
                  <a:lnTo>
                    <a:pt x="3440" y="2384"/>
                  </a:lnTo>
                  <a:lnTo>
                    <a:pt x="3440" y="2384"/>
                  </a:lnTo>
                  <a:lnTo>
                    <a:pt x="3449" y="2375"/>
                  </a:lnTo>
                  <a:lnTo>
                    <a:pt x="3466" y="2366"/>
                  </a:lnTo>
                  <a:lnTo>
                    <a:pt x="3484" y="2366"/>
                  </a:lnTo>
                  <a:lnTo>
                    <a:pt x="3484" y="2366"/>
                  </a:lnTo>
                  <a:lnTo>
                    <a:pt x="3493" y="2375"/>
                  </a:lnTo>
                  <a:lnTo>
                    <a:pt x="3493" y="2384"/>
                  </a:lnTo>
                  <a:lnTo>
                    <a:pt x="3493" y="2384"/>
                  </a:lnTo>
                  <a:lnTo>
                    <a:pt x="3510" y="2384"/>
                  </a:lnTo>
                  <a:lnTo>
                    <a:pt x="3510" y="2384"/>
                  </a:lnTo>
                  <a:lnTo>
                    <a:pt x="3519" y="2393"/>
                  </a:lnTo>
                  <a:lnTo>
                    <a:pt x="3519" y="2393"/>
                  </a:lnTo>
                  <a:lnTo>
                    <a:pt x="3554" y="2401"/>
                  </a:lnTo>
                  <a:lnTo>
                    <a:pt x="3554" y="2401"/>
                  </a:lnTo>
                  <a:lnTo>
                    <a:pt x="3563" y="2401"/>
                  </a:lnTo>
                  <a:lnTo>
                    <a:pt x="3563" y="2401"/>
                  </a:lnTo>
                  <a:lnTo>
                    <a:pt x="3581" y="2410"/>
                  </a:lnTo>
                  <a:lnTo>
                    <a:pt x="3581" y="2410"/>
                  </a:lnTo>
                  <a:lnTo>
                    <a:pt x="3590" y="2419"/>
                  </a:lnTo>
                  <a:lnTo>
                    <a:pt x="3607" y="2437"/>
                  </a:lnTo>
                  <a:lnTo>
                    <a:pt x="3607" y="2437"/>
                  </a:lnTo>
                  <a:lnTo>
                    <a:pt x="3607" y="2437"/>
                  </a:lnTo>
                  <a:lnTo>
                    <a:pt x="3607" y="2437"/>
                  </a:lnTo>
                  <a:lnTo>
                    <a:pt x="3625" y="2437"/>
                  </a:lnTo>
                  <a:lnTo>
                    <a:pt x="3625" y="2437"/>
                  </a:lnTo>
                  <a:lnTo>
                    <a:pt x="3643" y="2437"/>
                  </a:lnTo>
                  <a:lnTo>
                    <a:pt x="3643" y="2437"/>
                  </a:lnTo>
                  <a:lnTo>
                    <a:pt x="3651" y="2445"/>
                  </a:lnTo>
                  <a:lnTo>
                    <a:pt x="3651" y="2445"/>
                  </a:lnTo>
                  <a:lnTo>
                    <a:pt x="3678" y="2454"/>
                  </a:lnTo>
                  <a:lnTo>
                    <a:pt x="3678" y="2454"/>
                  </a:lnTo>
                  <a:lnTo>
                    <a:pt x="3687" y="2445"/>
                  </a:lnTo>
                  <a:lnTo>
                    <a:pt x="3696" y="2445"/>
                  </a:lnTo>
                  <a:lnTo>
                    <a:pt x="3696" y="2445"/>
                  </a:lnTo>
                  <a:lnTo>
                    <a:pt x="3696" y="2437"/>
                  </a:lnTo>
                  <a:lnTo>
                    <a:pt x="3696" y="2437"/>
                  </a:lnTo>
                  <a:lnTo>
                    <a:pt x="3713" y="2428"/>
                  </a:lnTo>
                  <a:lnTo>
                    <a:pt x="3749" y="2419"/>
                  </a:lnTo>
                  <a:lnTo>
                    <a:pt x="3749" y="2419"/>
                  </a:lnTo>
                  <a:lnTo>
                    <a:pt x="3749" y="2419"/>
                  </a:lnTo>
                  <a:lnTo>
                    <a:pt x="3766" y="2419"/>
                  </a:lnTo>
                  <a:lnTo>
                    <a:pt x="3766" y="2428"/>
                  </a:lnTo>
                  <a:lnTo>
                    <a:pt x="3766" y="2428"/>
                  </a:lnTo>
                  <a:lnTo>
                    <a:pt x="3775" y="2437"/>
                  </a:lnTo>
                  <a:lnTo>
                    <a:pt x="3775" y="2437"/>
                  </a:lnTo>
                  <a:lnTo>
                    <a:pt x="3784" y="2428"/>
                  </a:lnTo>
                  <a:lnTo>
                    <a:pt x="3784" y="2428"/>
                  </a:lnTo>
                  <a:lnTo>
                    <a:pt x="3801" y="2419"/>
                  </a:lnTo>
                  <a:lnTo>
                    <a:pt x="3819" y="2410"/>
                  </a:lnTo>
                  <a:lnTo>
                    <a:pt x="3819" y="2410"/>
                  </a:lnTo>
                  <a:lnTo>
                    <a:pt x="3846" y="2419"/>
                  </a:lnTo>
                  <a:lnTo>
                    <a:pt x="3854" y="2437"/>
                  </a:lnTo>
                  <a:lnTo>
                    <a:pt x="3854" y="2437"/>
                  </a:lnTo>
                  <a:lnTo>
                    <a:pt x="3863" y="2437"/>
                  </a:lnTo>
                  <a:lnTo>
                    <a:pt x="3881" y="2445"/>
                  </a:lnTo>
                  <a:lnTo>
                    <a:pt x="3881" y="2445"/>
                  </a:lnTo>
                  <a:lnTo>
                    <a:pt x="3899" y="2445"/>
                  </a:lnTo>
                  <a:lnTo>
                    <a:pt x="3899" y="2454"/>
                  </a:lnTo>
                  <a:lnTo>
                    <a:pt x="3907" y="2463"/>
                  </a:lnTo>
                  <a:lnTo>
                    <a:pt x="3907" y="2463"/>
                  </a:lnTo>
                  <a:lnTo>
                    <a:pt x="3907" y="2454"/>
                  </a:lnTo>
                  <a:lnTo>
                    <a:pt x="3907" y="2454"/>
                  </a:lnTo>
                  <a:lnTo>
                    <a:pt x="3916" y="2445"/>
                  </a:lnTo>
                  <a:lnTo>
                    <a:pt x="3916" y="2445"/>
                  </a:lnTo>
                  <a:lnTo>
                    <a:pt x="3916" y="2437"/>
                  </a:lnTo>
                  <a:lnTo>
                    <a:pt x="3934" y="2437"/>
                  </a:lnTo>
                  <a:lnTo>
                    <a:pt x="3934" y="2437"/>
                  </a:lnTo>
                  <a:lnTo>
                    <a:pt x="3943" y="2445"/>
                  </a:lnTo>
                  <a:lnTo>
                    <a:pt x="3943" y="2445"/>
                  </a:lnTo>
                  <a:lnTo>
                    <a:pt x="3951" y="2445"/>
                  </a:lnTo>
                  <a:lnTo>
                    <a:pt x="3951" y="2445"/>
                  </a:lnTo>
                  <a:lnTo>
                    <a:pt x="3969" y="2454"/>
                  </a:lnTo>
                  <a:lnTo>
                    <a:pt x="3969" y="2454"/>
                  </a:lnTo>
                  <a:lnTo>
                    <a:pt x="3987" y="2454"/>
                  </a:lnTo>
                  <a:lnTo>
                    <a:pt x="3996" y="2445"/>
                  </a:lnTo>
                  <a:lnTo>
                    <a:pt x="3996" y="2437"/>
                  </a:lnTo>
                  <a:lnTo>
                    <a:pt x="3996" y="2437"/>
                  </a:lnTo>
                  <a:lnTo>
                    <a:pt x="3996" y="2410"/>
                  </a:lnTo>
                  <a:lnTo>
                    <a:pt x="3996" y="2410"/>
                  </a:lnTo>
                  <a:lnTo>
                    <a:pt x="3978" y="2401"/>
                  </a:lnTo>
                  <a:lnTo>
                    <a:pt x="3978" y="2401"/>
                  </a:lnTo>
                  <a:lnTo>
                    <a:pt x="3978" y="2401"/>
                  </a:lnTo>
                  <a:lnTo>
                    <a:pt x="3978" y="2401"/>
                  </a:lnTo>
                  <a:lnTo>
                    <a:pt x="3951" y="2393"/>
                  </a:lnTo>
                  <a:lnTo>
                    <a:pt x="3951" y="2393"/>
                  </a:lnTo>
                  <a:lnTo>
                    <a:pt x="3934" y="2384"/>
                  </a:lnTo>
                  <a:lnTo>
                    <a:pt x="3934" y="2384"/>
                  </a:lnTo>
                  <a:lnTo>
                    <a:pt x="3925" y="2366"/>
                  </a:lnTo>
                  <a:lnTo>
                    <a:pt x="3925" y="2366"/>
                  </a:lnTo>
                  <a:lnTo>
                    <a:pt x="3925" y="2357"/>
                  </a:lnTo>
                  <a:lnTo>
                    <a:pt x="3943" y="2348"/>
                  </a:lnTo>
                  <a:lnTo>
                    <a:pt x="3943" y="2348"/>
                  </a:lnTo>
                  <a:lnTo>
                    <a:pt x="3960" y="2340"/>
                  </a:lnTo>
                  <a:lnTo>
                    <a:pt x="3960" y="2340"/>
                  </a:lnTo>
                  <a:lnTo>
                    <a:pt x="3969" y="2340"/>
                  </a:lnTo>
                  <a:lnTo>
                    <a:pt x="3969" y="2340"/>
                  </a:lnTo>
                  <a:lnTo>
                    <a:pt x="3960" y="2313"/>
                  </a:lnTo>
                  <a:lnTo>
                    <a:pt x="3969" y="2295"/>
                  </a:lnTo>
                  <a:lnTo>
                    <a:pt x="3969" y="2295"/>
                  </a:lnTo>
                  <a:lnTo>
                    <a:pt x="3969" y="2287"/>
                  </a:lnTo>
                  <a:lnTo>
                    <a:pt x="3987" y="2278"/>
                  </a:lnTo>
                  <a:lnTo>
                    <a:pt x="4004" y="2278"/>
                  </a:lnTo>
                  <a:lnTo>
                    <a:pt x="4004" y="2278"/>
                  </a:lnTo>
                  <a:lnTo>
                    <a:pt x="4022" y="2278"/>
                  </a:lnTo>
                  <a:lnTo>
                    <a:pt x="4022" y="2278"/>
                  </a:lnTo>
                  <a:lnTo>
                    <a:pt x="4013" y="2278"/>
                  </a:lnTo>
                  <a:lnTo>
                    <a:pt x="4013" y="2278"/>
                  </a:lnTo>
                  <a:lnTo>
                    <a:pt x="4004" y="2278"/>
                  </a:lnTo>
                  <a:lnTo>
                    <a:pt x="4004" y="2278"/>
                  </a:lnTo>
                  <a:lnTo>
                    <a:pt x="3987" y="2260"/>
                  </a:lnTo>
                  <a:lnTo>
                    <a:pt x="3987" y="2260"/>
                  </a:lnTo>
                  <a:lnTo>
                    <a:pt x="3978" y="2251"/>
                  </a:lnTo>
                  <a:lnTo>
                    <a:pt x="3978" y="2225"/>
                  </a:lnTo>
                  <a:lnTo>
                    <a:pt x="3978" y="2225"/>
                  </a:lnTo>
                  <a:lnTo>
                    <a:pt x="3987" y="2207"/>
                  </a:lnTo>
                  <a:lnTo>
                    <a:pt x="3996" y="2207"/>
                  </a:lnTo>
                  <a:lnTo>
                    <a:pt x="4022" y="2207"/>
                  </a:lnTo>
                  <a:lnTo>
                    <a:pt x="4022" y="2207"/>
                  </a:lnTo>
                  <a:lnTo>
                    <a:pt x="4031" y="2207"/>
                  </a:lnTo>
                  <a:lnTo>
                    <a:pt x="4031" y="2207"/>
                  </a:lnTo>
                  <a:lnTo>
                    <a:pt x="4040" y="2198"/>
                  </a:lnTo>
                  <a:lnTo>
                    <a:pt x="4093" y="2198"/>
                  </a:lnTo>
                  <a:lnTo>
                    <a:pt x="4093" y="2198"/>
                  </a:lnTo>
                  <a:lnTo>
                    <a:pt x="4101" y="2198"/>
                  </a:lnTo>
                  <a:lnTo>
                    <a:pt x="4101" y="2198"/>
                  </a:lnTo>
                  <a:lnTo>
                    <a:pt x="4137" y="2181"/>
                  </a:lnTo>
                  <a:lnTo>
                    <a:pt x="4190" y="2172"/>
                  </a:lnTo>
                  <a:lnTo>
                    <a:pt x="4190" y="2172"/>
                  </a:lnTo>
                  <a:lnTo>
                    <a:pt x="4216" y="2172"/>
                  </a:lnTo>
                  <a:lnTo>
                    <a:pt x="4225" y="2163"/>
                  </a:lnTo>
                  <a:lnTo>
                    <a:pt x="4225" y="2163"/>
                  </a:lnTo>
                  <a:lnTo>
                    <a:pt x="4234" y="2163"/>
                  </a:lnTo>
                  <a:lnTo>
                    <a:pt x="4234" y="2163"/>
                  </a:lnTo>
                  <a:lnTo>
                    <a:pt x="4251" y="2163"/>
                  </a:lnTo>
                  <a:lnTo>
                    <a:pt x="4251" y="2163"/>
                  </a:lnTo>
                  <a:lnTo>
                    <a:pt x="4287" y="2154"/>
                  </a:lnTo>
                  <a:lnTo>
                    <a:pt x="4287" y="2154"/>
                  </a:lnTo>
                  <a:lnTo>
                    <a:pt x="4331" y="2145"/>
                  </a:lnTo>
                  <a:lnTo>
                    <a:pt x="4331" y="2145"/>
                  </a:lnTo>
                  <a:lnTo>
                    <a:pt x="4331" y="2145"/>
                  </a:lnTo>
                  <a:lnTo>
                    <a:pt x="4331" y="2145"/>
                  </a:lnTo>
                  <a:lnTo>
                    <a:pt x="4340" y="2145"/>
                  </a:lnTo>
                  <a:lnTo>
                    <a:pt x="4340" y="2145"/>
                  </a:lnTo>
                  <a:lnTo>
                    <a:pt x="4349" y="2145"/>
                  </a:lnTo>
                  <a:lnTo>
                    <a:pt x="4349" y="2145"/>
                  </a:lnTo>
                  <a:lnTo>
                    <a:pt x="4384" y="2137"/>
                  </a:lnTo>
                  <a:lnTo>
                    <a:pt x="4401" y="2128"/>
                  </a:lnTo>
                  <a:lnTo>
                    <a:pt x="4401" y="2128"/>
                  </a:lnTo>
                  <a:lnTo>
                    <a:pt x="4410" y="2110"/>
                  </a:lnTo>
                  <a:lnTo>
                    <a:pt x="4428" y="2110"/>
                  </a:lnTo>
                  <a:lnTo>
                    <a:pt x="4472" y="2101"/>
                  </a:lnTo>
                  <a:lnTo>
                    <a:pt x="4481" y="2101"/>
                  </a:lnTo>
                  <a:lnTo>
                    <a:pt x="4481" y="2101"/>
                  </a:lnTo>
                  <a:lnTo>
                    <a:pt x="4481" y="2101"/>
                  </a:lnTo>
                  <a:lnTo>
                    <a:pt x="4481" y="2101"/>
                  </a:lnTo>
                  <a:lnTo>
                    <a:pt x="4507" y="2110"/>
                  </a:lnTo>
                  <a:lnTo>
                    <a:pt x="4525" y="2110"/>
                  </a:lnTo>
                  <a:lnTo>
                    <a:pt x="4525" y="2110"/>
                  </a:lnTo>
                  <a:lnTo>
                    <a:pt x="4525" y="2110"/>
                  </a:lnTo>
                  <a:lnTo>
                    <a:pt x="4534" y="2110"/>
                  </a:lnTo>
                  <a:lnTo>
                    <a:pt x="4534" y="2110"/>
                  </a:lnTo>
                  <a:lnTo>
                    <a:pt x="4551" y="2110"/>
                  </a:lnTo>
                  <a:lnTo>
                    <a:pt x="4569" y="2119"/>
                  </a:lnTo>
                  <a:lnTo>
                    <a:pt x="4569" y="2119"/>
                  </a:lnTo>
                  <a:lnTo>
                    <a:pt x="4569" y="2137"/>
                  </a:lnTo>
                  <a:lnTo>
                    <a:pt x="4569" y="2137"/>
                  </a:lnTo>
                  <a:lnTo>
                    <a:pt x="4569" y="2137"/>
                  </a:lnTo>
                  <a:lnTo>
                    <a:pt x="4569" y="2154"/>
                  </a:lnTo>
                  <a:lnTo>
                    <a:pt x="4569" y="2154"/>
                  </a:lnTo>
                  <a:lnTo>
                    <a:pt x="4578" y="2163"/>
                  </a:lnTo>
                  <a:lnTo>
                    <a:pt x="4578" y="2163"/>
                  </a:lnTo>
                  <a:lnTo>
                    <a:pt x="4578" y="2181"/>
                  </a:lnTo>
                  <a:lnTo>
                    <a:pt x="4578" y="2181"/>
                  </a:lnTo>
                  <a:lnTo>
                    <a:pt x="4578" y="2189"/>
                  </a:lnTo>
                  <a:lnTo>
                    <a:pt x="4578" y="2189"/>
                  </a:lnTo>
                  <a:lnTo>
                    <a:pt x="4578" y="2189"/>
                  </a:lnTo>
                  <a:lnTo>
                    <a:pt x="4569" y="2198"/>
                  </a:lnTo>
                  <a:lnTo>
                    <a:pt x="4569" y="2198"/>
                  </a:lnTo>
                  <a:lnTo>
                    <a:pt x="4604" y="2189"/>
                  </a:lnTo>
                  <a:lnTo>
                    <a:pt x="4604" y="2189"/>
                  </a:lnTo>
                  <a:lnTo>
                    <a:pt x="4613" y="2181"/>
                  </a:lnTo>
                  <a:lnTo>
                    <a:pt x="4622" y="2181"/>
                  </a:lnTo>
                  <a:lnTo>
                    <a:pt x="4622" y="2181"/>
                  </a:lnTo>
                  <a:lnTo>
                    <a:pt x="4640" y="2181"/>
                  </a:lnTo>
                  <a:lnTo>
                    <a:pt x="4640" y="2189"/>
                  </a:lnTo>
                  <a:lnTo>
                    <a:pt x="4649" y="2207"/>
                  </a:lnTo>
                  <a:lnTo>
                    <a:pt x="4649" y="2207"/>
                  </a:lnTo>
                  <a:lnTo>
                    <a:pt x="4649" y="2207"/>
                  </a:lnTo>
                  <a:lnTo>
                    <a:pt x="4649" y="2207"/>
                  </a:lnTo>
                  <a:lnTo>
                    <a:pt x="4649" y="2207"/>
                  </a:lnTo>
                  <a:lnTo>
                    <a:pt x="4649" y="2207"/>
                  </a:lnTo>
                  <a:lnTo>
                    <a:pt x="4657" y="2198"/>
                  </a:lnTo>
                  <a:lnTo>
                    <a:pt x="4657" y="2198"/>
                  </a:lnTo>
                  <a:lnTo>
                    <a:pt x="4666" y="2198"/>
                  </a:lnTo>
                  <a:lnTo>
                    <a:pt x="4675" y="2198"/>
                  </a:lnTo>
                  <a:lnTo>
                    <a:pt x="4675" y="2198"/>
                  </a:lnTo>
                  <a:lnTo>
                    <a:pt x="4684" y="2207"/>
                  </a:lnTo>
                  <a:lnTo>
                    <a:pt x="4684" y="2207"/>
                  </a:lnTo>
                  <a:lnTo>
                    <a:pt x="4684" y="2207"/>
                  </a:lnTo>
                  <a:lnTo>
                    <a:pt x="4684" y="2207"/>
                  </a:lnTo>
                  <a:lnTo>
                    <a:pt x="4701" y="2207"/>
                  </a:lnTo>
                  <a:lnTo>
                    <a:pt x="4710" y="2216"/>
                  </a:lnTo>
                  <a:lnTo>
                    <a:pt x="4710" y="2216"/>
                  </a:lnTo>
                  <a:lnTo>
                    <a:pt x="4710" y="2225"/>
                  </a:lnTo>
                  <a:lnTo>
                    <a:pt x="4701" y="2234"/>
                  </a:lnTo>
                  <a:lnTo>
                    <a:pt x="4701" y="2234"/>
                  </a:lnTo>
                  <a:lnTo>
                    <a:pt x="4693" y="2242"/>
                  </a:lnTo>
                  <a:lnTo>
                    <a:pt x="4693" y="2242"/>
                  </a:lnTo>
                  <a:lnTo>
                    <a:pt x="4701" y="2251"/>
                  </a:lnTo>
                  <a:lnTo>
                    <a:pt x="4701" y="2251"/>
                  </a:lnTo>
                  <a:lnTo>
                    <a:pt x="4710" y="2242"/>
                  </a:lnTo>
                  <a:lnTo>
                    <a:pt x="4710" y="2242"/>
                  </a:lnTo>
                  <a:lnTo>
                    <a:pt x="4719" y="2234"/>
                  </a:lnTo>
                  <a:lnTo>
                    <a:pt x="4737" y="2234"/>
                  </a:lnTo>
                  <a:lnTo>
                    <a:pt x="4737" y="2234"/>
                  </a:lnTo>
                  <a:lnTo>
                    <a:pt x="4746" y="2234"/>
                  </a:lnTo>
                  <a:lnTo>
                    <a:pt x="4746" y="2234"/>
                  </a:lnTo>
                  <a:lnTo>
                    <a:pt x="4772" y="2225"/>
                  </a:lnTo>
                  <a:lnTo>
                    <a:pt x="4772" y="2225"/>
                  </a:lnTo>
                  <a:lnTo>
                    <a:pt x="4781" y="2216"/>
                  </a:lnTo>
                  <a:lnTo>
                    <a:pt x="4781" y="2216"/>
                  </a:lnTo>
                  <a:lnTo>
                    <a:pt x="4781" y="2216"/>
                  </a:lnTo>
                  <a:lnTo>
                    <a:pt x="4781" y="2216"/>
                  </a:lnTo>
                  <a:lnTo>
                    <a:pt x="4790" y="2207"/>
                  </a:lnTo>
                  <a:lnTo>
                    <a:pt x="4798" y="2207"/>
                  </a:lnTo>
                  <a:lnTo>
                    <a:pt x="4798" y="2207"/>
                  </a:lnTo>
                  <a:lnTo>
                    <a:pt x="4816" y="2198"/>
                  </a:lnTo>
                  <a:lnTo>
                    <a:pt x="4816" y="2198"/>
                  </a:lnTo>
                  <a:lnTo>
                    <a:pt x="4825" y="2189"/>
                  </a:lnTo>
                  <a:lnTo>
                    <a:pt x="4825" y="2189"/>
                  </a:lnTo>
                  <a:lnTo>
                    <a:pt x="4843" y="2189"/>
                  </a:lnTo>
                  <a:lnTo>
                    <a:pt x="4843" y="2189"/>
                  </a:lnTo>
                  <a:lnTo>
                    <a:pt x="4843" y="2181"/>
                  </a:lnTo>
                  <a:lnTo>
                    <a:pt x="4843" y="2181"/>
                  </a:lnTo>
                  <a:lnTo>
                    <a:pt x="4869" y="2181"/>
                  </a:lnTo>
                  <a:lnTo>
                    <a:pt x="4878" y="2181"/>
                  </a:lnTo>
                  <a:lnTo>
                    <a:pt x="4887" y="2181"/>
                  </a:lnTo>
                  <a:lnTo>
                    <a:pt x="4887" y="2181"/>
                  </a:lnTo>
                  <a:lnTo>
                    <a:pt x="4887" y="2198"/>
                  </a:lnTo>
                  <a:lnTo>
                    <a:pt x="4887" y="2198"/>
                  </a:lnTo>
                  <a:lnTo>
                    <a:pt x="4878" y="2216"/>
                  </a:lnTo>
                  <a:lnTo>
                    <a:pt x="4878" y="2216"/>
                  </a:lnTo>
                  <a:lnTo>
                    <a:pt x="4904" y="2234"/>
                  </a:lnTo>
                  <a:lnTo>
                    <a:pt x="4904" y="2234"/>
                  </a:lnTo>
                  <a:lnTo>
                    <a:pt x="4931" y="2242"/>
                  </a:lnTo>
                  <a:lnTo>
                    <a:pt x="4948" y="2260"/>
                  </a:lnTo>
                  <a:lnTo>
                    <a:pt x="4993" y="2322"/>
                  </a:lnTo>
                  <a:lnTo>
                    <a:pt x="5001" y="2331"/>
                  </a:lnTo>
                  <a:lnTo>
                    <a:pt x="5001" y="2331"/>
                  </a:lnTo>
                  <a:lnTo>
                    <a:pt x="5010" y="2340"/>
                  </a:lnTo>
                  <a:lnTo>
                    <a:pt x="5010" y="2348"/>
                  </a:lnTo>
                  <a:lnTo>
                    <a:pt x="5010" y="2348"/>
                  </a:lnTo>
                  <a:lnTo>
                    <a:pt x="5037" y="2401"/>
                  </a:lnTo>
                  <a:lnTo>
                    <a:pt x="5046" y="2419"/>
                  </a:lnTo>
                  <a:lnTo>
                    <a:pt x="5046" y="2419"/>
                  </a:lnTo>
                  <a:lnTo>
                    <a:pt x="5063" y="2445"/>
                  </a:lnTo>
                  <a:lnTo>
                    <a:pt x="5063" y="2445"/>
                  </a:lnTo>
                  <a:lnTo>
                    <a:pt x="5072" y="2437"/>
                  </a:lnTo>
                  <a:lnTo>
                    <a:pt x="5072" y="2437"/>
                  </a:lnTo>
                  <a:lnTo>
                    <a:pt x="5081" y="2419"/>
                  </a:lnTo>
                  <a:lnTo>
                    <a:pt x="5098" y="2410"/>
                  </a:lnTo>
                  <a:lnTo>
                    <a:pt x="5098" y="2410"/>
                  </a:lnTo>
                  <a:lnTo>
                    <a:pt x="5116" y="2410"/>
                  </a:lnTo>
                  <a:lnTo>
                    <a:pt x="5125" y="2428"/>
                  </a:lnTo>
                  <a:lnTo>
                    <a:pt x="5125" y="2428"/>
                  </a:lnTo>
                  <a:lnTo>
                    <a:pt x="5125" y="2428"/>
                  </a:lnTo>
                  <a:lnTo>
                    <a:pt x="5125" y="2428"/>
                  </a:lnTo>
                  <a:lnTo>
                    <a:pt x="5143" y="2437"/>
                  </a:lnTo>
                  <a:lnTo>
                    <a:pt x="5143" y="2437"/>
                  </a:lnTo>
                  <a:lnTo>
                    <a:pt x="5151" y="2445"/>
                  </a:lnTo>
                  <a:lnTo>
                    <a:pt x="5151" y="2445"/>
                  </a:lnTo>
                  <a:lnTo>
                    <a:pt x="5160" y="2445"/>
                  </a:lnTo>
                  <a:lnTo>
                    <a:pt x="5160" y="2445"/>
                  </a:lnTo>
                  <a:lnTo>
                    <a:pt x="5178" y="2445"/>
                  </a:lnTo>
                  <a:lnTo>
                    <a:pt x="5196" y="2445"/>
                  </a:lnTo>
                  <a:lnTo>
                    <a:pt x="5196" y="2445"/>
                  </a:lnTo>
                  <a:lnTo>
                    <a:pt x="5204" y="2445"/>
                  </a:lnTo>
                  <a:lnTo>
                    <a:pt x="5204" y="2445"/>
                  </a:lnTo>
                  <a:lnTo>
                    <a:pt x="5248" y="2437"/>
                  </a:lnTo>
                  <a:lnTo>
                    <a:pt x="5248" y="2437"/>
                  </a:lnTo>
                  <a:lnTo>
                    <a:pt x="5266" y="2437"/>
                  </a:lnTo>
                  <a:lnTo>
                    <a:pt x="5266" y="2437"/>
                  </a:lnTo>
                  <a:lnTo>
                    <a:pt x="5266" y="2437"/>
                  </a:lnTo>
                  <a:lnTo>
                    <a:pt x="5266" y="2437"/>
                  </a:lnTo>
                  <a:lnTo>
                    <a:pt x="5266" y="2428"/>
                  </a:lnTo>
                  <a:lnTo>
                    <a:pt x="5266" y="2428"/>
                  </a:lnTo>
                  <a:lnTo>
                    <a:pt x="5275" y="2419"/>
                  </a:lnTo>
                  <a:lnTo>
                    <a:pt x="5284" y="2419"/>
                  </a:lnTo>
                  <a:lnTo>
                    <a:pt x="5284" y="2419"/>
                  </a:lnTo>
                  <a:lnTo>
                    <a:pt x="5398" y="2410"/>
                  </a:lnTo>
                  <a:lnTo>
                    <a:pt x="5398" y="2410"/>
                  </a:lnTo>
                  <a:lnTo>
                    <a:pt x="5637" y="2401"/>
                  </a:lnTo>
                  <a:lnTo>
                    <a:pt x="5637" y="2401"/>
                  </a:lnTo>
                  <a:lnTo>
                    <a:pt x="5716" y="2375"/>
                  </a:lnTo>
                  <a:lnTo>
                    <a:pt x="5716" y="2375"/>
                  </a:lnTo>
                  <a:lnTo>
                    <a:pt x="5734" y="2357"/>
                  </a:lnTo>
                  <a:lnTo>
                    <a:pt x="5734" y="2357"/>
                  </a:lnTo>
                  <a:lnTo>
                    <a:pt x="5751" y="2348"/>
                  </a:lnTo>
                  <a:lnTo>
                    <a:pt x="5751" y="2348"/>
                  </a:lnTo>
                  <a:lnTo>
                    <a:pt x="5778" y="2331"/>
                  </a:lnTo>
                  <a:lnTo>
                    <a:pt x="5778" y="2331"/>
                  </a:lnTo>
                  <a:lnTo>
                    <a:pt x="5796" y="2331"/>
                  </a:lnTo>
                  <a:lnTo>
                    <a:pt x="5796" y="2331"/>
                  </a:lnTo>
                  <a:lnTo>
                    <a:pt x="5804" y="2313"/>
                  </a:lnTo>
                  <a:lnTo>
                    <a:pt x="5804" y="2313"/>
                  </a:lnTo>
                  <a:lnTo>
                    <a:pt x="5831" y="2295"/>
                  </a:lnTo>
                  <a:lnTo>
                    <a:pt x="5831" y="2295"/>
                  </a:lnTo>
                  <a:lnTo>
                    <a:pt x="5884" y="2269"/>
                  </a:lnTo>
                  <a:lnTo>
                    <a:pt x="5910" y="2260"/>
                  </a:lnTo>
                  <a:lnTo>
                    <a:pt x="5910" y="2260"/>
                  </a:lnTo>
                  <a:lnTo>
                    <a:pt x="5910" y="2260"/>
                  </a:lnTo>
                  <a:lnTo>
                    <a:pt x="5910" y="2260"/>
                  </a:lnTo>
                  <a:lnTo>
                    <a:pt x="5945" y="2242"/>
                  </a:lnTo>
                  <a:lnTo>
                    <a:pt x="5945" y="2242"/>
                  </a:lnTo>
                  <a:lnTo>
                    <a:pt x="5954" y="2234"/>
                  </a:lnTo>
                  <a:lnTo>
                    <a:pt x="5954" y="2234"/>
                  </a:lnTo>
                  <a:lnTo>
                    <a:pt x="6016" y="2242"/>
                  </a:lnTo>
                  <a:lnTo>
                    <a:pt x="6016" y="2242"/>
                  </a:lnTo>
                  <a:lnTo>
                    <a:pt x="6131" y="2251"/>
                  </a:lnTo>
                  <a:lnTo>
                    <a:pt x="6131" y="2251"/>
                  </a:lnTo>
                  <a:lnTo>
                    <a:pt x="6157" y="2260"/>
                  </a:lnTo>
                  <a:lnTo>
                    <a:pt x="6184" y="2269"/>
                  </a:lnTo>
                  <a:lnTo>
                    <a:pt x="6184" y="2269"/>
                  </a:lnTo>
                  <a:lnTo>
                    <a:pt x="6193" y="2287"/>
                  </a:lnTo>
                  <a:lnTo>
                    <a:pt x="6193" y="2304"/>
                  </a:lnTo>
                  <a:lnTo>
                    <a:pt x="6193" y="2304"/>
                  </a:lnTo>
                  <a:lnTo>
                    <a:pt x="6193" y="2313"/>
                  </a:lnTo>
                  <a:lnTo>
                    <a:pt x="6193" y="2313"/>
                  </a:lnTo>
                  <a:lnTo>
                    <a:pt x="6228" y="2331"/>
                  </a:lnTo>
                  <a:lnTo>
                    <a:pt x="6263" y="2340"/>
                  </a:lnTo>
                  <a:lnTo>
                    <a:pt x="6263" y="2340"/>
                  </a:lnTo>
                  <a:lnTo>
                    <a:pt x="6272" y="2348"/>
                  </a:lnTo>
                  <a:lnTo>
                    <a:pt x="6272" y="2348"/>
                  </a:lnTo>
                  <a:lnTo>
                    <a:pt x="6281" y="2366"/>
                  </a:lnTo>
                  <a:lnTo>
                    <a:pt x="6281" y="2366"/>
                  </a:lnTo>
                  <a:lnTo>
                    <a:pt x="6298" y="2393"/>
                  </a:lnTo>
                  <a:lnTo>
                    <a:pt x="6298" y="2393"/>
                  </a:lnTo>
                  <a:lnTo>
                    <a:pt x="6325" y="2419"/>
                  </a:lnTo>
                  <a:lnTo>
                    <a:pt x="6360" y="2428"/>
                  </a:lnTo>
                  <a:lnTo>
                    <a:pt x="6395" y="2437"/>
                  </a:lnTo>
                  <a:lnTo>
                    <a:pt x="6440" y="2428"/>
                  </a:lnTo>
                  <a:lnTo>
                    <a:pt x="6440" y="2428"/>
                  </a:lnTo>
                  <a:lnTo>
                    <a:pt x="6501" y="2428"/>
                  </a:lnTo>
                  <a:lnTo>
                    <a:pt x="6519" y="2437"/>
                  </a:lnTo>
                  <a:lnTo>
                    <a:pt x="6519" y="2437"/>
                  </a:lnTo>
                  <a:lnTo>
                    <a:pt x="6563" y="2445"/>
                  </a:lnTo>
                  <a:lnTo>
                    <a:pt x="6607" y="2463"/>
                  </a:lnTo>
                  <a:lnTo>
                    <a:pt x="6607" y="2463"/>
                  </a:lnTo>
                  <a:lnTo>
                    <a:pt x="6634" y="2490"/>
                  </a:lnTo>
                  <a:lnTo>
                    <a:pt x="6634" y="2490"/>
                  </a:lnTo>
                  <a:lnTo>
                    <a:pt x="6643" y="2490"/>
                  </a:lnTo>
                  <a:lnTo>
                    <a:pt x="6643" y="2490"/>
                  </a:lnTo>
                  <a:lnTo>
                    <a:pt x="6731" y="2490"/>
                  </a:lnTo>
                  <a:lnTo>
                    <a:pt x="6731" y="2490"/>
                  </a:lnTo>
                  <a:lnTo>
                    <a:pt x="6819" y="2490"/>
                  </a:lnTo>
                  <a:lnTo>
                    <a:pt x="6907" y="2481"/>
                  </a:lnTo>
                  <a:lnTo>
                    <a:pt x="6907" y="2481"/>
                  </a:lnTo>
                  <a:lnTo>
                    <a:pt x="6925" y="2463"/>
                  </a:lnTo>
                  <a:lnTo>
                    <a:pt x="6925" y="2463"/>
                  </a:lnTo>
                  <a:lnTo>
                    <a:pt x="6943" y="2445"/>
                  </a:lnTo>
                  <a:lnTo>
                    <a:pt x="6943" y="2445"/>
                  </a:lnTo>
                  <a:lnTo>
                    <a:pt x="6969" y="2437"/>
                  </a:lnTo>
                  <a:lnTo>
                    <a:pt x="6995" y="2428"/>
                  </a:lnTo>
                  <a:lnTo>
                    <a:pt x="6995" y="2428"/>
                  </a:lnTo>
                  <a:lnTo>
                    <a:pt x="7013" y="2401"/>
                  </a:lnTo>
                  <a:lnTo>
                    <a:pt x="7013" y="2401"/>
                  </a:lnTo>
                  <a:lnTo>
                    <a:pt x="7031" y="2401"/>
                  </a:lnTo>
                  <a:lnTo>
                    <a:pt x="7031" y="2401"/>
                  </a:lnTo>
                  <a:lnTo>
                    <a:pt x="7048" y="2401"/>
                  </a:lnTo>
                  <a:lnTo>
                    <a:pt x="7048" y="2401"/>
                  </a:lnTo>
                  <a:lnTo>
                    <a:pt x="7075" y="2410"/>
                  </a:lnTo>
                  <a:lnTo>
                    <a:pt x="7101" y="2419"/>
                  </a:lnTo>
                  <a:lnTo>
                    <a:pt x="7101" y="2419"/>
                  </a:lnTo>
                  <a:lnTo>
                    <a:pt x="7119" y="2437"/>
                  </a:lnTo>
                  <a:lnTo>
                    <a:pt x="7128" y="2463"/>
                  </a:lnTo>
                  <a:lnTo>
                    <a:pt x="7137" y="2507"/>
                  </a:lnTo>
                  <a:lnTo>
                    <a:pt x="7137" y="2507"/>
                  </a:lnTo>
                  <a:lnTo>
                    <a:pt x="7137" y="2534"/>
                  </a:lnTo>
                  <a:lnTo>
                    <a:pt x="7137" y="2534"/>
                  </a:lnTo>
                  <a:lnTo>
                    <a:pt x="7137" y="2534"/>
                  </a:lnTo>
                  <a:lnTo>
                    <a:pt x="7137" y="2534"/>
                  </a:lnTo>
                  <a:lnTo>
                    <a:pt x="7137" y="2534"/>
                  </a:lnTo>
                  <a:lnTo>
                    <a:pt x="7145" y="2525"/>
                  </a:lnTo>
                  <a:lnTo>
                    <a:pt x="7145" y="2525"/>
                  </a:lnTo>
                  <a:lnTo>
                    <a:pt x="7154" y="2525"/>
                  </a:lnTo>
                  <a:lnTo>
                    <a:pt x="7154" y="2525"/>
                  </a:lnTo>
                  <a:lnTo>
                    <a:pt x="7163" y="2516"/>
                  </a:lnTo>
                  <a:lnTo>
                    <a:pt x="7163" y="2516"/>
                  </a:lnTo>
                  <a:lnTo>
                    <a:pt x="7190" y="2507"/>
                  </a:lnTo>
                  <a:lnTo>
                    <a:pt x="7190" y="2507"/>
                  </a:lnTo>
                  <a:lnTo>
                    <a:pt x="7198" y="2498"/>
                  </a:lnTo>
                  <a:lnTo>
                    <a:pt x="7198" y="2498"/>
                  </a:lnTo>
                  <a:lnTo>
                    <a:pt x="7207" y="2490"/>
                  </a:lnTo>
                  <a:lnTo>
                    <a:pt x="7207" y="2490"/>
                  </a:lnTo>
                  <a:lnTo>
                    <a:pt x="7216" y="2454"/>
                  </a:lnTo>
                  <a:lnTo>
                    <a:pt x="7216" y="2454"/>
                  </a:lnTo>
                  <a:lnTo>
                    <a:pt x="7225" y="2445"/>
                  </a:lnTo>
                  <a:lnTo>
                    <a:pt x="7225" y="2445"/>
                  </a:lnTo>
                  <a:lnTo>
                    <a:pt x="7234" y="2437"/>
                  </a:lnTo>
                  <a:lnTo>
                    <a:pt x="7234" y="2437"/>
                  </a:lnTo>
                  <a:lnTo>
                    <a:pt x="7234" y="2428"/>
                  </a:lnTo>
                  <a:lnTo>
                    <a:pt x="7234" y="2428"/>
                  </a:lnTo>
                  <a:lnTo>
                    <a:pt x="7260" y="2393"/>
                  </a:lnTo>
                  <a:lnTo>
                    <a:pt x="7269" y="2375"/>
                  </a:lnTo>
                  <a:lnTo>
                    <a:pt x="7269" y="2375"/>
                  </a:lnTo>
                  <a:lnTo>
                    <a:pt x="7295" y="2357"/>
                  </a:lnTo>
                  <a:lnTo>
                    <a:pt x="7287" y="2348"/>
                  </a:lnTo>
                  <a:lnTo>
                    <a:pt x="7287" y="2348"/>
                  </a:lnTo>
                  <a:lnTo>
                    <a:pt x="7278" y="2322"/>
                  </a:lnTo>
                  <a:lnTo>
                    <a:pt x="7278" y="2322"/>
                  </a:lnTo>
                  <a:lnTo>
                    <a:pt x="7278" y="2322"/>
                  </a:lnTo>
                  <a:lnTo>
                    <a:pt x="7269" y="2322"/>
                  </a:lnTo>
                  <a:lnTo>
                    <a:pt x="7260" y="2304"/>
                  </a:lnTo>
                  <a:lnTo>
                    <a:pt x="7260" y="2304"/>
                  </a:lnTo>
                  <a:lnTo>
                    <a:pt x="7269" y="2287"/>
                  </a:lnTo>
                  <a:lnTo>
                    <a:pt x="7269" y="2287"/>
                  </a:lnTo>
                  <a:lnTo>
                    <a:pt x="7269" y="2278"/>
                  </a:lnTo>
                  <a:lnTo>
                    <a:pt x="7269" y="2278"/>
                  </a:lnTo>
                  <a:lnTo>
                    <a:pt x="7295" y="2260"/>
                  </a:lnTo>
                  <a:lnTo>
                    <a:pt x="7331" y="2251"/>
                  </a:lnTo>
                  <a:lnTo>
                    <a:pt x="7331" y="2251"/>
                  </a:lnTo>
                  <a:lnTo>
                    <a:pt x="7348" y="2260"/>
                  </a:lnTo>
                  <a:lnTo>
                    <a:pt x="7348" y="2260"/>
                  </a:lnTo>
                  <a:lnTo>
                    <a:pt x="7366" y="2251"/>
                  </a:lnTo>
                  <a:lnTo>
                    <a:pt x="7375" y="2251"/>
                  </a:lnTo>
                  <a:lnTo>
                    <a:pt x="7375" y="2251"/>
                  </a:lnTo>
                  <a:lnTo>
                    <a:pt x="7428" y="2251"/>
                  </a:lnTo>
                  <a:lnTo>
                    <a:pt x="7428" y="2251"/>
                  </a:lnTo>
                  <a:lnTo>
                    <a:pt x="7437" y="2251"/>
                  </a:lnTo>
                  <a:lnTo>
                    <a:pt x="7437" y="2251"/>
                  </a:lnTo>
                  <a:lnTo>
                    <a:pt x="7454" y="2251"/>
                  </a:lnTo>
                  <a:lnTo>
                    <a:pt x="7463" y="2251"/>
                  </a:lnTo>
                  <a:lnTo>
                    <a:pt x="7463" y="2251"/>
                  </a:lnTo>
                  <a:lnTo>
                    <a:pt x="7481" y="2251"/>
                  </a:lnTo>
                  <a:lnTo>
                    <a:pt x="7498" y="2260"/>
                  </a:lnTo>
                  <a:lnTo>
                    <a:pt x="7498" y="2260"/>
                  </a:lnTo>
                  <a:lnTo>
                    <a:pt x="7534" y="2269"/>
                  </a:lnTo>
                  <a:lnTo>
                    <a:pt x="7534" y="2269"/>
                  </a:lnTo>
                  <a:lnTo>
                    <a:pt x="7542" y="2269"/>
                  </a:lnTo>
                  <a:lnTo>
                    <a:pt x="7542" y="2269"/>
                  </a:lnTo>
                  <a:lnTo>
                    <a:pt x="7551" y="2278"/>
                  </a:lnTo>
                  <a:lnTo>
                    <a:pt x="7551" y="2278"/>
                  </a:lnTo>
                  <a:lnTo>
                    <a:pt x="7569" y="2287"/>
                  </a:lnTo>
                  <a:lnTo>
                    <a:pt x="7569" y="2287"/>
                  </a:lnTo>
                  <a:lnTo>
                    <a:pt x="7578" y="2287"/>
                  </a:lnTo>
                  <a:lnTo>
                    <a:pt x="7578" y="2287"/>
                  </a:lnTo>
                  <a:lnTo>
                    <a:pt x="7578" y="2287"/>
                  </a:lnTo>
                  <a:lnTo>
                    <a:pt x="7578" y="2287"/>
                  </a:lnTo>
                  <a:lnTo>
                    <a:pt x="7578" y="2287"/>
                  </a:lnTo>
                  <a:lnTo>
                    <a:pt x="7587" y="2295"/>
                  </a:lnTo>
                  <a:lnTo>
                    <a:pt x="7587" y="2295"/>
                  </a:lnTo>
                  <a:lnTo>
                    <a:pt x="7595" y="2295"/>
                  </a:lnTo>
                  <a:lnTo>
                    <a:pt x="7595" y="2295"/>
                  </a:lnTo>
                  <a:lnTo>
                    <a:pt x="7604" y="2304"/>
                  </a:lnTo>
                  <a:lnTo>
                    <a:pt x="7604" y="2322"/>
                  </a:lnTo>
                  <a:lnTo>
                    <a:pt x="7604" y="2322"/>
                  </a:lnTo>
                  <a:lnTo>
                    <a:pt x="7604" y="2331"/>
                  </a:lnTo>
                  <a:lnTo>
                    <a:pt x="7604" y="2331"/>
                  </a:lnTo>
                  <a:lnTo>
                    <a:pt x="7613" y="2331"/>
                  </a:lnTo>
                  <a:lnTo>
                    <a:pt x="7613" y="2331"/>
                  </a:lnTo>
                  <a:lnTo>
                    <a:pt x="7622" y="2348"/>
                  </a:lnTo>
                  <a:lnTo>
                    <a:pt x="7640" y="2375"/>
                  </a:lnTo>
                  <a:lnTo>
                    <a:pt x="7640" y="2375"/>
                  </a:lnTo>
                  <a:lnTo>
                    <a:pt x="7648" y="2401"/>
                  </a:lnTo>
                  <a:lnTo>
                    <a:pt x="7657" y="2419"/>
                  </a:lnTo>
                  <a:lnTo>
                    <a:pt x="7657" y="2419"/>
                  </a:lnTo>
                  <a:lnTo>
                    <a:pt x="7666" y="2428"/>
                  </a:lnTo>
                  <a:lnTo>
                    <a:pt x="7666" y="2445"/>
                  </a:lnTo>
                  <a:lnTo>
                    <a:pt x="7666" y="2445"/>
                  </a:lnTo>
                  <a:lnTo>
                    <a:pt x="7684" y="2472"/>
                  </a:lnTo>
                  <a:lnTo>
                    <a:pt x="7684" y="2472"/>
                  </a:lnTo>
                  <a:lnTo>
                    <a:pt x="7692" y="2498"/>
                  </a:lnTo>
                  <a:lnTo>
                    <a:pt x="7692" y="2498"/>
                  </a:lnTo>
                  <a:lnTo>
                    <a:pt x="7692" y="2507"/>
                  </a:lnTo>
                  <a:lnTo>
                    <a:pt x="7692" y="2507"/>
                  </a:lnTo>
                  <a:lnTo>
                    <a:pt x="7692" y="2516"/>
                  </a:lnTo>
                  <a:lnTo>
                    <a:pt x="7692" y="2516"/>
                  </a:lnTo>
                  <a:lnTo>
                    <a:pt x="7692" y="2525"/>
                  </a:lnTo>
                  <a:lnTo>
                    <a:pt x="7692" y="2525"/>
                  </a:lnTo>
                  <a:lnTo>
                    <a:pt x="7710" y="2534"/>
                  </a:lnTo>
                  <a:lnTo>
                    <a:pt x="7710" y="2534"/>
                  </a:lnTo>
                  <a:lnTo>
                    <a:pt x="7737" y="2534"/>
                  </a:lnTo>
                  <a:lnTo>
                    <a:pt x="7754" y="2551"/>
                  </a:lnTo>
                  <a:lnTo>
                    <a:pt x="7754" y="2551"/>
                  </a:lnTo>
                  <a:lnTo>
                    <a:pt x="7763" y="2551"/>
                  </a:lnTo>
                  <a:lnTo>
                    <a:pt x="7772" y="2551"/>
                  </a:lnTo>
                  <a:lnTo>
                    <a:pt x="7772" y="2551"/>
                  </a:lnTo>
                  <a:lnTo>
                    <a:pt x="7807" y="2569"/>
                  </a:lnTo>
                  <a:lnTo>
                    <a:pt x="7807" y="2569"/>
                  </a:lnTo>
                  <a:lnTo>
                    <a:pt x="7825" y="2569"/>
                  </a:lnTo>
                  <a:lnTo>
                    <a:pt x="7834" y="2578"/>
                  </a:lnTo>
                  <a:lnTo>
                    <a:pt x="7834" y="2578"/>
                  </a:lnTo>
                  <a:lnTo>
                    <a:pt x="7842" y="2587"/>
                  </a:lnTo>
                  <a:lnTo>
                    <a:pt x="7842" y="2587"/>
                  </a:lnTo>
                  <a:lnTo>
                    <a:pt x="7851" y="2587"/>
                  </a:lnTo>
                  <a:lnTo>
                    <a:pt x="7851" y="2587"/>
                  </a:lnTo>
                  <a:lnTo>
                    <a:pt x="7851" y="2587"/>
                  </a:lnTo>
                  <a:lnTo>
                    <a:pt x="7869" y="2596"/>
                  </a:lnTo>
                  <a:lnTo>
                    <a:pt x="7869" y="2604"/>
                  </a:lnTo>
                  <a:lnTo>
                    <a:pt x="7869" y="2604"/>
                  </a:lnTo>
                  <a:lnTo>
                    <a:pt x="7869" y="2622"/>
                  </a:lnTo>
                  <a:lnTo>
                    <a:pt x="7869" y="2622"/>
                  </a:lnTo>
                  <a:lnTo>
                    <a:pt x="7878" y="2631"/>
                  </a:lnTo>
                  <a:lnTo>
                    <a:pt x="7878" y="2631"/>
                  </a:lnTo>
                  <a:lnTo>
                    <a:pt x="7878" y="2631"/>
                  </a:lnTo>
                  <a:lnTo>
                    <a:pt x="7878" y="2657"/>
                  </a:lnTo>
                  <a:lnTo>
                    <a:pt x="7878" y="2657"/>
                  </a:lnTo>
                  <a:lnTo>
                    <a:pt x="7887" y="2657"/>
                  </a:lnTo>
                  <a:lnTo>
                    <a:pt x="7887" y="2657"/>
                  </a:lnTo>
                  <a:lnTo>
                    <a:pt x="7895" y="2666"/>
                  </a:lnTo>
                  <a:lnTo>
                    <a:pt x="7922" y="2675"/>
                  </a:lnTo>
                  <a:lnTo>
                    <a:pt x="7922" y="2675"/>
                  </a:lnTo>
                  <a:lnTo>
                    <a:pt x="7922" y="2675"/>
                  </a:lnTo>
                  <a:lnTo>
                    <a:pt x="7940" y="2666"/>
                  </a:lnTo>
                  <a:lnTo>
                    <a:pt x="7957" y="2675"/>
                  </a:lnTo>
                  <a:lnTo>
                    <a:pt x="7957" y="2675"/>
                  </a:lnTo>
                  <a:lnTo>
                    <a:pt x="7957" y="2675"/>
                  </a:lnTo>
                  <a:lnTo>
                    <a:pt x="7966" y="2666"/>
                  </a:lnTo>
                  <a:lnTo>
                    <a:pt x="7975" y="2657"/>
                  </a:lnTo>
                  <a:lnTo>
                    <a:pt x="7975" y="2657"/>
                  </a:lnTo>
                  <a:lnTo>
                    <a:pt x="7975" y="2657"/>
                  </a:lnTo>
                  <a:lnTo>
                    <a:pt x="7975" y="2657"/>
                  </a:lnTo>
                  <a:lnTo>
                    <a:pt x="7992" y="2649"/>
                  </a:lnTo>
                  <a:lnTo>
                    <a:pt x="8019" y="2640"/>
                  </a:lnTo>
                  <a:lnTo>
                    <a:pt x="8019" y="2640"/>
                  </a:lnTo>
                  <a:lnTo>
                    <a:pt x="8028" y="2640"/>
                  </a:lnTo>
                  <a:lnTo>
                    <a:pt x="8028" y="2640"/>
                  </a:lnTo>
                  <a:lnTo>
                    <a:pt x="8045" y="2631"/>
                  </a:lnTo>
                  <a:lnTo>
                    <a:pt x="8063" y="2631"/>
                  </a:lnTo>
                  <a:lnTo>
                    <a:pt x="8072" y="2631"/>
                  </a:lnTo>
                  <a:lnTo>
                    <a:pt x="8072" y="2631"/>
                  </a:lnTo>
                  <a:lnTo>
                    <a:pt x="8081" y="2640"/>
                  </a:lnTo>
                  <a:lnTo>
                    <a:pt x="8090" y="2649"/>
                  </a:lnTo>
                  <a:lnTo>
                    <a:pt x="8090" y="2657"/>
                  </a:lnTo>
                  <a:lnTo>
                    <a:pt x="8090" y="2657"/>
                  </a:lnTo>
                  <a:lnTo>
                    <a:pt x="8090" y="2675"/>
                  </a:lnTo>
                  <a:lnTo>
                    <a:pt x="8090" y="2675"/>
                  </a:lnTo>
                  <a:lnTo>
                    <a:pt x="8090" y="2684"/>
                  </a:lnTo>
                  <a:lnTo>
                    <a:pt x="8090" y="2684"/>
                  </a:lnTo>
                  <a:lnTo>
                    <a:pt x="8090" y="2684"/>
                  </a:lnTo>
                  <a:lnTo>
                    <a:pt x="8098" y="2693"/>
                  </a:lnTo>
                  <a:lnTo>
                    <a:pt x="8098" y="2701"/>
                  </a:lnTo>
                  <a:lnTo>
                    <a:pt x="8098" y="2701"/>
                  </a:lnTo>
                  <a:lnTo>
                    <a:pt x="8081" y="2710"/>
                  </a:lnTo>
                  <a:lnTo>
                    <a:pt x="8081" y="2710"/>
                  </a:lnTo>
                  <a:lnTo>
                    <a:pt x="8081" y="2710"/>
                  </a:lnTo>
                  <a:lnTo>
                    <a:pt x="8081" y="2710"/>
                  </a:lnTo>
                  <a:lnTo>
                    <a:pt x="8072" y="2737"/>
                  </a:lnTo>
                  <a:lnTo>
                    <a:pt x="8063" y="2763"/>
                  </a:lnTo>
                  <a:lnTo>
                    <a:pt x="8063" y="2763"/>
                  </a:lnTo>
                  <a:lnTo>
                    <a:pt x="8054" y="2781"/>
                  </a:lnTo>
                  <a:lnTo>
                    <a:pt x="8054" y="2781"/>
                  </a:lnTo>
                  <a:lnTo>
                    <a:pt x="8045" y="2799"/>
                  </a:lnTo>
                  <a:lnTo>
                    <a:pt x="8045" y="2799"/>
                  </a:lnTo>
                  <a:lnTo>
                    <a:pt x="8037" y="2799"/>
                  </a:lnTo>
                  <a:lnTo>
                    <a:pt x="8037" y="2799"/>
                  </a:lnTo>
                  <a:lnTo>
                    <a:pt x="8028" y="2807"/>
                  </a:lnTo>
                  <a:lnTo>
                    <a:pt x="8028" y="2816"/>
                  </a:lnTo>
                  <a:lnTo>
                    <a:pt x="8028" y="2816"/>
                  </a:lnTo>
                  <a:lnTo>
                    <a:pt x="8019" y="2834"/>
                  </a:lnTo>
                  <a:lnTo>
                    <a:pt x="8010" y="2834"/>
                  </a:lnTo>
                  <a:lnTo>
                    <a:pt x="8010" y="2834"/>
                  </a:lnTo>
                  <a:lnTo>
                    <a:pt x="8010" y="2834"/>
                  </a:lnTo>
                  <a:lnTo>
                    <a:pt x="8010" y="2834"/>
                  </a:lnTo>
                  <a:lnTo>
                    <a:pt x="8001" y="2843"/>
                  </a:lnTo>
                  <a:lnTo>
                    <a:pt x="8001" y="2843"/>
                  </a:lnTo>
                  <a:lnTo>
                    <a:pt x="8001" y="2843"/>
                  </a:lnTo>
                  <a:lnTo>
                    <a:pt x="8001" y="2843"/>
                  </a:lnTo>
                  <a:lnTo>
                    <a:pt x="8001" y="2860"/>
                  </a:lnTo>
                  <a:lnTo>
                    <a:pt x="8001" y="2860"/>
                  </a:lnTo>
                  <a:lnTo>
                    <a:pt x="7984" y="2869"/>
                  </a:lnTo>
                  <a:lnTo>
                    <a:pt x="7975" y="2869"/>
                  </a:lnTo>
                  <a:lnTo>
                    <a:pt x="7975" y="2869"/>
                  </a:lnTo>
                  <a:lnTo>
                    <a:pt x="7957" y="2869"/>
                  </a:lnTo>
                  <a:lnTo>
                    <a:pt x="7940" y="2860"/>
                  </a:lnTo>
                  <a:lnTo>
                    <a:pt x="7940" y="2860"/>
                  </a:lnTo>
                  <a:lnTo>
                    <a:pt x="7913" y="2869"/>
                  </a:lnTo>
                  <a:lnTo>
                    <a:pt x="7904" y="2878"/>
                  </a:lnTo>
                  <a:lnTo>
                    <a:pt x="7904" y="2878"/>
                  </a:lnTo>
                  <a:lnTo>
                    <a:pt x="7895" y="2878"/>
                  </a:lnTo>
                  <a:lnTo>
                    <a:pt x="7895" y="2878"/>
                  </a:lnTo>
                  <a:lnTo>
                    <a:pt x="7887" y="2896"/>
                  </a:lnTo>
                  <a:lnTo>
                    <a:pt x="7895" y="2905"/>
                  </a:lnTo>
                  <a:lnTo>
                    <a:pt x="7895" y="2905"/>
                  </a:lnTo>
                  <a:lnTo>
                    <a:pt x="7895" y="2922"/>
                  </a:lnTo>
                  <a:lnTo>
                    <a:pt x="7895" y="2922"/>
                  </a:lnTo>
                  <a:lnTo>
                    <a:pt x="7895" y="2931"/>
                  </a:lnTo>
                  <a:lnTo>
                    <a:pt x="7895" y="2931"/>
                  </a:lnTo>
                  <a:lnTo>
                    <a:pt x="7895" y="2949"/>
                  </a:lnTo>
                  <a:lnTo>
                    <a:pt x="7895" y="2949"/>
                  </a:lnTo>
                  <a:lnTo>
                    <a:pt x="7904" y="2966"/>
                  </a:lnTo>
                  <a:lnTo>
                    <a:pt x="7904" y="2984"/>
                  </a:lnTo>
                  <a:lnTo>
                    <a:pt x="7904" y="3002"/>
                  </a:lnTo>
                  <a:lnTo>
                    <a:pt x="7904" y="3002"/>
                  </a:lnTo>
                  <a:lnTo>
                    <a:pt x="7913" y="3002"/>
                  </a:lnTo>
                  <a:lnTo>
                    <a:pt x="7913" y="3002"/>
                  </a:lnTo>
                  <a:lnTo>
                    <a:pt x="7940" y="2984"/>
                  </a:lnTo>
                  <a:lnTo>
                    <a:pt x="7940" y="2984"/>
                  </a:lnTo>
                  <a:lnTo>
                    <a:pt x="7957" y="3002"/>
                  </a:lnTo>
                  <a:lnTo>
                    <a:pt x="7957" y="3002"/>
                  </a:lnTo>
                  <a:lnTo>
                    <a:pt x="7966" y="3002"/>
                  </a:lnTo>
                  <a:lnTo>
                    <a:pt x="7966" y="3002"/>
                  </a:lnTo>
                  <a:lnTo>
                    <a:pt x="7975" y="3010"/>
                  </a:lnTo>
                  <a:lnTo>
                    <a:pt x="7975" y="3010"/>
                  </a:lnTo>
                  <a:lnTo>
                    <a:pt x="8001" y="3019"/>
                  </a:lnTo>
                  <a:lnTo>
                    <a:pt x="8001" y="3019"/>
                  </a:lnTo>
                  <a:lnTo>
                    <a:pt x="8037" y="3010"/>
                  </a:lnTo>
                  <a:lnTo>
                    <a:pt x="8072" y="2984"/>
                  </a:lnTo>
                  <a:lnTo>
                    <a:pt x="8134" y="2940"/>
                  </a:lnTo>
                  <a:lnTo>
                    <a:pt x="8134" y="2940"/>
                  </a:lnTo>
                  <a:lnTo>
                    <a:pt x="8151" y="2922"/>
                  </a:lnTo>
                  <a:lnTo>
                    <a:pt x="8204" y="2869"/>
                  </a:lnTo>
                  <a:lnTo>
                    <a:pt x="8231" y="2843"/>
                  </a:lnTo>
                  <a:lnTo>
                    <a:pt x="8231" y="2843"/>
                  </a:lnTo>
                  <a:lnTo>
                    <a:pt x="8275" y="2790"/>
                  </a:lnTo>
                  <a:lnTo>
                    <a:pt x="8292" y="2763"/>
                  </a:lnTo>
                  <a:lnTo>
                    <a:pt x="8310" y="2728"/>
                  </a:lnTo>
                  <a:lnTo>
                    <a:pt x="8310" y="2728"/>
                  </a:lnTo>
                  <a:lnTo>
                    <a:pt x="8328" y="2710"/>
                  </a:lnTo>
                  <a:lnTo>
                    <a:pt x="8345" y="2684"/>
                  </a:lnTo>
                  <a:lnTo>
                    <a:pt x="8345" y="2684"/>
                  </a:lnTo>
                  <a:lnTo>
                    <a:pt x="8354" y="2684"/>
                  </a:lnTo>
                  <a:lnTo>
                    <a:pt x="8354" y="2684"/>
                  </a:lnTo>
                  <a:lnTo>
                    <a:pt x="8363" y="2675"/>
                  </a:lnTo>
                  <a:lnTo>
                    <a:pt x="8363" y="2675"/>
                  </a:lnTo>
                  <a:lnTo>
                    <a:pt x="8372" y="2657"/>
                  </a:lnTo>
                  <a:lnTo>
                    <a:pt x="8372" y="2657"/>
                  </a:lnTo>
                  <a:lnTo>
                    <a:pt x="8381" y="2640"/>
                  </a:lnTo>
                  <a:lnTo>
                    <a:pt x="8381" y="2640"/>
                  </a:lnTo>
                  <a:lnTo>
                    <a:pt x="8398" y="2622"/>
                  </a:lnTo>
                  <a:lnTo>
                    <a:pt x="8407" y="2596"/>
                  </a:lnTo>
                  <a:lnTo>
                    <a:pt x="8407" y="2596"/>
                  </a:lnTo>
                  <a:lnTo>
                    <a:pt x="8416" y="2560"/>
                  </a:lnTo>
                  <a:lnTo>
                    <a:pt x="8425" y="2516"/>
                  </a:lnTo>
                  <a:lnTo>
                    <a:pt x="8425" y="2516"/>
                  </a:lnTo>
                  <a:lnTo>
                    <a:pt x="8434" y="2490"/>
                  </a:lnTo>
                  <a:lnTo>
                    <a:pt x="8434" y="2490"/>
                  </a:lnTo>
                  <a:lnTo>
                    <a:pt x="8434" y="2454"/>
                  </a:lnTo>
                  <a:lnTo>
                    <a:pt x="8434" y="2454"/>
                  </a:lnTo>
                  <a:lnTo>
                    <a:pt x="8434" y="2454"/>
                  </a:lnTo>
                  <a:lnTo>
                    <a:pt x="8434" y="2454"/>
                  </a:lnTo>
                  <a:lnTo>
                    <a:pt x="8442" y="2437"/>
                  </a:lnTo>
                  <a:lnTo>
                    <a:pt x="8442" y="2437"/>
                  </a:lnTo>
                  <a:lnTo>
                    <a:pt x="8442" y="2428"/>
                  </a:lnTo>
                  <a:lnTo>
                    <a:pt x="8442" y="2428"/>
                  </a:lnTo>
                  <a:lnTo>
                    <a:pt x="8451" y="2410"/>
                  </a:lnTo>
                  <a:lnTo>
                    <a:pt x="8451" y="2410"/>
                  </a:lnTo>
                  <a:lnTo>
                    <a:pt x="8451" y="2401"/>
                  </a:lnTo>
                  <a:lnTo>
                    <a:pt x="8451" y="2401"/>
                  </a:lnTo>
                  <a:lnTo>
                    <a:pt x="8469" y="2384"/>
                  </a:lnTo>
                  <a:lnTo>
                    <a:pt x="8469" y="2384"/>
                  </a:lnTo>
                  <a:lnTo>
                    <a:pt x="8478" y="2366"/>
                  </a:lnTo>
                  <a:lnTo>
                    <a:pt x="8478" y="2340"/>
                  </a:lnTo>
                  <a:lnTo>
                    <a:pt x="8478" y="2304"/>
                  </a:lnTo>
                  <a:lnTo>
                    <a:pt x="8478" y="2304"/>
                  </a:lnTo>
                  <a:lnTo>
                    <a:pt x="8469" y="2295"/>
                  </a:lnTo>
                  <a:lnTo>
                    <a:pt x="8469" y="2295"/>
                  </a:lnTo>
                  <a:lnTo>
                    <a:pt x="8469" y="2295"/>
                  </a:lnTo>
                  <a:lnTo>
                    <a:pt x="8469" y="2295"/>
                  </a:lnTo>
                  <a:lnTo>
                    <a:pt x="8478" y="2287"/>
                  </a:lnTo>
                  <a:lnTo>
                    <a:pt x="8478" y="2278"/>
                  </a:lnTo>
                  <a:lnTo>
                    <a:pt x="8478" y="2278"/>
                  </a:lnTo>
                  <a:lnTo>
                    <a:pt x="8478" y="2260"/>
                  </a:lnTo>
                  <a:lnTo>
                    <a:pt x="8469" y="2260"/>
                  </a:lnTo>
                  <a:lnTo>
                    <a:pt x="8469" y="2260"/>
                  </a:lnTo>
                  <a:lnTo>
                    <a:pt x="8460" y="2251"/>
                  </a:lnTo>
                  <a:lnTo>
                    <a:pt x="8451" y="2251"/>
                  </a:lnTo>
                  <a:lnTo>
                    <a:pt x="8451" y="2251"/>
                  </a:lnTo>
                  <a:lnTo>
                    <a:pt x="8442" y="2242"/>
                  </a:lnTo>
                  <a:lnTo>
                    <a:pt x="8442" y="2242"/>
                  </a:lnTo>
                  <a:lnTo>
                    <a:pt x="8425" y="2234"/>
                  </a:lnTo>
                  <a:lnTo>
                    <a:pt x="8425" y="2234"/>
                  </a:lnTo>
                  <a:lnTo>
                    <a:pt x="8416" y="2216"/>
                  </a:lnTo>
                  <a:lnTo>
                    <a:pt x="8407" y="2207"/>
                  </a:lnTo>
                  <a:lnTo>
                    <a:pt x="8389" y="2198"/>
                  </a:lnTo>
                  <a:lnTo>
                    <a:pt x="8372" y="2189"/>
                  </a:lnTo>
                  <a:lnTo>
                    <a:pt x="8363" y="2189"/>
                  </a:lnTo>
                  <a:lnTo>
                    <a:pt x="8363" y="2189"/>
                  </a:lnTo>
                  <a:lnTo>
                    <a:pt x="8363" y="2189"/>
                  </a:lnTo>
                  <a:lnTo>
                    <a:pt x="8363" y="2189"/>
                  </a:lnTo>
                  <a:lnTo>
                    <a:pt x="8345" y="2189"/>
                  </a:lnTo>
                  <a:lnTo>
                    <a:pt x="8328" y="2189"/>
                  </a:lnTo>
                  <a:lnTo>
                    <a:pt x="8328" y="2189"/>
                  </a:lnTo>
                  <a:lnTo>
                    <a:pt x="8319" y="2189"/>
                  </a:lnTo>
                  <a:lnTo>
                    <a:pt x="8319" y="2198"/>
                  </a:lnTo>
                  <a:lnTo>
                    <a:pt x="8319" y="2198"/>
                  </a:lnTo>
                  <a:lnTo>
                    <a:pt x="8319" y="2207"/>
                  </a:lnTo>
                  <a:lnTo>
                    <a:pt x="8319" y="2207"/>
                  </a:lnTo>
                  <a:lnTo>
                    <a:pt x="8310" y="2207"/>
                  </a:lnTo>
                  <a:lnTo>
                    <a:pt x="8310" y="2207"/>
                  </a:lnTo>
                  <a:lnTo>
                    <a:pt x="8292" y="2216"/>
                  </a:lnTo>
                  <a:lnTo>
                    <a:pt x="8284" y="2234"/>
                  </a:lnTo>
                  <a:lnTo>
                    <a:pt x="8284" y="2234"/>
                  </a:lnTo>
                  <a:lnTo>
                    <a:pt x="8266" y="2242"/>
                  </a:lnTo>
                  <a:lnTo>
                    <a:pt x="8266" y="2242"/>
                  </a:lnTo>
                  <a:lnTo>
                    <a:pt x="8266" y="2234"/>
                  </a:lnTo>
                  <a:lnTo>
                    <a:pt x="8266" y="2225"/>
                  </a:lnTo>
                  <a:lnTo>
                    <a:pt x="8266" y="2225"/>
                  </a:lnTo>
                  <a:lnTo>
                    <a:pt x="8266" y="2216"/>
                  </a:lnTo>
                  <a:lnTo>
                    <a:pt x="8257" y="2216"/>
                  </a:lnTo>
                  <a:lnTo>
                    <a:pt x="8257" y="2216"/>
                  </a:lnTo>
                  <a:lnTo>
                    <a:pt x="8257" y="2207"/>
                  </a:lnTo>
                  <a:lnTo>
                    <a:pt x="8248" y="2198"/>
                  </a:lnTo>
                  <a:lnTo>
                    <a:pt x="8248" y="2198"/>
                  </a:lnTo>
                  <a:lnTo>
                    <a:pt x="8231" y="2198"/>
                  </a:lnTo>
                  <a:lnTo>
                    <a:pt x="8222" y="2207"/>
                  </a:lnTo>
                  <a:lnTo>
                    <a:pt x="8222" y="2207"/>
                  </a:lnTo>
                  <a:lnTo>
                    <a:pt x="8213" y="2216"/>
                  </a:lnTo>
                  <a:lnTo>
                    <a:pt x="8213" y="2216"/>
                  </a:lnTo>
                  <a:lnTo>
                    <a:pt x="8213" y="2216"/>
                  </a:lnTo>
                  <a:lnTo>
                    <a:pt x="8213" y="2216"/>
                  </a:lnTo>
                  <a:lnTo>
                    <a:pt x="8213" y="2189"/>
                  </a:lnTo>
                  <a:lnTo>
                    <a:pt x="8213" y="2189"/>
                  </a:lnTo>
                  <a:lnTo>
                    <a:pt x="8213" y="2172"/>
                  </a:lnTo>
                  <a:lnTo>
                    <a:pt x="8213" y="2172"/>
                  </a:lnTo>
                  <a:lnTo>
                    <a:pt x="8213" y="2163"/>
                  </a:lnTo>
                  <a:lnTo>
                    <a:pt x="8195" y="2154"/>
                  </a:lnTo>
                  <a:lnTo>
                    <a:pt x="8187" y="2154"/>
                  </a:lnTo>
                  <a:lnTo>
                    <a:pt x="8187" y="2154"/>
                  </a:lnTo>
                  <a:lnTo>
                    <a:pt x="8178" y="2163"/>
                  </a:lnTo>
                  <a:lnTo>
                    <a:pt x="8178" y="2163"/>
                  </a:lnTo>
                  <a:lnTo>
                    <a:pt x="8151" y="2163"/>
                  </a:lnTo>
                  <a:lnTo>
                    <a:pt x="8151" y="2163"/>
                  </a:lnTo>
                  <a:lnTo>
                    <a:pt x="8134" y="2154"/>
                  </a:lnTo>
                  <a:lnTo>
                    <a:pt x="8134" y="2154"/>
                  </a:lnTo>
                  <a:lnTo>
                    <a:pt x="8151" y="2137"/>
                  </a:lnTo>
                  <a:lnTo>
                    <a:pt x="8151" y="2137"/>
                  </a:lnTo>
                  <a:lnTo>
                    <a:pt x="8178" y="2119"/>
                  </a:lnTo>
                  <a:lnTo>
                    <a:pt x="8178" y="2119"/>
                  </a:lnTo>
                  <a:lnTo>
                    <a:pt x="8187" y="2101"/>
                  </a:lnTo>
                  <a:lnTo>
                    <a:pt x="8187" y="2101"/>
                  </a:lnTo>
                  <a:lnTo>
                    <a:pt x="8187" y="2101"/>
                  </a:lnTo>
                  <a:lnTo>
                    <a:pt x="8187" y="2101"/>
                  </a:lnTo>
                  <a:lnTo>
                    <a:pt x="8213" y="2092"/>
                  </a:lnTo>
                  <a:lnTo>
                    <a:pt x="8240" y="2075"/>
                  </a:lnTo>
                  <a:lnTo>
                    <a:pt x="8240" y="2075"/>
                  </a:lnTo>
                  <a:lnTo>
                    <a:pt x="8266" y="2057"/>
                  </a:lnTo>
                  <a:lnTo>
                    <a:pt x="8266" y="2057"/>
                  </a:lnTo>
                  <a:lnTo>
                    <a:pt x="8284" y="2039"/>
                  </a:lnTo>
                  <a:lnTo>
                    <a:pt x="8301" y="2013"/>
                  </a:lnTo>
                  <a:lnTo>
                    <a:pt x="8301" y="2013"/>
                  </a:lnTo>
                  <a:lnTo>
                    <a:pt x="8328" y="1995"/>
                  </a:lnTo>
                  <a:lnTo>
                    <a:pt x="8328" y="1995"/>
                  </a:lnTo>
                  <a:lnTo>
                    <a:pt x="8337" y="1986"/>
                  </a:lnTo>
                  <a:lnTo>
                    <a:pt x="8337" y="1986"/>
                  </a:lnTo>
                  <a:lnTo>
                    <a:pt x="8354" y="1978"/>
                  </a:lnTo>
                  <a:lnTo>
                    <a:pt x="8354" y="1978"/>
                  </a:lnTo>
                  <a:lnTo>
                    <a:pt x="8372" y="1960"/>
                  </a:lnTo>
                  <a:lnTo>
                    <a:pt x="8372" y="1960"/>
                  </a:lnTo>
                  <a:lnTo>
                    <a:pt x="8416" y="1925"/>
                  </a:lnTo>
                  <a:lnTo>
                    <a:pt x="8434" y="1898"/>
                  </a:lnTo>
                  <a:lnTo>
                    <a:pt x="8434" y="1898"/>
                  </a:lnTo>
                  <a:lnTo>
                    <a:pt x="8442" y="1889"/>
                  </a:lnTo>
                  <a:lnTo>
                    <a:pt x="8469" y="1881"/>
                  </a:lnTo>
                  <a:lnTo>
                    <a:pt x="8469" y="1881"/>
                  </a:lnTo>
                  <a:lnTo>
                    <a:pt x="8495" y="1854"/>
                  </a:lnTo>
                  <a:lnTo>
                    <a:pt x="8495" y="1854"/>
                  </a:lnTo>
                  <a:lnTo>
                    <a:pt x="8504" y="1845"/>
                  </a:lnTo>
                  <a:lnTo>
                    <a:pt x="8504" y="1845"/>
                  </a:lnTo>
                  <a:lnTo>
                    <a:pt x="8539" y="1819"/>
                  </a:lnTo>
                  <a:lnTo>
                    <a:pt x="8601" y="1792"/>
                  </a:lnTo>
                  <a:lnTo>
                    <a:pt x="8637" y="1792"/>
                  </a:lnTo>
                  <a:lnTo>
                    <a:pt x="8637" y="1792"/>
                  </a:lnTo>
                  <a:lnTo>
                    <a:pt x="8689" y="1801"/>
                  </a:lnTo>
                  <a:lnTo>
                    <a:pt x="8725" y="1810"/>
                  </a:lnTo>
                  <a:lnTo>
                    <a:pt x="8725" y="1810"/>
                  </a:lnTo>
                  <a:lnTo>
                    <a:pt x="8742" y="1819"/>
                  </a:lnTo>
                  <a:lnTo>
                    <a:pt x="8760" y="1810"/>
                  </a:lnTo>
                  <a:lnTo>
                    <a:pt x="8760" y="1810"/>
                  </a:lnTo>
                  <a:lnTo>
                    <a:pt x="8760" y="1810"/>
                  </a:lnTo>
                  <a:lnTo>
                    <a:pt x="8760" y="1810"/>
                  </a:lnTo>
                  <a:lnTo>
                    <a:pt x="8787" y="1810"/>
                  </a:lnTo>
                  <a:lnTo>
                    <a:pt x="8787" y="1810"/>
                  </a:lnTo>
                  <a:lnTo>
                    <a:pt x="8795" y="1810"/>
                  </a:lnTo>
                  <a:lnTo>
                    <a:pt x="8804" y="1810"/>
                  </a:lnTo>
                  <a:lnTo>
                    <a:pt x="8804" y="1810"/>
                  </a:lnTo>
                  <a:lnTo>
                    <a:pt x="8822" y="1810"/>
                  </a:lnTo>
                  <a:lnTo>
                    <a:pt x="8839" y="1801"/>
                  </a:lnTo>
                  <a:lnTo>
                    <a:pt x="8839" y="1801"/>
                  </a:lnTo>
                  <a:lnTo>
                    <a:pt x="8848" y="1801"/>
                  </a:lnTo>
                  <a:lnTo>
                    <a:pt x="8848" y="1801"/>
                  </a:lnTo>
                  <a:lnTo>
                    <a:pt x="8857" y="1801"/>
                  </a:lnTo>
                  <a:lnTo>
                    <a:pt x="8857" y="1801"/>
                  </a:lnTo>
                  <a:lnTo>
                    <a:pt x="8866" y="1801"/>
                  </a:lnTo>
                  <a:lnTo>
                    <a:pt x="8884" y="1801"/>
                  </a:lnTo>
                  <a:lnTo>
                    <a:pt x="8884" y="1801"/>
                  </a:lnTo>
                  <a:lnTo>
                    <a:pt x="8901" y="1801"/>
                  </a:lnTo>
                  <a:lnTo>
                    <a:pt x="8910" y="1783"/>
                  </a:lnTo>
                  <a:lnTo>
                    <a:pt x="8910" y="1783"/>
                  </a:lnTo>
                  <a:lnTo>
                    <a:pt x="8928" y="1775"/>
                  </a:lnTo>
                  <a:lnTo>
                    <a:pt x="8945" y="1775"/>
                  </a:lnTo>
                  <a:lnTo>
                    <a:pt x="8945" y="1775"/>
                  </a:lnTo>
                  <a:lnTo>
                    <a:pt x="8981" y="1775"/>
                  </a:lnTo>
                  <a:lnTo>
                    <a:pt x="8981" y="1775"/>
                  </a:lnTo>
                  <a:lnTo>
                    <a:pt x="8989" y="1783"/>
                  </a:lnTo>
                  <a:lnTo>
                    <a:pt x="8989" y="1783"/>
                  </a:lnTo>
                  <a:lnTo>
                    <a:pt x="9007" y="1792"/>
                  </a:lnTo>
                  <a:lnTo>
                    <a:pt x="9034" y="1792"/>
                  </a:lnTo>
                  <a:lnTo>
                    <a:pt x="9034" y="1792"/>
                  </a:lnTo>
                  <a:lnTo>
                    <a:pt x="9034" y="1783"/>
                  </a:lnTo>
                  <a:lnTo>
                    <a:pt x="9034" y="1783"/>
                  </a:lnTo>
                  <a:lnTo>
                    <a:pt x="9042" y="1792"/>
                  </a:lnTo>
                  <a:lnTo>
                    <a:pt x="9042" y="1792"/>
                  </a:lnTo>
                  <a:lnTo>
                    <a:pt x="9051" y="1801"/>
                  </a:lnTo>
                  <a:lnTo>
                    <a:pt x="9051" y="1801"/>
                  </a:lnTo>
                  <a:lnTo>
                    <a:pt x="9051" y="1801"/>
                  </a:lnTo>
                  <a:lnTo>
                    <a:pt x="9069" y="1810"/>
                  </a:lnTo>
                  <a:lnTo>
                    <a:pt x="9069" y="1810"/>
                  </a:lnTo>
                  <a:lnTo>
                    <a:pt x="9060" y="1828"/>
                  </a:lnTo>
                  <a:lnTo>
                    <a:pt x="9060" y="1828"/>
                  </a:lnTo>
                  <a:lnTo>
                    <a:pt x="9069" y="1836"/>
                  </a:lnTo>
                  <a:lnTo>
                    <a:pt x="9078" y="1836"/>
                  </a:lnTo>
                  <a:lnTo>
                    <a:pt x="9095" y="1836"/>
                  </a:lnTo>
                  <a:lnTo>
                    <a:pt x="9095" y="1836"/>
                  </a:lnTo>
                  <a:lnTo>
                    <a:pt x="9113" y="1836"/>
                  </a:lnTo>
                  <a:lnTo>
                    <a:pt x="9113" y="1836"/>
                  </a:lnTo>
                  <a:lnTo>
                    <a:pt x="9139" y="1836"/>
                  </a:lnTo>
                  <a:lnTo>
                    <a:pt x="9157" y="1828"/>
                  </a:lnTo>
                  <a:lnTo>
                    <a:pt x="9157" y="1828"/>
                  </a:lnTo>
                  <a:lnTo>
                    <a:pt x="9175" y="1828"/>
                  </a:lnTo>
                  <a:lnTo>
                    <a:pt x="9175" y="1828"/>
                  </a:lnTo>
                  <a:lnTo>
                    <a:pt x="9175" y="1828"/>
                  </a:lnTo>
                  <a:lnTo>
                    <a:pt x="9184" y="1828"/>
                  </a:lnTo>
                  <a:lnTo>
                    <a:pt x="9192" y="1828"/>
                  </a:lnTo>
                  <a:lnTo>
                    <a:pt x="9192" y="1828"/>
                  </a:lnTo>
                  <a:lnTo>
                    <a:pt x="9201" y="1828"/>
                  </a:lnTo>
                  <a:lnTo>
                    <a:pt x="9201" y="1828"/>
                  </a:lnTo>
                  <a:lnTo>
                    <a:pt x="9228" y="1819"/>
                  </a:lnTo>
                  <a:lnTo>
                    <a:pt x="9228" y="1819"/>
                  </a:lnTo>
                  <a:lnTo>
                    <a:pt x="9237" y="1810"/>
                  </a:lnTo>
                  <a:lnTo>
                    <a:pt x="9245" y="1801"/>
                  </a:lnTo>
                  <a:lnTo>
                    <a:pt x="9245" y="1801"/>
                  </a:lnTo>
                  <a:lnTo>
                    <a:pt x="9237" y="1783"/>
                  </a:lnTo>
                  <a:lnTo>
                    <a:pt x="9228" y="1783"/>
                  </a:lnTo>
                  <a:lnTo>
                    <a:pt x="9228" y="1783"/>
                  </a:lnTo>
                  <a:lnTo>
                    <a:pt x="9228" y="1783"/>
                  </a:lnTo>
                  <a:lnTo>
                    <a:pt x="9228" y="1783"/>
                  </a:lnTo>
                  <a:lnTo>
                    <a:pt x="9219" y="1775"/>
                  </a:lnTo>
                  <a:lnTo>
                    <a:pt x="9219" y="1775"/>
                  </a:lnTo>
                  <a:lnTo>
                    <a:pt x="9237" y="1748"/>
                  </a:lnTo>
                  <a:lnTo>
                    <a:pt x="9237" y="1748"/>
                  </a:lnTo>
                  <a:lnTo>
                    <a:pt x="9254" y="1722"/>
                  </a:lnTo>
                  <a:lnTo>
                    <a:pt x="9281" y="1704"/>
                  </a:lnTo>
                  <a:lnTo>
                    <a:pt x="9289" y="1695"/>
                  </a:lnTo>
                  <a:lnTo>
                    <a:pt x="9289" y="1695"/>
                  </a:lnTo>
                  <a:lnTo>
                    <a:pt x="9316" y="1677"/>
                  </a:lnTo>
                  <a:lnTo>
                    <a:pt x="9316" y="1677"/>
                  </a:lnTo>
                  <a:lnTo>
                    <a:pt x="9342" y="1669"/>
                  </a:lnTo>
                  <a:lnTo>
                    <a:pt x="9342" y="1669"/>
                  </a:lnTo>
                  <a:lnTo>
                    <a:pt x="9342" y="1669"/>
                  </a:lnTo>
                  <a:lnTo>
                    <a:pt x="9360" y="1660"/>
                  </a:lnTo>
                  <a:lnTo>
                    <a:pt x="9360" y="1651"/>
                  </a:lnTo>
                  <a:lnTo>
                    <a:pt x="9360" y="1651"/>
                  </a:lnTo>
                  <a:lnTo>
                    <a:pt x="9369" y="1625"/>
                  </a:lnTo>
                  <a:lnTo>
                    <a:pt x="9378" y="1607"/>
                  </a:lnTo>
                  <a:lnTo>
                    <a:pt x="9422" y="1607"/>
                  </a:lnTo>
                  <a:lnTo>
                    <a:pt x="9422" y="1607"/>
                  </a:lnTo>
                  <a:lnTo>
                    <a:pt x="9448" y="1607"/>
                  </a:lnTo>
                  <a:lnTo>
                    <a:pt x="9475" y="1598"/>
                  </a:lnTo>
                  <a:lnTo>
                    <a:pt x="9475" y="1598"/>
                  </a:lnTo>
                  <a:lnTo>
                    <a:pt x="9492" y="1589"/>
                  </a:lnTo>
                  <a:lnTo>
                    <a:pt x="9492" y="1589"/>
                  </a:lnTo>
                  <a:lnTo>
                    <a:pt x="9501" y="1598"/>
                  </a:lnTo>
                  <a:lnTo>
                    <a:pt x="9501" y="1598"/>
                  </a:lnTo>
                  <a:lnTo>
                    <a:pt x="9510" y="1607"/>
                  </a:lnTo>
                  <a:lnTo>
                    <a:pt x="9510" y="1607"/>
                  </a:lnTo>
                  <a:lnTo>
                    <a:pt x="9519" y="1607"/>
                  </a:lnTo>
                  <a:lnTo>
                    <a:pt x="9528" y="1607"/>
                  </a:lnTo>
                  <a:lnTo>
                    <a:pt x="9528" y="1607"/>
                  </a:lnTo>
                  <a:lnTo>
                    <a:pt x="9536" y="1598"/>
                  </a:lnTo>
                  <a:lnTo>
                    <a:pt x="9536" y="1598"/>
                  </a:lnTo>
                  <a:lnTo>
                    <a:pt x="9545" y="1598"/>
                  </a:lnTo>
                  <a:lnTo>
                    <a:pt x="9545" y="1598"/>
                  </a:lnTo>
                  <a:lnTo>
                    <a:pt x="9545" y="1598"/>
                  </a:lnTo>
                  <a:lnTo>
                    <a:pt x="9545" y="1598"/>
                  </a:lnTo>
                  <a:lnTo>
                    <a:pt x="9545" y="1607"/>
                  </a:lnTo>
                  <a:lnTo>
                    <a:pt x="9545" y="1607"/>
                  </a:lnTo>
                  <a:lnTo>
                    <a:pt x="9528" y="1616"/>
                  </a:lnTo>
                  <a:lnTo>
                    <a:pt x="9519" y="1633"/>
                  </a:lnTo>
                  <a:lnTo>
                    <a:pt x="9519" y="1633"/>
                  </a:lnTo>
                  <a:lnTo>
                    <a:pt x="9519" y="1642"/>
                  </a:lnTo>
                  <a:lnTo>
                    <a:pt x="9519" y="1651"/>
                  </a:lnTo>
                  <a:lnTo>
                    <a:pt x="9519" y="1651"/>
                  </a:lnTo>
                  <a:lnTo>
                    <a:pt x="9519" y="1660"/>
                  </a:lnTo>
                  <a:lnTo>
                    <a:pt x="9536" y="1669"/>
                  </a:lnTo>
                  <a:lnTo>
                    <a:pt x="9545" y="1669"/>
                  </a:lnTo>
                  <a:lnTo>
                    <a:pt x="9545" y="1669"/>
                  </a:lnTo>
                  <a:lnTo>
                    <a:pt x="9554" y="1669"/>
                  </a:lnTo>
                  <a:lnTo>
                    <a:pt x="9554" y="1669"/>
                  </a:lnTo>
                  <a:lnTo>
                    <a:pt x="9554" y="1669"/>
                  </a:lnTo>
                  <a:lnTo>
                    <a:pt x="9563" y="1686"/>
                  </a:lnTo>
                  <a:lnTo>
                    <a:pt x="9563" y="1686"/>
                  </a:lnTo>
                  <a:lnTo>
                    <a:pt x="9581" y="1686"/>
                  </a:lnTo>
                  <a:lnTo>
                    <a:pt x="9581" y="1686"/>
                  </a:lnTo>
                  <a:lnTo>
                    <a:pt x="9598" y="1677"/>
                  </a:lnTo>
                  <a:lnTo>
                    <a:pt x="9616" y="1660"/>
                  </a:lnTo>
                  <a:lnTo>
                    <a:pt x="9616" y="1660"/>
                  </a:lnTo>
                  <a:lnTo>
                    <a:pt x="9642" y="1642"/>
                  </a:lnTo>
                  <a:lnTo>
                    <a:pt x="9669" y="1625"/>
                  </a:lnTo>
                  <a:lnTo>
                    <a:pt x="9704" y="1625"/>
                  </a:lnTo>
                  <a:lnTo>
                    <a:pt x="9713" y="1625"/>
                  </a:lnTo>
                  <a:lnTo>
                    <a:pt x="9713" y="1625"/>
                  </a:lnTo>
                  <a:lnTo>
                    <a:pt x="9722" y="1616"/>
                  </a:lnTo>
                  <a:lnTo>
                    <a:pt x="9731" y="1607"/>
                  </a:lnTo>
                  <a:lnTo>
                    <a:pt x="9731" y="1589"/>
                  </a:lnTo>
                  <a:lnTo>
                    <a:pt x="9731" y="1589"/>
                  </a:lnTo>
                  <a:lnTo>
                    <a:pt x="9722" y="1580"/>
                  </a:lnTo>
                  <a:lnTo>
                    <a:pt x="9722" y="1580"/>
                  </a:lnTo>
                  <a:lnTo>
                    <a:pt x="9722" y="1554"/>
                  </a:lnTo>
                  <a:lnTo>
                    <a:pt x="9722" y="1554"/>
                  </a:lnTo>
                  <a:lnTo>
                    <a:pt x="9731" y="1545"/>
                  </a:lnTo>
                  <a:lnTo>
                    <a:pt x="9748" y="1536"/>
                  </a:lnTo>
                  <a:lnTo>
                    <a:pt x="9792" y="1527"/>
                  </a:lnTo>
                  <a:lnTo>
                    <a:pt x="9792" y="1527"/>
                  </a:lnTo>
                  <a:lnTo>
                    <a:pt x="9792" y="1527"/>
                  </a:lnTo>
                  <a:lnTo>
                    <a:pt x="9792" y="1527"/>
                  </a:lnTo>
                  <a:lnTo>
                    <a:pt x="9784" y="1536"/>
                  </a:lnTo>
                  <a:lnTo>
                    <a:pt x="9775" y="1545"/>
                  </a:lnTo>
                  <a:lnTo>
                    <a:pt x="9775" y="1545"/>
                  </a:lnTo>
                  <a:lnTo>
                    <a:pt x="9766" y="1563"/>
                  </a:lnTo>
                  <a:lnTo>
                    <a:pt x="9766" y="1580"/>
                  </a:lnTo>
                  <a:lnTo>
                    <a:pt x="9766" y="1580"/>
                  </a:lnTo>
                  <a:lnTo>
                    <a:pt x="9757" y="1607"/>
                  </a:lnTo>
                  <a:lnTo>
                    <a:pt x="9757" y="1607"/>
                  </a:lnTo>
                  <a:lnTo>
                    <a:pt x="9757" y="1607"/>
                  </a:lnTo>
                  <a:lnTo>
                    <a:pt x="9748" y="1625"/>
                  </a:lnTo>
                  <a:lnTo>
                    <a:pt x="9748" y="1625"/>
                  </a:lnTo>
                  <a:lnTo>
                    <a:pt x="9757" y="1633"/>
                  </a:lnTo>
                  <a:lnTo>
                    <a:pt x="9739" y="1642"/>
                  </a:lnTo>
                  <a:lnTo>
                    <a:pt x="9739" y="1642"/>
                  </a:lnTo>
                  <a:lnTo>
                    <a:pt x="9739" y="1651"/>
                  </a:lnTo>
                  <a:lnTo>
                    <a:pt x="9739" y="1651"/>
                  </a:lnTo>
                  <a:lnTo>
                    <a:pt x="9739" y="1660"/>
                  </a:lnTo>
                  <a:lnTo>
                    <a:pt x="9722" y="1669"/>
                  </a:lnTo>
                  <a:lnTo>
                    <a:pt x="9713" y="1669"/>
                  </a:lnTo>
                  <a:lnTo>
                    <a:pt x="9713" y="1669"/>
                  </a:lnTo>
                  <a:lnTo>
                    <a:pt x="9713" y="1669"/>
                  </a:lnTo>
                  <a:lnTo>
                    <a:pt x="9713" y="1669"/>
                  </a:lnTo>
                  <a:lnTo>
                    <a:pt x="9695" y="1669"/>
                  </a:lnTo>
                  <a:lnTo>
                    <a:pt x="9695" y="1669"/>
                  </a:lnTo>
                  <a:lnTo>
                    <a:pt x="9660" y="1686"/>
                  </a:lnTo>
                  <a:lnTo>
                    <a:pt x="9651" y="1686"/>
                  </a:lnTo>
                  <a:lnTo>
                    <a:pt x="9651" y="1704"/>
                  </a:lnTo>
                  <a:lnTo>
                    <a:pt x="9651" y="1704"/>
                  </a:lnTo>
                  <a:lnTo>
                    <a:pt x="9634" y="1722"/>
                  </a:lnTo>
                  <a:lnTo>
                    <a:pt x="9634" y="1722"/>
                  </a:lnTo>
                  <a:lnTo>
                    <a:pt x="9634" y="1722"/>
                  </a:lnTo>
                  <a:lnTo>
                    <a:pt x="9634" y="1722"/>
                  </a:lnTo>
                  <a:lnTo>
                    <a:pt x="9616" y="1730"/>
                  </a:lnTo>
                  <a:lnTo>
                    <a:pt x="9598" y="1757"/>
                  </a:lnTo>
                  <a:lnTo>
                    <a:pt x="9598" y="1757"/>
                  </a:lnTo>
                  <a:lnTo>
                    <a:pt x="9589" y="1766"/>
                  </a:lnTo>
                  <a:lnTo>
                    <a:pt x="9572" y="1783"/>
                  </a:lnTo>
                  <a:lnTo>
                    <a:pt x="9554" y="1792"/>
                  </a:lnTo>
                  <a:lnTo>
                    <a:pt x="9554" y="1792"/>
                  </a:lnTo>
                  <a:lnTo>
                    <a:pt x="9528" y="1810"/>
                  </a:lnTo>
                  <a:lnTo>
                    <a:pt x="9492" y="1845"/>
                  </a:lnTo>
                  <a:lnTo>
                    <a:pt x="9492" y="1845"/>
                  </a:lnTo>
                  <a:lnTo>
                    <a:pt x="9475" y="1863"/>
                  </a:lnTo>
                  <a:lnTo>
                    <a:pt x="9457" y="1881"/>
                  </a:lnTo>
                  <a:lnTo>
                    <a:pt x="9422" y="1889"/>
                  </a:lnTo>
                  <a:lnTo>
                    <a:pt x="9422" y="1889"/>
                  </a:lnTo>
                  <a:lnTo>
                    <a:pt x="9422" y="1898"/>
                  </a:lnTo>
                  <a:lnTo>
                    <a:pt x="9422" y="1898"/>
                  </a:lnTo>
                  <a:lnTo>
                    <a:pt x="9413" y="1898"/>
                  </a:lnTo>
                  <a:lnTo>
                    <a:pt x="9404" y="1907"/>
                  </a:lnTo>
                  <a:lnTo>
                    <a:pt x="9404" y="1907"/>
                  </a:lnTo>
                  <a:lnTo>
                    <a:pt x="9369" y="1907"/>
                  </a:lnTo>
                  <a:lnTo>
                    <a:pt x="9360" y="1907"/>
                  </a:lnTo>
                  <a:lnTo>
                    <a:pt x="9360" y="1907"/>
                  </a:lnTo>
                  <a:lnTo>
                    <a:pt x="9351" y="1916"/>
                  </a:lnTo>
                  <a:lnTo>
                    <a:pt x="9342" y="1925"/>
                  </a:lnTo>
                  <a:lnTo>
                    <a:pt x="9351" y="1942"/>
                  </a:lnTo>
                  <a:lnTo>
                    <a:pt x="9351" y="1942"/>
                  </a:lnTo>
                  <a:lnTo>
                    <a:pt x="9342" y="1960"/>
                  </a:lnTo>
                  <a:lnTo>
                    <a:pt x="9334" y="1978"/>
                  </a:lnTo>
                  <a:lnTo>
                    <a:pt x="9334" y="1978"/>
                  </a:lnTo>
                  <a:lnTo>
                    <a:pt x="9307" y="2013"/>
                  </a:lnTo>
                  <a:lnTo>
                    <a:pt x="9289" y="2048"/>
                  </a:lnTo>
                  <a:lnTo>
                    <a:pt x="9281" y="2075"/>
                  </a:lnTo>
                  <a:lnTo>
                    <a:pt x="9281" y="2110"/>
                  </a:lnTo>
                  <a:lnTo>
                    <a:pt x="9281" y="2110"/>
                  </a:lnTo>
                  <a:lnTo>
                    <a:pt x="9289" y="2207"/>
                  </a:lnTo>
                  <a:lnTo>
                    <a:pt x="9298" y="2269"/>
                  </a:lnTo>
                  <a:lnTo>
                    <a:pt x="9307" y="2322"/>
                  </a:lnTo>
                  <a:lnTo>
                    <a:pt x="9307" y="2322"/>
                  </a:lnTo>
                  <a:lnTo>
                    <a:pt x="9316" y="2322"/>
                  </a:lnTo>
                  <a:lnTo>
                    <a:pt x="9316" y="2322"/>
                  </a:lnTo>
                  <a:lnTo>
                    <a:pt x="9316" y="2348"/>
                  </a:lnTo>
                  <a:lnTo>
                    <a:pt x="9316" y="2348"/>
                  </a:lnTo>
                  <a:lnTo>
                    <a:pt x="9325" y="2366"/>
                  </a:lnTo>
                  <a:lnTo>
                    <a:pt x="9325" y="2366"/>
                  </a:lnTo>
                  <a:lnTo>
                    <a:pt x="9325" y="2393"/>
                  </a:lnTo>
                  <a:lnTo>
                    <a:pt x="9334" y="2410"/>
                  </a:lnTo>
                  <a:lnTo>
                    <a:pt x="9334" y="2410"/>
                  </a:lnTo>
                  <a:lnTo>
                    <a:pt x="9334" y="2428"/>
                  </a:lnTo>
                  <a:lnTo>
                    <a:pt x="9334" y="2437"/>
                  </a:lnTo>
                  <a:lnTo>
                    <a:pt x="9334" y="2437"/>
                  </a:lnTo>
                  <a:lnTo>
                    <a:pt x="9342" y="2445"/>
                  </a:lnTo>
                  <a:lnTo>
                    <a:pt x="9351" y="2454"/>
                  </a:lnTo>
                  <a:lnTo>
                    <a:pt x="9351" y="2454"/>
                  </a:lnTo>
                  <a:lnTo>
                    <a:pt x="9360" y="2454"/>
                  </a:lnTo>
                  <a:lnTo>
                    <a:pt x="9369" y="2454"/>
                  </a:lnTo>
                  <a:lnTo>
                    <a:pt x="9395" y="2428"/>
                  </a:lnTo>
                  <a:lnTo>
                    <a:pt x="9395" y="2428"/>
                  </a:lnTo>
                  <a:lnTo>
                    <a:pt x="9395" y="2419"/>
                  </a:lnTo>
                  <a:lnTo>
                    <a:pt x="9395" y="2419"/>
                  </a:lnTo>
                  <a:lnTo>
                    <a:pt x="9404" y="2410"/>
                  </a:lnTo>
                  <a:lnTo>
                    <a:pt x="9404" y="2410"/>
                  </a:lnTo>
                  <a:lnTo>
                    <a:pt x="9413" y="2401"/>
                  </a:lnTo>
                  <a:lnTo>
                    <a:pt x="9413" y="2401"/>
                  </a:lnTo>
                  <a:lnTo>
                    <a:pt x="9431" y="2384"/>
                  </a:lnTo>
                  <a:lnTo>
                    <a:pt x="9431" y="2384"/>
                  </a:lnTo>
                  <a:lnTo>
                    <a:pt x="9439" y="2375"/>
                  </a:lnTo>
                  <a:lnTo>
                    <a:pt x="9439" y="2375"/>
                  </a:lnTo>
                  <a:lnTo>
                    <a:pt x="9439" y="2375"/>
                  </a:lnTo>
                  <a:lnTo>
                    <a:pt x="9439" y="2375"/>
                  </a:lnTo>
                  <a:lnTo>
                    <a:pt x="9457" y="2348"/>
                  </a:lnTo>
                  <a:lnTo>
                    <a:pt x="9457" y="2322"/>
                  </a:lnTo>
                  <a:lnTo>
                    <a:pt x="9457" y="2313"/>
                  </a:lnTo>
                  <a:lnTo>
                    <a:pt x="9457" y="2313"/>
                  </a:lnTo>
                  <a:lnTo>
                    <a:pt x="9466" y="2304"/>
                  </a:lnTo>
                  <a:lnTo>
                    <a:pt x="9466" y="2304"/>
                  </a:lnTo>
                  <a:lnTo>
                    <a:pt x="9484" y="2295"/>
                  </a:lnTo>
                  <a:lnTo>
                    <a:pt x="9492" y="2287"/>
                  </a:lnTo>
                  <a:lnTo>
                    <a:pt x="9492" y="2287"/>
                  </a:lnTo>
                  <a:lnTo>
                    <a:pt x="9519" y="2287"/>
                  </a:lnTo>
                  <a:lnTo>
                    <a:pt x="9528" y="2287"/>
                  </a:lnTo>
                  <a:lnTo>
                    <a:pt x="9528" y="2287"/>
                  </a:lnTo>
                  <a:lnTo>
                    <a:pt x="9536" y="2278"/>
                  </a:lnTo>
                  <a:lnTo>
                    <a:pt x="9545" y="2269"/>
                  </a:lnTo>
                  <a:lnTo>
                    <a:pt x="9545" y="2269"/>
                  </a:lnTo>
                  <a:lnTo>
                    <a:pt x="9536" y="2251"/>
                  </a:lnTo>
                  <a:lnTo>
                    <a:pt x="9536" y="2251"/>
                  </a:lnTo>
                  <a:lnTo>
                    <a:pt x="9536" y="2242"/>
                  </a:lnTo>
                  <a:lnTo>
                    <a:pt x="9536" y="2242"/>
                  </a:lnTo>
                  <a:lnTo>
                    <a:pt x="9528" y="2225"/>
                  </a:lnTo>
                  <a:lnTo>
                    <a:pt x="9528" y="2225"/>
                  </a:lnTo>
                  <a:lnTo>
                    <a:pt x="9536" y="2216"/>
                  </a:lnTo>
                  <a:lnTo>
                    <a:pt x="9572" y="2198"/>
                  </a:lnTo>
                  <a:lnTo>
                    <a:pt x="9572" y="2198"/>
                  </a:lnTo>
                  <a:lnTo>
                    <a:pt x="9572" y="2189"/>
                  </a:lnTo>
                  <a:lnTo>
                    <a:pt x="9572" y="2189"/>
                  </a:lnTo>
                  <a:lnTo>
                    <a:pt x="9581" y="2189"/>
                  </a:lnTo>
                  <a:lnTo>
                    <a:pt x="9581" y="2189"/>
                  </a:lnTo>
                  <a:lnTo>
                    <a:pt x="9607" y="2181"/>
                  </a:lnTo>
                  <a:lnTo>
                    <a:pt x="9607" y="2181"/>
                  </a:lnTo>
                  <a:lnTo>
                    <a:pt x="9625" y="2189"/>
                  </a:lnTo>
                  <a:lnTo>
                    <a:pt x="9625" y="2189"/>
                  </a:lnTo>
                  <a:lnTo>
                    <a:pt x="9642" y="2181"/>
                  </a:lnTo>
                  <a:lnTo>
                    <a:pt x="9651" y="2172"/>
                  </a:lnTo>
                  <a:lnTo>
                    <a:pt x="9651" y="2172"/>
                  </a:lnTo>
                  <a:lnTo>
                    <a:pt x="9660" y="2163"/>
                  </a:lnTo>
                  <a:lnTo>
                    <a:pt x="9660" y="2154"/>
                  </a:lnTo>
                  <a:lnTo>
                    <a:pt x="9660" y="2154"/>
                  </a:lnTo>
                  <a:lnTo>
                    <a:pt x="9660" y="2137"/>
                  </a:lnTo>
                  <a:lnTo>
                    <a:pt x="9651" y="2119"/>
                  </a:lnTo>
                  <a:lnTo>
                    <a:pt x="9651" y="2119"/>
                  </a:lnTo>
                  <a:lnTo>
                    <a:pt x="9642" y="2110"/>
                  </a:lnTo>
                  <a:lnTo>
                    <a:pt x="9642" y="2110"/>
                  </a:lnTo>
                  <a:lnTo>
                    <a:pt x="9642" y="2110"/>
                  </a:lnTo>
                  <a:lnTo>
                    <a:pt x="9642" y="2110"/>
                  </a:lnTo>
                  <a:lnTo>
                    <a:pt x="9651" y="2101"/>
                  </a:lnTo>
                  <a:lnTo>
                    <a:pt x="9651" y="2101"/>
                  </a:lnTo>
                  <a:lnTo>
                    <a:pt x="9660" y="2075"/>
                  </a:lnTo>
                  <a:lnTo>
                    <a:pt x="9678" y="2057"/>
                  </a:lnTo>
                  <a:lnTo>
                    <a:pt x="9678" y="2057"/>
                  </a:lnTo>
                  <a:lnTo>
                    <a:pt x="9686" y="2057"/>
                  </a:lnTo>
                  <a:lnTo>
                    <a:pt x="9686" y="2057"/>
                  </a:lnTo>
                  <a:lnTo>
                    <a:pt x="9695" y="2057"/>
                  </a:lnTo>
                  <a:lnTo>
                    <a:pt x="9695" y="2057"/>
                  </a:lnTo>
                  <a:lnTo>
                    <a:pt x="9695" y="2057"/>
                  </a:lnTo>
                  <a:lnTo>
                    <a:pt x="9695" y="2057"/>
                  </a:lnTo>
                  <a:lnTo>
                    <a:pt x="9695" y="2057"/>
                  </a:lnTo>
                  <a:lnTo>
                    <a:pt x="9704" y="2066"/>
                  </a:lnTo>
                  <a:lnTo>
                    <a:pt x="9704" y="2066"/>
                  </a:lnTo>
                  <a:lnTo>
                    <a:pt x="9713" y="2057"/>
                  </a:lnTo>
                  <a:lnTo>
                    <a:pt x="9731" y="2048"/>
                  </a:lnTo>
                  <a:lnTo>
                    <a:pt x="9731" y="2048"/>
                  </a:lnTo>
                  <a:lnTo>
                    <a:pt x="9731" y="2039"/>
                  </a:lnTo>
                  <a:lnTo>
                    <a:pt x="9731" y="2031"/>
                  </a:lnTo>
                  <a:lnTo>
                    <a:pt x="9731" y="2031"/>
                  </a:lnTo>
                  <a:lnTo>
                    <a:pt x="9731" y="2022"/>
                  </a:lnTo>
                  <a:lnTo>
                    <a:pt x="9731" y="2022"/>
                  </a:lnTo>
                  <a:lnTo>
                    <a:pt x="9713" y="2004"/>
                  </a:lnTo>
                  <a:lnTo>
                    <a:pt x="9695" y="2004"/>
                  </a:lnTo>
                  <a:lnTo>
                    <a:pt x="9695" y="2004"/>
                  </a:lnTo>
                  <a:lnTo>
                    <a:pt x="9695" y="2004"/>
                  </a:lnTo>
                  <a:lnTo>
                    <a:pt x="9695" y="1978"/>
                  </a:lnTo>
                  <a:lnTo>
                    <a:pt x="9695" y="1969"/>
                  </a:lnTo>
                  <a:lnTo>
                    <a:pt x="9713" y="1960"/>
                  </a:lnTo>
                  <a:lnTo>
                    <a:pt x="9713" y="1960"/>
                  </a:lnTo>
                  <a:lnTo>
                    <a:pt x="9713" y="1951"/>
                  </a:lnTo>
                  <a:lnTo>
                    <a:pt x="9722" y="1942"/>
                  </a:lnTo>
                  <a:lnTo>
                    <a:pt x="9722" y="1942"/>
                  </a:lnTo>
                  <a:lnTo>
                    <a:pt x="9731" y="1933"/>
                  </a:lnTo>
                  <a:lnTo>
                    <a:pt x="9731" y="1925"/>
                  </a:lnTo>
                  <a:lnTo>
                    <a:pt x="9731" y="1925"/>
                  </a:lnTo>
                  <a:lnTo>
                    <a:pt x="9713" y="1916"/>
                  </a:lnTo>
                  <a:lnTo>
                    <a:pt x="9713" y="1916"/>
                  </a:lnTo>
                  <a:lnTo>
                    <a:pt x="9704" y="1907"/>
                  </a:lnTo>
                  <a:lnTo>
                    <a:pt x="9686" y="1907"/>
                  </a:lnTo>
                  <a:lnTo>
                    <a:pt x="9686" y="1907"/>
                  </a:lnTo>
                  <a:lnTo>
                    <a:pt x="9669" y="1916"/>
                  </a:lnTo>
                  <a:lnTo>
                    <a:pt x="9669" y="1916"/>
                  </a:lnTo>
                  <a:lnTo>
                    <a:pt x="9660" y="1916"/>
                  </a:lnTo>
                  <a:lnTo>
                    <a:pt x="9660" y="1916"/>
                  </a:lnTo>
                  <a:lnTo>
                    <a:pt x="9660" y="1889"/>
                  </a:lnTo>
                  <a:lnTo>
                    <a:pt x="9669" y="1872"/>
                  </a:lnTo>
                  <a:lnTo>
                    <a:pt x="9669" y="1872"/>
                  </a:lnTo>
                  <a:lnTo>
                    <a:pt x="9686" y="1854"/>
                  </a:lnTo>
                  <a:lnTo>
                    <a:pt x="9686" y="1854"/>
                  </a:lnTo>
                  <a:lnTo>
                    <a:pt x="9695" y="1845"/>
                  </a:lnTo>
                  <a:lnTo>
                    <a:pt x="9695" y="1845"/>
                  </a:lnTo>
                  <a:lnTo>
                    <a:pt x="9713" y="1828"/>
                  </a:lnTo>
                  <a:lnTo>
                    <a:pt x="9713" y="1828"/>
                  </a:lnTo>
                  <a:lnTo>
                    <a:pt x="9713" y="1819"/>
                  </a:lnTo>
                  <a:lnTo>
                    <a:pt x="9713" y="1819"/>
                  </a:lnTo>
                  <a:lnTo>
                    <a:pt x="9731" y="1792"/>
                  </a:lnTo>
                  <a:lnTo>
                    <a:pt x="9748" y="1775"/>
                  </a:lnTo>
                  <a:lnTo>
                    <a:pt x="9748" y="1775"/>
                  </a:lnTo>
                  <a:lnTo>
                    <a:pt x="9757" y="1757"/>
                  </a:lnTo>
                  <a:lnTo>
                    <a:pt x="9757" y="1757"/>
                  </a:lnTo>
                  <a:lnTo>
                    <a:pt x="9757" y="1757"/>
                  </a:lnTo>
                  <a:lnTo>
                    <a:pt x="9757" y="1757"/>
                  </a:lnTo>
                  <a:lnTo>
                    <a:pt x="9757" y="1748"/>
                  </a:lnTo>
                  <a:lnTo>
                    <a:pt x="9757" y="1748"/>
                  </a:lnTo>
                  <a:lnTo>
                    <a:pt x="9766" y="1748"/>
                  </a:lnTo>
                  <a:lnTo>
                    <a:pt x="9801" y="1748"/>
                  </a:lnTo>
                  <a:lnTo>
                    <a:pt x="9801" y="1748"/>
                  </a:lnTo>
                  <a:lnTo>
                    <a:pt x="9810" y="1766"/>
                  </a:lnTo>
                  <a:lnTo>
                    <a:pt x="9810" y="1766"/>
                  </a:lnTo>
                  <a:lnTo>
                    <a:pt x="9819" y="1766"/>
                  </a:lnTo>
                  <a:lnTo>
                    <a:pt x="9828" y="1766"/>
                  </a:lnTo>
                  <a:lnTo>
                    <a:pt x="9828" y="1766"/>
                  </a:lnTo>
                  <a:lnTo>
                    <a:pt x="9845" y="1739"/>
                  </a:lnTo>
                  <a:lnTo>
                    <a:pt x="9854" y="1730"/>
                  </a:lnTo>
                  <a:lnTo>
                    <a:pt x="9854" y="1730"/>
                  </a:lnTo>
                  <a:lnTo>
                    <a:pt x="9863" y="1722"/>
                  </a:lnTo>
                  <a:lnTo>
                    <a:pt x="9881" y="1713"/>
                  </a:lnTo>
                  <a:lnTo>
                    <a:pt x="9881" y="1713"/>
                  </a:lnTo>
                  <a:lnTo>
                    <a:pt x="9881" y="1730"/>
                  </a:lnTo>
                  <a:lnTo>
                    <a:pt x="9881" y="1748"/>
                  </a:lnTo>
                  <a:lnTo>
                    <a:pt x="9881" y="1748"/>
                  </a:lnTo>
                  <a:lnTo>
                    <a:pt x="9889" y="1757"/>
                  </a:lnTo>
                  <a:lnTo>
                    <a:pt x="9889" y="1757"/>
                  </a:lnTo>
                  <a:lnTo>
                    <a:pt x="9889" y="1757"/>
                  </a:lnTo>
                  <a:lnTo>
                    <a:pt x="9907" y="1766"/>
                  </a:lnTo>
                  <a:lnTo>
                    <a:pt x="9916" y="1757"/>
                  </a:lnTo>
                  <a:lnTo>
                    <a:pt x="9916" y="1757"/>
                  </a:lnTo>
                  <a:lnTo>
                    <a:pt x="9916" y="1757"/>
                  </a:lnTo>
                  <a:lnTo>
                    <a:pt x="9942" y="1730"/>
                  </a:lnTo>
                  <a:lnTo>
                    <a:pt x="9942" y="1730"/>
                  </a:lnTo>
                  <a:lnTo>
                    <a:pt x="9969" y="1722"/>
                  </a:lnTo>
                  <a:lnTo>
                    <a:pt x="9995" y="1713"/>
                  </a:lnTo>
                  <a:lnTo>
                    <a:pt x="10031" y="1713"/>
                  </a:lnTo>
                  <a:lnTo>
                    <a:pt x="10031" y="1713"/>
                  </a:lnTo>
                  <a:lnTo>
                    <a:pt x="10084" y="1713"/>
                  </a:lnTo>
                  <a:lnTo>
                    <a:pt x="10084" y="1713"/>
                  </a:lnTo>
                  <a:lnTo>
                    <a:pt x="10101" y="1739"/>
                  </a:lnTo>
                  <a:lnTo>
                    <a:pt x="10101" y="1739"/>
                  </a:lnTo>
                  <a:lnTo>
                    <a:pt x="10110" y="1748"/>
                  </a:lnTo>
                  <a:lnTo>
                    <a:pt x="10110" y="1748"/>
                  </a:lnTo>
                  <a:lnTo>
                    <a:pt x="10128" y="1748"/>
                  </a:lnTo>
                  <a:lnTo>
                    <a:pt x="10128" y="1748"/>
                  </a:lnTo>
                  <a:lnTo>
                    <a:pt x="10136" y="1748"/>
                  </a:lnTo>
                  <a:lnTo>
                    <a:pt x="10145" y="1730"/>
                  </a:lnTo>
                  <a:lnTo>
                    <a:pt x="10145" y="1730"/>
                  </a:lnTo>
                  <a:lnTo>
                    <a:pt x="10145" y="1730"/>
                  </a:lnTo>
                  <a:lnTo>
                    <a:pt x="10145" y="1730"/>
                  </a:lnTo>
                  <a:lnTo>
                    <a:pt x="10145" y="1730"/>
                  </a:lnTo>
                  <a:lnTo>
                    <a:pt x="10154" y="1722"/>
                  </a:lnTo>
                  <a:lnTo>
                    <a:pt x="10154" y="1722"/>
                  </a:lnTo>
                  <a:lnTo>
                    <a:pt x="10189" y="1704"/>
                  </a:lnTo>
                  <a:lnTo>
                    <a:pt x="10234" y="1677"/>
                  </a:lnTo>
                  <a:lnTo>
                    <a:pt x="10234" y="1677"/>
                  </a:lnTo>
                  <a:lnTo>
                    <a:pt x="10242" y="1677"/>
                  </a:lnTo>
                  <a:lnTo>
                    <a:pt x="10242" y="1677"/>
                  </a:lnTo>
                  <a:lnTo>
                    <a:pt x="10251" y="1669"/>
                  </a:lnTo>
                  <a:lnTo>
                    <a:pt x="10251" y="1669"/>
                  </a:lnTo>
                  <a:lnTo>
                    <a:pt x="10260" y="1660"/>
                  </a:lnTo>
                  <a:lnTo>
                    <a:pt x="10269" y="1651"/>
                  </a:lnTo>
                  <a:lnTo>
                    <a:pt x="10269" y="1651"/>
                  </a:lnTo>
                  <a:lnTo>
                    <a:pt x="10278" y="1642"/>
                  </a:lnTo>
                  <a:lnTo>
                    <a:pt x="10278" y="1642"/>
                  </a:lnTo>
                  <a:lnTo>
                    <a:pt x="10295" y="1642"/>
                  </a:lnTo>
                  <a:lnTo>
                    <a:pt x="10295" y="1633"/>
                  </a:lnTo>
                  <a:lnTo>
                    <a:pt x="10295" y="1633"/>
                  </a:lnTo>
                  <a:lnTo>
                    <a:pt x="10304" y="1633"/>
                  </a:lnTo>
                  <a:lnTo>
                    <a:pt x="10304" y="1633"/>
                  </a:lnTo>
                  <a:lnTo>
                    <a:pt x="10331" y="1616"/>
                  </a:lnTo>
                  <a:lnTo>
                    <a:pt x="10392" y="1589"/>
                  </a:lnTo>
                  <a:lnTo>
                    <a:pt x="10392" y="1589"/>
                  </a:lnTo>
                  <a:lnTo>
                    <a:pt x="10463" y="1572"/>
                  </a:lnTo>
                  <a:lnTo>
                    <a:pt x="10516" y="1545"/>
                  </a:lnTo>
                  <a:lnTo>
                    <a:pt x="10516" y="1545"/>
                  </a:lnTo>
                  <a:lnTo>
                    <a:pt x="10516" y="1527"/>
                  </a:lnTo>
                  <a:lnTo>
                    <a:pt x="10516" y="1527"/>
                  </a:lnTo>
                  <a:lnTo>
                    <a:pt x="10516" y="1527"/>
                  </a:lnTo>
                  <a:lnTo>
                    <a:pt x="10525" y="1527"/>
                  </a:lnTo>
                  <a:lnTo>
                    <a:pt x="10525" y="1527"/>
                  </a:lnTo>
                  <a:lnTo>
                    <a:pt x="10542" y="1536"/>
                  </a:lnTo>
                  <a:lnTo>
                    <a:pt x="10542" y="1536"/>
                  </a:lnTo>
                  <a:lnTo>
                    <a:pt x="10542" y="1536"/>
                  </a:lnTo>
                  <a:lnTo>
                    <a:pt x="10542" y="1536"/>
                  </a:lnTo>
                  <a:lnTo>
                    <a:pt x="10560" y="1545"/>
                  </a:lnTo>
                  <a:lnTo>
                    <a:pt x="10578" y="1545"/>
                  </a:lnTo>
                  <a:lnTo>
                    <a:pt x="10578" y="1545"/>
                  </a:lnTo>
                  <a:lnTo>
                    <a:pt x="10595" y="1545"/>
                  </a:lnTo>
                  <a:lnTo>
                    <a:pt x="10595" y="1545"/>
                  </a:lnTo>
                  <a:lnTo>
                    <a:pt x="10613" y="1554"/>
                  </a:lnTo>
                  <a:lnTo>
                    <a:pt x="10613" y="1554"/>
                  </a:lnTo>
                  <a:lnTo>
                    <a:pt x="10631" y="1554"/>
                  </a:lnTo>
                  <a:lnTo>
                    <a:pt x="10648" y="1536"/>
                  </a:lnTo>
                  <a:lnTo>
                    <a:pt x="10648" y="1536"/>
                  </a:lnTo>
                  <a:lnTo>
                    <a:pt x="10666" y="1519"/>
                  </a:lnTo>
                  <a:lnTo>
                    <a:pt x="10657" y="1501"/>
                  </a:lnTo>
                  <a:lnTo>
                    <a:pt x="10657" y="1501"/>
                  </a:lnTo>
                  <a:lnTo>
                    <a:pt x="10657" y="1492"/>
                  </a:lnTo>
                  <a:lnTo>
                    <a:pt x="10657" y="1492"/>
                  </a:lnTo>
                  <a:lnTo>
                    <a:pt x="10648" y="1483"/>
                  </a:lnTo>
                  <a:lnTo>
                    <a:pt x="10648" y="1483"/>
                  </a:lnTo>
                  <a:lnTo>
                    <a:pt x="10648" y="1474"/>
                  </a:lnTo>
                  <a:lnTo>
                    <a:pt x="10631" y="1457"/>
                  </a:lnTo>
                  <a:lnTo>
                    <a:pt x="10631" y="1457"/>
                  </a:lnTo>
                  <a:lnTo>
                    <a:pt x="10631" y="1457"/>
                  </a:lnTo>
                  <a:lnTo>
                    <a:pt x="10631" y="1457"/>
                  </a:lnTo>
                  <a:lnTo>
                    <a:pt x="10622" y="1448"/>
                  </a:lnTo>
                  <a:lnTo>
                    <a:pt x="10622" y="1439"/>
                  </a:lnTo>
                  <a:lnTo>
                    <a:pt x="10622" y="1439"/>
                  </a:lnTo>
                  <a:lnTo>
                    <a:pt x="10622" y="1430"/>
                  </a:lnTo>
                  <a:lnTo>
                    <a:pt x="10622" y="1430"/>
                  </a:lnTo>
                  <a:lnTo>
                    <a:pt x="10604" y="1404"/>
                  </a:lnTo>
                  <a:lnTo>
                    <a:pt x="10586" y="1377"/>
                  </a:lnTo>
                  <a:lnTo>
                    <a:pt x="10586" y="1377"/>
                  </a:lnTo>
                  <a:lnTo>
                    <a:pt x="10569" y="1377"/>
                  </a:lnTo>
                  <a:lnTo>
                    <a:pt x="10569" y="1377"/>
                  </a:lnTo>
                  <a:lnTo>
                    <a:pt x="10551" y="1369"/>
                  </a:lnTo>
                  <a:lnTo>
                    <a:pt x="10551" y="1369"/>
                  </a:lnTo>
                  <a:lnTo>
                    <a:pt x="10551" y="1369"/>
                  </a:lnTo>
                  <a:lnTo>
                    <a:pt x="10551" y="1369"/>
                  </a:lnTo>
                  <a:lnTo>
                    <a:pt x="10542" y="1369"/>
                  </a:lnTo>
                  <a:lnTo>
                    <a:pt x="10542" y="1351"/>
                  </a:lnTo>
                  <a:lnTo>
                    <a:pt x="10542" y="1351"/>
                  </a:lnTo>
                  <a:lnTo>
                    <a:pt x="10542" y="1342"/>
                  </a:lnTo>
                  <a:lnTo>
                    <a:pt x="10534" y="1333"/>
                  </a:lnTo>
                  <a:lnTo>
                    <a:pt x="10534" y="1333"/>
                  </a:lnTo>
                  <a:lnTo>
                    <a:pt x="10525" y="1333"/>
                  </a:lnTo>
                  <a:lnTo>
                    <a:pt x="10516" y="1342"/>
                  </a:lnTo>
                  <a:lnTo>
                    <a:pt x="10516" y="1342"/>
                  </a:lnTo>
                  <a:lnTo>
                    <a:pt x="10498" y="1342"/>
                  </a:lnTo>
                  <a:lnTo>
                    <a:pt x="10498" y="1342"/>
                  </a:lnTo>
                  <a:lnTo>
                    <a:pt x="10489" y="1342"/>
                  </a:lnTo>
                  <a:lnTo>
                    <a:pt x="10481" y="1333"/>
                  </a:lnTo>
                  <a:lnTo>
                    <a:pt x="10481" y="1333"/>
                  </a:lnTo>
                  <a:lnTo>
                    <a:pt x="10481" y="1333"/>
                  </a:lnTo>
                  <a:lnTo>
                    <a:pt x="10481" y="1333"/>
                  </a:lnTo>
                  <a:lnTo>
                    <a:pt x="10507" y="1324"/>
                  </a:lnTo>
                  <a:lnTo>
                    <a:pt x="10507" y="1324"/>
                  </a:lnTo>
                  <a:lnTo>
                    <a:pt x="10516" y="1324"/>
                  </a:lnTo>
                  <a:lnTo>
                    <a:pt x="10516" y="1324"/>
                  </a:lnTo>
                  <a:lnTo>
                    <a:pt x="10525" y="1333"/>
                  </a:lnTo>
                  <a:lnTo>
                    <a:pt x="10525" y="1333"/>
                  </a:lnTo>
                  <a:lnTo>
                    <a:pt x="10542" y="1342"/>
                  </a:lnTo>
                  <a:lnTo>
                    <a:pt x="10542" y="1342"/>
                  </a:lnTo>
                  <a:lnTo>
                    <a:pt x="10560" y="1351"/>
                  </a:lnTo>
                  <a:lnTo>
                    <a:pt x="10560" y="1351"/>
                  </a:lnTo>
                  <a:lnTo>
                    <a:pt x="10569" y="1360"/>
                  </a:lnTo>
                  <a:lnTo>
                    <a:pt x="10586" y="1360"/>
                  </a:lnTo>
                  <a:lnTo>
                    <a:pt x="10586" y="1360"/>
                  </a:lnTo>
                  <a:lnTo>
                    <a:pt x="10613" y="1351"/>
                  </a:lnTo>
                  <a:lnTo>
                    <a:pt x="10631" y="1351"/>
                  </a:lnTo>
                  <a:lnTo>
                    <a:pt x="10631" y="1351"/>
                  </a:lnTo>
                  <a:lnTo>
                    <a:pt x="10639" y="1342"/>
                  </a:lnTo>
                  <a:lnTo>
                    <a:pt x="10639" y="1342"/>
                  </a:lnTo>
                  <a:lnTo>
                    <a:pt x="10639" y="1342"/>
                  </a:lnTo>
                  <a:lnTo>
                    <a:pt x="10639" y="1342"/>
                  </a:lnTo>
                  <a:lnTo>
                    <a:pt x="10675" y="1333"/>
                  </a:lnTo>
                  <a:lnTo>
                    <a:pt x="10701" y="1316"/>
                  </a:lnTo>
                  <a:lnTo>
                    <a:pt x="10701" y="1316"/>
                  </a:lnTo>
                  <a:lnTo>
                    <a:pt x="10710" y="1307"/>
                  </a:lnTo>
                  <a:lnTo>
                    <a:pt x="10710" y="1298"/>
                  </a:lnTo>
                  <a:lnTo>
                    <a:pt x="10710" y="1298"/>
                  </a:lnTo>
                  <a:lnTo>
                    <a:pt x="10710" y="1289"/>
                  </a:lnTo>
                  <a:lnTo>
                    <a:pt x="10710" y="1289"/>
                  </a:lnTo>
                  <a:lnTo>
                    <a:pt x="10719" y="1289"/>
                  </a:lnTo>
                  <a:lnTo>
                    <a:pt x="10719" y="1289"/>
                  </a:lnTo>
                  <a:lnTo>
                    <a:pt x="10728" y="1280"/>
                  </a:lnTo>
                  <a:lnTo>
                    <a:pt x="10728" y="1271"/>
                  </a:lnTo>
                  <a:lnTo>
                    <a:pt x="10728" y="1271"/>
                  </a:lnTo>
                  <a:lnTo>
                    <a:pt x="10728" y="1254"/>
                  </a:lnTo>
                  <a:lnTo>
                    <a:pt x="10719" y="1245"/>
                  </a:lnTo>
                  <a:lnTo>
                    <a:pt x="10719" y="1245"/>
                  </a:lnTo>
                  <a:lnTo>
                    <a:pt x="10710" y="1236"/>
                  </a:lnTo>
                  <a:lnTo>
                    <a:pt x="10710" y="1236"/>
                  </a:lnTo>
                  <a:lnTo>
                    <a:pt x="10701" y="1236"/>
                  </a:lnTo>
                  <a:lnTo>
                    <a:pt x="10701" y="1236"/>
                  </a:lnTo>
                  <a:lnTo>
                    <a:pt x="10701" y="1227"/>
                  </a:lnTo>
                  <a:lnTo>
                    <a:pt x="10701" y="1227"/>
                  </a:lnTo>
                  <a:lnTo>
                    <a:pt x="10710" y="1227"/>
                  </a:lnTo>
                  <a:lnTo>
                    <a:pt x="10710" y="1227"/>
                  </a:lnTo>
                  <a:lnTo>
                    <a:pt x="10728" y="1227"/>
                  </a:lnTo>
                  <a:lnTo>
                    <a:pt x="10728" y="1210"/>
                  </a:lnTo>
                  <a:lnTo>
                    <a:pt x="10728" y="1210"/>
                  </a:lnTo>
                  <a:lnTo>
                    <a:pt x="10728" y="1210"/>
                  </a:lnTo>
                  <a:lnTo>
                    <a:pt x="10754" y="1210"/>
                  </a:lnTo>
                  <a:lnTo>
                    <a:pt x="10754" y="1210"/>
                  </a:lnTo>
                  <a:lnTo>
                    <a:pt x="10745" y="1218"/>
                  </a:lnTo>
                  <a:lnTo>
                    <a:pt x="10745" y="1218"/>
                  </a:lnTo>
                  <a:lnTo>
                    <a:pt x="10745" y="1236"/>
                  </a:lnTo>
                  <a:lnTo>
                    <a:pt x="10745" y="1236"/>
                  </a:lnTo>
                  <a:lnTo>
                    <a:pt x="10745" y="1245"/>
                  </a:lnTo>
                  <a:lnTo>
                    <a:pt x="10763" y="1263"/>
                  </a:lnTo>
                  <a:lnTo>
                    <a:pt x="10763" y="1271"/>
                  </a:lnTo>
                  <a:lnTo>
                    <a:pt x="10763" y="1271"/>
                  </a:lnTo>
                  <a:lnTo>
                    <a:pt x="10781" y="1280"/>
                  </a:lnTo>
                  <a:lnTo>
                    <a:pt x="10798" y="1280"/>
                  </a:lnTo>
                  <a:lnTo>
                    <a:pt x="10798" y="1280"/>
                  </a:lnTo>
                  <a:lnTo>
                    <a:pt x="10816" y="1280"/>
                  </a:lnTo>
                  <a:lnTo>
                    <a:pt x="10833" y="1271"/>
                  </a:lnTo>
                  <a:lnTo>
                    <a:pt x="10833" y="1271"/>
                  </a:lnTo>
                  <a:lnTo>
                    <a:pt x="10842" y="1271"/>
                  </a:lnTo>
                  <a:lnTo>
                    <a:pt x="10842" y="1271"/>
                  </a:lnTo>
                  <a:lnTo>
                    <a:pt x="10851" y="1271"/>
                  </a:lnTo>
                  <a:lnTo>
                    <a:pt x="10851" y="1271"/>
                  </a:lnTo>
                  <a:lnTo>
                    <a:pt x="10886" y="1280"/>
                  </a:lnTo>
                  <a:lnTo>
                    <a:pt x="10913" y="1298"/>
                  </a:lnTo>
                  <a:lnTo>
                    <a:pt x="10913" y="1298"/>
                  </a:lnTo>
                  <a:lnTo>
                    <a:pt x="10913" y="1298"/>
                  </a:lnTo>
                  <a:lnTo>
                    <a:pt x="10913" y="1307"/>
                  </a:lnTo>
                  <a:lnTo>
                    <a:pt x="10913" y="1307"/>
                  </a:lnTo>
                  <a:lnTo>
                    <a:pt x="10931" y="1324"/>
                  </a:lnTo>
                  <a:lnTo>
                    <a:pt x="10939" y="1342"/>
                  </a:lnTo>
                  <a:lnTo>
                    <a:pt x="10957" y="1351"/>
                  </a:lnTo>
                  <a:lnTo>
                    <a:pt x="10966" y="1351"/>
                  </a:lnTo>
                  <a:lnTo>
                    <a:pt x="10966" y="1351"/>
                  </a:lnTo>
                  <a:lnTo>
                    <a:pt x="10992" y="1360"/>
                  </a:lnTo>
                  <a:lnTo>
                    <a:pt x="10992" y="1360"/>
                  </a:lnTo>
                  <a:lnTo>
                    <a:pt x="11001" y="1360"/>
                  </a:lnTo>
                  <a:lnTo>
                    <a:pt x="11001" y="1360"/>
                  </a:lnTo>
                  <a:lnTo>
                    <a:pt x="11010" y="1369"/>
                  </a:lnTo>
                  <a:lnTo>
                    <a:pt x="11010" y="1369"/>
                  </a:lnTo>
                  <a:lnTo>
                    <a:pt x="11028" y="1377"/>
                  </a:lnTo>
                  <a:lnTo>
                    <a:pt x="11036" y="1386"/>
                  </a:lnTo>
                  <a:lnTo>
                    <a:pt x="11045" y="1386"/>
                  </a:lnTo>
                  <a:lnTo>
                    <a:pt x="11045" y="1386"/>
                  </a:lnTo>
                  <a:lnTo>
                    <a:pt x="11054" y="1386"/>
                  </a:lnTo>
                  <a:lnTo>
                    <a:pt x="11054" y="1386"/>
                  </a:lnTo>
                  <a:lnTo>
                    <a:pt x="11063" y="1386"/>
                  </a:lnTo>
                  <a:lnTo>
                    <a:pt x="11063" y="1386"/>
                  </a:lnTo>
                  <a:lnTo>
                    <a:pt x="11063" y="1386"/>
                  </a:lnTo>
                  <a:lnTo>
                    <a:pt x="11072" y="1395"/>
                  </a:lnTo>
                  <a:lnTo>
                    <a:pt x="11089" y="1386"/>
                  </a:lnTo>
                  <a:lnTo>
                    <a:pt x="11089" y="1386"/>
                  </a:lnTo>
                  <a:lnTo>
                    <a:pt x="11089" y="1386"/>
                  </a:lnTo>
                  <a:lnTo>
                    <a:pt x="11089" y="1386"/>
                  </a:lnTo>
                  <a:lnTo>
                    <a:pt x="11098" y="1386"/>
                  </a:lnTo>
                  <a:lnTo>
                    <a:pt x="11107" y="1386"/>
                  </a:lnTo>
                  <a:lnTo>
                    <a:pt x="11107" y="1386"/>
                  </a:lnTo>
                  <a:lnTo>
                    <a:pt x="11116" y="1386"/>
                  </a:lnTo>
                  <a:lnTo>
                    <a:pt x="11116" y="1377"/>
                  </a:lnTo>
                  <a:lnTo>
                    <a:pt x="11116" y="1377"/>
                  </a:lnTo>
                  <a:lnTo>
                    <a:pt x="11125" y="1369"/>
                  </a:lnTo>
                  <a:lnTo>
                    <a:pt x="11116" y="1360"/>
                  </a:lnTo>
                  <a:lnTo>
                    <a:pt x="11116" y="1360"/>
                  </a:lnTo>
                  <a:lnTo>
                    <a:pt x="11116" y="1351"/>
                  </a:lnTo>
                  <a:lnTo>
                    <a:pt x="11116" y="1351"/>
                  </a:lnTo>
                  <a:lnTo>
                    <a:pt x="11116" y="1351"/>
                  </a:lnTo>
                  <a:lnTo>
                    <a:pt x="11116" y="1351"/>
                  </a:lnTo>
                  <a:lnTo>
                    <a:pt x="11125" y="1351"/>
                  </a:lnTo>
                  <a:lnTo>
                    <a:pt x="11125" y="1333"/>
                  </a:lnTo>
                  <a:lnTo>
                    <a:pt x="11125" y="1333"/>
                  </a:lnTo>
                  <a:lnTo>
                    <a:pt x="11125" y="1333"/>
                  </a:lnTo>
                  <a:lnTo>
                    <a:pt x="11125" y="1333"/>
                  </a:lnTo>
                  <a:lnTo>
                    <a:pt x="11133" y="1316"/>
                  </a:lnTo>
                  <a:lnTo>
                    <a:pt x="11133" y="1316"/>
                  </a:lnTo>
                  <a:lnTo>
                    <a:pt x="11133" y="1289"/>
                  </a:lnTo>
                  <a:lnTo>
                    <a:pt x="11125" y="1271"/>
                  </a:lnTo>
                  <a:lnTo>
                    <a:pt x="11125" y="1271"/>
                  </a:lnTo>
                  <a:lnTo>
                    <a:pt x="11125" y="1271"/>
                  </a:lnTo>
                  <a:lnTo>
                    <a:pt x="11125" y="1271"/>
                  </a:lnTo>
                  <a:lnTo>
                    <a:pt x="11142" y="1280"/>
                  </a:lnTo>
                  <a:lnTo>
                    <a:pt x="11169" y="1280"/>
                  </a:lnTo>
                  <a:lnTo>
                    <a:pt x="11169" y="1280"/>
                  </a:lnTo>
                  <a:lnTo>
                    <a:pt x="11178" y="1280"/>
                  </a:lnTo>
                  <a:lnTo>
                    <a:pt x="11186" y="1263"/>
                  </a:lnTo>
                  <a:lnTo>
                    <a:pt x="11186" y="1263"/>
                  </a:lnTo>
                  <a:lnTo>
                    <a:pt x="11186" y="1263"/>
                  </a:lnTo>
                  <a:lnTo>
                    <a:pt x="11186" y="1263"/>
                  </a:lnTo>
                  <a:lnTo>
                    <a:pt x="11186" y="1263"/>
                  </a:lnTo>
                  <a:lnTo>
                    <a:pt x="11186" y="1263"/>
                  </a:lnTo>
                  <a:lnTo>
                    <a:pt x="11204" y="1271"/>
                  </a:lnTo>
                  <a:lnTo>
                    <a:pt x="11213" y="1271"/>
                  </a:lnTo>
                  <a:lnTo>
                    <a:pt x="11213" y="1271"/>
                  </a:lnTo>
                  <a:lnTo>
                    <a:pt x="11222" y="1271"/>
                  </a:lnTo>
                  <a:lnTo>
                    <a:pt x="11231" y="1254"/>
                  </a:lnTo>
                  <a:lnTo>
                    <a:pt x="11231" y="1254"/>
                  </a:lnTo>
                  <a:lnTo>
                    <a:pt x="11239" y="1236"/>
                  </a:lnTo>
                  <a:lnTo>
                    <a:pt x="11239" y="1236"/>
                  </a:lnTo>
                  <a:lnTo>
                    <a:pt x="11257" y="1236"/>
                  </a:lnTo>
                  <a:lnTo>
                    <a:pt x="11257" y="1227"/>
                  </a:lnTo>
                  <a:lnTo>
                    <a:pt x="11257" y="1227"/>
                  </a:lnTo>
                  <a:lnTo>
                    <a:pt x="11257" y="1218"/>
                  </a:lnTo>
                  <a:lnTo>
                    <a:pt x="11257" y="1210"/>
                  </a:lnTo>
                  <a:close/>
                  <a:moveTo>
                    <a:pt x="1472" y="971"/>
                  </a:moveTo>
                  <a:lnTo>
                    <a:pt x="1472" y="971"/>
                  </a:lnTo>
                  <a:lnTo>
                    <a:pt x="1463" y="980"/>
                  </a:lnTo>
                  <a:lnTo>
                    <a:pt x="1463" y="980"/>
                  </a:lnTo>
                  <a:lnTo>
                    <a:pt x="1463" y="989"/>
                  </a:lnTo>
                  <a:lnTo>
                    <a:pt x="1463" y="998"/>
                  </a:lnTo>
                  <a:lnTo>
                    <a:pt x="1463" y="998"/>
                  </a:lnTo>
                  <a:lnTo>
                    <a:pt x="1463" y="1007"/>
                  </a:lnTo>
                  <a:lnTo>
                    <a:pt x="1463" y="1007"/>
                  </a:lnTo>
                  <a:lnTo>
                    <a:pt x="1463" y="1007"/>
                  </a:lnTo>
                  <a:lnTo>
                    <a:pt x="1463" y="1007"/>
                  </a:lnTo>
                  <a:lnTo>
                    <a:pt x="1455" y="989"/>
                  </a:lnTo>
                  <a:lnTo>
                    <a:pt x="1455" y="989"/>
                  </a:lnTo>
                  <a:lnTo>
                    <a:pt x="1446" y="980"/>
                  </a:lnTo>
                  <a:lnTo>
                    <a:pt x="1446" y="980"/>
                  </a:lnTo>
                  <a:lnTo>
                    <a:pt x="1437" y="980"/>
                  </a:lnTo>
                  <a:lnTo>
                    <a:pt x="1437" y="980"/>
                  </a:lnTo>
                  <a:lnTo>
                    <a:pt x="1446" y="980"/>
                  </a:lnTo>
                  <a:lnTo>
                    <a:pt x="1446" y="980"/>
                  </a:lnTo>
                  <a:lnTo>
                    <a:pt x="1455" y="971"/>
                  </a:lnTo>
                  <a:lnTo>
                    <a:pt x="1455" y="971"/>
                  </a:lnTo>
                  <a:lnTo>
                    <a:pt x="1463" y="971"/>
                  </a:lnTo>
                  <a:lnTo>
                    <a:pt x="1463" y="971"/>
                  </a:lnTo>
                  <a:lnTo>
                    <a:pt x="1472" y="971"/>
                  </a:lnTo>
                  <a:close/>
                  <a:moveTo>
                    <a:pt x="1772" y="3283"/>
                  </a:moveTo>
                  <a:lnTo>
                    <a:pt x="1772" y="3283"/>
                  </a:lnTo>
                  <a:lnTo>
                    <a:pt x="1763" y="3283"/>
                  </a:lnTo>
                  <a:lnTo>
                    <a:pt x="1763" y="3283"/>
                  </a:lnTo>
                  <a:lnTo>
                    <a:pt x="1746" y="3283"/>
                  </a:lnTo>
                  <a:lnTo>
                    <a:pt x="1746" y="3283"/>
                  </a:lnTo>
                  <a:lnTo>
                    <a:pt x="1746" y="3283"/>
                  </a:lnTo>
                  <a:lnTo>
                    <a:pt x="1746" y="3283"/>
                  </a:lnTo>
                  <a:lnTo>
                    <a:pt x="1746" y="3283"/>
                  </a:lnTo>
                  <a:lnTo>
                    <a:pt x="1746" y="3283"/>
                  </a:lnTo>
                  <a:lnTo>
                    <a:pt x="1755" y="3274"/>
                  </a:lnTo>
                  <a:lnTo>
                    <a:pt x="1755" y="3274"/>
                  </a:lnTo>
                  <a:lnTo>
                    <a:pt x="1772" y="3283"/>
                  </a:lnTo>
                  <a:close/>
                  <a:moveTo>
                    <a:pt x="4472" y="1165"/>
                  </a:moveTo>
                  <a:lnTo>
                    <a:pt x="4472" y="1165"/>
                  </a:lnTo>
                  <a:lnTo>
                    <a:pt x="4463" y="1165"/>
                  </a:lnTo>
                  <a:lnTo>
                    <a:pt x="4463" y="1165"/>
                  </a:lnTo>
                  <a:lnTo>
                    <a:pt x="4454" y="1157"/>
                  </a:lnTo>
                  <a:lnTo>
                    <a:pt x="4454" y="1157"/>
                  </a:lnTo>
                  <a:lnTo>
                    <a:pt x="4454" y="1148"/>
                  </a:lnTo>
                  <a:lnTo>
                    <a:pt x="4454" y="1148"/>
                  </a:lnTo>
                  <a:lnTo>
                    <a:pt x="4472" y="1157"/>
                  </a:lnTo>
                  <a:lnTo>
                    <a:pt x="4472" y="1157"/>
                  </a:lnTo>
                  <a:lnTo>
                    <a:pt x="4472" y="1165"/>
                  </a:lnTo>
                  <a:close/>
                  <a:moveTo>
                    <a:pt x="4534" y="1174"/>
                  </a:moveTo>
                  <a:lnTo>
                    <a:pt x="4534" y="1174"/>
                  </a:lnTo>
                  <a:lnTo>
                    <a:pt x="4525" y="1174"/>
                  </a:lnTo>
                  <a:lnTo>
                    <a:pt x="4516" y="1174"/>
                  </a:lnTo>
                  <a:lnTo>
                    <a:pt x="4516" y="1174"/>
                  </a:lnTo>
                  <a:lnTo>
                    <a:pt x="4507" y="1174"/>
                  </a:lnTo>
                  <a:lnTo>
                    <a:pt x="4507" y="1174"/>
                  </a:lnTo>
                  <a:lnTo>
                    <a:pt x="4499" y="1165"/>
                  </a:lnTo>
                  <a:lnTo>
                    <a:pt x="4499" y="1165"/>
                  </a:lnTo>
                  <a:lnTo>
                    <a:pt x="4499" y="1165"/>
                  </a:lnTo>
                  <a:lnTo>
                    <a:pt x="4499" y="1165"/>
                  </a:lnTo>
                  <a:lnTo>
                    <a:pt x="4499" y="1165"/>
                  </a:lnTo>
                  <a:lnTo>
                    <a:pt x="4499" y="1165"/>
                  </a:lnTo>
                  <a:lnTo>
                    <a:pt x="4507" y="1157"/>
                  </a:lnTo>
                  <a:lnTo>
                    <a:pt x="4507" y="1157"/>
                  </a:lnTo>
                  <a:lnTo>
                    <a:pt x="4516" y="1157"/>
                  </a:lnTo>
                  <a:lnTo>
                    <a:pt x="4516" y="1157"/>
                  </a:lnTo>
                  <a:lnTo>
                    <a:pt x="4534" y="1174"/>
                  </a:lnTo>
                  <a:lnTo>
                    <a:pt x="4534" y="1174"/>
                  </a:lnTo>
                  <a:lnTo>
                    <a:pt x="4543" y="1174"/>
                  </a:lnTo>
                  <a:lnTo>
                    <a:pt x="4543" y="1174"/>
                  </a:lnTo>
                  <a:lnTo>
                    <a:pt x="4534" y="1174"/>
                  </a:lnTo>
                  <a:close/>
                  <a:moveTo>
                    <a:pt x="4931" y="1060"/>
                  </a:moveTo>
                  <a:lnTo>
                    <a:pt x="4931" y="1060"/>
                  </a:lnTo>
                  <a:lnTo>
                    <a:pt x="4922" y="1042"/>
                  </a:lnTo>
                  <a:lnTo>
                    <a:pt x="4913" y="1042"/>
                  </a:lnTo>
                  <a:lnTo>
                    <a:pt x="4913" y="1042"/>
                  </a:lnTo>
                  <a:lnTo>
                    <a:pt x="4913" y="1033"/>
                  </a:lnTo>
                  <a:lnTo>
                    <a:pt x="4913" y="1033"/>
                  </a:lnTo>
                  <a:lnTo>
                    <a:pt x="4913" y="1033"/>
                  </a:lnTo>
                  <a:lnTo>
                    <a:pt x="4913" y="1024"/>
                  </a:lnTo>
                  <a:lnTo>
                    <a:pt x="4913" y="1024"/>
                  </a:lnTo>
                  <a:lnTo>
                    <a:pt x="4922" y="1007"/>
                  </a:lnTo>
                  <a:lnTo>
                    <a:pt x="4922" y="1007"/>
                  </a:lnTo>
                  <a:lnTo>
                    <a:pt x="4922" y="1007"/>
                  </a:lnTo>
                  <a:lnTo>
                    <a:pt x="4922" y="1007"/>
                  </a:lnTo>
                  <a:lnTo>
                    <a:pt x="4931" y="989"/>
                  </a:lnTo>
                  <a:lnTo>
                    <a:pt x="4931" y="989"/>
                  </a:lnTo>
                  <a:lnTo>
                    <a:pt x="4922" y="980"/>
                  </a:lnTo>
                  <a:lnTo>
                    <a:pt x="4913" y="971"/>
                  </a:lnTo>
                  <a:lnTo>
                    <a:pt x="4913" y="971"/>
                  </a:lnTo>
                  <a:lnTo>
                    <a:pt x="4904" y="962"/>
                  </a:lnTo>
                  <a:lnTo>
                    <a:pt x="4896" y="954"/>
                  </a:lnTo>
                  <a:lnTo>
                    <a:pt x="4896" y="954"/>
                  </a:lnTo>
                  <a:lnTo>
                    <a:pt x="4869" y="927"/>
                  </a:lnTo>
                  <a:lnTo>
                    <a:pt x="4869" y="927"/>
                  </a:lnTo>
                  <a:lnTo>
                    <a:pt x="4913" y="945"/>
                  </a:lnTo>
                  <a:lnTo>
                    <a:pt x="4913" y="945"/>
                  </a:lnTo>
                  <a:lnTo>
                    <a:pt x="4931" y="954"/>
                  </a:lnTo>
                  <a:lnTo>
                    <a:pt x="4931" y="954"/>
                  </a:lnTo>
                  <a:lnTo>
                    <a:pt x="4940" y="971"/>
                  </a:lnTo>
                  <a:lnTo>
                    <a:pt x="4940" y="971"/>
                  </a:lnTo>
                  <a:lnTo>
                    <a:pt x="4940" y="980"/>
                  </a:lnTo>
                  <a:lnTo>
                    <a:pt x="4940" y="989"/>
                  </a:lnTo>
                  <a:lnTo>
                    <a:pt x="4940" y="989"/>
                  </a:lnTo>
                  <a:lnTo>
                    <a:pt x="4948" y="998"/>
                  </a:lnTo>
                  <a:lnTo>
                    <a:pt x="4948" y="998"/>
                  </a:lnTo>
                  <a:lnTo>
                    <a:pt x="4940" y="998"/>
                  </a:lnTo>
                  <a:lnTo>
                    <a:pt x="4940" y="998"/>
                  </a:lnTo>
                  <a:lnTo>
                    <a:pt x="4940" y="1007"/>
                  </a:lnTo>
                  <a:lnTo>
                    <a:pt x="4940" y="1007"/>
                  </a:lnTo>
                  <a:lnTo>
                    <a:pt x="4931" y="1015"/>
                  </a:lnTo>
                  <a:lnTo>
                    <a:pt x="4922" y="1033"/>
                  </a:lnTo>
                  <a:lnTo>
                    <a:pt x="4922" y="1033"/>
                  </a:lnTo>
                  <a:lnTo>
                    <a:pt x="4931" y="1051"/>
                  </a:lnTo>
                  <a:lnTo>
                    <a:pt x="4957" y="1068"/>
                  </a:lnTo>
                  <a:lnTo>
                    <a:pt x="4957" y="1068"/>
                  </a:lnTo>
                  <a:lnTo>
                    <a:pt x="4931" y="1060"/>
                  </a:lnTo>
                  <a:close/>
                  <a:moveTo>
                    <a:pt x="4975" y="742"/>
                  </a:moveTo>
                  <a:lnTo>
                    <a:pt x="4975" y="742"/>
                  </a:lnTo>
                  <a:lnTo>
                    <a:pt x="4940" y="724"/>
                  </a:lnTo>
                  <a:lnTo>
                    <a:pt x="4940" y="724"/>
                  </a:lnTo>
                  <a:lnTo>
                    <a:pt x="4931" y="715"/>
                  </a:lnTo>
                  <a:lnTo>
                    <a:pt x="4931" y="715"/>
                  </a:lnTo>
                  <a:lnTo>
                    <a:pt x="4913" y="715"/>
                  </a:lnTo>
                  <a:lnTo>
                    <a:pt x="4913" y="715"/>
                  </a:lnTo>
                  <a:lnTo>
                    <a:pt x="4913" y="706"/>
                  </a:lnTo>
                  <a:lnTo>
                    <a:pt x="4913" y="706"/>
                  </a:lnTo>
                  <a:lnTo>
                    <a:pt x="4931" y="715"/>
                  </a:lnTo>
                  <a:lnTo>
                    <a:pt x="4931" y="715"/>
                  </a:lnTo>
                  <a:lnTo>
                    <a:pt x="4966" y="724"/>
                  </a:lnTo>
                  <a:lnTo>
                    <a:pt x="4966" y="724"/>
                  </a:lnTo>
                  <a:lnTo>
                    <a:pt x="4966" y="733"/>
                  </a:lnTo>
                  <a:lnTo>
                    <a:pt x="4975" y="742"/>
                  </a:lnTo>
                  <a:lnTo>
                    <a:pt x="4975" y="742"/>
                  </a:lnTo>
                  <a:lnTo>
                    <a:pt x="4984" y="742"/>
                  </a:lnTo>
                  <a:lnTo>
                    <a:pt x="4984" y="742"/>
                  </a:lnTo>
                  <a:lnTo>
                    <a:pt x="4975" y="742"/>
                  </a:lnTo>
                  <a:close/>
                  <a:moveTo>
                    <a:pt x="6598" y="2269"/>
                  </a:moveTo>
                  <a:lnTo>
                    <a:pt x="6598" y="2269"/>
                  </a:lnTo>
                  <a:lnTo>
                    <a:pt x="6563" y="2295"/>
                  </a:lnTo>
                  <a:lnTo>
                    <a:pt x="6519" y="2313"/>
                  </a:lnTo>
                  <a:lnTo>
                    <a:pt x="6510" y="2313"/>
                  </a:lnTo>
                  <a:lnTo>
                    <a:pt x="6510" y="2313"/>
                  </a:lnTo>
                  <a:lnTo>
                    <a:pt x="6466" y="2331"/>
                  </a:lnTo>
                  <a:lnTo>
                    <a:pt x="6457" y="2340"/>
                  </a:lnTo>
                  <a:lnTo>
                    <a:pt x="6448" y="2357"/>
                  </a:lnTo>
                  <a:lnTo>
                    <a:pt x="6448" y="2357"/>
                  </a:lnTo>
                  <a:lnTo>
                    <a:pt x="6440" y="2366"/>
                  </a:lnTo>
                  <a:lnTo>
                    <a:pt x="6422" y="2375"/>
                  </a:lnTo>
                  <a:lnTo>
                    <a:pt x="6360" y="2393"/>
                  </a:lnTo>
                  <a:lnTo>
                    <a:pt x="6360" y="2393"/>
                  </a:lnTo>
                  <a:lnTo>
                    <a:pt x="6360" y="2393"/>
                  </a:lnTo>
                  <a:lnTo>
                    <a:pt x="6413" y="2366"/>
                  </a:lnTo>
                  <a:lnTo>
                    <a:pt x="6431" y="2357"/>
                  </a:lnTo>
                  <a:lnTo>
                    <a:pt x="6448" y="2331"/>
                  </a:lnTo>
                  <a:lnTo>
                    <a:pt x="6448" y="2331"/>
                  </a:lnTo>
                  <a:lnTo>
                    <a:pt x="6466" y="2313"/>
                  </a:lnTo>
                  <a:lnTo>
                    <a:pt x="6493" y="2287"/>
                  </a:lnTo>
                  <a:lnTo>
                    <a:pt x="6510" y="2278"/>
                  </a:lnTo>
                  <a:lnTo>
                    <a:pt x="6510" y="2278"/>
                  </a:lnTo>
                  <a:lnTo>
                    <a:pt x="6528" y="2260"/>
                  </a:lnTo>
                  <a:lnTo>
                    <a:pt x="6528" y="2260"/>
                  </a:lnTo>
                  <a:lnTo>
                    <a:pt x="6572" y="2234"/>
                  </a:lnTo>
                  <a:lnTo>
                    <a:pt x="6598" y="2198"/>
                  </a:lnTo>
                  <a:lnTo>
                    <a:pt x="6598" y="2198"/>
                  </a:lnTo>
                  <a:lnTo>
                    <a:pt x="6625" y="2137"/>
                  </a:lnTo>
                  <a:lnTo>
                    <a:pt x="6634" y="2128"/>
                  </a:lnTo>
                  <a:lnTo>
                    <a:pt x="6634" y="2128"/>
                  </a:lnTo>
                  <a:lnTo>
                    <a:pt x="6660" y="2092"/>
                  </a:lnTo>
                  <a:lnTo>
                    <a:pt x="6660" y="2092"/>
                  </a:lnTo>
                  <a:lnTo>
                    <a:pt x="6660" y="2092"/>
                  </a:lnTo>
                  <a:lnTo>
                    <a:pt x="6660" y="2092"/>
                  </a:lnTo>
                  <a:lnTo>
                    <a:pt x="6660" y="2128"/>
                  </a:lnTo>
                  <a:lnTo>
                    <a:pt x="6643" y="2181"/>
                  </a:lnTo>
                  <a:lnTo>
                    <a:pt x="6625" y="2234"/>
                  </a:lnTo>
                  <a:lnTo>
                    <a:pt x="6598" y="2269"/>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343" name="Freeform 75"/>
            <p:cNvSpPr>
              <a:spLocks noChangeArrowheads="1"/>
            </p:cNvSpPr>
            <p:nvPr/>
          </p:nvSpPr>
          <p:spPr bwMode="auto">
            <a:xfrm>
              <a:off x="3275013" y="3821113"/>
              <a:ext cx="63500" cy="76200"/>
            </a:xfrm>
            <a:custGeom>
              <a:avLst/>
              <a:gdLst>
                <a:gd name="T0" fmla="*/ 35 w 177"/>
                <a:gd name="T1" fmla="*/ 211 h 212"/>
                <a:gd name="T2" fmla="*/ 17 w 177"/>
                <a:gd name="T3" fmla="*/ 203 h 212"/>
                <a:gd name="T4" fmla="*/ 17 w 177"/>
                <a:gd name="T5" fmla="*/ 203 h 212"/>
                <a:gd name="T6" fmla="*/ 0 w 177"/>
                <a:gd name="T7" fmla="*/ 194 h 212"/>
                <a:gd name="T8" fmla="*/ 9 w 177"/>
                <a:gd name="T9" fmla="*/ 176 h 212"/>
                <a:gd name="T10" fmla="*/ 9 w 177"/>
                <a:gd name="T11" fmla="*/ 176 h 212"/>
                <a:gd name="T12" fmla="*/ 9 w 177"/>
                <a:gd name="T13" fmla="*/ 176 h 212"/>
                <a:gd name="T14" fmla="*/ 17 w 177"/>
                <a:gd name="T15" fmla="*/ 167 h 212"/>
                <a:gd name="T16" fmla="*/ 9 w 177"/>
                <a:gd name="T17" fmla="*/ 97 h 212"/>
                <a:gd name="T18" fmla="*/ 9 w 177"/>
                <a:gd name="T19" fmla="*/ 79 h 212"/>
                <a:gd name="T20" fmla="*/ 17 w 177"/>
                <a:gd name="T21" fmla="*/ 26 h 212"/>
                <a:gd name="T22" fmla="*/ 26 w 177"/>
                <a:gd name="T23" fmla="*/ 26 h 212"/>
                <a:gd name="T24" fmla="*/ 26 w 177"/>
                <a:gd name="T25" fmla="*/ 17 h 212"/>
                <a:gd name="T26" fmla="*/ 26 w 177"/>
                <a:gd name="T27" fmla="*/ 17 h 212"/>
                <a:gd name="T28" fmla="*/ 35 w 177"/>
                <a:gd name="T29" fmla="*/ 0 h 212"/>
                <a:gd name="T30" fmla="*/ 44 w 177"/>
                <a:gd name="T31" fmla="*/ 0 h 212"/>
                <a:gd name="T32" fmla="*/ 88 w 177"/>
                <a:gd name="T33" fmla="*/ 17 h 212"/>
                <a:gd name="T34" fmla="*/ 132 w 177"/>
                <a:gd name="T35" fmla="*/ 44 h 212"/>
                <a:gd name="T36" fmla="*/ 150 w 177"/>
                <a:gd name="T37" fmla="*/ 53 h 212"/>
                <a:gd name="T38" fmla="*/ 150 w 177"/>
                <a:gd name="T39" fmla="*/ 61 h 212"/>
                <a:gd name="T40" fmla="*/ 167 w 177"/>
                <a:gd name="T41" fmla="*/ 79 h 212"/>
                <a:gd name="T42" fmla="*/ 176 w 177"/>
                <a:gd name="T43" fmla="*/ 88 h 212"/>
                <a:gd name="T44" fmla="*/ 176 w 177"/>
                <a:gd name="T45" fmla="*/ 105 h 212"/>
                <a:gd name="T46" fmla="*/ 167 w 177"/>
                <a:gd name="T47" fmla="*/ 114 h 212"/>
                <a:gd name="T48" fmla="*/ 150 w 177"/>
                <a:gd name="T49" fmla="*/ 123 h 212"/>
                <a:gd name="T50" fmla="*/ 150 w 177"/>
                <a:gd name="T51" fmla="*/ 132 h 212"/>
                <a:gd name="T52" fmla="*/ 141 w 177"/>
                <a:gd name="T53" fmla="*/ 132 h 212"/>
                <a:gd name="T54" fmla="*/ 132 w 177"/>
                <a:gd name="T55" fmla="*/ 150 h 212"/>
                <a:gd name="T56" fmla="*/ 132 w 177"/>
                <a:gd name="T57" fmla="*/ 150 h 212"/>
                <a:gd name="T58" fmla="*/ 123 w 177"/>
                <a:gd name="T59" fmla="*/ 158 h 212"/>
                <a:gd name="T60" fmla="*/ 123 w 177"/>
                <a:gd name="T61" fmla="*/ 158 h 212"/>
                <a:gd name="T62" fmla="*/ 123 w 177"/>
                <a:gd name="T63" fmla="*/ 167 h 212"/>
                <a:gd name="T64" fmla="*/ 114 w 177"/>
                <a:gd name="T65" fmla="*/ 176 h 212"/>
                <a:gd name="T66" fmla="*/ 106 w 177"/>
                <a:gd name="T67" fmla="*/ 194 h 212"/>
                <a:gd name="T68" fmla="*/ 79 w 177"/>
                <a:gd name="T69" fmla="*/ 203 h 212"/>
                <a:gd name="T70" fmla="*/ 53 w 177"/>
                <a:gd name="T71" fmla="*/ 203 h 212"/>
                <a:gd name="T72" fmla="*/ 44 w 177"/>
                <a:gd name="T73" fmla="*/ 211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77" h="212">
                  <a:moveTo>
                    <a:pt x="44" y="211"/>
                  </a:moveTo>
                  <a:lnTo>
                    <a:pt x="35" y="211"/>
                  </a:lnTo>
                  <a:lnTo>
                    <a:pt x="35" y="211"/>
                  </a:lnTo>
                  <a:lnTo>
                    <a:pt x="17" y="203"/>
                  </a:lnTo>
                  <a:lnTo>
                    <a:pt x="17" y="203"/>
                  </a:lnTo>
                  <a:lnTo>
                    <a:pt x="17" y="203"/>
                  </a:lnTo>
                  <a:lnTo>
                    <a:pt x="0" y="194"/>
                  </a:lnTo>
                  <a:lnTo>
                    <a:pt x="0" y="194"/>
                  </a:lnTo>
                  <a:lnTo>
                    <a:pt x="9" y="176"/>
                  </a:lnTo>
                  <a:lnTo>
                    <a:pt x="9" y="176"/>
                  </a:lnTo>
                  <a:lnTo>
                    <a:pt x="9" y="176"/>
                  </a:lnTo>
                  <a:lnTo>
                    <a:pt x="9" y="176"/>
                  </a:lnTo>
                  <a:lnTo>
                    <a:pt x="9" y="176"/>
                  </a:lnTo>
                  <a:lnTo>
                    <a:pt x="9" y="176"/>
                  </a:lnTo>
                  <a:lnTo>
                    <a:pt x="17" y="167"/>
                  </a:lnTo>
                  <a:lnTo>
                    <a:pt x="17" y="167"/>
                  </a:lnTo>
                  <a:lnTo>
                    <a:pt x="17" y="132"/>
                  </a:lnTo>
                  <a:lnTo>
                    <a:pt x="9" y="97"/>
                  </a:lnTo>
                  <a:lnTo>
                    <a:pt x="9" y="97"/>
                  </a:lnTo>
                  <a:lnTo>
                    <a:pt x="9" y="79"/>
                  </a:lnTo>
                  <a:lnTo>
                    <a:pt x="9" y="53"/>
                  </a:lnTo>
                  <a:lnTo>
                    <a:pt x="17" y="26"/>
                  </a:lnTo>
                  <a:lnTo>
                    <a:pt x="17" y="26"/>
                  </a:lnTo>
                  <a:lnTo>
                    <a:pt x="26" y="26"/>
                  </a:lnTo>
                  <a:lnTo>
                    <a:pt x="26" y="26"/>
                  </a:lnTo>
                  <a:lnTo>
                    <a:pt x="26" y="17"/>
                  </a:lnTo>
                  <a:lnTo>
                    <a:pt x="26" y="17"/>
                  </a:lnTo>
                  <a:lnTo>
                    <a:pt x="26" y="17"/>
                  </a:lnTo>
                  <a:lnTo>
                    <a:pt x="35" y="0"/>
                  </a:lnTo>
                  <a:lnTo>
                    <a:pt x="35" y="0"/>
                  </a:lnTo>
                  <a:lnTo>
                    <a:pt x="44" y="0"/>
                  </a:lnTo>
                  <a:lnTo>
                    <a:pt x="44" y="0"/>
                  </a:lnTo>
                  <a:lnTo>
                    <a:pt x="88" y="17"/>
                  </a:lnTo>
                  <a:lnTo>
                    <a:pt x="88" y="17"/>
                  </a:lnTo>
                  <a:lnTo>
                    <a:pt x="106" y="26"/>
                  </a:lnTo>
                  <a:lnTo>
                    <a:pt x="132" y="44"/>
                  </a:lnTo>
                  <a:lnTo>
                    <a:pt x="132" y="44"/>
                  </a:lnTo>
                  <a:lnTo>
                    <a:pt x="150" y="53"/>
                  </a:lnTo>
                  <a:lnTo>
                    <a:pt x="150" y="53"/>
                  </a:lnTo>
                  <a:lnTo>
                    <a:pt x="150" y="61"/>
                  </a:lnTo>
                  <a:lnTo>
                    <a:pt x="150" y="61"/>
                  </a:lnTo>
                  <a:lnTo>
                    <a:pt x="167" y="79"/>
                  </a:lnTo>
                  <a:lnTo>
                    <a:pt x="167" y="79"/>
                  </a:lnTo>
                  <a:lnTo>
                    <a:pt x="176" y="88"/>
                  </a:lnTo>
                  <a:lnTo>
                    <a:pt x="176" y="88"/>
                  </a:lnTo>
                  <a:lnTo>
                    <a:pt x="176" y="105"/>
                  </a:lnTo>
                  <a:lnTo>
                    <a:pt x="176" y="105"/>
                  </a:lnTo>
                  <a:lnTo>
                    <a:pt x="167" y="114"/>
                  </a:lnTo>
                  <a:lnTo>
                    <a:pt x="167" y="114"/>
                  </a:lnTo>
                  <a:lnTo>
                    <a:pt x="150" y="123"/>
                  </a:lnTo>
                  <a:lnTo>
                    <a:pt x="150" y="123"/>
                  </a:lnTo>
                  <a:lnTo>
                    <a:pt x="150" y="132"/>
                  </a:lnTo>
                  <a:lnTo>
                    <a:pt x="141" y="132"/>
                  </a:lnTo>
                  <a:lnTo>
                    <a:pt x="141" y="132"/>
                  </a:lnTo>
                  <a:lnTo>
                    <a:pt x="141" y="141"/>
                  </a:lnTo>
                  <a:lnTo>
                    <a:pt x="132" y="150"/>
                  </a:lnTo>
                  <a:lnTo>
                    <a:pt x="132" y="150"/>
                  </a:lnTo>
                  <a:lnTo>
                    <a:pt x="132" y="150"/>
                  </a:lnTo>
                  <a:lnTo>
                    <a:pt x="132" y="150"/>
                  </a:lnTo>
                  <a:lnTo>
                    <a:pt x="123" y="158"/>
                  </a:lnTo>
                  <a:lnTo>
                    <a:pt x="123" y="158"/>
                  </a:lnTo>
                  <a:lnTo>
                    <a:pt x="123" y="158"/>
                  </a:lnTo>
                  <a:lnTo>
                    <a:pt x="123" y="158"/>
                  </a:lnTo>
                  <a:lnTo>
                    <a:pt x="123" y="167"/>
                  </a:lnTo>
                  <a:lnTo>
                    <a:pt x="123" y="167"/>
                  </a:lnTo>
                  <a:lnTo>
                    <a:pt x="114" y="176"/>
                  </a:lnTo>
                  <a:lnTo>
                    <a:pt x="114" y="176"/>
                  </a:lnTo>
                  <a:lnTo>
                    <a:pt x="106" y="194"/>
                  </a:lnTo>
                  <a:lnTo>
                    <a:pt x="88" y="203"/>
                  </a:lnTo>
                  <a:lnTo>
                    <a:pt x="79" y="203"/>
                  </a:lnTo>
                  <a:lnTo>
                    <a:pt x="79" y="203"/>
                  </a:lnTo>
                  <a:lnTo>
                    <a:pt x="53" y="203"/>
                  </a:lnTo>
                  <a:lnTo>
                    <a:pt x="53" y="203"/>
                  </a:lnTo>
                  <a:lnTo>
                    <a:pt x="44" y="211"/>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grpSp>
    </p:spTree>
    <p:extLst>
      <p:ext uri="{BB962C8B-B14F-4D97-AF65-F5344CB8AC3E}">
        <p14:creationId xmlns:p14="http://schemas.microsoft.com/office/powerpoint/2010/main" val="2941545373"/>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z="3000" dirty="0" smtClean="0">
                <a:latin typeface="Arial"/>
                <a:cs typeface="Arial"/>
              </a:rPr>
              <a:t>Africa Map</a:t>
            </a:r>
            <a:endParaRPr lang="en-US" sz="3000" dirty="0">
              <a:latin typeface="Arial"/>
              <a:cs typeface="Arial"/>
            </a:endParaRPr>
          </a:p>
        </p:txBody>
      </p:sp>
      <p:sp>
        <p:nvSpPr>
          <p:cNvPr id="109" name="Text Placeholder 33"/>
          <p:cNvSpPr txBox="1">
            <a:spLocks/>
          </p:cNvSpPr>
          <p:nvPr/>
        </p:nvSpPr>
        <p:spPr>
          <a:xfrm>
            <a:off x="373842" y="1124674"/>
            <a:ext cx="1312142" cy="405532"/>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fontAlgn="auto">
              <a:spcBef>
                <a:spcPts val="0"/>
              </a:spcBef>
              <a:spcAft>
                <a:spcPts val="0"/>
              </a:spcAft>
              <a:buFont typeface="Arial" panose="020B0604020202020204" pitchFamily="34" charset="0"/>
              <a:buNone/>
              <a:defRPr/>
            </a:pPr>
            <a:r>
              <a:rPr lang="en-AU" sz="2400" dirty="0" smtClean="0">
                <a:solidFill>
                  <a:schemeClr val="accent4"/>
                </a:solidFill>
                <a:latin typeface="Arial"/>
                <a:ea typeface="Segoe UI" panose="020B0502040204020203" pitchFamily="34" charset="0"/>
                <a:cs typeface="Arial"/>
              </a:rPr>
              <a:t>Africa</a:t>
            </a:r>
            <a:endParaRPr lang="en-AU" sz="2400" dirty="0">
              <a:solidFill>
                <a:schemeClr val="accent4"/>
              </a:solidFill>
              <a:latin typeface="Arial"/>
              <a:ea typeface="Segoe UI" panose="020B0502040204020203" pitchFamily="34" charset="0"/>
              <a:cs typeface="Arial"/>
            </a:endParaRPr>
          </a:p>
        </p:txBody>
      </p:sp>
      <p:sp>
        <p:nvSpPr>
          <p:cNvPr id="110" name="Text Placeholder 32"/>
          <p:cNvSpPr txBox="1">
            <a:spLocks/>
          </p:cNvSpPr>
          <p:nvPr/>
        </p:nvSpPr>
        <p:spPr>
          <a:xfrm>
            <a:off x="373842" y="1527672"/>
            <a:ext cx="2939120" cy="753855"/>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fontAlgn="auto">
              <a:lnSpc>
                <a:spcPct val="100000"/>
              </a:lnSpc>
              <a:spcBef>
                <a:spcPts val="0"/>
              </a:spcBef>
              <a:spcAft>
                <a:spcPts val="0"/>
              </a:spcAft>
              <a:buFont typeface="Arial" panose="020B0604020202020204" pitchFamily="34" charset="0"/>
              <a:buNone/>
              <a:defRPr/>
            </a:pPr>
            <a:r>
              <a:rPr lang="en-US" sz="1200" dirty="0">
                <a:solidFill>
                  <a:srgbClr val="0A304B"/>
                </a:solidFill>
                <a:latin typeface="Arial"/>
                <a:cs typeface="Arial"/>
              </a:rPr>
              <a:t>Lorem Ipsum is simply dummy text of the printing and typesetting industry</a:t>
            </a:r>
          </a:p>
        </p:txBody>
      </p:sp>
      <p:pic>
        <p:nvPicPr>
          <p:cNvPr id="7" name="Picture 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649034" y="703177"/>
            <a:ext cx="4494966" cy="5161462"/>
          </a:xfrm>
          <a:prstGeom prst="rect">
            <a:avLst/>
          </a:prstGeom>
        </p:spPr>
      </p:pic>
    </p:spTree>
    <p:extLst>
      <p:ext uri="{BB962C8B-B14F-4D97-AF65-F5344CB8AC3E}">
        <p14:creationId xmlns:p14="http://schemas.microsoft.com/office/powerpoint/2010/main" val="560104683"/>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153939"/>
            <a:ext cx="5614509" cy="4595566"/>
          </a:xfrm>
          <a:prstGeom prst="rect">
            <a:avLst/>
          </a:prstGeom>
        </p:spPr>
      </p:pic>
      <p:sp>
        <p:nvSpPr>
          <p:cNvPr id="6" name="Title 5"/>
          <p:cNvSpPr>
            <a:spLocks noGrp="1"/>
          </p:cNvSpPr>
          <p:nvPr>
            <p:ph type="title"/>
          </p:nvPr>
        </p:nvSpPr>
        <p:spPr/>
        <p:txBody>
          <a:bodyPr/>
          <a:lstStyle/>
          <a:p>
            <a:r>
              <a:rPr lang="en-US" dirty="0"/>
              <a:t>Asia/Australia</a:t>
            </a:r>
            <a:r>
              <a:rPr lang="en-US" dirty="0" smtClean="0"/>
              <a:t>/Pacific Map</a:t>
            </a:r>
            <a:endParaRPr lang="en-US" sz="3000" dirty="0">
              <a:latin typeface="Arial"/>
              <a:cs typeface="Arial"/>
            </a:endParaRPr>
          </a:p>
        </p:txBody>
      </p:sp>
      <p:grpSp>
        <p:nvGrpSpPr>
          <p:cNvPr id="7" name="Group 6"/>
          <p:cNvGrpSpPr/>
          <p:nvPr/>
        </p:nvGrpSpPr>
        <p:grpSpPr>
          <a:xfrm>
            <a:off x="5666889" y="1127039"/>
            <a:ext cx="2784222" cy="2289988"/>
            <a:chOff x="7434998" y="2992770"/>
            <a:chExt cx="1312142" cy="1079220"/>
          </a:xfrm>
        </p:grpSpPr>
        <p:sp>
          <p:nvSpPr>
            <p:cNvPr id="8" name="Text Placeholder 33"/>
            <p:cNvSpPr txBox="1">
              <a:spLocks/>
            </p:cNvSpPr>
            <p:nvPr/>
          </p:nvSpPr>
          <p:spPr>
            <a:xfrm>
              <a:off x="7434998" y="2992770"/>
              <a:ext cx="1312142" cy="276843"/>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fontAlgn="auto">
                <a:spcBef>
                  <a:spcPts val="0"/>
                </a:spcBef>
                <a:spcAft>
                  <a:spcPts val="0"/>
                </a:spcAft>
                <a:buFont typeface="Arial" panose="020B0604020202020204" pitchFamily="34" charset="0"/>
                <a:buNone/>
                <a:defRPr/>
              </a:pPr>
              <a:r>
                <a:rPr lang="en-AU" sz="2400" dirty="0" smtClean="0">
                  <a:solidFill>
                    <a:schemeClr val="tx2"/>
                  </a:solidFill>
                  <a:latin typeface="Arial"/>
                  <a:ea typeface="Segoe UI" panose="020B0502040204020203" pitchFamily="34" charset="0"/>
                  <a:cs typeface="Arial"/>
                </a:rPr>
                <a:t>Asia/Australia/ </a:t>
              </a:r>
              <a:br>
                <a:rPr lang="en-AU" sz="2400" dirty="0" smtClean="0">
                  <a:solidFill>
                    <a:schemeClr val="tx2"/>
                  </a:solidFill>
                  <a:latin typeface="Arial"/>
                  <a:ea typeface="Segoe UI" panose="020B0502040204020203" pitchFamily="34" charset="0"/>
                  <a:cs typeface="Arial"/>
                </a:rPr>
              </a:br>
              <a:r>
                <a:rPr lang="en-AU" sz="2400" dirty="0" smtClean="0">
                  <a:solidFill>
                    <a:schemeClr val="tx2"/>
                  </a:solidFill>
                  <a:latin typeface="Arial"/>
                  <a:ea typeface="Segoe UI" panose="020B0502040204020203" pitchFamily="34" charset="0"/>
                  <a:cs typeface="Arial"/>
                </a:rPr>
                <a:t>Pacific</a:t>
              </a:r>
              <a:endParaRPr lang="en-AU" sz="2400" dirty="0">
                <a:solidFill>
                  <a:schemeClr val="tx2"/>
                </a:solidFill>
                <a:latin typeface="Arial"/>
                <a:ea typeface="Segoe UI" panose="020B0502040204020203" pitchFamily="34" charset="0"/>
                <a:cs typeface="Arial"/>
              </a:endParaRPr>
            </a:p>
          </p:txBody>
        </p:sp>
        <p:sp>
          <p:nvSpPr>
            <p:cNvPr id="9" name="Text Placeholder 32"/>
            <p:cNvSpPr txBox="1">
              <a:spLocks/>
            </p:cNvSpPr>
            <p:nvPr/>
          </p:nvSpPr>
          <p:spPr>
            <a:xfrm>
              <a:off x="7434999" y="3318135"/>
              <a:ext cx="1312141" cy="753855"/>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fontAlgn="auto">
                <a:lnSpc>
                  <a:spcPct val="100000"/>
                </a:lnSpc>
                <a:spcBef>
                  <a:spcPts val="0"/>
                </a:spcBef>
                <a:spcAft>
                  <a:spcPts val="0"/>
                </a:spcAft>
                <a:buFont typeface="Arial" panose="020B0604020202020204" pitchFamily="34" charset="0"/>
                <a:buNone/>
                <a:defRPr/>
              </a:pPr>
              <a:r>
                <a:rPr lang="en-US" sz="1200" dirty="0">
                  <a:solidFill>
                    <a:srgbClr val="0A304B"/>
                  </a:solidFill>
                  <a:latin typeface="Arial"/>
                  <a:cs typeface="Arial"/>
                </a:rPr>
                <a:t>Lorem Ipsum is simply dummy text of the printing and typesetting industry</a:t>
              </a:r>
            </a:p>
          </p:txBody>
        </p:sp>
      </p:grpSp>
    </p:spTree>
    <p:extLst>
      <p:ext uri="{BB962C8B-B14F-4D97-AF65-F5344CB8AC3E}">
        <p14:creationId xmlns:p14="http://schemas.microsoft.com/office/powerpoint/2010/main" val="2926974929"/>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North America Map</a:t>
            </a:r>
            <a:endParaRPr lang="en-US" sz="3000" dirty="0">
              <a:latin typeface="Arial"/>
              <a:cs typeface="Arial"/>
            </a:endParaRPr>
          </a:p>
        </p:txBody>
      </p:sp>
      <p:grpSp>
        <p:nvGrpSpPr>
          <p:cNvPr id="12" name="Group 11"/>
          <p:cNvGrpSpPr/>
          <p:nvPr/>
        </p:nvGrpSpPr>
        <p:grpSpPr>
          <a:xfrm>
            <a:off x="377837" y="1154709"/>
            <a:ext cx="2784222" cy="1984230"/>
            <a:chOff x="7434998" y="2992770"/>
            <a:chExt cx="1312142" cy="935123"/>
          </a:xfrm>
        </p:grpSpPr>
        <p:sp>
          <p:nvSpPr>
            <p:cNvPr id="13" name="Text Placeholder 33"/>
            <p:cNvSpPr txBox="1">
              <a:spLocks/>
            </p:cNvSpPr>
            <p:nvPr/>
          </p:nvSpPr>
          <p:spPr>
            <a:xfrm>
              <a:off x="7434998" y="2992770"/>
              <a:ext cx="1312142" cy="169545"/>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fontAlgn="auto">
                <a:spcBef>
                  <a:spcPts val="0"/>
                </a:spcBef>
                <a:spcAft>
                  <a:spcPts val="0"/>
                </a:spcAft>
                <a:buFont typeface="Arial" panose="020B0604020202020204" pitchFamily="34" charset="0"/>
                <a:buNone/>
                <a:defRPr/>
              </a:pPr>
              <a:r>
                <a:rPr lang="en-AU" sz="2400" dirty="0" smtClean="0">
                  <a:solidFill>
                    <a:schemeClr val="accent5"/>
                  </a:solidFill>
                  <a:latin typeface="Arial"/>
                  <a:ea typeface="Segoe UI" panose="020B0502040204020203" pitchFamily="34" charset="0"/>
                  <a:cs typeface="Arial"/>
                </a:rPr>
                <a:t>North</a:t>
              </a:r>
              <a:r>
                <a:rPr lang="en-AU" sz="2400" dirty="0" smtClean="0">
                  <a:solidFill>
                    <a:schemeClr val="accent5"/>
                  </a:solidFill>
                  <a:latin typeface="Source Sans Pro"/>
                  <a:ea typeface="Segoe UI" panose="020B0502040204020203" pitchFamily="34" charset="0"/>
                  <a:cs typeface="Source Sans Pro"/>
                </a:rPr>
                <a:t> America</a:t>
              </a:r>
              <a:endParaRPr lang="en-AU" sz="2400" dirty="0">
                <a:solidFill>
                  <a:schemeClr val="accent5"/>
                </a:solidFill>
                <a:latin typeface="Source Sans Pro"/>
                <a:ea typeface="Segoe UI" panose="020B0502040204020203" pitchFamily="34" charset="0"/>
                <a:cs typeface="Source Sans Pro"/>
              </a:endParaRPr>
            </a:p>
          </p:txBody>
        </p:sp>
        <p:sp>
          <p:nvSpPr>
            <p:cNvPr id="14" name="Text Placeholder 32"/>
            <p:cNvSpPr txBox="1">
              <a:spLocks/>
            </p:cNvSpPr>
            <p:nvPr/>
          </p:nvSpPr>
          <p:spPr>
            <a:xfrm>
              <a:off x="7434999" y="3174038"/>
              <a:ext cx="1312141" cy="753855"/>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fontAlgn="auto">
                <a:lnSpc>
                  <a:spcPct val="100000"/>
                </a:lnSpc>
                <a:spcBef>
                  <a:spcPts val="0"/>
                </a:spcBef>
                <a:spcAft>
                  <a:spcPts val="0"/>
                </a:spcAft>
                <a:buFont typeface="Arial" panose="020B0604020202020204" pitchFamily="34" charset="0"/>
                <a:buNone/>
                <a:defRPr/>
              </a:pPr>
              <a:r>
                <a:rPr lang="en-US" sz="1200" dirty="0">
                  <a:solidFill>
                    <a:srgbClr val="0A304B"/>
                  </a:solidFill>
                  <a:latin typeface="Arial"/>
                  <a:cs typeface="Arial"/>
                </a:rPr>
                <a:t>Lorem Ipsum is simply dummy text of the printing and typesetting industry</a:t>
              </a:r>
            </a:p>
          </p:txBody>
        </p:sp>
      </p:grpSp>
      <p:pic>
        <p:nvPicPr>
          <p:cNvPr id="8" name="Picture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879965" y="1292314"/>
            <a:ext cx="5264035" cy="5028147"/>
          </a:xfrm>
          <a:prstGeom prst="rect">
            <a:avLst/>
          </a:prstGeom>
        </p:spPr>
      </p:pic>
    </p:spTree>
    <p:extLst>
      <p:ext uri="{BB962C8B-B14F-4D97-AF65-F5344CB8AC3E}">
        <p14:creationId xmlns:p14="http://schemas.microsoft.com/office/powerpoint/2010/main" val="1115875053"/>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4601" y="1476673"/>
            <a:ext cx="8103072" cy="3600986"/>
          </a:xfrm>
          <a:prstGeom prst="rect">
            <a:avLst/>
          </a:prstGeom>
        </p:spPr>
        <p:txBody>
          <a:bodyPr wrap="square">
            <a:spAutoFit/>
          </a:bodyPr>
          <a:lstStyle/>
          <a:p>
            <a:pPr marL="285750" indent="-285750">
              <a:buSzPct val="75000"/>
              <a:buFont typeface="Wingdings" charset="2"/>
              <a:buChar char=""/>
            </a:pPr>
            <a:r>
              <a:rPr lang="en-US" sz="1900" dirty="0" smtClean="0">
                <a:solidFill>
                  <a:srgbClr val="0C1F24"/>
                </a:solidFill>
                <a:latin typeface="Arial"/>
                <a:cs typeface="Arial"/>
              </a:rPr>
              <a:t> The first agenda item</a:t>
            </a:r>
            <a:br>
              <a:rPr lang="en-US" sz="1900" dirty="0" smtClean="0">
                <a:solidFill>
                  <a:srgbClr val="0C1F24"/>
                </a:solidFill>
                <a:latin typeface="Arial"/>
                <a:cs typeface="Arial"/>
              </a:rPr>
            </a:br>
            <a:r>
              <a:rPr lang="en-US" sz="1900" dirty="0" smtClean="0">
                <a:solidFill>
                  <a:srgbClr val="0C1F24"/>
                </a:solidFill>
                <a:latin typeface="Arial"/>
                <a:cs typeface="Arial"/>
              </a:rPr>
              <a:t> </a:t>
            </a:r>
            <a:endParaRPr lang="en-US" sz="1900" dirty="0">
              <a:solidFill>
                <a:srgbClr val="0C1F24"/>
              </a:solidFill>
              <a:latin typeface="Arial"/>
              <a:cs typeface="Arial"/>
            </a:endParaRPr>
          </a:p>
          <a:p>
            <a:pPr marL="285750" indent="-285750">
              <a:buSzPct val="75000"/>
              <a:buFont typeface="Wingdings" charset="2"/>
              <a:buChar char=""/>
            </a:pPr>
            <a:r>
              <a:rPr lang="en-US" sz="1900" dirty="0" smtClean="0">
                <a:solidFill>
                  <a:srgbClr val="0C1F24"/>
                </a:solidFill>
                <a:latin typeface="Arial"/>
                <a:cs typeface="Arial"/>
              </a:rPr>
              <a:t> The second agenda item</a:t>
            </a:r>
            <a:br>
              <a:rPr lang="en-US" sz="1900" dirty="0" smtClean="0">
                <a:solidFill>
                  <a:srgbClr val="0C1F24"/>
                </a:solidFill>
                <a:latin typeface="Arial"/>
                <a:cs typeface="Arial"/>
              </a:rPr>
            </a:br>
            <a:endParaRPr lang="en-US" sz="1900" dirty="0" smtClean="0">
              <a:solidFill>
                <a:srgbClr val="0C1F24"/>
              </a:solidFill>
              <a:latin typeface="Arial"/>
              <a:cs typeface="Arial"/>
            </a:endParaRPr>
          </a:p>
          <a:p>
            <a:pPr marL="285750" indent="-285750">
              <a:buSzPct val="75000"/>
              <a:buFont typeface="Wingdings" charset="2"/>
              <a:buChar char=""/>
            </a:pPr>
            <a:r>
              <a:rPr lang="en-US" sz="1900" dirty="0" smtClean="0">
                <a:solidFill>
                  <a:srgbClr val="0C1F24"/>
                </a:solidFill>
                <a:latin typeface="Arial"/>
                <a:cs typeface="Arial"/>
              </a:rPr>
              <a:t> The third agenda item</a:t>
            </a:r>
            <a:r>
              <a:rPr lang="en-US" sz="1900" dirty="0">
                <a:solidFill>
                  <a:srgbClr val="0C1F24"/>
                </a:solidFill>
                <a:latin typeface="Arial"/>
                <a:cs typeface="Arial"/>
              </a:rPr>
              <a:t> </a:t>
            </a:r>
            <a:endParaRPr lang="en-US" sz="1900" dirty="0" smtClean="0">
              <a:solidFill>
                <a:srgbClr val="0C1F24"/>
              </a:solidFill>
              <a:latin typeface="Arial"/>
              <a:cs typeface="Arial"/>
            </a:endParaRPr>
          </a:p>
          <a:p>
            <a:pPr marL="285750" indent="-285750">
              <a:buSzPct val="75000"/>
              <a:buFont typeface="Wingdings" charset="2"/>
              <a:buChar char=""/>
            </a:pPr>
            <a:endParaRPr lang="en-US" sz="1900" dirty="0">
              <a:solidFill>
                <a:srgbClr val="0C1F24"/>
              </a:solidFill>
              <a:latin typeface="Arial"/>
              <a:cs typeface="Arial"/>
            </a:endParaRPr>
          </a:p>
          <a:p>
            <a:pPr marL="285750" indent="-285750">
              <a:buSzPct val="75000"/>
              <a:buFont typeface="Wingdings" charset="2"/>
              <a:buChar char=""/>
            </a:pPr>
            <a:r>
              <a:rPr lang="en-US" sz="1900" dirty="0">
                <a:solidFill>
                  <a:srgbClr val="0C1F24"/>
                </a:solidFill>
                <a:latin typeface="Arial"/>
                <a:cs typeface="Arial"/>
              </a:rPr>
              <a:t> </a:t>
            </a:r>
            <a:r>
              <a:rPr lang="en-US" sz="1900" dirty="0" smtClean="0">
                <a:solidFill>
                  <a:srgbClr val="0C1F24"/>
                </a:solidFill>
                <a:latin typeface="Arial"/>
                <a:cs typeface="Arial"/>
              </a:rPr>
              <a:t>The fourth agenda item</a:t>
            </a:r>
            <a:r>
              <a:rPr lang="en-US" sz="1900" dirty="0">
                <a:solidFill>
                  <a:srgbClr val="0C1F24"/>
                </a:solidFill>
                <a:latin typeface="Arial"/>
                <a:cs typeface="Arial"/>
              </a:rPr>
              <a:t> </a:t>
            </a:r>
            <a:endParaRPr lang="en-US" sz="1900" dirty="0" smtClean="0">
              <a:solidFill>
                <a:srgbClr val="0C1F24"/>
              </a:solidFill>
              <a:latin typeface="Arial"/>
              <a:cs typeface="Arial"/>
            </a:endParaRPr>
          </a:p>
          <a:p>
            <a:pPr marL="285750" indent="-285750">
              <a:buSzPct val="75000"/>
              <a:buFont typeface="Wingdings" charset="2"/>
              <a:buChar char=""/>
            </a:pPr>
            <a:endParaRPr lang="en-US" sz="1900" dirty="0">
              <a:solidFill>
                <a:srgbClr val="0C1F24"/>
              </a:solidFill>
              <a:latin typeface="Arial"/>
              <a:cs typeface="Arial"/>
            </a:endParaRPr>
          </a:p>
          <a:p>
            <a:pPr marL="285750" indent="-285750">
              <a:buSzPct val="75000"/>
              <a:buFont typeface="Wingdings" charset="2"/>
              <a:buChar char=""/>
            </a:pPr>
            <a:r>
              <a:rPr lang="en-US" sz="1900" dirty="0">
                <a:solidFill>
                  <a:srgbClr val="0C1F24"/>
                </a:solidFill>
                <a:latin typeface="Arial"/>
                <a:cs typeface="Arial"/>
              </a:rPr>
              <a:t> </a:t>
            </a:r>
            <a:r>
              <a:rPr lang="en-US" sz="1900" dirty="0" smtClean="0">
                <a:solidFill>
                  <a:srgbClr val="0C1F24"/>
                </a:solidFill>
                <a:latin typeface="Arial"/>
                <a:cs typeface="Arial"/>
              </a:rPr>
              <a:t>The fifth agenda item</a:t>
            </a:r>
            <a:r>
              <a:rPr lang="en-US" sz="1900" dirty="0">
                <a:solidFill>
                  <a:srgbClr val="0C1F24"/>
                </a:solidFill>
                <a:latin typeface="Arial"/>
                <a:cs typeface="Arial"/>
              </a:rPr>
              <a:t/>
            </a:r>
            <a:br>
              <a:rPr lang="en-US" sz="1900" dirty="0">
                <a:solidFill>
                  <a:srgbClr val="0C1F24"/>
                </a:solidFill>
                <a:latin typeface="Arial"/>
                <a:cs typeface="Arial"/>
              </a:rPr>
            </a:br>
            <a:endParaRPr lang="en-US" sz="1900" dirty="0">
              <a:solidFill>
                <a:srgbClr val="0C1F24"/>
              </a:solidFill>
              <a:latin typeface="Arial"/>
              <a:cs typeface="Arial"/>
            </a:endParaRPr>
          </a:p>
          <a:p>
            <a:pPr marL="285750" indent="-285750">
              <a:buSzPct val="75000"/>
              <a:buFont typeface="Wingdings" charset="2"/>
              <a:buChar char=""/>
            </a:pPr>
            <a:r>
              <a:rPr lang="en-US" sz="1900" dirty="0">
                <a:solidFill>
                  <a:srgbClr val="0C1F24"/>
                </a:solidFill>
                <a:latin typeface="Arial"/>
                <a:cs typeface="Arial"/>
              </a:rPr>
              <a:t> </a:t>
            </a:r>
            <a:r>
              <a:rPr lang="en-US" sz="1900" dirty="0" smtClean="0">
                <a:solidFill>
                  <a:srgbClr val="0C1F24"/>
                </a:solidFill>
                <a:latin typeface="Arial"/>
                <a:cs typeface="Arial"/>
              </a:rPr>
              <a:t>The sixth agenda item</a:t>
            </a:r>
            <a:r>
              <a:rPr lang="en-US" sz="1900" dirty="0">
                <a:solidFill>
                  <a:srgbClr val="0C1F24"/>
                </a:solidFill>
                <a:latin typeface="Arial"/>
                <a:cs typeface="Arial"/>
              </a:rPr>
              <a:t/>
            </a:r>
            <a:br>
              <a:rPr lang="en-US" sz="1900" dirty="0">
                <a:solidFill>
                  <a:srgbClr val="0C1F24"/>
                </a:solidFill>
                <a:latin typeface="Arial"/>
                <a:cs typeface="Arial"/>
              </a:rPr>
            </a:br>
            <a:r>
              <a:rPr lang="en-US" sz="1900" dirty="0">
                <a:solidFill>
                  <a:srgbClr val="0C1F24"/>
                </a:solidFill>
                <a:latin typeface="Arial"/>
                <a:cs typeface="Arial"/>
              </a:rPr>
              <a:t> </a:t>
            </a:r>
          </a:p>
        </p:txBody>
      </p:sp>
      <p:sp>
        <p:nvSpPr>
          <p:cNvPr id="6" name="Title 5"/>
          <p:cNvSpPr>
            <a:spLocks noGrp="1"/>
          </p:cNvSpPr>
          <p:nvPr>
            <p:ph type="title"/>
          </p:nvPr>
        </p:nvSpPr>
        <p:spPr>
          <a:prstGeom prst="rect">
            <a:avLst/>
          </a:prstGeom>
        </p:spPr>
        <p:txBody>
          <a:bodyPr/>
          <a:lstStyle/>
          <a:p>
            <a:r>
              <a:rPr lang="en-US" sz="3000" dirty="0" smtClean="0">
                <a:latin typeface="Arial"/>
                <a:cs typeface="Arial"/>
              </a:rPr>
              <a:t>Agenda 2 Slide</a:t>
            </a:r>
            <a:endParaRPr lang="en-US" sz="3000" dirty="0">
              <a:latin typeface="Arial"/>
              <a:cs typeface="Arial"/>
            </a:endParaRPr>
          </a:p>
        </p:txBody>
      </p:sp>
    </p:spTree>
    <p:extLst>
      <p:ext uri="{BB962C8B-B14F-4D97-AF65-F5344CB8AC3E}">
        <p14:creationId xmlns:p14="http://schemas.microsoft.com/office/powerpoint/2010/main" val="129412246"/>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stretch>
            <a:fillRect/>
          </a:stretch>
        </p:blipFill>
        <p:spPr>
          <a:xfrm>
            <a:off x="4003788" y="696043"/>
            <a:ext cx="4618419" cy="5327630"/>
          </a:xfrm>
          <a:prstGeom prst="rect">
            <a:avLst/>
          </a:prstGeom>
        </p:spPr>
      </p:pic>
      <p:sp>
        <p:nvSpPr>
          <p:cNvPr id="6" name="Title 5"/>
          <p:cNvSpPr>
            <a:spLocks noGrp="1"/>
          </p:cNvSpPr>
          <p:nvPr>
            <p:ph type="title"/>
          </p:nvPr>
        </p:nvSpPr>
        <p:spPr/>
        <p:txBody>
          <a:bodyPr/>
          <a:lstStyle/>
          <a:p>
            <a:r>
              <a:rPr lang="en-US" dirty="0"/>
              <a:t>Latin America/Caribbean i</a:t>
            </a:r>
            <a:r>
              <a:rPr lang="en-US" dirty="0" smtClean="0"/>
              <a:t>slands Map</a:t>
            </a:r>
            <a:endParaRPr lang="en-US" sz="3000" dirty="0">
              <a:latin typeface="Arial"/>
              <a:cs typeface="Arial"/>
            </a:endParaRPr>
          </a:p>
        </p:txBody>
      </p:sp>
      <p:sp>
        <p:nvSpPr>
          <p:cNvPr id="9" name="Text Placeholder 33"/>
          <p:cNvSpPr txBox="1">
            <a:spLocks/>
          </p:cNvSpPr>
          <p:nvPr/>
        </p:nvSpPr>
        <p:spPr>
          <a:xfrm>
            <a:off x="377836" y="1127039"/>
            <a:ext cx="3439224" cy="712758"/>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fontAlgn="auto">
              <a:spcBef>
                <a:spcPts val="0"/>
              </a:spcBef>
              <a:spcAft>
                <a:spcPts val="0"/>
              </a:spcAft>
              <a:buFont typeface="Arial" panose="020B0604020202020204" pitchFamily="34" charset="0"/>
              <a:buNone/>
              <a:defRPr/>
            </a:pPr>
            <a:r>
              <a:rPr lang="en-AU" sz="2400" dirty="0" smtClean="0">
                <a:solidFill>
                  <a:schemeClr val="accent3"/>
                </a:solidFill>
                <a:latin typeface="Arial"/>
                <a:ea typeface="Segoe UI" panose="020B0502040204020203" pitchFamily="34" charset="0"/>
                <a:cs typeface="Arial"/>
              </a:rPr>
              <a:t>Latin America/</a:t>
            </a:r>
            <a:br>
              <a:rPr lang="en-AU" sz="2400" dirty="0" smtClean="0">
                <a:solidFill>
                  <a:schemeClr val="accent3"/>
                </a:solidFill>
                <a:latin typeface="Arial"/>
                <a:ea typeface="Segoe UI" panose="020B0502040204020203" pitchFamily="34" charset="0"/>
                <a:cs typeface="Arial"/>
              </a:rPr>
            </a:br>
            <a:r>
              <a:rPr lang="en-AU" sz="2400" dirty="0" smtClean="0">
                <a:solidFill>
                  <a:schemeClr val="accent3"/>
                </a:solidFill>
                <a:latin typeface="Arial"/>
                <a:ea typeface="Segoe UI" panose="020B0502040204020203" pitchFamily="34" charset="0"/>
                <a:cs typeface="Arial"/>
              </a:rPr>
              <a:t>Caribbean islands</a:t>
            </a:r>
            <a:endParaRPr lang="en-AU" sz="2400" dirty="0">
              <a:solidFill>
                <a:schemeClr val="accent3"/>
              </a:solidFill>
              <a:latin typeface="Arial"/>
              <a:ea typeface="Segoe UI" panose="020B0502040204020203" pitchFamily="34" charset="0"/>
              <a:cs typeface="Arial"/>
            </a:endParaRPr>
          </a:p>
        </p:txBody>
      </p:sp>
      <p:sp>
        <p:nvSpPr>
          <p:cNvPr id="10" name="Text Placeholder 32"/>
          <p:cNvSpPr txBox="1">
            <a:spLocks/>
          </p:cNvSpPr>
          <p:nvPr/>
        </p:nvSpPr>
        <p:spPr>
          <a:xfrm>
            <a:off x="377839" y="1839797"/>
            <a:ext cx="2784220" cy="1599599"/>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fontAlgn="auto">
              <a:lnSpc>
                <a:spcPct val="100000"/>
              </a:lnSpc>
              <a:spcBef>
                <a:spcPts val="0"/>
              </a:spcBef>
              <a:spcAft>
                <a:spcPts val="0"/>
              </a:spcAft>
              <a:buFont typeface="Arial" panose="020B0604020202020204" pitchFamily="34" charset="0"/>
              <a:buNone/>
              <a:defRPr/>
            </a:pPr>
            <a:r>
              <a:rPr lang="en-US" sz="1200" dirty="0">
                <a:solidFill>
                  <a:srgbClr val="0A304B"/>
                </a:solidFill>
                <a:latin typeface="Arial"/>
                <a:cs typeface="Arial"/>
              </a:rPr>
              <a:t>Lorem Ipsum is simply dummy text of the printing and typesetting industry</a:t>
            </a:r>
          </a:p>
        </p:txBody>
      </p:sp>
    </p:spTree>
    <p:extLst>
      <p:ext uri="{BB962C8B-B14F-4D97-AF65-F5344CB8AC3E}">
        <p14:creationId xmlns:p14="http://schemas.microsoft.com/office/powerpoint/2010/main" val="3784600737"/>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Europe Map</a:t>
            </a:r>
            <a:endParaRPr lang="en-US" sz="3000" dirty="0">
              <a:latin typeface="Arial"/>
              <a:cs typeface="Arial"/>
            </a:endParaRPr>
          </a:p>
        </p:txBody>
      </p:sp>
      <p:sp>
        <p:nvSpPr>
          <p:cNvPr id="9" name="Text Placeholder 33"/>
          <p:cNvSpPr txBox="1">
            <a:spLocks/>
          </p:cNvSpPr>
          <p:nvPr/>
        </p:nvSpPr>
        <p:spPr>
          <a:xfrm>
            <a:off x="5635914" y="1134394"/>
            <a:ext cx="1312142" cy="405532"/>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ts val="0"/>
              </a:spcBef>
              <a:buNone/>
              <a:defRPr/>
            </a:pPr>
            <a:r>
              <a:rPr lang="en-AU" sz="2400" dirty="0">
                <a:solidFill>
                  <a:schemeClr val="accent2"/>
                </a:solidFill>
                <a:latin typeface="Arial"/>
                <a:ea typeface="Segoe UI" panose="020B0502040204020203" pitchFamily="34" charset="0"/>
                <a:cs typeface="Arial"/>
              </a:rPr>
              <a:t>Europe</a:t>
            </a:r>
          </a:p>
        </p:txBody>
      </p:sp>
      <p:sp>
        <p:nvSpPr>
          <p:cNvPr id="10" name="Text Placeholder 32"/>
          <p:cNvSpPr txBox="1">
            <a:spLocks/>
          </p:cNvSpPr>
          <p:nvPr/>
        </p:nvSpPr>
        <p:spPr>
          <a:xfrm>
            <a:off x="5635914" y="1537392"/>
            <a:ext cx="2939120" cy="753855"/>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fontAlgn="auto">
              <a:lnSpc>
                <a:spcPct val="100000"/>
              </a:lnSpc>
              <a:spcBef>
                <a:spcPts val="0"/>
              </a:spcBef>
              <a:spcAft>
                <a:spcPts val="0"/>
              </a:spcAft>
              <a:buFont typeface="Arial" panose="020B0604020202020204" pitchFamily="34" charset="0"/>
              <a:buNone/>
              <a:defRPr/>
            </a:pPr>
            <a:r>
              <a:rPr lang="en-US" sz="1200" dirty="0">
                <a:solidFill>
                  <a:srgbClr val="0A304B"/>
                </a:solidFill>
                <a:latin typeface="Arial"/>
                <a:cs typeface="Arial"/>
              </a:rPr>
              <a:t>Lorem Ipsum is simply dummy text of the printing and typesetting industry</a:t>
            </a:r>
          </a:p>
        </p:txBody>
      </p:sp>
      <p:pic>
        <p:nvPicPr>
          <p:cNvPr id="3" name="Picture 2"/>
          <p:cNvPicPr>
            <a:picLocks noChangeAspect="1"/>
          </p:cNvPicPr>
          <p:nvPr/>
        </p:nvPicPr>
        <p:blipFill>
          <a:blip r:embed="rId3"/>
          <a:stretch>
            <a:fillRect/>
          </a:stretch>
        </p:blipFill>
        <p:spPr>
          <a:xfrm>
            <a:off x="0" y="1134394"/>
            <a:ext cx="5447403" cy="3575338"/>
          </a:xfrm>
          <a:prstGeom prst="rect">
            <a:avLst/>
          </a:prstGeom>
        </p:spPr>
      </p:pic>
    </p:spTree>
    <p:extLst>
      <p:ext uri="{BB962C8B-B14F-4D97-AF65-F5344CB8AC3E}">
        <p14:creationId xmlns:p14="http://schemas.microsoft.com/office/powerpoint/2010/main" val="926050474"/>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prstGeom prst="rect">
            <a:avLst/>
          </a:prstGeom>
        </p:spPr>
        <p:txBody>
          <a:bodyPr/>
          <a:lstStyle/>
          <a:p>
            <a:r>
              <a:rPr lang="en-US" sz="3000" dirty="0" smtClean="0">
                <a:latin typeface="Arial"/>
                <a:cs typeface="Arial"/>
              </a:rPr>
              <a:t>Called Out Data Slide</a:t>
            </a:r>
            <a:endParaRPr lang="en-US" sz="3000" dirty="0">
              <a:latin typeface="Arial"/>
              <a:cs typeface="Arial"/>
            </a:endParaRPr>
          </a:p>
        </p:txBody>
      </p:sp>
      <p:sp>
        <p:nvSpPr>
          <p:cNvPr id="7" name="TextBox 6"/>
          <p:cNvSpPr txBox="1"/>
          <p:nvPr/>
        </p:nvSpPr>
        <p:spPr>
          <a:xfrm>
            <a:off x="558329" y="1324799"/>
            <a:ext cx="3518371" cy="3556102"/>
          </a:xfrm>
          <a:prstGeom prst="rect">
            <a:avLst/>
          </a:prstGeom>
          <a:noFill/>
        </p:spPr>
        <p:txBody>
          <a:bodyPr wrap="square" rtlCol="0">
            <a:spAutoFit/>
          </a:bodyPr>
          <a:lstStyle/>
          <a:p>
            <a:pPr algn="just">
              <a:lnSpc>
                <a:spcPts val="2460"/>
              </a:lnSpc>
            </a:pPr>
            <a:r>
              <a:rPr lang="en-US" sz="1700" dirty="0" err="1">
                <a:solidFill>
                  <a:srgbClr val="0A3251"/>
                </a:solidFill>
                <a:latin typeface="Arial"/>
                <a:cs typeface="Arial"/>
              </a:rPr>
              <a:t>Lorem</a:t>
            </a:r>
            <a:r>
              <a:rPr lang="en-US" sz="1700" dirty="0">
                <a:solidFill>
                  <a:srgbClr val="0A3251"/>
                </a:solidFill>
                <a:latin typeface="Arial"/>
                <a:cs typeface="Arial"/>
              </a:rPr>
              <a:t> </a:t>
            </a:r>
            <a:r>
              <a:rPr lang="en-US" sz="1700" dirty="0" err="1">
                <a:solidFill>
                  <a:srgbClr val="0A3251"/>
                </a:solidFill>
                <a:latin typeface="Arial"/>
                <a:cs typeface="Arial"/>
              </a:rPr>
              <a:t>ipsum</a:t>
            </a:r>
            <a:r>
              <a:rPr lang="en-US" sz="1700" dirty="0">
                <a:solidFill>
                  <a:srgbClr val="0A3251"/>
                </a:solidFill>
                <a:latin typeface="Arial"/>
                <a:cs typeface="Arial"/>
              </a:rPr>
              <a:t> dolor sit </a:t>
            </a:r>
            <a:r>
              <a:rPr lang="en-US" sz="1700" dirty="0" err="1">
                <a:solidFill>
                  <a:srgbClr val="0A3251"/>
                </a:solidFill>
                <a:latin typeface="Arial"/>
                <a:cs typeface="Arial"/>
              </a:rPr>
              <a:t>amet</a:t>
            </a:r>
            <a:r>
              <a:rPr lang="en-US" sz="1700" dirty="0">
                <a:solidFill>
                  <a:srgbClr val="0A3251"/>
                </a:solidFill>
                <a:latin typeface="Arial"/>
                <a:cs typeface="Arial"/>
              </a:rPr>
              <a:t>, </a:t>
            </a:r>
            <a:r>
              <a:rPr lang="en-US" sz="1700" dirty="0" err="1">
                <a:solidFill>
                  <a:srgbClr val="0A3251"/>
                </a:solidFill>
                <a:latin typeface="Arial"/>
                <a:cs typeface="Arial"/>
              </a:rPr>
              <a:t>consectetur</a:t>
            </a:r>
            <a:r>
              <a:rPr lang="en-US" sz="1700" dirty="0">
                <a:solidFill>
                  <a:srgbClr val="0A3251"/>
                </a:solidFill>
                <a:latin typeface="Arial"/>
                <a:cs typeface="Arial"/>
              </a:rPr>
              <a:t> </a:t>
            </a:r>
            <a:r>
              <a:rPr lang="en-US" sz="1700" dirty="0" err="1">
                <a:solidFill>
                  <a:srgbClr val="0A3251"/>
                </a:solidFill>
                <a:latin typeface="Arial"/>
                <a:cs typeface="Arial"/>
              </a:rPr>
              <a:t>adipiscing</a:t>
            </a:r>
            <a:r>
              <a:rPr lang="en-US" sz="1700" dirty="0">
                <a:solidFill>
                  <a:srgbClr val="0A3251"/>
                </a:solidFill>
                <a:latin typeface="Arial"/>
                <a:cs typeface="Arial"/>
              </a:rPr>
              <a:t> </a:t>
            </a:r>
            <a:r>
              <a:rPr lang="en-US" sz="1700" dirty="0" err="1">
                <a:solidFill>
                  <a:srgbClr val="0A3251"/>
                </a:solidFill>
                <a:latin typeface="Arial"/>
                <a:cs typeface="Arial"/>
              </a:rPr>
              <a:t>elit</a:t>
            </a:r>
            <a:r>
              <a:rPr lang="en-US" sz="1700" dirty="0">
                <a:solidFill>
                  <a:srgbClr val="0A3251"/>
                </a:solidFill>
                <a:latin typeface="Arial"/>
                <a:cs typeface="Arial"/>
              </a:rPr>
              <a:t>, </a:t>
            </a:r>
            <a:r>
              <a:rPr lang="en-US" sz="1700" dirty="0" err="1">
                <a:solidFill>
                  <a:srgbClr val="0A3251"/>
                </a:solidFill>
                <a:latin typeface="Arial"/>
                <a:cs typeface="Arial"/>
              </a:rPr>
              <a:t>sed</a:t>
            </a:r>
            <a:r>
              <a:rPr lang="en-US" sz="1700" dirty="0">
                <a:solidFill>
                  <a:srgbClr val="0A3251"/>
                </a:solidFill>
                <a:latin typeface="Arial"/>
                <a:cs typeface="Arial"/>
              </a:rPr>
              <a:t> do </a:t>
            </a:r>
            <a:r>
              <a:rPr lang="en-US" sz="1700" dirty="0" err="1">
                <a:solidFill>
                  <a:srgbClr val="0A3251"/>
                </a:solidFill>
                <a:latin typeface="Arial"/>
                <a:cs typeface="Arial"/>
              </a:rPr>
              <a:t>eiusmod</a:t>
            </a:r>
            <a:r>
              <a:rPr lang="en-US" sz="1700" dirty="0">
                <a:solidFill>
                  <a:srgbClr val="0A3251"/>
                </a:solidFill>
                <a:latin typeface="Arial"/>
                <a:cs typeface="Arial"/>
              </a:rPr>
              <a:t> </a:t>
            </a:r>
            <a:r>
              <a:rPr lang="en-US" sz="1700" dirty="0" err="1">
                <a:solidFill>
                  <a:srgbClr val="0A3251"/>
                </a:solidFill>
                <a:latin typeface="Arial"/>
                <a:cs typeface="Arial"/>
              </a:rPr>
              <a:t>tempor</a:t>
            </a:r>
            <a:r>
              <a:rPr lang="en-US" sz="1700" dirty="0">
                <a:solidFill>
                  <a:srgbClr val="0A3251"/>
                </a:solidFill>
                <a:latin typeface="Arial"/>
                <a:cs typeface="Arial"/>
              </a:rPr>
              <a:t> </a:t>
            </a:r>
            <a:r>
              <a:rPr lang="en-US" sz="1700" dirty="0" err="1">
                <a:solidFill>
                  <a:srgbClr val="0A3251"/>
                </a:solidFill>
                <a:latin typeface="Arial"/>
                <a:cs typeface="Arial"/>
              </a:rPr>
              <a:t>incididunt</a:t>
            </a:r>
            <a:r>
              <a:rPr lang="en-US" sz="1700" dirty="0">
                <a:solidFill>
                  <a:srgbClr val="0A3251"/>
                </a:solidFill>
                <a:latin typeface="Arial"/>
                <a:cs typeface="Arial"/>
              </a:rPr>
              <a:t> </a:t>
            </a:r>
            <a:r>
              <a:rPr lang="en-US" sz="1700" dirty="0" err="1">
                <a:solidFill>
                  <a:srgbClr val="0A3251"/>
                </a:solidFill>
                <a:latin typeface="Arial"/>
                <a:cs typeface="Arial"/>
              </a:rPr>
              <a:t>ut</a:t>
            </a:r>
            <a:r>
              <a:rPr lang="en-US" sz="1700" dirty="0">
                <a:solidFill>
                  <a:srgbClr val="0A3251"/>
                </a:solidFill>
                <a:latin typeface="Arial"/>
                <a:cs typeface="Arial"/>
              </a:rPr>
              <a:t> </a:t>
            </a:r>
            <a:r>
              <a:rPr lang="en-US" sz="1700" dirty="0" err="1">
                <a:solidFill>
                  <a:srgbClr val="0A3251"/>
                </a:solidFill>
                <a:latin typeface="Arial"/>
                <a:cs typeface="Arial"/>
              </a:rPr>
              <a:t>labore</a:t>
            </a:r>
            <a:r>
              <a:rPr lang="en-US" sz="1700" dirty="0">
                <a:solidFill>
                  <a:srgbClr val="0A3251"/>
                </a:solidFill>
                <a:latin typeface="Arial"/>
                <a:cs typeface="Arial"/>
              </a:rPr>
              <a:t> et </a:t>
            </a:r>
            <a:r>
              <a:rPr lang="en-US" sz="1700" dirty="0" err="1">
                <a:solidFill>
                  <a:srgbClr val="0A3251"/>
                </a:solidFill>
                <a:latin typeface="Arial"/>
                <a:cs typeface="Arial"/>
              </a:rPr>
              <a:t>dolore</a:t>
            </a:r>
            <a:r>
              <a:rPr lang="en-US" sz="1700" dirty="0">
                <a:solidFill>
                  <a:srgbClr val="0A3251"/>
                </a:solidFill>
                <a:latin typeface="Arial"/>
                <a:cs typeface="Arial"/>
              </a:rPr>
              <a:t> magna </a:t>
            </a:r>
            <a:r>
              <a:rPr lang="en-US" sz="1700" dirty="0" err="1">
                <a:solidFill>
                  <a:srgbClr val="0A3251"/>
                </a:solidFill>
                <a:latin typeface="Arial"/>
                <a:cs typeface="Arial"/>
              </a:rPr>
              <a:t>aliqua</a:t>
            </a:r>
            <a:r>
              <a:rPr lang="en-US" sz="1700" dirty="0">
                <a:solidFill>
                  <a:srgbClr val="0A3251"/>
                </a:solidFill>
                <a:latin typeface="Arial"/>
                <a:cs typeface="Arial"/>
              </a:rPr>
              <a:t>. </a:t>
            </a:r>
            <a:r>
              <a:rPr lang="en-US" sz="1700" dirty="0" err="1">
                <a:solidFill>
                  <a:srgbClr val="0A3251"/>
                </a:solidFill>
                <a:latin typeface="Arial"/>
                <a:cs typeface="Arial"/>
              </a:rPr>
              <a:t>Ut</a:t>
            </a:r>
            <a:r>
              <a:rPr lang="en-US" sz="1700" dirty="0">
                <a:solidFill>
                  <a:srgbClr val="0A3251"/>
                </a:solidFill>
                <a:latin typeface="Arial"/>
                <a:cs typeface="Arial"/>
              </a:rPr>
              <a:t> </a:t>
            </a:r>
            <a:r>
              <a:rPr lang="en-US" sz="1700" dirty="0" err="1">
                <a:solidFill>
                  <a:srgbClr val="0A3251"/>
                </a:solidFill>
                <a:latin typeface="Arial"/>
                <a:cs typeface="Arial"/>
              </a:rPr>
              <a:t>enim</a:t>
            </a:r>
            <a:r>
              <a:rPr lang="en-US" sz="1700" dirty="0">
                <a:solidFill>
                  <a:srgbClr val="0A3251"/>
                </a:solidFill>
                <a:latin typeface="Arial"/>
                <a:cs typeface="Arial"/>
              </a:rPr>
              <a:t> ad minim </a:t>
            </a:r>
            <a:r>
              <a:rPr lang="en-US" sz="1700" dirty="0" err="1">
                <a:solidFill>
                  <a:srgbClr val="0A3251"/>
                </a:solidFill>
                <a:latin typeface="Arial"/>
                <a:cs typeface="Arial"/>
              </a:rPr>
              <a:t>veniam</a:t>
            </a:r>
            <a:r>
              <a:rPr lang="en-US" sz="1700" dirty="0">
                <a:solidFill>
                  <a:srgbClr val="0A3251"/>
                </a:solidFill>
                <a:latin typeface="Arial"/>
                <a:cs typeface="Arial"/>
              </a:rPr>
              <a:t>, </a:t>
            </a:r>
            <a:r>
              <a:rPr lang="en-US" sz="1700" b="1" dirty="0" err="1">
                <a:solidFill>
                  <a:srgbClr val="DB6033"/>
                </a:solidFill>
                <a:latin typeface="Arial"/>
                <a:cs typeface="Arial"/>
              </a:rPr>
              <a:t>quis</a:t>
            </a:r>
            <a:r>
              <a:rPr lang="en-US" sz="1700" b="1" dirty="0">
                <a:solidFill>
                  <a:srgbClr val="DB6033"/>
                </a:solidFill>
                <a:latin typeface="Arial"/>
                <a:cs typeface="Arial"/>
              </a:rPr>
              <a:t> </a:t>
            </a:r>
            <a:r>
              <a:rPr lang="en-US" sz="1700" b="1" dirty="0" err="1">
                <a:solidFill>
                  <a:srgbClr val="DB6033"/>
                </a:solidFill>
                <a:latin typeface="Arial"/>
                <a:cs typeface="Arial"/>
              </a:rPr>
              <a:t>nostrud</a:t>
            </a:r>
            <a:r>
              <a:rPr lang="en-US" sz="1700" b="1" dirty="0">
                <a:solidFill>
                  <a:srgbClr val="DB6033"/>
                </a:solidFill>
                <a:latin typeface="Arial"/>
                <a:cs typeface="Arial"/>
              </a:rPr>
              <a:t> exercitation </a:t>
            </a:r>
            <a:r>
              <a:rPr lang="en-US" sz="1700" b="1" dirty="0" err="1">
                <a:solidFill>
                  <a:srgbClr val="DB6033"/>
                </a:solidFill>
                <a:latin typeface="Arial"/>
                <a:cs typeface="Arial"/>
              </a:rPr>
              <a:t>ullamco</a:t>
            </a:r>
            <a:r>
              <a:rPr lang="en-US" sz="1700" b="1" dirty="0">
                <a:solidFill>
                  <a:srgbClr val="DB6033"/>
                </a:solidFill>
                <a:latin typeface="Arial"/>
                <a:cs typeface="Arial"/>
              </a:rPr>
              <a:t> </a:t>
            </a:r>
            <a:r>
              <a:rPr lang="en-US" sz="1700" b="1" dirty="0" err="1">
                <a:solidFill>
                  <a:srgbClr val="DB6033"/>
                </a:solidFill>
                <a:latin typeface="Arial"/>
                <a:cs typeface="Arial"/>
              </a:rPr>
              <a:t>laboris</a:t>
            </a:r>
            <a:r>
              <a:rPr lang="en-US" sz="1700" dirty="0">
                <a:latin typeface="Arial"/>
                <a:cs typeface="Arial"/>
              </a:rPr>
              <a:t> </a:t>
            </a:r>
            <a:r>
              <a:rPr lang="en-US" sz="1700" dirty="0">
                <a:solidFill>
                  <a:schemeClr val="accent2">
                    <a:lumMod val="75000"/>
                  </a:schemeClr>
                </a:solidFill>
                <a:latin typeface="Arial"/>
                <a:cs typeface="Arial"/>
              </a:rPr>
              <a:t>nisi </a:t>
            </a:r>
            <a:r>
              <a:rPr lang="en-US" sz="1700" dirty="0" err="1">
                <a:solidFill>
                  <a:schemeClr val="accent2">
                    <a:lumMod val="75000"/>
                  </a:schemeClr>
                </a:solidFill>
                <a:latin typeface="Arial"/>
                <a:cs typeface="Arial"/>
              </a:rPr>
              <a:t>ut</a:t>
            </a:r>
            <a:r>
              <a:rPr lang="en-US" sz="1700" dirty="0">
                <a:solidFill>
                  <a:schemeClr val="accent2">
                    <a:lumMod val="75000"/>
                  </a:schemeClr>
                </a:solidFill>
                <a:latin typeface="Arial"/>
                <a:cs typeface="Arial"/>
              </a:rPr>
              <a:t> </a:t>
            </a:r>
            <a:r>
              <a:rPr lang="en-US" sz="1700" dirty="0" err="1">
                <a:solidFill>
                  <a:schemeClr val="accent2">
                    <a:lumMod val="75000"/>
                  </a:schemeClr>
                </a:solidFill>
                <a:latin typeface="Arial"/>
                <a:cs typeface="Arial"/>
              </a:rPr>
              <a:t>aliquip</a:t>
            </a:r>
            <a:r>
              <a:rPr lang="en-US" sz="1700" dirty="0">
                <a:solidFill>
                  <a:schemeClr val="accent2">
                    <a:lumMod val="75000"/>
                  </a:schemeClr>
                </a:solidFill>
                <a:latin typeface="Arial"/>
                <a:cs typeface="Arial"/>
              </a:rPr>
              <a:t> ex </a:t>
            </a:r>
            <a:r>
              <a:rPr lang="en-US" sz="1700" dirty="0" err="1">
                <a:solidFill>
                  <a:schemeClr val="accent2">
                    <a:lumMod val="75000"/>
                  </a:schemeClr>
                </a:solidFill>
                <a:latin typeface="Arial"/>
                <a:cs typeface="Arial"/>
              </a:rPr>
              <a:t>ea</a:t>
            </a:r>
            <a:r>
              <a:rPr lang="en-US" sz="1700" dirty="0">
                <a:solidFill>
                  <a:schemeClr val="accent2">
                    <a:lumMod val="75000"/>
                  </a:schemeClr>
                </a:solidFill>
                <a:latin typeface="Arial"/>
                <a:cs typeface="Arial"/>
              </a:rPr>
              <a:t> </a:t>
            </a:r>
            <a:r>
              <a:rPr lang="en-US" sz="1700" dirty="0" err="1">
                <a:solidFill>
                  <a:schemeClr val="accent2">
                    <a:lumMod val="75000"/>
                  </a:schemeClr>
                </a:solidFill>
                <a:latin typeface="Arial"/>
                <a:cs typeface="Arial"/>
              </a:rPr>
              <a:t>commodo</a:t>
            </a:r>
            <a:r>
              <a:rPr lang="en-US" sz="1700" dirty="0">
                <a:solidFill>
                  <a:schemeClr val="accent2">
                    <a:lumMod val="75000"/>
                  </a:schemeClr>
                </a:solidFill>
                <a:latin typeface="Arial"/>
                <a:cs typeface="Arial"/>
              </a:rPr>
              <a:t> </a:t>
            </a:r>
            <a:r>
              <a:rPr lang="en-US" sz="1700" dirty="0" err="1">
                <a:solidFill>
                  <a:schemeClr val="accent2">
                    <a:lumMod val="75000"/>
                  </a:schemeClr>
                </a:solidFill>
                <a:latin typeface="Arial"/>
                <a:cs typeface="Arial"/>
              </a:rPr>
              <a:t>consequat</a:t>
            </a:r>
            <a:r>
              <a:rPr lang="en-US" sz="1700" dirty="0">
                <a:solidFill>
                  <a:schemeClr val="accent2">
                    <a:lumMod val="75000"/>
                  </a:schemeClr>
                </a:solidFill>
                <a:latin typeface="Arial"/>
                <a:cs typeface="Arial"/>
              </a:rPr>
              <a:t>. </a:t>
            </a:r>
            <a:r>
              <a:rPr lang="en-US" sz="1700" dirty="0" err="1">
                <a:solidFill>
                  <a:schemeClr val="accent2">
                    <a:lumMod val="75000"/>
                  </a:schemeClr>
                </a:solidFill>
                <a:latin typeface="Arial"/>
                <a:cs typeface="Arial"/>
              </a:rPr>
              <a:t>Duis</a:t>
            </a:r>
            <a:r>
              <a:rPr lang="en-US" sz="1700" dirty="0">
                <a:solidFill>
                  <a:schemeClr val="accent2">
                    <a:lumMod val="75000"/>
                  </a:schemeClr>
                </a:solidFill>
                <a:latin typeface="Arial"/>
                <a:cs typeface="Arial"/>
              </a:rPr>
              <a:t> </a:t>
            </a:r>
            <a:r>
              <a:rPr lang="en-US" sz="1700" dirty="0" err="1">
                <a:solidFill>
                  <a:schemeClr val="accent2">
                    <a:lumMod val="75000"/>
                  </a:schemeClr>
                </a:solidFill>
                <a:latin typeface="Arial"/>
                <a:cs typeface="Arial"/>
              </a:rPr>
              <a:t>aute</a:t>
            </a:r>
            <a:r>
              <a:rPr lang="en-US" sz="1700" dirty="0">
                <a:solidFill>
                  <a:schemeClr val="accent2">
                    <a:lumMod val="75000"/>
                  </a:schemeClr>
                </a:solidFill>
                <a:latin typeface="Arial"/>
                <a:cs typeface="Arial"/>
              </a:rPr>
              <a:t> </a:t>
            </a:r>
            <a:r>
              <a:rPr lang="en-US" sz="1700" dirty="0" err="1">
                <a:solidFill>
                  <a:schemeClr val="accent2">
                    <a:lumMod val="75000"/>
                  </a:schemeClr>
                </a:solidFill>
                <a:latin typeface="Arial"/>
                <a:cs typeface="Arial"/>
              </a:rPr>
              <a:t>irure</a:t>
            </a:r>
            <a:r>
              <a:rPr lang="en-US" sz="1700" dirty="0">
                <a:solidFill>
                  <a:schemeClr val="accent2">
                    <a:lumMod val="75000"/>
                  </a:schemeClr>
                </a:solidFill>
                <a:latin typeface="Arial"/>
                <a:cs typeface="Arial"/>
              </a:rPr>
              <a:t> dolor in </a:t>
            </a:r>
            <a:r>
              <a:rPr lang="en-US" sz="1700" dirty="0" err="1">
                <a:solidFill>
                  <a:schemeClr val="accent2">
                    <a:lumMod val="75000"/>
                  </a:schemeClr>
                </a:solidFill>
                <a:latin typeface="Arial"/>
                <a:cs typeface="Arial"/>
              </a:rPr>
              <a:t>reprehenderit</a:t>
            </a:r>
            <a:r>
              <a:rPr lang="en-US" sz="1700" dirty="0">
                <a:solidFill>
                  <a:schemeClr val="accent2">
                    <a:lumMod val="75000"/>
                  </a:schemeClr>
                </a:solidFill>
                <a:latin typeface="Arial"/>
                <a:cs typeface="Arial"/>
              </a:rPr>
              <a:t> in </a:t>
            </a:r>
            <a:r>
              <a:rPr lang="en-US" sz="1700" dirty="0" err="1">
                <a:solidFill>
                  <a:schemeClr val="accent2">
                    <a:lumMod val="75000"/>
                  </a:schemeClr>
                </a:solidFill>
                <a:latin typeface="Arial"/>
                <a:cs typeface="Arial"/>
              </a:rPr>
              <a:t>voluptate</a:t>
            </a:r>
            <a:r>
              <a:rPr lang="en-US" sz="1700" dirty="0">
                <a:solidFill>
                  <a:schemeClr val="accent2">
                    <a:lumMod val="75000"/>
                  </a:schemeClr>
                </a:solidFill>
                <a:latin typeface="Arial"/>
                <a:cs typeface="Arial"/>
              </a:rPr>
              <a:t> </a:t>
            </a:r>
            <a:r>
              <a:rPr lang="en-US" sz="1700" dirty="0" err="1">
                <a:solidFill>
                  <a:schemeClr val="accent2">
                    <a:lumMod val="75000"/>
                  </a:schemeClr>
                </a:solidFill>
                <a:latin typeface="Arial"/>
                <a:cs typeface="Arial"/>
              </a:rPr>
              <a:t>velit</a:t>
            </a:r>
            <a:r>
              <a:rPr lang="en-US" sz="1700" dirty="0">
                <a:solidFill>
                  <a:schemeClr val="accent2">
                    <a:lumMod val="75000"/>
                  </a:schemeClr>
                </a:solidFill>
                <a:latin typeface="Arial"/>
                <a:cs typeface="Arial"/>
              </a:rPr>
              <a:t> </a:t>
            </a:r>
            <a:r>
              <a:rPr lang="en-US" sz="1700" dirty="0" err="1">
                <a:solidFill>
                  <a:schemeClr val="accent2">
                    <a:lumMod val="75000"/>
                  </a:schemeClr>
                </a:solidFill>
                <a:latin typeface="Arial"/>
                <a:cs typeface="Arial"/>
              </a:rPr>
              <a:t>esse</a:t>
            </a:r>
            <a:r>
              <a:rPr lang="en-US" sz="1700" dirty="0">
                <a:solidFill>
                  <a:schemeClr val="accent2">
                    <a:lumMod val="75000"/>
                  </a:schemeClr>
                </a:solidFill>
                <a:latin typeface="Arial"/>
                <a:cs typeface="Arial"/>
              </a:rPr>
              <a:t> </a:t>
            </a:r>
            <a:r>
              <a:rPr lang="en-US" sz="1700" dirty="0" err="1">
                <a:solidFill>
                  <a:schemeClr val="accent2">
                    <a:lumMod val="75000"/>
                  </a:schemeClr>
                </a:solidFill>
                <a:latin typeface="Arial"/>
                <a:cs typeface="Arial"/>
              </a:rPr>
              <a:t>cillum</a:t>
            </a:r>
            <a:r>
              <a:rPr lang="en-US" sz="1700" dirty="0">
                <a:solidFill>
                  <a:schemeClr val="accent2">
                    <a:lumMod val="75000"/>
                  </a:schemeClr>
                </a:solidFill>
                <a:latin typeface="Arial"/>
                <a:cs typeface="Arial"/>
              </a:rPr>
              <a:t> </a:t>
            </a:r>
            <a:r>
              <a:rPr lang="en-US" sz="1700" dirty="0" err="1">
                <a:solidFill>
                  <a:schemeClr val="accent2">
                    <a:lumMod val="75000"/>
                  </a:schemeClr>
                </a:solidFill>
                <a:latin typeface="Arial"/>
                <a:cs typeface="Arial"/>
              </a:rPr>
              <a:t>dolore</a:t>
            </a:r>
            <a:r>
              <a:rPr lang="en-US" sz="1700" dirty="0">
                <a:solidFill>
                  <a:schemeClr val="accent2">
                    <a:lumMod val="75000"/>
                  </a:schemeClr>
                </a:solidFill>
                <a:latin typeface="Arial"/>
                <a:cs typeface="Arial"/>
              </a:rPr>
              <a:t> </a:t>
            </a:r>
            <a:r>
              <a:rPr lang="en-US" sz="1700" dirty="0" err="1">
                <a:solidFill>
                  <a:schemeClr val="accent2">
                    <a:lumMod val="75000"/>
                  </a:schemeClr>
                </a:solidFill>
                <a:latin typeface="Arial"/>
                <a:cs typeface="Arial"/>
              </a:rPr>
              <a:t>eu</a:t>
            </a:r>
            <a:r>
              <a:rPr lang="en-US" sz="1700" dirty="0">
                <a:solidFill>
                  <a:schemeClr val="accent2">
                    <a:lumMod val="75000"/>
                  </a:schemeClr>
                </a:solidFill>
                <a:latin typeface="Arial"/>
                <a:cs typeface="Arial"/>
              </a:rPr>
              <a:t> </a:t>
            </a:r>
            <a:r>
              <a:rPr lang="en-US" sz="1700" dirty="0" err="1">
                <a:solidFill>
                  <a:schemeClr val="accent2">
                    <a:lumMod val="75000"/>
                  </a:schemeClr>
                </a:solidFill>
                <a:latin typeface="Arial"/>
                <a:cs typeface="Arial"/>
              </a:rPr>
              <a:t>fugiat</a:t>
            </a:r>
            <a:r>
              <a:rPr lang="en-US" sz="1700" dirty="0">
                <a:solidFill>
                  <a:schemeClr val="accent2">
                    <a:lumMod val="75000"/>
                  </a:schemeClr>
                </a:solidFill>
                <a:latin typeface="Arial"/>
                <a:cs typeface="Arial"/>
              </a:rPr>
              <a:t> </a:t>
            </a:r>
            <a:r>
              <a:rPr lang="en-US" sz="1700" dirty="0" err="1">
                <a:solidFill>
                  <a:schemeClr val="accent2">
                    <a:lumMod val="75000"/>
                  </a:schemeClr>
                </a:solidFill>
                <a:latin typeface="Arial"/>
                <a:cs typeface="Arial"/>
              </a:rPr>
              <a:t>nulla</a:t>
            </a:r>
            <a:r>
              <a:rPr lang="en-US" sz="1700" dirty="0">
                <a:solidFill>
                  <a:schemeClr val="accent2">
                    <a:lumMod val="75000"/>
                  </a:schemeClr>
                </a:solidFill>
                <a:latin typeface="Arial"/>
                <a:cs typeface="Arial"/>
              </a:rPr>
              <a:t> </a:t>
            </a:r>
            <a:r>
              <a:rPr lang="en-US" sz="1700" dirty="0" err="1">
                <a:solidFill>
                  <a:schemeClr val="accent2">
                    <a:lumMod val="75000"/>
                  </a:schemeClr>
                </a:solidFill>
                <a:latin typeface="Arial"/>
                <a:cs typeface="Arial"/>
              </a:rPr>
              <a:t>pariatur</a:t>
            </a:r>
            <a:r>
              <a:rPr lang="en-US" sz="1700" dirty="0">
                <a:solidFill>
                  <a:schemeClr val="accent2">
                    <a:lumMod val="75000"/>
                  </a:schemeClr>
                </a:solidFill>
                <a:latin typeface="Arial"/>
                <a:cs typeface="Arial"/>
              </a:rPr>
              <a:t>. </a:t>
            </a:r>
          </a:p>
        </p:txBody>
      </p:sp>
      <p:cxnSp>
        <p:nvCxnSpPr>
          <p:cNvPr id="12" name="Straight Connector 11"/>
          <p:cNvCxnSpPr/>
          <p:nvPr/>
        </p:nvCxnSpPr>
        <p:spPr>
          <a:xfrm>
            <a:off x="4076700" y="2824768"/>
            <a:ext cx="1370860" cy="0"/>
          </a:xfrm>
          <a:prstGeom prst="line">
            <a:avLst/>
          </a:prstGeom>
          <a:ln>
            <a:solidFill>
              <a:schemeClr val="accent5"/>
            </a:solidFill>
          </a:ln>
          <a:effectLst/>
        </p:spPr>
        <p:style>
          <a:lnRef idx="2">
            <a:schemeClr val="accent1"/>
          </a:lnRef>
          <a:fillRef idx="0">
            <a:schemeClr val="accent1"/>
          </a:fillRef>
          <a:effectRef idx="1">
            <a:schemeClr val="accent1"/>
          </a:effectRef>
          <a:fontRef idx="minor">
            <a:schemeClr val="tx1"/>
          </a:fontRef>
        </p:style>
      </p:cxnSp>
      <p:sp>
        <p:nvSpPr>
          <p:cNvPr id="14" name="Rectangle 13"/>
          <p:cNvSpPr/>
          <p:nvPr/>
        </p:nvSpPr>
        <p:spPr>
          <a:xfrm>
            <a:off x="5447560" y="1930042"/>
            <a:ext cx="3152914" cy="1839377"/>
          </a:xfrm>
          <a:prstGeom prst="rect">
            <a:avLst/>
          </a:prstGeom>
          <a:ln/>
        </p:spPr>
        <p:style>
          <a:lnRef idx="2">
            <a:schemeClr val="accent5"/>
          </a:lnRef>
          <a:fillRef idx="1">
            <a:schemeClr val="lt1"/>
          </a:fillRef>
          <a:effectRef idx="0">
            <a:schemeClr val="accent5"/>
          </a:effectRef>
          <a:fontRef idx="minor">
            <a:schemeClr val="dk1"/>
          </a:fontRef>
        </p:style>
        <p:txBody>
          <a:bodyPr rtlCol="0" anchor="ctr"/>
          <a:lstStyle/>
          <a:p>
            <a:pPr algn="ctr"/>
            <a:endParaRPr lang="en-US">
              <a:latin typeface="Arial"/>
              <a:cs typeface="Arial"/>
            </a:endParaRPr>
          </a:p>
        </p:txBody>
      </p:sp>
      <p:sp>
        <p:nvSpPr>
          <p:cNvPr id="19" name="TextBox 18"/>
          <p:cNvSpPr txBox="1"/>
          <p:nvPr/>
        </p:nvSpPr>
        <p:spPr>
          <a:xfrm>
            <a:off x="5324978" y="2502428"/>
            <a:ext cx="3560646" cy="1200329"/>
          </a:xfrm>
          <a:prstGeom prst="rect">
            <a:avLst/>
          </a:prstGeom>
          <a:noFill/>
        </p:spPr>
        <p:txBody>
          <a:bodyPr wrap="square" rtlCol="0">
            <a:spAutoFit/>
          </a:bodyPr>
          <a:lstStyle/>
          <a:p>
            <a:pPr algn="ctr"/>
            <a:r>
              <a:rPr lang="en-US" sz="7000" b="1" dirty="0" smtClean="0">
                <a:solidFill>
                  <a:schemeClr val="accent5"/>
                </a:solidFill>
                <a:latin typeface="Arial"/>
                <a:cs typeface="Arial"/>
              </a:rPr>
              <a:t>98</a:t>
            </a:r>
            <a:r>
              <a:rPr lang="en-US" sz="7000" b="1" baseline="30000" dirty="0" smtClean="0">
                <a:solidFill>
                  <a:schemeClr val="accent5"/>
                </a:solidFill>
                <a:latin typeface="Arial"/>
                <a:cs typeface="Arial"/>
              </a:rPr>
              <a:t>%</a:t>
            </a:r>
            <a:endParaRPr lang="en-US" sz="7000" b="1" baseline="30000" dirty="0">
              <a:solidFill>
                <a:schemeClr val="accent5"/>
              </a:solidFill>
              <a:latin typeface="Arial"/>
              <a:cs typeface="Arial"/>
            </a:endParaRPr>
          </a:p>
        </p:txBody>
      </p:sp>
      <p:sp>
        <p:nvSpPr>
          <p:cNvPr id="20" name="TextBox 19"/>
          <p:cNvSpPr txBox="1"/>
          <p:nvPr/>
        </p:nvSpPr>
        <p:spPr>
          <a:xfrm>
            <a:off x="5653997" y="2062670"/>
            <a:ext cx="2753196" cy="553998"/>
          </a:xfrm>
          <a:prstGeom prst="rect">
            <a:avLst/>
          </a:prstGeom>
          <a:noFill/>
        </p:spPr>
        <p:txBody>
          <a:bodyPr wrap="square" rtlCol="0">
            <a:spAutoFit/>
          </a:bodyPr>
          <a:lstStyle/>
          <a:p>
            <a:pPr algn="ctr"/>
            <a:r>
              <a:rPr lang="en-US" sz="1500" b="1" dirty="0" smtClean="0">
                <a:solidFill>
                  <a:schemeClr val="accent5"/>
                </a:solidFill>
                <a:latin typeface="Arial"/>
                <a:cs typeface="Arial"/>
              </a:rPr>
              <a:t>Computers Connected to the Internet</a:t>
            </a:r>
            <a:endParaRPr lang="en-US" sz="1500" b="1" dirty="0">
              <a:solidFill>
                <a:schemeClr val="accent5"/>
              </a:solidFill>
              <a:latin typeface="Arial"/>
              <a:cs typeface="Arial"/>
            </a:endParaRPr>
          </a:p>
        </p:txBody>
      </p:sp>
    </p:spTree>
    <p:extLst>
      <p:ext uri="{BB962C8B-B14F-4D97-AF65-F5344CB8AC3E}">
        <p14:creationId xmlns:p14="http://schemas.microsoft.com/office/powerpoint/2010/main" val="4138292788"/>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99730" y="4887266"/>
            <a:ext cx="7937027" cy="830997"/>
          </a:xfrm>
          <a:prstGeom prst="rect">
            <a:avLst/>
          </a:prstGeom>
          <a:noFill/>
        </p:spPr>
        <p:txBody>
          <a:bodyPr wrap="square" rtlCol="0">
            <a:spAutoFit/>
          </a:bodyPr>
          <a:lstStyle/>
          <a:p>
            <a:pPr algn="ctr"/>
            <a:r>
              <a:rPr lang="en-US" sz="2400" spc="100" dirty="0" smtClean="0">
                <a:solidFill>
                  <a:srgbClr val="C2C0C4"/>
                </a:solidFill>
                <a:latin typeface="Arial"/>
                <a:cs typeface="Arial"/>
              </a:rPr>
              <a:t>Full Width Photo or Video Here</a:t>
            </a:r>
          </a:p>
          <a:p>
            <a:pPr algn="ctr"/>
            <a:r>
              <a:rPr lang="en-US" sz="2400" spc="100" dirty="0" smtClean="0">
                <a:solidFill>
                  <a:srgbClr val="C2C0C4"/>
                </a:solidFill>
                <a:latin typeface="Arial"/>
                <a:cs typeface="Arial"/>
              </a:rPr>
              <a:t>350px  x  650px</a:t>
            </a:r>
          </a:p>
        </p:txBody>
      </p:sp>
      <p:sp>
        <p:nvSpPr>
          <p:cNvPr id="9" name="Title 8"/>
          <p:cNvSpPr>
            <a:spLocks noGrp="1"/>
          </p:cNvSpPr>
          <p:nvPr>
            <p:ph type="title"/>
          </p:nvPr>
        </p:nvSpPr>
        <p:spPr>
          <a:prstGeom prst="rect">
            <a:avLst/>
          </a:prstGeom>
        </p:spPr>
        <p:txBody>
          <a:bodyPr/>
          <a:lstStyle/>
          <a:p>
            <a:r>
              <a:rPr lang="en-US" sz="3000" dirty="0" smtClean="0">
                <a:latin typeface="Arial"/>
                <a:cs typeface="Arial"/>
              </a:rPr>
              <a:t>Full Width Photo Slide</a:t>
            </a:r>
            <a:endParaRPr lang="en-US" sz="3000" dirty="0">
              <a:latin typeface="Arial"/>
              <a:cs typeface="Arial"/>
            </a:endParaRPr>
          </a:p>
        </p:txBody>
      </p:sp>
      <p:pic>
        <p:nvPicPr>
          <p:cNvPr id="7" name="Picture 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 y="1168400"/>
            <a:ext cx="9151849" cy="4800840"/>
          </a:xfrm>
          <a:prstGeom prst="rect">
            <a:avLst/>
          </a:prstGeom>
        </p:spPr>
      </p:pic>
    </p:spTree>
    <p:extLst>
      <p:ext uri="{BB962C8B-B14F-4D97-AF65-F5344CB8AC3E}">
        <p14:creationId xmlns:p14="http://schemas.microsoft.com/office/powerpoint/2010/main" val="3434269389"/>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prstGeom prst="rect">
            <a:avLst/>
          </a:prstGeom>
        </p:spPr>
        <p:txBody>
          <a:bodyPr/>
          <a:lstStyle/>
          <a:p>
            <a:r>
              <a:rPr lang="en-US" sz="3000" dirty="0" smtClean="0">
                <a:latin typeface="Arial"/>
                <a:cs typeface="Arial"/>
              </a:rPr>
              <a:t>Half Width Photo Slide</a:t>
            </a:r>
            <a:endParaRPr lang="en-US" sz="3000" dirty="0">
              <a:latin typeface="Arial"/>
              <a:cs typeface="Arial"/>
            </a:endParaRPr>
          </a:p>
        </p:txBody>
      </p:sp>
      <p:sp>
        <p:nvSpPr>
          <p:cNvPr id="2" name="Rectangle 1"/>
          <p:cNvSpPr/>
          <p:nvPr/>
        </p:nvSpPr>
        <p:spPr>
          <a:xfrm>
            <a:off x="4592320" y="1000443"/>
            <a:ext cx="4551680" cy="5003800"/>
          </a:xfrm>
          <a:prstGeom prst="rect">
            <a:avLst/>
          </a:prstGeom>
          <a:solidFill>
            <a:srgbClr val="1C6AA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3" name="TextBox 2"/>
          <p:cNvSpPr txBox="1"/>
          <p:nvPr/>
        </p:nvSpPr>
        <p:spPr>
          <a:xfrm>
            <a:off x="4895273" y="1373909"/>
            <a:ext cx="3948545" cy="1400383"/>
          </a:xfrm>
          <a:prstGeom prst="rect">
            <a:avLst/>
          </a:prstGeom>
          <a:noFill/>
        </p:spPr>
        <p:txBody>
          <a:bodyPr wrap="square" rtlCol="0">
            <a:spAutoFit/>
          </a:bodyPr>
          <a:lstStyle/>
          <a:p>
            <a:r>
              <a:rPr lang="en-US" sz="1700" dirty="0" smtClean="0">
                <a:solidFill>
                  <a:schemeClr val="bg1"/>
                </a:solidFill>
                <a:latin typeface="Arial"/>
                <a:cs typeface="Arial"/>
              </a:rPr>
              <a:t>This is a text box caption to describe the photo to the left.</a:t>
            </a:r>
          </a:p>
          <a:p>
            <a:endParaRPr lang="en-US" sz="1700" dirty="0">
              <a:solidFill>
                <a:schemeClr val="bg1"/>
              </a:solidFill>
              <a:latin typeface="Arial"/>
              <a:cs typeface="Arial"/>
            </a:endParaRPr>
          </a:p>
          <a:p>
            <a:r>
              <a:rPr lang="en-US" sz="1700" dirty="0" smtClean="0">
                <a:solidFill>
                  <a:schemeClr val="bg1"/>
                </a:solidFill>
                <a:latin typeface="Arial"/>
                <a:cs typeface="Arial"/>
              </a:rPr>
              <a:t>Choose a colored background that will best accent your photo or presentation.</a:t>
            </a:r>
            <a:endParaRPr lang="en-US" sz="1700" dirty="0">
              <a:solidFill>
                <a:schemeClr val="bg1"/>
              </a:solidFill>
              <a:latin typeface="Arial"/>
              <a:cs typeface="Arial"/>
            </a:endParaRPr>
          </a:p>
        </p:txBody>
      </p:sp>
      <p:pic>
        <p:nvPicPr>
          <p:cNvPr id="8" name="Picture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1000443"/>
            <a:ext cx="4598904" cy="5003800"/>
          </a:xfrm>
          <a:prstGeom prst="rect">
            <a:avLst/>
          </a:prstGeom>
        </p:spPr>
      </p:pic>
    </p:spTree>
    <p:extLst>
      <p:ext uri="{BB962C8B-B14F-4D97-AF65-F5344CB8AC3E}">
        <p14:creationId xmlns:p14="http://schemas.microsoft.com/office/powerpoint/2010/main" val="3561802770"/>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prstGeom prst="rect">
            <a:avLst/>
          </a:prstGeom>
        </p:spPr>
        <p:txBody>
          <a:bodyPr/>
          <a:lstStyle/>
          <a:p>
            <a:r>
              <a:rPr lang="en-US" sz="3000" dirty="0"/>
              <a:t>Half Width Photo Slide</a:t>
            </a:r>
          </a:p>
        </p:txBody>
      </p:sp>
      <p:sp>
        <p:nvSpPr>
          <p:cNvPr id="2" name="Rectangle 1"/>
          <p:cNvSpPr/>
          <p:nvPr/>
        </p:nvSpPr>
        <p:spPr>
          <a:xfrm>
            <a:off x="4592320" y="1000443"/>
            <a:ext cx="4551680" cy="500380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3" name="TextBox 2"/>
          <p:cNvSpPr txBox="1"/>
          <p:nvPr/>
        </p:nvSpPr>
        <p:spPr>
          <a:xfrm>
            <a:off x="4895273" y="1373909"/>
            <a:ext cx="3948545" cy="615553"/>
          </a:xfrm>
          <a:prstGeom prst="rect">
            <a:avLst/>
          </a:prstGeom>
          <a:noFill/>
        </p:spPr>
        <p:txBody>
          <a:bodyPr wrap="square" rtlCol="0">
            <a:spAutoFit/>
          </a:bodyPr>
          <a:lstStyle/>
          <a:p>
            <a:r>
              <a:rPr lang="en-US" sz="1700" dirty="0" smtClean="0">
                <a:solidFill>
                  <a:schemeClr val="bg1"/>
                </a:solidFill>
                <a:latin typeface="Arial"/>
                <a:cs typeface="Arial"/>
              </a:rPr>
              <a:t>This is a text box caption to describe the photo to the left.</a:t>
            </a:r>
            <a:endParaRPr lang="en-US" sz="1700" dirty="0">
              <a:solidFill>
                <a:schemeClr val="bg1"/>
              </a:solidFill>
              <a:latin typeface="Arial"/>
              <a:cs typeface="Arial"/>
            </a:endParaRPr>
          </a:p>
        </p:txBody>
      </p:sp>
      <p:pic>
        <p:nvPicPr>
          <p:cNvPr id="8" name="Picture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1000443"/>
            <a:ext cx="4598904" cy="5003800"/>
          </a:xfrm>
          <a:prstGeom prst="rect">
            <a:avLst/>
          </a:prstGeom>
        </p:spPr>
      </p:pic>
    </p:spTree>
    <p:extLst>
      <p:ext uri="{BB962C8B-B14F-4D97-AF65-F5344CB8AC3E}">
        <p14:creationId xmlns:p14="http://schemas.microsoft.com/office/powerpoint/2010/main" val="3165473816"/>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prstGeom prst="rect">
            <a:avLst/>
          </a:prstGeom>
        </p:spPr>
        <p:txBody>
          <a:bodyPr/>
          <a:lstStyle/>
          <a:p>
            <a:r>
              <a:rPr lang="en-US" sz="3000" dirty="0" smtClean="0">
                <a:latin typeface="Arial"/>
                <a:cs typeface="Arial"/>
              </a:rPr>
              <a:t>Half Width Photo Slide</a:t>
            </a:r>
            <a:endParaRPr lang="en-US" sz="3000" dirty="0">
              <a:latin typeface="Arial"/>
              <a:cs typeface="Arial"/>
            </a:endParaRPr>
          </a:p>
        </p:txBody>
      </p:sp>
      <p:sp>
        <p:nvSpPr>
          <p:cNvPr id="2" name="Rectangle 1"/>
          <p:cNvSpPr/>
          <p:nvPr/>
        </p:nvSpPr>
        <p:spPr>
          <a:xfrm>
            <a:off x="4592320" y="1000443"/>
            <a:ext cx="4551680" cy="50038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3" name="TextBox 2"/>
          <p:cNvSpPr txBox="1"/>
          <p:nvPr/>
        </p:nvSpPr>
        <p:spPr>
          <a:xfrm>
            <a:off x="4895273" y="1373909"/>
            <a:ext cx="3948545" cy="615553"/>
          </a:xfrm>
          <a:prstGeom prst="rect">
            <a:avLst/>
          </a:prstGeom>
          <a:noFill/>
        </p:spPr>
        <p:txBody>
          <a:bodyPr wrap="square" rtlCol="0">
            <a:spAutoFit/>
          </a:bodyPr>
          <a:lstStyle/>
          <a:p>
            <a:r>
              <a:rPr lang="en-US" sz="1700" dirty="0" smtClean="0">
                <a:solidFill>
                  <a:schemeClr val="bg1"/>
                </a:solidFill>
                <a:latin typeface="Arial"/>
                <a:cs typeface="Arial"/>
              </a:rPr>
              <a:t>This is a text box caption to describe the photo to the left.</a:t>
            </a:r>
            <a:endParaRPr lang="en-US" sz="1700" dirty="0">
              <a:solidFill>
                <a:schemeClr val="bg1"/>
              </a:solidFill>
              <a:latin typeface="Arial"/>
              <a:cs typeface="Arial"/>
            </a:endParaRPr>
          </a:p>
        </p:txBody>
      </p:sp>
      <p:pic>
        <p:nvPicPr>
          <p:cNvPr id="8" name="Picture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1000443"/>
            <a:ext cx="4598904" cy="5003800"/>
          </a:xfrm>
          <a:prstGeom prst="rect">
            <a:avLst/>
          </a:prstGeom>
        </p:spPr>
      </p:pic>
    </p:spTree>
    <p:extLst>
      <p:ext uri="{BB962C8B-B14F-4D97-AF65-F5344CB8AC3E}">
        <p14:creationId xmlns:p14="http://schemas.microsoft.com/office/powerpoint/2010/main" val="4085622145"/>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773947" y="4343567"/>
            <a:ext cx="3485915" cy="1291948"/>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latin typeface="Arial"/>
              <a:cs typeface="Arial"/>
            </a:endParaRPr>
          </a:p>
        </p:txBody>
      </p:sp>
      <p:sp>
        <p:nvSpPr>
          <p:cNvPr id="13" name="Rectangle 12"/>
          <p:cNvSpPr/>
          <p:nvPr/>
        </p:nvSpPr>
        <p:spPr>
          <a:xfrm>
            <a:off x="773947" y="2788849"/>
            <a:ext cx="3485915" cy="129194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latin typeface="Arial"/>
              <a:cs typeface="Arial"/>
            </a:endParaRPr>
          </a:p>
        </p:txBody>
      </p:sp>
      <p:sp>
        <p:nvSpPr>
          <p:cNvPr id="16" name="Rectangle 15"/>
          <p:cNvSpPr/>
          <p:nvPr/>
        </p:nvSpPr>
        <p:spPr>
          <a:xfrm>
            <a:off x="773948" y="2788849"/>
            <a:ext cx="898346" cy="1291948"/>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17" name="Rectangle 16"/>
          <p:cNvSpPr/>
          <p:nvPr/>
        </p:nvSpPr>
        <p:spPr>
          <a:xfrm>
            <a:off x="773948" y="4343567"/>
            <a:ext cx="898346" cy="1291948"/>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2" name="Rectangle 1"/>
          <p:cNvSpPr/>
          <p:nvPr/>
        </p:nvSpPr>
        <p:spPr>
          <a:xfrm>
            <a:off x="773947" y="1259103"/>
            <a:ext cx="3485915" cy="12919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15" name="Rectangle 14"/>
          <p:cNvSpPr/>
          <p:nvPr/>
        </p:nvSpPr>
        <p:spPr>
          <a:xfrm>
            <a:off x="773948" y="1259103"/>
            <a:ext cx="898346" cy="1291948"/>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4" name="Title 3"/>
          <p:cNvSpPr>
            <a:spLocks noGrp="1"/>
          </p:cNvSpPr>
          <p:nvPr>
            <p:ph type="title"/>
          </p:nvPr>
        </p:nvSpPr>
        <p:spPr>
          <a:prstGeom prst="rect">
            <a:avLst/>
          </a:prstGeom>
        </p:spPr>
        <p:txBody>
          <a:bodyPr/>
          <a:lstStyle/>
          <a:p>
            <a:r>
              <a:rPr lang="en-US" sz="3000" dirty="0" smtClean="0">
                <a:latin typeface="Arial"/>
                <a:cs typeface="Arial"/>
              </a:rPr>
              <a:t>Summary</a:t>
            </a:r>
            <a:endParaRPr lang="en-US" sz="3000" dirty="0">
              <a:latin typeface="Arial"/>
              <a:cs typeface="Arial"/>
            </a:endParaRPr>
          </a:p>
        </p:txBody>
      </p:sp>
      <p:sp>
        <p:nvSpPr>
          <p:cNvPr id="47" name="TextBox 46"/>
          <p:cNvSpPr txBox="1"/>
          <p:nvPr/>
        </p:nvSpPr>
        <p:spPr>
          <a:xfrm>
            <a:off x="1000513" y="1517430"/>
            <a:ext cx="3560646" cy="677108"/>
          </a:xfrm>
          <a:prstGeom prst="rect">
            <a:avLst/>
          </a:prstGeom>
          <a:noFill/>
        </p:spPr>
        <p:txBody>
          <a:bodyPr wrap="square" rtlCol="0">
            <a:spAutoFit/>
          </a:bodyPr>
          <a:lstStyle/>
          <a:p>
            <a:r>
              <a:rPr lang="en-US" sz="3800" b="1" dirty="0" smtClean="0">
                <a:solidFill>
                  <a:srgbClr val="FFFFFF"/>
                </a:solidFill>
                <a:latin typeface="Arial"/>
                <a:cs typeface="Arial"/>
              </a:rPr>
              <a:t>1</a:t>
            </a:r>
            <a:endParaRPr lang="en-US" sz="3800" b="1" baseline="30000" dirty="0">
              <a:solidFill>
                <a:srgbClr val="FFFFFF"/>
              </a:solidFill>
              <a:latin typeface="Arial"/>
              <a:cs typeface="Arial"/>
            </a:endParaRPr>
          </a:p>
        </p:txBody>
      </p:sp>
      <p:sp>
        <p:nvSpPr>
          <p:cNvPr id="48" name="TextBox 47"/>
          <p:cNvSpPr txBox="1"/>
          <p:nvPr/>
        </p:nvSpPr>
        <p:spPr>
          <a:xfrm>
            <a:off x="1759878" y="1466043"/>
            <a:ext cx="2147218" cy="758755"/>
          </a:xfrm>
          <a:prstGeom prst="rect">
            <a:avLst/>
          </a:prstGeom>
          <a:noFill/>
        </p:spPr>
        <p:txBody>
          <a:bodyPr wrap="square" rtlCol="0">
            <a:spAutoFit/>
          </a:bodyPr>
          <a:lstStyle/>
          <a:p>
            <a:pPr>
              <a:lnSpc>
                <a:spcPts val="2660"/>
              </a:lnSpc>
            </a:pPr>
            <a:r>
              <a:rPr lang="en-US" sz="1700" dirty="0" smtClean="0">
                <a:solidFill>
                  <a:srgbClr val="FFFFFF"/>
                </a:solidFill>
                <a:latin typeface="Arial"/>
                <a:cs typeface="Arial"/>
              </a:rPr>
              <a:t>Explain the first summary point here</a:t>
            </a:r>
            <a:endParaRPr lang="en-US" sz="1700" dirty="0">
              <a:solidFill>
                <a:srgbClr val="FFFFFF"/>
              </a:solidFill>
              <a:latin typeface="Arial"/>
              <a:cs typeface="Arial"/>
            </a:endParaRPr>
          </a:p>
        </p:txBody>
      </p:sp>
      <p:sp>
        <p:nvSpPr>
          <p:cNvPr id="49" name="TextBox 48"/>
          <p:cNvSpPr txBox="1"/>
          <p:nvPr/>
        </p:nvSpPr>
        <p:spPr>
          <a:xfrm>
            <a:off x="1000513" y="3046999"/>
            <a:ext cx="3560646" cy="677108"/>
          </a:xfrm>
          <a:prstGeom prst="rect">
            <a:avLst/>
          </a:prstGeom>
          <a:noFill/>
        </p:spPr>
        <p:txBody>
          <a:bodyPr wrap="square" rtlCol="0">
            <a:spAutoFit/>
          </a:bodyPr>
          <a:lstStyle/>
          <a:p>
            <a:r>
              <a:rPr lang="en-US" sz="3800" b="1" dirty="0" smtClean="0">
                <a:solidFill>
                  <a:srgbClr val="FFFFFF"/>
                </a:solidFill>
                <a:latin typeface="Arial"/>
                <a:cs typeface="Arial"/>
              </a:rPr>
              <a:t>2</a:t>
            </a:r>
            <a:endParaRPr lang="en-US" sz="3800" b="1" baseline="30000" dirty="0">
              <a:solidFill>
                <a:srgbClr val="FFFFFF"/>
              </a:solidFill>
              <a:latin typeface="Arial"/>
              <a:cs typeface="Arial"/>
            </a:endParaRPr>
          </a:p>
        </p:txBody>
      </p:sp>
      <p:sp>
        <p:nvSpPr>
          <p:cNvPr id="50" name="TextBox 49"/>
          <p:cNvSpPr txBox="1"/>
          <p:nvPr/>
        </p:nvSpPr>
        <p:spPr>
          <a:xfrm>
            <a:off x="1759878" y="3008312"/>
            <a:ext cx="2147218" cy="758755"/>
          </a:xfrm>
          <a:prstGeom prst="rect">
            <a:avLst/>
          </a:prstGeom>
          <a:noFill/>
        </p:spPr>
        <p:txBody>
          <a:bodyPr wrap="square" rtlCol="0">
            <a:spAutoFit/>
          </a:bodyPr>
          <a:lstStyle/>
          <a:p>
            <a:pPr>
              <a:lnSpc>
                <a:spcPts val="2660"/>
              </a:lnSpc>
            </a:pPr>
            <a:r>
              <a:rPr lang="en-US" sz="1700" dirty="0" smtClean="0">
                <a:solidFill>
                  <a:srgbClr val="FFFFFF"/>
                </a:solidFill>
                <a:latin typeface="Arial"/>
                <a:cs typeface="Arial"/>
              </a:rPr>
              <a:t>Explain the second summary point here</a:t>
            </a:r>
            <a:endParaRPr lang="en-US" sz="1700" dirty="0">
              <a:solidFill>
                <a:srgbClr val="FFFFFF"/>
              </a:solidFill>
              <a:latin typeface="Arial"/>
              <a:cs typeface="Arial"/>
            </a:endParaRPr>
          </a:p>
        </p:txBody>
      </p:sp>
      <p:sp>
        <p:nvSpPr>
          <p:cNvPr id="51" name="TextBox 50"/>
          <p:cNvSpPr txBox="1"/>
          <p:nvPr/>
        </p:nvSpPr>
        <p:spPr>
          <a:xfrm>
            <a:off x="1000513" y="4634629"/>
            <a:ext cx="3560646" cy="677108"/>
          </a:xfrm>
          <a:prstGeom prst="rect">
            <a:avLst/>
          </a:prstGeom>
          <a:noFill/>
        </p:spPr>
        <p:txBody>
          <a:bodyPr wrap="square" rtlCol="0">
            <a:spAutoFit/>
          </a:bodyPr>
          <a:lstStyle/>
          <a:p>
            <a:r>
              <a:rPr lang="en-US" sz="3800" b="1" dirty="0" smtClean="0">
                <a:solidFill>
                  <a:srgbClr val="FFFFFF"/>
                </a:solidFill>
                <a:latin typeface="Arial"/>
                <a:cs typeface="Arial"/>
              </a:rPr>
              <a:t>3</a:t>
            </a:r>
            <a:endParaRPr lang="en-US" sz="3800" b="1" baseline="30000" dirty="0">
              <a:solidFill>
                <a:srgbClr val="FFFFFF"/>
              </a:solidFill>
              <a:latin typeface="Arial"/>
              <a:cs typeface="Arial"/>
            </a:endParaRPr>
          </a:p>
        </p:txBody>
      </p:sp>
      <p:sp>
        <p:nvSpPr>
          <p:cNvPr id="52" name="TextBox 51"/>
          <p:cNvSpPr txBox="1"/>
          <p:nvPr/>
        </p:nvSpPr>
        <p:spPr>
          <a:xfrm>
            <a:off x="1759878" y="4595942"/>
            <a:ext cx="2147218" cy="758755"/>
          </a:xfrm>
          <a:prstGeom prst="rect">
            <a:avLst/>
          </a:prstGeom>
          <a:noFill/>
        </p:spPr>
        <p:txBody>
          <a:bodyPr wrap="square" rtlCol="0">
            <a:spAutoFit/>
          </a:bodyPr>
          <a:lstStyle/>
          <a:p>
            <a:pPr>
              <a:lnSpc>
                <a:spcPts val="2660"/>
              </a:lnSpc>
            </a:pPr>
            <a:r>
              <a:rPr lang="en-US" sz="1700" dirty="0" smtClean="0">
                <a:solidFill>
                  <a:srgbClr val="FFFFFF"/>
                </a:solidFill>
                <a:latin typeface="Arial"/>
                <a:cs typeface="Arial"/>
              </a:rPr>
              <a:t>Explain the third summary point here</a:t>
            </a:r>
            <a:endParaRPr lang="en-US" sz="1700" dirty="0">
              <a:solidFill>
                <a:srgbClr val="FFFFFF"/>
              </a:solidFill>
              <a:latin typeface="Arial"/>
              <a:cs typeface="Arial"/>
            </a:endParaRPr>
          </a:p>
        </p:txBody>
      </p:sp>
      <p:sp>
        <p:nvSpPr>
          <p:cNvPr id="18" name="Rectangle 17"/>
          <p:cNvSpPr/>
          <p:nvPr/>
        </p:nvSpPr>
        <p:spPr>
          <a:xfrm>
            <a:off x="4561158" y="4343567"/>
            <a:ext cx="3485915" cy="1291948"/>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latin typeface="Arial"/>
              <a:cs typeface="Arial"/>
            </a:endParaRPr>
          </a:p>
        </p:txBody>
      </p:sp>
      <p:sp>
        <p:nvSpPr>
          <p:cNvPr id="19" name="Rectangle 18"/>
          <p:cNvSpPr/>
          <p:nvPr/>
        </p:nvSpPr>
        <p:spPr>
          <a:xfrm>
            <a:off x="4561158" y="2788849"/>
            <a:ext cx="3485915" cy="1291948"/>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latin typeface="Arial"/>
              <a:cs typeface="Arial"/>
            </a:endParaRPr>
          </a:p>
        </p:txBody>
      </p:sp>
      <p:sp>
        <p:nvSpPr>
          <p:cNvPr id="20" name="Rectangle 19"/>
          <p:cNvSpPr/>
          <p:nvPr/>
        </p:nvSpPr>
        <p:spPr>
          <a:xfrm>
            <a:off x="4561159" y="2788849"/>
            <a:ext cx="898346" cy="1291948"/>
          </a:xfrm>
          <a:prstGeom prst="rect">
            <a:avLst/>
          </a:prstGeom>
          <a:solidFill>
            <a:srgbClr val="092F4B"/>
          </a:solidFill>
          <a:ln>
            <a:solidFill>
              <a:srgbClr val="092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21" name="Rectangle 20"/>
          <p:cNvSpPr/>
          <p:nvPr/>
        </p:nvSpPr>
        <p:spPr>
          <a:xfrm>
            <a:off x="4561159" y="4343567"/>
            <a:ext cx="898346" cy="1291948"/>
          </a:xfrm>
          <a:prstGeom prst="rect">
            <a:avLst/>
          </a:prstGeom>
          <a:solidFill>
            <a:srgbClr val="14528A"/>
          </a:solidFill>
          <a:ln>
            <a:solidFill>
              <a:srgbClr val="1452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22" name="Rectangle 21"/>
          <p:cNvSpPr/>
          <p:nvPr/>
        </p:nvSpPr>
        <p:spPr>
          <a:xfrm>
            <a:off x="4561158" y="1259103"/>
            <a:ext cx="3485915" cy="1291948"/>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latin typeface="Arial"/>
              <a:cs typeface="Arial"/>
            </a:endParaRPr>
          </a:p>
        </p:txBody>
      </p:sp>
      <p:sp>
        <p:nvSpPr>
          <p:cNvPr id="23" name="Rectangle 22"/>
          <p:cNvSpPr/>
          <p:nvPr/>
        </p:nvSpPr>
        <p:spPr>
          <a:xfrm>
            <a:off x="4561159" y="1259103"/>
            <a:ext cx="898346" cy="1291948"/>
          </a:xfrm>
          <a:prstGeom prst="rect">
            <a:avLst/>
          </a:prstGeom>
          <a:solidFill>
            <a:srgbClr val="9F44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24" name="TextBox 23"/>
          <p:cNvSpPr txBox="1"/>
          <p:nvPr/>
        </p:nvSpPr>
        <p:spPr>
          <a:xfrm>
            <a:off x="4787724" y="1517430"/>
            <a:ext cx="3560646" cy="677108"/>
          </a:xfrm>
          <a:prstGeom prst="rect">
            <a:avLst/>
          </a:prstGeom>
          <a:noFill/>
        </p:spPr>
        <p:txBody>
          <a:bodyPr wrap="square" rtlCol="0">
            <a:spAutoFit/>
          </a:bodyPr>
          <a:lstStyle/>
          <a:p>
            <a:r>
              <a:rPr lang="en-US" sz="3800" b="1" dirty="0" smtClean="0">
                <a:solidFill>
                  <a:srgbClr val="FFFFFF"/>
                </a:solidFill>
                <a:latin typeface="Arial"/>
                <a:cs typeface="Arial"/>
              </a:rPr>
              <a:t>1</a:t>
            </a:r>
            <a:endParaRPr lang="en-US" sz="3800" b="1" baseline="30000" dirty="0">
              <a:solidFill>
                <a:srgbClr val="FFFFFF"/>
              </a:solidFill>
              <a:latin typeface="Arial"/>
              <a:cs typeface="Arial"/>
            </a:endParaRPr>
          </a:p>
        </p:txBody>
      </p:sp>
      <p:sp>
        <p:nvSpPr>
          <p:cNvPr id="25" name="TextBox 24"/>
          <p:cNvSpPr txBox="1"/>
          <p:nvPr/>
        </p:nvSpPr>
        <p:spPr>
          <a:xfrm>
            <a:off x="5547089" y="1466043"/>
            <a:ext cx="2147218" cy="758755"/>
          </a:xfrm>
          <a:prstGeom prst="rect">
            <a:avLst/>
          </a:prstGeom>
          <a:noFill/>
        </p:spPr>
        <p:txBody>
          <a:bodyPr wrap="square" rtlCol="0">
            <a:spAutoFit/>
          </a:bodyPr>
          <a:lstStyle/>
          <a:p>
            <a:pPr>
              <a:lnSpc>
                <a:spcPts val="2660"/>
              </a:lnSpc>
            </a:pPr>
            <a:r>
              <a:rPr lang="en-US" sz="1700" dirty="0" smtClean="0">
                <a:solidFill>
                  <a:srgbClr val="FFFFFF"/>
                </a:solidFill>
                <a:latin typeface="Arial"/>
                <a:cs typeface="Arial"/>
              </a:rPr>
              <a:t>Explain the first summary point here</a:t>
            </a:r>
            <a:endParaRPr lang="en-US" sz="1700" dirty="0">
              <a:solidFill>
                <a:srgbClr val="FFFFFF"/>
              </a:solidFill>
              <a:latin typeface="Arial"/>
              <a:cs typeface="Arial"/>
            </a:endParaRPr>
          </a:p>
        </p:txBody>
      </p:sp>
      <p:sp>
        <p:nvSpPr>
          <p:cNvPr id="26" name="TextBox 25"/>
          <p:cNvSpPr txBox="1"/>
          <p:nvPr/>
        </p:nvSpPr>
        <p:spPr>
          <a:xfrm>
            <a:off x="4787724" y="3046999"/>
            <a:ext cx="3560646" cy="677108"/>
          </a:xfrm>
          <a:prstGeom prst="rect">
            <a:avLst/>
          </a:prstGeom>
          <a:noFill/>
        </p:spPr>
        <p:txBody>
          <a:bodyPr wrap="square" rtlCol="0">
            <a:spAutoFit/>
          </a:bodyPr>
          <a:lstStyle/>
          <a:p>
            <a:r>
              <a:rPr lang="en-US" sz="3800" b="1" dirty="0" smtClean="0">
                <a:solidFill>
                  <a:srgbClr val="FFFFFF"/>
                </a:solidFill>
                <a:latin typeface="Arial"/>
                <a:cs typeface="Arial"/>
              </a:rPr>
              <a:t>2</a:t>
            </a:r>
            <a:endParaRPr lang="en-US" sz="3800" b="1" baseline="30000" dirty="0">
              <a:solidFill>
                <a:srgbClr val="FFFFFF"/>
              </a:solidFill>
              <a:latin typeface="Arial"/>
              <a:cs typeface="Arial"/>
            </a:endParaRPr>
          </a:p>
        </p:txBody>
      </p:sp>
      <p:sp>
        <p:nvSpPr>
          <p:cNvPr id="27" name="TextBox 26"/>
          <p:cNvSpPr txBox="1"/>
          <p:nvPr/>
        </p:nvSpPr>
        <p:spPr>
          <a:xfrm>
            <a:off x="5547089" y="3008312"/>
            <a:ext cx="2147218" cy="758755"/>
          </a:xfrm>
          <a:prstGeom prst="rect">
            <a:avLst/>
          </a:prstGeom>
          <a:noFill/>
        </p:spPr>
        <p:txBody>
          <a:bodyPr wrap="square" rtlCol="0">
            <a:spAutoFit/>
          </a:bodyPr>
          <a:lstStyle/>
          <a:p>
            <a:pPr>
              <a:lnSpc>
                <a:spcPts val="2660"/>
              </a:lnSpc>
            </a:pPr>
            <a:r>
              <a:rPr lang="en-US" sz="1700" dirty="0" smtClean="0">
                <a:solidFill>
                  <a:srgbClr val="FFFFFF"/>
                </a:solidFill>
                <a:latin typeface="Arial"/>
                <a:cs typeface="Arial"/>
              </a:rPr>
              <a:t>Explain the second summary point here</a:t>
            </a:r>
            <a:endParaRPr lang="en-US" sz="1700" dirty="0">
              <a:solidFill>
                <a:srgbClr val="FFFFFF"/>
              </a:solidFill>
              <a:latin typeface="Arial"/>
              <a:cs typeface="Arial"/>
            </a:endParaRPr>
          </a:p>
        </p:txBody>
      </p:sp>
      <p:sp>
        <p:nvSpPr>
          <p:cNvPr id="28" name="TextBox 27"/>
          <p:cNvSpPr txBox="1"/>
          <p:nvPr/>
        </p:nvSpPr>
        <p:spPr>
          <a:xfrm>
            <a:off x="4787724" y="4634629"/>
            <a:ext cx="3560646" cy="677108"/>
          </a:xfrm>
          <a:prstGeom prst="rect">
            <a:avLst/>
          </a:prstGeom>
          <a:noFill/>
        </p:spPr>
        <p:txBody>
          <a:bodyPr wrap="square" rtlCol="0">
            <a:spAutoFit/>
          </a:bodyPr>
          <a:lstStyle/>
          <a:p>
            <a:r>
              <a:rPr lang="en-US" sz="3800" b="1" dirty="0" smtClean="0">
                <a:solidFill>
                  <a:srgbClr val="FFFFFF"/>
                </a:solidFill>
                <a:latin typeface="Arial"/>
                <a:cs typeface="Arial"/>
              </a:rPr>
              <a:t>3</a:t>
            </a:r>
            <a:endParaRPr lang="en-US" sz="3800" b="1" baseline="30000" dirty="0">
              <a:solidFill>
                <a:srgbClr val="FFFFFF"/>
              </a:solidFill>
              <a:latin typeface="Arial"/>
              <a:cs typeface="Arial"/>
            </a:endParaRPr>
          </a:p>
        </p:txBody>
      </p:sp>
      <p:sp>
        <p:nvSpPr>
          <p:cNvPr id="29" name="TextBox 28"/>
          <p:cNvSpPr txBox="1"/>
          <p:nvPr/>
        </p:nvSpPr>
        <p:spPr>
          <a:xfrm>
            <a:off x="5547089" y="4595942"/>
            <a:ext cx="2147218" cy="758755"/>
          </a:xfrm>
          <a:prstGeom prst="rect">
            <a:avLst/>
          </a:prstGeom>
          <a:noFill/>
        </p:spPr>
        <p:txBody>
          <a:bodyPr wrap="square" rtlCol="0">
            <a:spAutoFit/>
          </a:bodyPr>
          <a:lstStyle/>
          <a:p>
            <a:pPr>
              <a:lnSpc>
                <a:spcPts val="2660"/>
              </a:lnSpc>
            </a:pPr>
            <a:r>
              <a:rPr lang="en-US" sz="1700" dirty="0" smtClean="0">
                <a:solidFill>
                  <a:srgbClr val="FFFFFF"/>
                </a:solidFill>
                <a:latin typeface="Arial"/>
                <a:cs typeface="Arial"/>
              </a:rPr>
              <a:t>Explain the third summary point here</a:t>
            </a:r>
            <a:endParaRPr lang="en-US" sz="1700" dirty="0">
              <a:solidFill>
                <a:srgbClr val="FFFFFF"/>
              </a:solidFill>
              <a:latin typeface="Arial"/>
              <a:cs typeface="Arial"/>
            </a:endParaRPr>
          </a:p>
        </p:txBody>
      </p:sp>
    </p:spTree>
    <p:extLst>
      <p:ext uri="{BB962C8B-B14F-4D97-AF65-F5344CB8AC3E}">
        <p14:creationId xmlns:p14="http://schemas.microsoft.com/office/powerpoint/2010/main" val="4070189474"/>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738598" y="736024"/>
            <a:ext cx="6405402" cy="224925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sz="1350" dirty="0">
              <a:solidFill>
                <a:prstClr val="white"/>
              </a:solidFill>
              <a:latin typeface="Arial"/>
              <a:cs typeface="Arial"/>
            </a:endParaRPr>
          </a:p>
        </p:txBody>
      </p:sp>
      <p:sp>
        <p:nvSpPr>
          <p:cNvPr id="7" name="Text Placeholder 32"/>
          <p:cNvSpPr txBox="1">
            <a:spLocks/>
          </p:cNvSpPr>
          <p:nvPr/>
        </p:nvSpPr>
        <p:spPr bwMode="auto">
          <a:xfrm>
            <a:off x="2968430" y="1603503"/>
            <a:ext cx="4808999" cy="91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r>
              <a:rPr lang="en-US" sz="1900" dirty="0">
                <a:solidFill>
                  <a:schemeClr val="bg1"/>
                </a:solidFill>
                <a:latin typeface="Arial"/>
                <a:cs typeface="Arial"/>
              </a:rPr>
              <a:t>Reach </a:t>
            </a:r>
            <a:r>
              <a:rPr lang="en-US" sz="1900" dirty="0" smtClean="0">
                <a:solidFill>
                  <a:schemeClr val="bg1"/>
                </a:solidFill>
                <a:latin typeface="Arial"/>
                <a:cs typeface="Arial"/>
              </a:rPr>
              <a:t>us at:</a:t>
            </a:r>
          </a:p>
          <a:p>
            <a:r>
              <a:rPr lang="en-US" sz="1900" dirty="0" smtClean="0">
                <a:solidFill>
                  <a:schemeClr val="bg1"/>
                </a:solidFill>
                <a:latin typeface="Arial"/>
                <a:cs typeface="Arial"/>
              </a:rPr>
              <a:t>Email: </a:t>
            </a:r>
            <a:r>
              <a:rPr lang="en-US" sz="1900" dirty="0" err="1" smtClean="0">
                <a:solidFill>
                  <a:schemeClr val="bg1"/>
                </a:solidFill>
                <a:latin typeface="Arial"/>
                <a:cs typeface="Arial"/>
              </a:rPr>
              <a:t>engagement@icann.org</a:t>
            </a:r>
            <a:endParaRPr lang="en-US" sz="1900" dirty="0" smtClean="0">
              <a:solidFill>
                <a:schemeClr val="bg1"/>
              </a:solidFill>
              <a:latin typeface="Arial"/>
              <a:cs typeface="Arial"/>
            </a:endParaRPr>
          </a:p>
          <a:p>
            <a:r>
              <a:rPr lang="en-US" sz="1900" dirty="0" smtClean="0">
                <a:solidFill>
                  <a:schemeClr val="bg1"/>
                </a:solidFill>
                <a:latin typeface="Arial"/>
                <a:cs typeface="Arial"/>
              </a:rPr>
              <a:t>Website: </a:t>
            </a:r>
            <a:r>
              <a:rPr lang="en-US" sz="1900" dirty="0" err="1" smtClean="0">
                <a:solidFill>
                  <a:schemeClr val="bg1"/>
                </a:solidFill>
                <a:latin typeface="Arial"/>
                <a:cs typeface="Arial"/>
              </a:rPr>
              <a:t>icann.org</a:t>
            </a:r>
            <a:endParaRPr lang="en-US" sz="1900" dirty="0" smtClean="0">
              <a:solidFill>
                <a:schemeClr val="bg1"/>
              </a:solidFill>
              <a:latin typeface="Arial"/>
              <a:cs typeface="Arial"/>
            </a:endParaRPr>
          </a:p>
        </p:txBody>
      </p:sp>
      <p:sp>
        <p:nvSpPr>
          <p:cNvPr id="8" name="Text Placeholder 33"/>
          <p:cNvSpPr txBox="1">
            <a:spLocks/>
          </p:cNvSpPr>
          <p:nvPr/>
        </p:nvSpPr>
        <p:spPr bwMode="auto">
          <a:xfrm>
            <a:off x="2968430" y="1099944"/>
            <a:ext cx="4808999" cy="393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514350" indent="-171450" defTabSz="455613">
              <a:defRPr>
                <a:solidFill>
                  <a:schemeClr val="tx1"/>
                </a:solidFill>
                <a:latin typeface="Calibri" charset="0"/>
                <a:ea typeface="ＭＳ Ｐゴシック" charset="0"/>
              </a:defRPr>
            </a:lvl2pPr>
            <a:lvl3pPr marL="857250" indent="-171450" defTabSz="455613">
              <a:defRPr>
                <a:solidFill>
                  <a:schemeClr val="tx1"/>
                </a:solidFill>
                <a:latin typeface="Calibri" charset="0"/>
                <a:ea typeface="ＭＳ Ｐゴシック" charset="0"/>
              </a:defRPr>
            </a:lvl3pPr>
            <a:lvl4pPr marL="1200150" indent="-171450" defTabSz="455613">
              <a:defRPr>
                <a:solidFill>
                  <a:schemeClr val="tx1"/>
                </a:solidFill>
                <a:latin typeface="Calibri" charset="0"/>
                <a:ea typeface="ＭＳ Ｐゴシック" charset="0"/>
              </a:defRPr>
            </a:lvl4pPr>
            <a:lvl5pPr marL="1543050" indent="-171450" defTabSz="455613">
              <a:defRPr>
                <a:solidFill>
                  <a:schemeClr val="tx1"/>
                </a:solidFill>
                <a:latin typeface="Calibri" charset="0"/>
                <a:ea typeface="ＭＳ Ｐゴシック" charset="0"/>
              </a:defRPr>
            </a:lvl5pPr>
            <a:lvl6pPr marL="2000250" indent="-171450" defTabSz="455613" fontAlgn="base">
              <a:spcBef>
                <a:spcPct val="0"/>
              </a:spcBef>
              <a:spcAft>
                <a:spcPct val="0"/>
              </a:spcAft>
              <a:defRPr>
                <a:solidFill>
                  <a:schemeClr val="tx1"/>
                </a:solidFill>
                <a:latin typeface="Calibri" charset="0"/>
                <a:ea typeface="ＭＳ Ｐゴシック" charset="0"/>
              </a:defRPr>
            </a:lvl6pPr>
            <a:lvl7pPr marL="2457450" indent="-171450" defTabSz="455613" fontAlgn="base">
              <a:spcBef>
                <a:spcPct val="0"/>
              </a:spcBef>
              <a:spcAft>
                <a:spcPct val="0"/>
              </a:spcAft>
              <a:defRPr>
                <a:solidFill>
                  <a:schemeClr val="tx1"/>
                </a:solidFill>
                <a:latin typeface="Calibri" charset="0"/>
                <a:ea typeface="ＭＳ Ｐゴシック" charset="0"/>
              </a:defRPr>
            </a:lvl7pPr>
            <a:lvl8pPr marL="2914650" indent="-171450" defTabSz="455613" fontAlgn="base">
              <a:spcBef>
                <a:spcPct val="0"/>
              </a:spcBef>
              <a:spcAft>
                <a:spcPct val="0"/>
              </a:spcAft>
              <a:defRPr>
                <a:solidFill>
                  <a:schemeClr val="tx1"/>
                </a:solidFill>
                <a:latin typeface="Calibri" charset="0"/>
                <a:ea typeface="ＭＳ Ｐゴシック" charset="0"/>
              </a:defRPr>
            </a:lvl8pPr>
            <a:lvl9pPr marL="3371850" indent="-171450" defTabSz="455613" fontAlgn="base">
              <a:spcBef>
                <a:spcPct val="0"/>
              </a:spcBef>
              <a:spcAft>
                <a:spcPct val="0"/>
              </a:spcAft>
              <a:defRPr>
                <a:solidFill>
                  <a:schemeClr val="tx1"/>
                </a:solidFill>
                <a:latin typeface="Calibri" charset="0"/>
                <a:ea typeface="ＭＳ Ｐゴシック" charset="0"/>
              </a:defRPr>
            </a:lvl9pPr>
          </a:lstStyle>
          <a:p>
            <a:pPr>
              <a:lnSpc>
                <a:spcPct val="90000"/>
              </a:lnSpc>
              <a:spcBef>
                <a:spcPct val="20000"/>
              </a:spcBef>
            </a:pPr>
            <a:r>
              <a:rPr lang="en-AU" sz="2700" b="1" dirty="0">
                <a:solidFill>
                  <a:schemeClr val="bg1"/>
                </a:solidFill>
                <a:latin typeface="Arial"/>
                <a:ea typeface="Segoe UI" charset="0"/>
                <a:cs typeface="Arial"/>
              </a:rPr>
              <a:t>Thank You and Questions</a:t>
            </a:r>
          </a:p>
        </p:txBody>
      </p:sp>
      <p:sp>
        <p:nvSpPr>
          <p:cNvPr id="18" name="Rectangle 17"/>
          <p:cNvSpPr/>
          <p:nvPr/>
        </p:nvSpPr>
        <p:spPr>
          <a:xfrm>
            <a:off x="1" y="736024"/>
            <a:ext cx="2693114" cy="224925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sz="1350">
              <a:solidFill>
                <a:prstClr val="white"/>
              </a:solidFill>
              <a:latin typeface="Arial"/>
              <a:cs typeface="Arial"/>
            </a:endParaRPr>
          </a:p>
        </p:txBody>
      </p:sp>
      <p:sp>
        <p:nvSpPr>
          <p:cNvPr id="39" name="Title 38"/>
          <p:cNvSpPr>
            <a:spLocks noGrp="1"/>
          </p:cNvSpPr>
          <p:nvPr>
            <p:ph type="title"/>
          </p:nvPr>
        </p:nvSpPr>
        <p:spPr>
          <a:prstGeom prst="rect">
            <a:avLst/>
          </a:prstGeom>
        </p:spPr>
        <p:txBody>
          <a:bodyPr/>
          <a:lstStyle/>
          <a:p>
            <a:r>
              <a:rPr lang="en-US" sz="3000" dirty="0" smtClean="0">
                <a:latin typeface="Arial"/>
                <a:cs typeface="Arial"/>
              </a:rPr>
              <a:t>Engage with ICANN</a:t>
            </a:r>
            <a:endParaRPr lang="en-US" sz="3000" dirty="0">
              <a:latin typeface="Arial"/>
              <a:cs typeface="Arial"/>
            </a:endParaRPr>
          </a:p>
        </p:txBody>
      </p:sp>
      <p:pic>
        <p:nvPicPr>
          <p:cNvPr id="40" name="Picture 39" descr="ICANN_Logo_W.eps"/>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61982" y="921876"/>
            <a:ext cx="2366915" cy="1837061"/>
          </a:xfrm>
          <a:prstGeom prst="rect">
            <a:avLst/>
          </a:prstGeom>
        </p:spPr>
      </p:pic>
      <p:sp>
        <p:nvSpPr>
          <p:cNvPr id="24" name="Text Placeholder 32"/>
          <p:cNvSpPr txBox="1">
            <a:spLocks/>
          </p:cNvSpPr>
          <p:nvPr/>
        </p:nvSpPr>
        <p:spPr>
          <a:xfrm>
            <a:off x="5325979" y="5080325"/>
            <a:ext cx="29493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Arial"/>
                <a:ea typeface="Segoe UI" panose="020B0502040204020203" pitchFamily="34" charset="0"/>
                <a:cs typeface="Arial"/>
              </a:rPr>
              <a:t>flickr.com</a:t>
            </a:r>
            <a:r>
              <a:rPr lang="en-US" sz="1400" dirty="0">
                <a:solidFill>
                  <a:srgbClr val="0A304B"/>
                </a:solidFill>
                <a:latin typeface="Arial"/>
                <a:ea typeface="Segoe UI" panose="020B0502040204020203" pitchFamily="34" charset="0"/>
                <a:cs typeface="Arial"/>
              </a:rPr>
              <a:t>/photos/</a:t>
            </a:r>
            <a:r>
              <a:rPr lang="en-US" sz="1400" dirty="0" err="1">
                <a:solidFill>
                  <a:srgbClr val="0A304B"/>
                </a:solidFill>
                <a:latin typeface="Arial"/>
                <a:ea typeface="Segoe UI" panose="020B0502040204020203" pitchFamily="34" charset="0"/>
                <a:cs typeface="Arial"/>
              </a:rPr>
              <a:t>icann</a:t>
            </a:r>
            <a:endParaRPr lang="en-US" sz="1400" dirty="0">
              <a:solidFill>
                <a:srgbClr val="0A304B"/>
              </a:solidFill>
              <a:latin typeface="Arial"/>
              <a:ea typeface="Segoe UI" panose="020B0502040204020203" pitchFamily="34" charset="0"/>
              <a:cs typeface="Arial"/>
            </a:endParaRPr>
          </a:p>
        </p:txBody>
      </p:sp>
      <p:pic>
        <p:nvPicPr>
          <p:cNvPr id="41" name="Picture 40" descr="1420947842_social_style_3_flikr-128.png">
            <a:hlinkClick r:id="rId4" action="ppaction://hlinkfile"/>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325979" y="4715893"/>
            <a:ext cx="365760" cy="365760"/>
          </a:xfrm>
          <a:prstGeom prst="rect">
            <a:avLst/>
          </a:prstGeom>
        </p:spPr>
      </p:pic>
      <p:sp>
        <p:nvSpPr>
          <p:cNvPr id="34" name="Text Placeholder 32"/>
          <p:cNvSpPr txBox="1">
            <a:spLocks/>
          </p:cNvSpPr>
          <p:nvPr/>
        </p:nvSpPr>
        <p:spPr>
          <a:xfrm>
            <a:off x="1235726" y="5937473"/>
            <a:ext cx="3169242"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Arial"/>
                <a:ea typeface="Segoe UI" panose="020B0502040204020203" pitchFamily="34" charset="0"/>
                <a:cs typeface="Arial"/>
              </a:rPr>
              <a:t>linkedin.com</a:t>
            </a:r>
            <a:r>
              <a:rPr lang="en-US" sz="1400" dirty="0">
                <a:solidFill>
                  <a:srgbClr val="0A304B"/>
                </a:solidFill>
                <a:latin typeface="Arial"/>
                <a:ea typeface="Segoe UI" panose="020B0502040204020203" pitchFamily="34" charset="0"/>
                <a:cs typeface="Arial"/>
              </a:rPr>
              <a:t>/company/</a:t>
            </a:r>
            <a:r>
              <a:rPr lang="en-US" sz="1400" dirty="0" err="1">
                <a:solidFill>
                  <a:srgbClr val="0A304B"/>
                </a:solidFill>
                <a:latin typeface="Arial"/>
                <a:ea typeface="Segoe UI" panose="020B0502040204020203" pitchFamily="34" charset="0"/>
                <a:cs typeface="Arial"/>
              </a:rPr>
              <a:t>icann</a:t>
            </a:r>
            <a:endParaRPr lang="en-US" sz="1400" dirty="0">
              <a:solidFill>
                <a:srgbClr val="0A304B"/>
              </a:solidFill>
              <a:latin typeface="Arial"/>
              <a:ea typeface="Segoe UI" panose="020B0502040204020203" pitchFamily="34" charset="0"/>
              <a:cs typeface="Arial"/>
            </a:endParaRPr>
          </a:p>
        </p:txBody>
      </p:sp>
      <p:pic>
        <p:nvPicPr>
          <p:cNvPr id="45" name="Picture 44" descr="1420948164_social_style_3_in-128.png">
            <a:hlinkClick r:id="rId6" action="ppaction://hlinkfile"/>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235726" y="5571713"/>
            <a:ext cx="365760" cy="365760"/>
          </a:xfrm>
          <a:prstGeom prst="rect">
            <a:avLst/>
          </a:prstGeom>
        </p:spPr>
      </p:pic>
      <p:sp>
        <p:nvSpPr>
          <p:cNvPr id="32" name="Text Placeholder 32"/>
          <p:cNvSpPr txBox="1">
            <a:spLocks/>
          </p:cNvSpPr>
          <p:nvPr/>
        </p:nvSpPr>
        <p:spPr>
          <a:xfrm>
            <a:off x="1235727" y="3438936"/>
            <a:ext cx="2342226"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Arial"/>
                <a:ea typeface="Segoe UI" panose="020B0502040204020203" pitchFamily="34" charset="0"/>
                <a:cs typeface="Arial"/>
              </a:rPr>
              <a:t>twitter.com</a:t>
            </a:r>
            <a:r>
              <a:rPr lang="en-US" sz="1400" dirty="0" smtClean="0">
                <a:solidFill>
                  <a:srgbClr val="0A304B"/>
                </a:solidFill>
                <a:latin typeface="Arial"/>
                <a:ea typeface="Segoe UI" panose="020B0502040204020203" pitchFamily="34" charset="0"/>
                <a:cs typeface="Arial"/>
              </a:rPr>
              <a:t>/</a:t>
            </a:r>
            <a:r>
              <a:rPr lang="en-US" sz="1400" dirty="0" err="1" smtClean="0">
                <a:solidFill>
                  <a:srgbClr val="0A304B"/>
                </a:solidFill>
                <a:latin typeface="Arial"/>
                <a:ea typeface="Segoe UI" panose="020B0502040204020203" pitchFamily="34" charset="0"/>
                <a:cs typeface="Arial"/>
              </a:rPr>
              <a:t>icann</a:t>
            </a:r>
            <a:endParaRPr lang="en-US" sz="1400" dirty="0">
              <a:solidFill>
                <a:srgbClr val="0A304B"/>
              </a:solidFill>
              <a:latin typeface="Arial"/>
              <a:ea typeface="Segoe UI" panose="020B0502040204020203" pitchFamily="34" charset="0"/>
              <a:cs typeface="Arial"/>
            </a:endParaRPr>
          </a:p>
        </p:txBody>
      </p:sp>
      <p:pic>
        <p:nvPicPr>
          <p:cNvPr id="46" name="Picture 45" descr="1420948433_social_style_3_twiter-128.png">
            <a:hlinkClick r:id="rId8" action="ppaction://hlinkfile"/>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1235726" y="3073176"/>
            <a:ext cx="365760" cy="365760"/>
          </a:xfrm>
          <a:prstGeom prst="rect">
            <a:avLst/>
          </a:prstGeom>
        </p:spPr>
      </p:pic>
      <p:sp>
        <p:nvSpPr>
          <p:cNvPr id="33" name="Text Placeholder 32"/>
          <p:cNvSpPr txBox="1">
            <a:spLocks/>
          </p:cNvSpPr>
          <p:nvPr/>
        </p:nvSpPr>
        <p:spPr>
          <a:xfrm>
            <a:off x="1235726" y="4258499"/>
            <a:ext cx="3262961"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Arial"/>
                <a:ea typeface="Segoe UI" panose="020B0502040204020203" pitchFamily="34" charset="0"/>
                <a:cs typeface="Arial"/>
              </a:rPr>
              <a:t>facebook.com</a:t>
            </a:r>
            <a:r>
              <a:rPr lang="en-US" sz="1400" dirty="0">
                <a:solidFill>
                  <a:srgbClr val="0A304B"/>
                </a:solidFill>
                <a:latin typeface="Arial"/>
                <a:ea typeface="Segoe UI" panose="020B0502040204020203" pitchFamily="34" charset="0"/>
                <a:cs typeface="Arial"/>
              </a:rPr>
              <a:t>/</a:t>
            </a:r>
            <a:r>
              <a:rPr lang="en-US" sz="1400" dirty="0" err="1">
                <a:solidFill>
                  <a:srgbClr val="0A304B"/>
                </a:solidFill>
                <a:latin typeface="Arial"/>
                <a:ea typeface="Segoe UI" panose="020B0502040204020203" pitchFamily="34" charset="0"/>
                <a:cs typeface="Arial"/>
              </a:rPr>
              <a:t>icannorg</a:t>
            </a:r>
            <a:endParaRPr lang="en-US" sz="1400" dirty="0">
              <a:solidFill>
                <a:srgbClr val="0A304B"/>
              </a:solidFill>
              <a:latin typeface="Arial"/>
              <a:ea typeface="Segoe UI" panose="020B0502040204020203" pitchFamily="34" charset="0"/>
              <a:cs typeface="Arial"/>
            </a:endParaRPr>
          </a:p>
        </p:txBody>
      </p:sp>
      <p:pic>
        <p:nvPicPr>
          <p:cNvPr id="42" name="Picture 41" descr="1420948141_social_style_3_facebook-128.png">
            <a:hlinkClick r:id="rId10" action="ppaction://hlinkfile"/>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1235727" y="3892739"/>
            <a:ext cx="365760" cy="365760"/>
          </a:xfrm>
          <a:prstGeom prst="rect">
            <a:avLst/>
          </a:prstGeom>
        </p:spPr>
      </p:pic>
      <p:sp>
        <p:nvSpPr>
          <p:cNvPr id="23" name="Text Placeholder 32"/>
          <p:cNvSpPr txBox="1">
            <a:spLocks/>
          </p:cNvSpPr>
          <p:nvPr/>
        </p:nvSpPr>
        <p:spPr>
          <a:xfrm>
            <a:off x="5325979" y="4258499"/>
            <a:ext cx="2673232"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Arial"/>
                <a:ea typeface="Segoe UI" panose="020B0502040204020203" pitchFamily="34" charset="0"/>
                <a:cs typeface="Arial"/>
              </a:rPr>
              <a:t>weibo.com</a:t>
            </a:r>
            <a:r>
              <a:rPr lang="en-US" sz="1400" dirty="0" smtClean="0">
                <a:solidFill>
                  <a:srgbClr val="0A304B"/>
                </a:solidFill>
                <a:latin typeface="Arial"/>
                <a:ea typeface="Segoe UI" panose="020B0502040204020203" pitchFamily="34" charset="0"/>
                <a:cs typeface="Arial"/>
              </a:rPr>
              <a:t>/</a:t>
            </a:r>
            <a:r>
              <a:rPr lang="en-US" sz="1400" dirty="0" err="1" smtClean="0">
                <a:solidFill>
                  <a:srgbClr val="0A304B"/>
                </a:solidFill>
                <a:latin typeface="Arial"/>
                <a:ea typeface="Segoe UI" panose="020B0502040204020203" pitchFamily="34" charset="0"/>
                <a:cs typeface="Arial"/>
              </a:rPr>
              <a:t>ICANNorg</a:t>
            </a:r>
            <a:endParaRPr lang="en-US" sz="1400" dirty="0">
              <a:solidFill>
                <a:srgbClr val="0A304B"/>
              </a:solidFill>
              <a:latin typeface="Arial"/>
              <a:ea typeface="Segoe UI" panose="020B0502040204020203" pitchFamily="34" charset="0"/>
              <a:cs typeface="Arial"/>
            </a:endParaRPr>
          </a:p>
        </p:txBody>
      </p:sp>
      <p:pic>
        <p:nvPicPr>
          <p:cNvPr id="48" name="Picture 47" descr="1420948525_cssi_sina_weibo-128.png">
            <a:hlinkClick r:id="rId12" action="ppaction://hlinkfile"/>
          </p:cNvPr>
          <p:cNvPicPr>
            <a:picLocks noChangeAspect="1"/>
          </p:cNvPicPr>
          <p:nvPr/>
        </p:nvPicPr>
        <p:blipFill>
          <a:blip r:embed="rId13" cstate="email">
            <a:extLst>
              <a:ext uri="{28A0092B-C50C-407E-A947-70E740481C1C}">
                <a14:useLocalDpi xmlns:a14="http://schemas.microsoft.com/office/drawing/2010/main"/>
              </a:ext>
            </a:extLst>
          </a:blip>
          <a:stretch>
            <a:fillRect/>
          </a:stretch>
        </p:blipFill>
        <p:spPr>
          <a:xfrm>
            <a:off x="5325977" y="3889776"/>
            <a:ext cx="365762" cy="365760"/>
          </a:xfrm>
          <a:prstGeom prst="rect">
            <a:avLst/>
          </a:prstGeom>
        </p:spPr>
      </p:pic>
      <p:pic>
        <p:nvPicPr>
          <p:cNvPr id="43" name="Picture 42" descr="1420948149_social_style_3_youtube-128.png">
            <a:hlinkClick r:id="rId14" action="ppaction://hlinkfile"/>
          </p:cNvPr>
          <p:cNvPicPr>
            <a:picLocks noChangeAspect="1"/>
          </p:cNvPicPr>
          <p:nvPr/>
        </p:nvPicPr>
        <p:blipFill>
          <a:blip r:embed="rId15" cstate="email">
            <a:extLst>
              <a:ext uri="{28A0092B-C50C-407E-A947-70E740481C1C}">
                <a14:useLocalDpi xmlns:a14="http://schemas.microsoft.com/office/drawing/2010/main"/>
              </a:ext>
            </a:extLst>
          </a:blip>
          <a:stretch>
            <a:fillRect/>
          </a:stretch>
        </p:blipFill>
        <p:spPr>
          <a:xfrm>
            <a:off x="1235726" y="4721075"/>
            <a:ext cx="365760" cy="365760"/>
          </a:xfrm>
          <a:prstGeom prst="rect">
            <a:avLst/>
          </a:prstGeom>
        </p:spPr>
      </p:pic>
      <p:sp>
        <p:nvSpPr>
          <p:cNvPr id="28" name="Text Placeholder 32"/>
          <p:cNvSpPr txBox="1">
            <a:spLocks/>
          </p:cNvSpPr>
          <p:nvPr/>
        </p:nvSpPr>
        <p:spPr>
          <a:xfrm>
            <a:off x="1235726" y="5080325"/>
            <a:ext cx="3169242"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Arial"/>
                <a:ea typeface="Segoe UI" panose="020B0502040204020203" pitchFamily="34" charset="0"/>
                <a:cs typeface="Arial"/>
              </a:rPr>
              <a:t>youtube.com</a:t>
            </a:r>
            <a:r>
              <a:rPr lang="en-US" sz="1400" dirty="0">
                <a:solidFill>
                  <a:srgbClr val="0A304B"/>
                </a:solidFill>
                <a:latin typeface="Arial"/>
                <a:ea typeface="Segoe UI" panose="020B0502040204020203" pitchFamily="34" charset="0"/>
                <a:cs typeface="Arial"/>
              </a:rPr>
              <a:t>/user/</a:t>
            </a:r>
            <a:r>
              <a:rPr lang="en-US" sz="1400" dirty="0" err="1">
                <a:solidFill>
                  <a:srgbClr val="0A304B"/>
                </a:solidFill>
                <a:latin typeface="Arial"/>
                <a:ea typeface="Segoe UI" panose="020B0502040204020203" pitchFamily="34" charset="0"/>
                <a:cs typeface="Arial"/>
              </a:rPr>
              <a:t>icannnews</a:t>
            </a:r>
            <a:endParaRPr lang="en-US" sz="1400" dirty="0">
              <a:solidFill>
                <a:srgbClr val="0A304B"/>
              </a:solidFill>
              <a:latin typeface="Arial"/>
              <a:ea typeface="Segoe UI" panose="020B0502040204020203" pitchFamily="34" charset="0"/>
              <a:cs typeface="Arial"/>
            </a:endParaRPr>
          </a:p>
        </p:txBody>
      </p:sp>
      <p:pic>
        <p:nvPicPr>
          <p:cNvPr id="27" name="Picture 26"/>
          <p:cNvPicPr>
            <a:picLocks noChangeAspect="1"/>
          </p:cNvPicPr>
          <p:nvPr/>
        </p:nvPicPr>
        <p:blipFill>
          <a:blip r:embed="rId16" cstate="email">
            <a:extLst>
              <a:ext uri="{28A0092B-C50C-407E-A947-70E740481C1C}">
                <a14:useLocalDpi xmlns:a14="http://schemas.microsoft.com/office/drawing/2010/main"/>
              </a:ext>
            </a:extLst>
          </a:blip>
          <a:stretch>
            <a:fillRect/>
          </a:stretch>
        </p:blipFill>
        <p:spPr>
          <a:xfrm>
            <a:off x="5325979" y="5571713"/>
            <a:ext cx="1247889" cy="365760"/>
          </a:xfrm>
          <a:prstGeom prst="rect">
            <a:avLst/>
          </a:prstGeom>
        </p:spPr>
      </p:pic>
      <p:sp>
        <p:nvSpPr>
          <p:cNvPr id="29" name="Text Placeholder 32"/>
          <p:cNvSpPr txBox="1">
            <a:spLocks/>
          </p:cNvSpPr>
          <p:nvPr/>
        </p:nvSpPr>
        <p:spPr>
          <a:xfrm>
            <a:off x="5325979" y="5937473"/>
            <a:ext cx="29493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Arial"/>
                <a:ea typeface="Segoe UI" panose="020B0502040204020203" pitchFamily="34" charset="0"/>
                <a:cs typeface="Arial"/>
              </a:rPr>
              <a:t>slideshare.net</a:t>
            </a:r>
            <a:r>
              <a:rPr lang="en-US" sz="1400" dirty="0">
                <a:solidFill>
                  <a:srgbClr val="0A304B"/>
                </a:solidFill>
                <a:latin typeface="Arial"/>
                <a:ea typeface="Segoe UI" panose="020B0502040204020203" pitchFamily="34" charset="0"/>
                <a:cs typeface="Arial"/>
              </a:rPr>
              <a:t>/</a:t>
            </a:r>
            <a:r>
              <a:rPr lang="en-US" sz="1400" dirty="0" err="1">
                <a:solidFill>
                  <a:srgbClr val="0A304B"/>
                </a:solidFill>
                <a:latin typeface="Arial"/>
                <a:ea typeface="Segoe UI" panose="020B0502040204020203" pitchFamily="34" charset="0"/>
                <a:cs typeface="Arial"/>
              </a:rPr>
              <a:t>icannpresentations</a:t>
            </a:r>
            <a:endParaRPr lang="en-US" sz="1400" dirty="0">
              <a:solidFill>
                <a:srgbClr val="0A304B"/>
              </a:solidFill>
              <a:latin typeface="Arial"/>
              <a:ea typeface="Segoe UI" panose="020B0502040204020203" pitchFamily="34" charset="0"/>
              <a:cs typeface="Arial"/>
            </a:endParaRPr>
          </a:p>
        </p:txBody>
      </p:sp>
      <p:sp>
        <p:nvSpPr>
          <p:cNvPr id="25" name="Text Placeholder 32"/>
          <p:cNvSpPr txBox="1">
            <a:spLocks/>
          </p:cNvSpPr>
          <p:nvPr/>
        </p:nvSpPr>
        <p:spPr>
          <a:xfrm>
            <a:off x="5325979" y="3438936"/>
            <a:ext cx="21188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Arial"/>
                <a:ea typeface="Segoe UI" panose="020B0502040204020203" pitchFamily="34" charset="0"/>
                <a:cs typeface="Arial"/>
              </a:rPr>
              <a:t>soundcloud.com</a:t>
            </a:r>
            <a:r>
              <a:rPr lang="en-US" sz="1400" dirty="0">
                <a:solidFill>
                  <a:srgbClr val="0A304B"/>
                </a:solidFill>
                <a:latin typeface="Arial"/>
                <a:ea typeface="Segoe UI" panose="020B0502040204020203" pitchFamily="34" charset="0"/>
                <a:cs typeface="Arial"/>
              </a:rPr>
              <a:t>/</a:t>
            </a:r>
            <a:r>
              <a:rPr lang="en-US" sz="1400" dirty="0" err="1">
                <a:solidFill>
                  <a:srgbClr val="0A304B"/>
                </a:solidFill>
                <a:latin typeface="Arial"/>
                <a:ea typeface="Segoe UI" panose="020B0502040204020203" pitchFamily="34" charset="0"/>
                <a:cs typeface="Arial"/>
              </a:rPr>
              <a:t>icann</a:t>
            </a:r>
            <a:endParaRPr lang="en-US" sz="1400" dirty="0" smtClean="0">
              <a:solidFill>
                <a:srgbClr val="0A304B"/>
              </a:solidFill>
              <a:latin typeface="Arial"/>
              <a:ea typeface="Segoe UI" panose="020B0502040204020203" pitchFamily="34" charset="0"/>
              <a:cs typeface="Arial"/>
            </a:endParaRPr>
          </a:p>
        </p:txBody>
      </p:sp>
      <p:pic>
        <p:nvPicPr>
          <p:cNvPr id="26" name="Picture 25"/>
          <p:cNvPicPr>
            <a:picLocks noChangeAspect="1"/>
          </p:cNvPicPr>
          <p:nvPr/>
        </p:nvPicPr>
        <p:blipFill>
          <a:blip r:embed="rId17" cstate="email">
            <a:extLst>
              <a:ext uri="{28A0092B-C50C-407E-A947-70E740481C1C}">
                <a14:useLocalDpi xmlns:a14="http://schemas.microsoft.com/office/drawing/2010/main"/>
              </a:ext>
            </a:extLst>
          </a:blip>
          <a:stretch>
            <a:fillRect/>
          </a:stretch>
        </p:blipFill>
        <p:spPr>
          <a:xfrm>
            <a:off x="5325979" y="3073176"/>
            <a:ext cx="365760" cy="365760"/>
          </a:xfrm>
          <a:prstGeom prst="rect">
            <a:avLst/>
          </a:prstGeom>
        </p:spPr>
      </p:pic>
    </p:spTree>
    <p:extLst>
      <p:ext uri="{BB962C8B-B14F-4D97-AF65-F5344CB8AC3E}">
        <p14:creationId xmlns:p14="http://schemas.microsoft.com/office/powerpoint/2010/main" val="1653600964"/>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3000" dirty="0" smtClean="0">
                <a:latin typeface="Arial"/>
                <a:cs typeface="Arial"/>
              </a:rPr>
              <a:t>Template Colors</a:t>
            </a:r>
            <a:endParaRPr lang="en-US" sz="3000" dirty="0">
              <a:latin typeface="Arial"/>
              <a:cs typeface="Arial"/>
            </a:endParaRPr>
          </a:p>
        </p:txBody>
      </p:sp>
      <p:sp>
        <p:nvSpPr>
          <p:cNvPr id="2" name="TextBox 1"/>
          <p:cNvSpPr txBox="1"/>
          <p:nvPr/>
        </p:nvSpPr>
        <p:spPr>
          <a:xfrm>
            <a:off x="609600" y="1371600"/>
            <a:ext cx="7747000" cy="369332"/>
          </a:xfrm>
          <a:prstGeom prst="rect">
            <a:avLst/>
          </a:prstGeom>
          <a:noFill/>
        </p:spPr>
        <p:txBody>
          <a:bodyPr wrap="square" rtlCol="0">
            <a:spAutoFit/>
          </a:bodyPr>
          <a:lstStyle/>
          <a:p>
            <a:endParaRPr lang="en-US" dirty="0" smtClean="0">
              <a:latin typeface="Arial"/>
              <a:cs typeface="Arial"/>
            </a:endParaRPr>
          </a:p>
        </p:txBody>
      </p:sp>
      <p:sp>
        <p:nvSpPr>
          <p:cNvPr id="4" name="TextBox 3"/>
          <p:cNvSpPr txBox="1"/>
          <p:nvPr/>
        </p:nvSpPr>
        <p:spPr>
          <a:xfrm>
            <a:off x="609600" y="952500"/>
            <a:ext cx="8229600" cy="4493538"/>
          </a:xfrm>
          <a:prstGeom prst="rect">
            <a:avLst/>
          </a:prstGeom>
          <a:noFill/>
        </p:spPr>
        <p:txBody>
          <a:bodyPr wrap="square" rtlCol="0">
            <a:spAutoFit/>
          </a:bodyPr>
          <a:lstStyle/>
          <a:p>
            <a:r>
              <a:rPr lang="en-US" sz="2600" b="1" dirty="0">
                <a:latin typeface="Arial"/>
                <a:cs typeface="Arial"/>
              </a:rPr>
              <a:t>Light Blue:</a:t>
            </a:r>
            <a:r>
              <a:rPr lang="en-US" sz="2600" dirty="0">
                <a:latin typeface="Arial"/>
                <a:cs typeface="Arial"/>
              </a:rPr>
              <a:t> </a:t>
            </a:r>
            <a:r>
              <a:rPr lang="en-US" sz="2600" dirty="0" smtClean="0">
                <a:latin typeface="Arial"/>
                <a:cs typeface="Arial"/>
              </a:rPr>
              <a:t>RGB(</a:t>
            </a:r>
            <a:r>
              <a:rPr lang="en-US" sz="2600" dirty="0">
                <a:latin typeface="Arial"/>
                <a:cs typeface="Arial"/>
              </a:rPr>
              <a:t>51, 171, 215), C 76, M 20, Y 0, K </a:t>
            </a:r>
            <a:r>
              <a:rPr lang="en-US" sz="2600" dirty="0" smtClean="0">
                <a:latin typeface="Arial"/>
                <a:cs typeface="Arial"/>
              </a:rPr>
              <a:t>16</a:t>
            </a:r>
          </a:p>
          <a:p>
            <a:endParaRPr lang="en-US" sz="2600" dirty="0">
              <a:latin typeface="Arial"/>
              <a:cs typeface="Arial"/>
            </a:endParaRPr>
          </a:p>
          <a:p>
            <a:r>
              <a:rPr lang="en-US" sz="2600" b="1" dirty="0">
                <a:latin typeface="Arial"/>
                <a:cs typeface="Arial"/>
              </a:rPr>
              <a:t>Mid Blue:</a:t>
            </a:r>
            <a:r>
              <a:rPr lang="en-US" sz="2600" dirty="0">
                <a:latin typeface="Arial"/>
                <a:cs typeface="Arial"/>
              </a:rPr>
              <a:t> </a:t>
            </a:r>
            <a:r>
              <a:rPr lang="en-US" sz="2600" dirty="0" smtClean="0">
                <a:latin typeface="Arial"/>
                <a:cs typeface="Arial"/>
              </a:rPr>
              <a:t>RGB(</a:t>
            </a:r>
            <a:r>
              <a:rPr lang="en-US" sz="2600" dirty="0">
                <a:latin typeface="Arial"/>
                <a:cs typeface="Arial"/>
              </a:rPr>
              <a:t>33, 127, 188), C 82, M 32, Y 0, K </a:t>
            </a:r>
            <a:r>
              <a:rPr lang="en-US" sz="2600" dirty="0" smtClean="0">
                <a:latin typeface="Arial"/>
                <a:cs typeface="Arial"/>
              </a:rPr>
              <a:t>26</a:t>
            </a:r>
          </a:p>
          <a:p>
            <a:endParaRPr lang="en-US" sz="2600" dirty="0">
              <a:latin typeface="Arial"/>
              <a:cs typeface="Arial"/>
            </a:endParaRPr>
          </a:p>
          <a:p>
            <a:r>
              <a:rPr lang="en-US" sz="2600" b="1" dirty="0">
                <a:latin typeface="Arial"/>
                <a:cs typeface="Arial"/>
              </a:rPr>
              <a:t>Dark Blue:</a:t>
            </a:r>
            <a:r>
              <a:rPr lang="en-US" sz="2600" dirty="0">
                <a:latin typeface="Arial"/>
                <a:cs typeface="Arial"/>
              </a:rPr>
              <a:t> </a:t>
            </a:r>
            <a:r>
              <a:rPr lang="en-US" sz="2600" dirty="0" smtClean="0">
                <a:latin typeface="Arial"/>
                <a:cs typeface="Arial"/>
              </a:rPr>
              <a:t>RGB(</a:t>
            </a:r>
            <a:r>
              <a:rPr lang="en-US" sz="2600" dirty="0">
                <a:latin typeface="Arial"/>
                <a:cs typeface="Arial"/>
              </a:rPr>
              <a:t>11, 64, 92), C 88, M 30, Y 0, K </a:t>
            </a:r>
            <a:r>
              <a:rPr lang="en-US" sz="2600" dirty="0" smtClean="0">
                <a:latin typeface="Arial"/>
                <a:cs typeface="Arial"/>
              </a:rPr>
              <a:t>64</a:t>
            </a:r>
          </a:p>
          <a:p>
            <a:endParaRPr lang="en-US" sz="2600" dirty="0">
              <a:latin typeface="Arial"/>
              <a:cs typeface="Arial"/>
            </a:endParaRPr>
          </a:p>
          <a:p>
            <a:r>
              <a:rPr lang="hu-HU" sz="2600" b="1" dirty="0" smtClean="0">
                <a:latin typeface="Arial"/>
                <a:cs typeface="Arial"/>
              </a:rPr>
              <a:t>Yellow</a:t>
            </a:r>
            <a:r>
              <a:rPr lang="hu-HU" sz="2600" dirty="0" smtClean="0">
                <a:latin typeface="Arial"/>
                <a:cs typeface="Arial"/>
              </a:rPr>
              <a:t>:</a:t>
            </a:r>
            <a:r>
              <a:rPr lang="hu-HU" sz="2600" dirty="0">
                <a:latin typeface="Arial"/>
                <a:cs typeface="Arial"/>
              </a:rPr>
              <a:t> </a:t>
            </a:r>
            <a:r>
              <a:rPr lang="hu-HU" sz="2600" dirty="0" smtClean="0">
                <a:latin typeface="Arial"/>
                <a:cs typeface="Arial"/>
              </a:rPr>
              <a:t>RGB(</a:t>
            </a:r>
            <a:r>
              <a:rPr lang="hu-HU" sz="2600" dirty="0">
                <a:latin typeface="Arial"/>
                <a:cs typeface="Arial"/>
              </a:rPr>
              <a:t>239, 161, 74), C 0, M 33, Y 69, K </a:t>
            </a:r>
            <a:r>
              <a:rPr lang="hu-HU" sz="2600" dirty="0" smtClean="0">
                <a:latin typeface="Arial"/>
                <a:cs typeface="Arial"/>
              </a:rPr>
              <a:t>6</a:t>
            </a:r>
          </a:p>
          <a:p>
            <a:endParaRPr lang="hu-HU" sz="2600" dirty="0">
              <a:latin typeface="Arial"/>
              <a:cs typeface="Arial"/>
            </a:endParaRPr>
          </a:p>
          <a:p>
            <a:r>
              <a:rPr lang="hu-HU" sz="2600" b="1" dirty="0" smtClean="0">
                <a:latin typeface="Arial"/>
                <a:cs typeface="Arial"/>
              </a:rPr>
              <a:t>Orange:</a:t>
            </a:r>
            <a:r>
              <a:rPr lang="hu-HU" sz="2600" b="1" dirty="0">
                <a:latin typeface="Arial"/>
                <a:cs typeface="Arial"/>
              </a:rPr>
              <a:t> </a:t>
            </a:r>
            <a:r>
              <a:rPr lang="hu-HU" sz="2600" dirty="0" smtClean="0">
                <a:latin typeface="Arial"/>
                <a:cs typeface="Arial"/>
              </a:rPr>
              <a:t>RGB(</a:t>
            </a:r>
            <a:r>
              <a:rPr lang="hu-HU" sz="2600" dirty="0">
                <a:latin typeface="Arial"/>
                <a:cs typeface="Arial"/>
              </a:rPr>
              <a:t>228, 118, 66), C 0, M 48, Y 71, K </a:t>
            </a:r>
            <a:r>
              <a:rPr lang="hu-HU" sz="2600" dirty="0" smtClean="0">
                <a:latin typeface="Arial"/>
                <a:cs typeface="Arial"/>
              </a:rPr>
              <a:t>10</a:t>
            </a:r>
          </a:p>
          <a:p>
            <a:endParaRPr lang="hu-HU" sz="2600" dirty="0">
              <a:latin typeface="Arial"/>
              <a:cs typeface="Arial"/>
            </a:endParaRPr>
          </a:p>
          <a:p>
            <a:r>
              <a:rPr lang="en-US" sz="2600" b="1" dirty="0">
                <a:latin typeface="Arial"/>
                <a:cs typeface="Arial"/>
              </a:rPr>
              <a:t>Green</a:t>
            </a:r>
            <a:r>
              <a:rPr lang="en-US" sz="2600" dirty="0">
                <a:latin typeface="Arial"/>
                <a:cs typeface="Arial"/>
              </a:rPr>
              <a:t>: </a:t>
            </a:r>
            <a:r>
              <a:rPr lang="en-US" sz="2600" dirty="0" smtClean="0">
                <a:latin typeface="Arial"/>
                <a:cs typeface="Arial"/>
              </a:rPr>
              <a:t>RGB(</a:t>
            </a:r>
            <a:r>
              <a:rPr lang="en-US" sz="2600" dirty="0">
                <a:latin typeface="Arial"/>
                <a:cs typeface="Arial"/>
              </a:rPr>
              <a:t>42, 129, 133), C 68, M 3, Y 0, K </a:t>
            </a:r>
            <a:r>
              <a:rPr lang="en-US" sz="2600" dirty="0" smtClean="0">
                <a:latin typeface="Arial"/>
                <a:cs typeface="Arial"/>
              </a:rPr>
              <a:t>48</a:t>
            </a:r>
            <a:endParaRPr lang="en-US" sz="2600" dirty="0">
              <a:latin typeface="Arial"/>
              <a:cs typeface="Arial"/>
            </a:endParaRPr>
          </a:p>
        </p:txBody>
      </p:sp>
    </p:spTree>
    <p:extLst>
      <p:ext uri="{BB962C8B-B14F-4D97-AF65-F5344CB8AC3E}">
        <p14:creationId xmlns:p14="http://schemas.microsoft.com/office/powerpoint/2010/main" val="218724072"/>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3000" dirty="0" smtClean="0">
                <a:latin typeface="Arial"/>
                <a:cs typeface="Arial"/>
              </a:rPr>
              <a:t>Blank Background Slide</a:t>
            </a:r>
            <a:endParaRPr lang="en-US" sz="3000" dirty="0">
              <a:latin typeface="Arial"/>
              <a:cs typeface="Arial"/>
            </a:endParaRPr>
          </a:p>
        </p:txBody>
      </p:sp>
    </p:spTree>
    <p:extLst>
      <p:ext uri="{BB962C8B-B14F-4D97-AF65-F5344CB8AC3E}">
        <p14:creationId xmlns:p14="http://schemas.microsoft.com/office/powerpoint/2010/main" val="211583023"/>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prstGeom prst="rect">
            <a:avLst/>
          </a:prstGeom>
        </p:spPr>
        <p:txBody>
          <a:bodyPr/>
          <a:lstStyle/>
          <a:p>
            <a:r>
              <a:rPr lang="en-US" sz="3000" dirty="0" smtClean="0">
                <a:latin typeface="Arial"/>
                <a:cs typeface="Arial"/>
              </a:rPr>
              <a:t>Icon Library</a:t>
            </a:r>
            <a:endParaRPr lang="en-US" sz="3000" dirty="0">
              <a:latin typeface="Arial"/>
              <a:cs typeface="Arial"/>
            </a:endParaRPr>
          </a:p>
        </p:txBody>
      </p:sp>
      <p:pic>
        <p:nvPicPr>
          <p:cNvPr id="6" name="Picture 5" descr="0001-home.eps"/>
          <p:cNvPicPr>
            <a:picLocks noChangeAspect="1"/>
          </p:cNvPicPr>
          <p:nvPr/>
        </p:nvPicPr>
        <p:blipFill>
          <a:blip r:embed="rId3">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57387" y="1152905"/>
            <a:ext cx="660400" cy="609600"/>
          </a:xfrm>
          <a:prstGeom prst="rect">
            <a:avLst/>
          </a:prstGeom>
        </p:spPr>
      </p:pic>
      <p:pic>
        <p:nvPicPr>
          <p:cNvPr id="7" name="Picture 6" descr="0004-office.eps"/>
          <p:cNvPicPr>
            <a:picLocks noChangeAspect="1"/>
          </p:cNvPicPr>
          <p:nvPr/>
        </p:nvPicPr>
        <p:blipFill>
          <a:blip r:embed="rId4">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331768" y="1121155"/>
            <a:ext cx="660400" cy="673100"/>
          </a:xfrm>
          <a:prstGeom prst="rect">
            <a:avLst/>
          </a:prstGeom>
        </p:spPr>
      </p:pic>
      <p:pic>
        <p:nvPicPr>
          <p:cNvPr id="8" name="Picture 7" descr="0005-newspaper.eps"/>
          <p:cNvPicPr>
            <a:picLocks noChangeAspect="1"/>
          </p:cNvPicPr>
          <p:nvPr/>
        </p:nvPicPr>
        <p:blipFill>
          <a:blip r:embed="rId5">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401005" y="1203705"/>
            <a:ext cx="660400" cy="508000"/>
          </a:xfrm>
          <a:prstGeom prst="rect">
            <a:avLst/>
          </a:prstGeom>
        </p:spPr>
      </p:pic>
      <p:pic>
        <p:nvPicPr>
          <p:cNvPr id="9" name="Picture 8" descr="0006-pencil.eps"/>
          <p:cNvPicPr>
            <a:picLocks noChangeAspect="1"/>
          </p:cNvPicPr>
          <p:nvPr/>
        </p:nvPicPr>
        <p:blipFill>
          <a:blip r:embed="rId6">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6298269" y="1121155"/>
            <a:ext cx="660400" cy="673100"/>
          </a:xfrm>
          <a:prstGeom prst="rect">
            <a:avLst/>
          </a:prstGeom>
        </p:spPr>
      </p:pic>
      <p:pic>
        <p:nvPicPr>
          <p:cNvPr id="13" name="Picture 12" descr="0014-image.eps"/>
          <p:cNvPicPr>
            <a:picLocks noChangeAspect="1"/>
          </p:cNvPicPr>
          <p:nvPr/>
        </p:nvPicPr>
        <p:blipFill>
          <a:blip r:embed="rId7">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8140262" y="4610986"/>
            <a:ext cx="660400" cy="584200"/>
          </a:xfrm>
          <a:prstGeom prst="rect">
            <a:avLst/>
          </a:prstGeom>
        </p:spPr>
      </p:pic>
      <p:pic>
        <p:nvPicPr>
          <p:cNvPr id="20" name="Picture 19" descr="0027-bullhorn.eps"/>
          <p:cNvPicPr>
            <a:picLocks noChangeAspect="1"/>
          </p:cNvPicPr>
          <p:nvPr/>
        </p:nvPicPr>
        <p:blipFill>
          <a:blip r:embed="rId8">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313919" y="1165605"/>
            <a:ext cx="660400" cy="584200"/>
          </a:xfrm>
          <a:prstGeom prst="rect">
            <a:avLst/>
          </a:prstGeom>
        </p:spPr>
      </p:pic>
      <p:pic>
        <p:nvPicPr>
          <p:cNvPr id="24" name="Picture 23" descr="0031-mic.eps"/>
          <p:cNvPicPr>
            <a:picLocks noChangeAspect="1"/>
          </p:cNvPicPr>
          <p:nvPr/>
        </p:nvPicPr>
        <p:blipFill>
          <a:blip r:embed="rId9">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6444319" y="2804314"/>
            <a:ext cx="368300" cy="673100"/>
          </a:xfrm>
          <a:prstGeom prst="rect">
            <a:avLst/>
          </a:prstGeom>
        </p:spPr>
      </p:pic>
      <p:pic>
        <p:nvPicPr>
          <p:cNvPr id="25" name="Picture 24" descr="0032-book.eps"/>
          <p:cNvPicPr>
            <a:picLocks noChangeAspect="1"/>
          </p:cNvPicPr>
          <p:nvPr/>
        </p:nvPicPr>
        <p:blipFill>
          <a:blip r:embed="rId10">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6342719" y="4566536"/>
            <a:ext cx="571500" cy="673100"/>
          </a:xfrm>
          <a:prstGeom prst="rect">
            <a:avLst/>
          </a:prstGeom>
        </p:spPr>
      </p:pic>
      <p:pic>
        <p:nvPicPr>
          <p:cNvPr id="28" name="Picture 27" descr="0037-file-empty.eps"/>
          <p:cNvPicPr>
            <a:picLocks noChangeAspect="1"/>
          </p:cNvPicPr>
          <p:nvPr/>
        </p:nvPicPr>
        <p:blipFill>
          <a:blip r:embed="rId11">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7223315" y="1954774"/>
            <a:ext cx="571500" cy="673100"/>
          </a:xfrm>
          <a:prstGeom prst="rect">
            <a:avLst/>
          </a:prstGeom>
        </p:spPr>
      </p:pic>
      <p:pic>
        <p:nvPicPr>
          <p:cNvPr id="29" name="Picture 28" descr="0049-folder-open.eps"/>
          <p:cNvPicPr>
            <a:picLocks noChangeAspect="1"/>
          </p:cNvPicPr>
          <p:nvPr/>
        </p:nvPicPr>
        <p:blipFill>
          <a:blip r:embed="rId12">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8140262" y="5348709"/>
            <a:ext cx="660400" cy="546100"/>
          </a:xfrm>
          <a:prstGeom prst="rect">
            <a:avLst/>
          </a:prstGeom>
        </p:spPr>
      </p:pic>
      <p:pic>
        <p:nvPicPr>
          <p:cNvPr id="30" name="Picture 29" descr="0056-barcode.eps"/>
          <p:cNvPicPr>
            <a:picLocks noChangeAspect="1"/>
          </p:cNvPicPr>
          <p:nvPr/>
        </p:nvPicPr>
        <p:blipFill>
          <a:blip r:embed="rId13">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8140262" y="1203705"/>
            <a:ext cx="660400" cy="508000"/>
          </a:xfrm>
          <a:prstGeom prst="rect">
            <a:avLst/>
          </a:prstGeom>
        </p:spPr>
      </p:pic>
      <p:pic>
        <p:nvPicPr>
          <p:cNvPr id="37" name="Picture 36" descr="0064-credit-card.eps"/>
          <p:cNvPicPr>
            <a:picLocks noChangeAspect="1"/>
          </p:cNvPicPr>
          <p:nvPr/>
        </p:nvPicPr>
        <p:blipFill>
          <a:blip r:embed="rId14">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7178865" y="1203705"/>
            <a:ext cx="660400" cy="508000"/>
          </a:xfrm>
          <a:prstGeom prst="rect">
            <a:avLst/>
          </a:prstGeom>
        </p:spPr>
      </p:pic>
      <p:pic>
        <p:nvPicPr>
          <p:cNvPr id="38" name="Picture 37" descr="0066-lifebuoy.eps"/>
          <p:cNvPicPr>
            <a:picLocks noChangeAspect="1"/>
          </p:cNvPicPr>
          <p:nvPr/>
        </p:nvPicPr>
        <p:blipFill>
          <a:blip r:embed="rId15">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313919" y="1954774"/>
            <a:ext cx="660400" cy="673100"/>
          </a:xfrm>
          <a:prstGeom prst="rect">
            <a:avLst/>
          </a:prstGeom>
        </p:spPr>
      </p:pic>
      <p:pic>
        <p:nvPicPr>
          <p:cNvPr id="39" name="Picture 38" descr="0067-phone.eps"/>
          <p:cNvPicPr>
            <a:picLocks noChangeAspect="1"/>
          </p:cNvPicPr>
          <p:nvPr/>
        </p:nvPicPr>
        <p:blipFill>
          <a:blip r:embed="rId16">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340794" y="4598286"/>
            <a:ext cx="609600" cy="609600"/>
          </a:xfrm>
          <a:prstGeom prst="rect">
            <a:avLst/>
          </a:prstGeom>
        </p:spPr>
      </p:pic>
      <p:pic>
        <p:nvPicPr>
          <p:cNvPr id="40" name="Picture 39" descr="0070-envelop.eps"/>
          <p:cNvPicPr>
            <a:picLocks noChangeAspect="1"/>
          </p:cNvPicPr>
          <p:nvPr/>
        </p:nvPicPr>
        <p:blipFill>
          <a:blip r:embed="rId17">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331768" y="2018274"/>
            <a:ext cx="660400" cy="546100"/>
          </a:xfrm>
          <a:prstGeom prst="rect">
            <a:avLst/>
          </a:prstGeom>
        </p:spPr>
      </p:pic>
      <p:pic>
        <p:nvPicPr>
          <p:cNvPr id="41" name="Picture 40" descr="0071-pushpin.eps"/>
          <p:cNvPicPr>
            <a:picLocks noChangeAspect="1"/>
          </p:cNvPicPr>
          <p:nvPr/>
        </p:nvPicPr>
        <p:blipFill>
          <a:blip r:embed="rId18">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57387" y="1954774"/>
            <a:ext cx="660400" cy="673100"/>
          </a:xfrm>
          <a:prstGeom prst="rect">
            <a:avLst/>
          </a:prstGeom>
        </p:spPr>
      </p:pic>
      <p:pic>
        <p:nvPicPr>
          <p:cNvPr id="44" name="Picture 43" descr="0079-clock.eps"/>
          <p:cNvPicPr>
            <a:picLocks noChangeAspect="1"/>
          </p:cNvPicPr>
          <p:nvPr/>
        </p:nvPicPr>
        <p:blipFill>
          <a:blip r:embed="rId19">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6298269" y="1954774"/>
            <a:ext cx="660400" cy="673100"/>
          </a:xfrm>
          <a:prstGeom prst="rect">
            <a:avLst/>
          </a:prstGeom>
        </p:spPr>
      </p:pic>
      <p:pic>
        <p:nvPicPr>
          <p:cNvPr id="45" name="Picture 44" descr="0081-alarm.eps"/>
          <p:cNvPicPr>
            <a:picLocks noChangeAspect="1"/>
          </p:cNvPicPr>
          <p:nvPr/>
        </p:nvPicPr>
        <p:blipFill>
          <a:blip r:embed="rId20">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358369" y="3682054"/>
            <a:ext cx="571500" cy="673100"/>
          </a:xfrm>
          <a:prstGeom prst="rect">
            <a:avLst/>
          </a:prstGeom>
        </p:spPr>
      </p:pic>
      <p:pic>
        <p:nvPicPr>
          <p:cNvPr id="46" name="Picture 45" descr="0087-display.eps"/>
          <p:cNvPicPr>
            <a:picLocks noChangeAspect="1"/>
          </p:cNvPicPr>
          <p:nvPr/>
        </p:nvPicPr>
        <p:blipFill>
          <a:blip r:embed="rId21">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8140262" y="1999224"/>
            <a:ext cx="660400" cy="584200"/>
          </a:xfrm>
          <a:prstGeom prst="rect">
            <a:avLst/>
          </a:prstGeom>
        </p:spPr>
      </p:pic>
      <p:pic>
        <p:nvPicPr>
          <p:cNvPr id="53" name="Picture 52" descr="0106-forward.eps"/>
          <p:cNvPicPr>
            <a:picLocks noChangeAspect="1"/>
          </p:cNvPicPr>
          <p:nvPr/>
        </p:nvPicPr>
        <p:blipFill>
          <a:blip r:embed="rId22">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364719" y="5348709"/>
            <a:ext cx="558800" cy="673100"/>
          </a:xfrm>
          <a:prstGeom prst="rect">
            <a:avLst/>
          </a:prstGeom>
        </p:spPr>
      </p:pic>
      <p:pic>
        <p:nvPicPr>
          <p:cNvPr id="54" name="Picture 53" descr="0107-reply.eps"/>
          <p:cNvPicPr>
            <a:picLocks noChangeAspect="1"/>
          </p:cNvPicPr>
          <p:nvPr/>
        </p:nvPicPr>
        <p:blipFill>
          <a:blip r:embed="rId23">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95898" y="5348709"/>
            <a:ext cx="558800" cy="673100"/>
          </a:xfrm>
          <a:prstGeom prst="rect">
            <a:avLst/>
          </a:prstGeom>
        </p:spPr>
      </p:pic>
      <p:pic>
        <p:nvPicPr>
          <p:cNvPr id="55" name="Picture 54" descr="0112-bubbles3.eps"/>
          <p:cNvPicPr>
            <a:picLocks noChangeAspect="1"/>
          </p:cNvPicPr>
          <p:nvPr/>
        </p:nvPicPr>
        <p:blipFill>
          <a:blip r:embed="rId24">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362905" y="2804314"/>
            <a:ext cx="736600" cy="673100"/>
          </a:xfrm>
          <a:prstGeom prst="rect">
            <a:avLst/>
          </a:prstGeom>
        </p:spPr>
      </p:pic>
      <p:pic>
        <p:nvPicPr>
          <p:cNvPr id="56" name="Picture 55" descr="0114-user.eps"/>
          <p:cNvPicPr>
            <a:picLocks noChangeAspect="1"/>
          </p:cNvPicPr>
          <p:nvPr/>
        </p:nvPicPr>
        <p:blipFill>
          <a:blip r:embed="rId25">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445455" y="4630036"/>
            <a:ext cx="571500" cy="546100"/>
          </a:xfrm>
          <a:prstGeom prst="rect">
            <a:avLst/>
          </a:prstGeom>
        </p:spPr>
      </p:pic>
      <p:pic>
        <p:nvPicPr>
          <p:cNvPr id="64" name="Picture 63" descr="0145-unlocked.eps"/>
          <p:cNvPicPr>
            <a:picLocks noChangeAspect="1"/>
          </p:cNvPicPr>
          <p:nvPr/>
        </p:nvPicPr>
        <p:blipFill>
          <a:blip r:embed="rId26">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340794" y="1986524"/>
            <a:ext cx="609600" cy="609600"/>
          </a:xfrm>
          <a:prstGeom prst="rect">
            <a:avLst/>
          </a:prstGeom>
        </p:spPr>
      </p:pic>
      <p:pic>
        <p:nvPicPr>
          <p:cNvPr id="65" name="Picture 64" descr="0146-wrench.eps"/>
          <p:cNvPicPr>
            <a:picLocks noChangeAspect="1"/>
          </p:cNvPicPr>
          <p:nvPr/>
        </p:nvPicPr>
        <p:blipFill>
          <a:blip r:embed="rId27">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315394" y="2804314"/>
            <a:ext cx="660400" cy="673100"/>
          </a:xfrm>
          <a:prstGeom prst="rect">
            <a:avLst/>
          </a:prstGeom>
        </p:spPr>
      </p:pic>
      <p:pic>
        <p:nvPicPr>
          <p:cNvPr id="69" name="Picture 68" descr="0156-stats-dots.eps"/>
          <p:cNvPicPr>
            <a:picLocks noChangeAspect="1"/>
          </p:cNvPicPr>
          <p:nvPr/>
        </p:nvPicPr>
        <p:blipFill>
          <a:blip r:embed="rId28">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7178865" y="2804314"/>
            <a:ext cx="660400" cy="673100"/>
          </a:xfrm>
          <a:prstGeom prst="rect">
            <a:avLst/>
          </a:prstGeom>
        </p:spPr>
      </p:pic>
      <p:pic>
        <p:nvPicPr>
          <p:cNvPr id="70" name="Picture 69" descr="0159-trophy.eps"/>
          <p:cNvPicPr>
            <a:picLocks noChangeAspect="1"/>
          </p:cNvPicPr>
          <p:nvPr/>
        </p:nvPicPr>
        <p:blipFill>
          <a:blip r:embed="rId29">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7178865" y="4610986"/>
            <a:ext cx="660400" cy="584200"/>
          </a:xfrm>
          <a:prstGeom prst="rect">
            <a:avLst/>
          </a:prstGeom>
        </p:spPr>
      </p:pic>
      <p:pic>
        <p:nvPicPr>
          <p:cNvPr id="73" name="Picture 72" descr="0167-meter.eps"/>
          <p:cNvPicPr>
            <a:picLocks noChangeAspect="1"/>
          </p:cNvPicPr>
          <p:nvPr/>
        </p:nvPicPr>
        <p:blipFill>
          <a:blip r:embed="rId30">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315394" y="1152905"/>
            <a:ext cx="660400" cy="609600"/>
          </a:xfrm>
          <a:prstGeom prst="rect">
            <a:avLst/>
          </a:prstGeom>
        </p:spPr>
      </p:pic>
      <p:pic>
        <p:nvPicPr>
          <p:cNvPr id="77" name="Picture 76" descr="0176-airplane.eps"/>
          <p:cNvPicPr>
            <a:picLocks noChangeAspect="1"/>
          </p:cNvPicPr>
          <p:nvPr/>
        </p:nvPicPr>
        <p:blipFill>
          <a:blip r:embed="rId31">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326015" y="1121155"/>
            <a:ext cx="660400" cy="673100"/>
          </a:xfrm>
          <a:prstGeom prst="rect">
            <a:avLst/>
          </a:prstGeom>
        </p:spPr>
      </p:pic>
      <p:pic>
        <p:nvPicPr>
          <p:cNvPr id="79" name="Picture 78" descr="0178-road.eps"/>
          <p:cNvPicPr>
            <a:picLocks noChangeAspect="1"/>
          </p:cNvPicPr>
          <p:nvPr/>
        </p:nvPicPr>
        <p:blipFill>
          <a:blip r:embed="rId32">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57387" y="3682054"/>
            <a:ext cx="660400" cy="673100"/>
          </a:xfrm>
          <a:prstGeom prst="rect">
            <a:avLst/>
          </a:prstGeom>
        </p:spPr>
      </p:pic>
      <p:pic>
        <p:nvPicPr>
          <p:cNvPr id="80" name="Picture 79" descr="0182-power.eps"/>
          <p:cNvPicPr>
            <a:picLocks noChangeAspect="1"/>
          </p:cNvPicPr>
          <p:nvPr/>
        </p:nvPicPr>
        <p:blipFill>
          <a:blip r:embed="rId33">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326015" y="4566536"/>
            <a:ext cx="660400" cy="673100"/>
          </a:xfrm>
          <a:prstGeom prst="rect">
            <a:avLst/>
          </a:prstGeom>
        </p:spPr>
      </p:pic>
      <p:pic>
        <p:nvPicPr>
          <p:cNvPr id="81" name="Picture 80" descr="0183-switch.eps"/>
          <p:cNvPicPr>
            <a:picLocks noChangeAspect="1"/>
          </p:cNvPicPr>
          <p:nvPr/>
        </p:nvPicPr>
        <p:blipFill>
          <a:blip r:embed="rId34">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370465" y="1954774"/>
            <a:ext cx="571500" cy="673100"/>
          </a:xfrm>
          <a:prstGeom prst="rect">
            <a:avLst/>
          </a:prstGeom>
        </p:spPr>
      </p:pic>
      <p:pic>
        <p:nvPicPr>
          <p:cNvPr id="84" name="Picture 83" descr="0203-earth.eps"/>
          <p:cNvPicPr>
            <a:picLocks noChangeAspect="1"/>
          </p:cNvPicPr>
          <p:nvPr/>
        </p:nvPicPr>
        <p:blipFill>
          <a:blip r:embed="rId35">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57387" y="4566536"/>
            <a:ext cx="660400" cy="673100"/>
          </a:xfrm>
          <a:prstGeom prst="rect">
            <a:avLst/>
          </a:prstGeom>
        </p:spPr>
      </p:pic>
      <p:pic>
        <p:nvPicPr>
          <p:cNvPr id="86" name="Picture 85" descr="0207-eye.eps"/>
          <p:cNvPicPr>
            <a:picLocks noChangeAspect="1"/>
          </p:cNvPicPr>
          <p:nvPr/>
        </p:nvPicPr>
        <p:blipFill>
          <a:blip r:embed="rId36">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8140262" y="2937664"/>
            <a:ext cx="660400" cy="406400"/>
          </a:xfrm>
          <a:prstGeom prst="rect">
            <a:avLst/>
          </a:prstGeom>
        </p:spPr>
      </p:pic>
      <p:pic>
        <p:nvPicPr>
          <p:cNvPr id="87" name="Picture 86" descr="0216-star-empty.eps"/>
          <p:cNvPicPr>
            <a:picLocks noChangeAspect="1"/>
          </p:cNvPicPr>
          <p:nvPr/>
        </p:nvPicPr>
        <p:blipFill>
          <a:blip r:embed="rId37">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57387" y="2823364"/>
            <a:ext cx="660400" cy="635000"/>
          </a:xfrm>
          <a:prstGeom prst="rect">
            <a:avLst/>
          </a:prstGeom>
        </p:spPr>
      </p:pic>
      <p:pic>
        <p:nvPicPr>
          <p:cNvPr id="91" name="Picture 90" descr="0226-smile.eps"/>
          <p:cNvPicPr>
            <a:picLocks noChangeAspect="1"/>
          </p:cNvPicPr>
          <p:nvPr/>
        </p:nvPicPr>
        <p:blipFill>
          <a:blip r:embed="rId38">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313919" y="2804314"/>
            <a:ext cx="660400" cy="673100"/>
          </a:xfrm>
          <a:prstGeom prst="rect">
            <a:avLst/>
          </a:prstGeom>
        </p:spPr>
      </p:pic>
      <p:pic>
        <p:nvPicPr>
          <p:cNvPr id="92" name="Picture 91" descr="0230-sad.eps"/>
          <p:cNvPicPr>
            <a:picLocks noChangeAspect="1"/>
          </p:cNvPicPr>
          <p:nvPr/>
        </p:nvPicPr>
        <p:blipFill>
          <a:blip r:embed="rId39">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326015" y="2804314"/>
            <a:ext cx="660400" cy="673100"/>
          </a:xfrm>
          <a:prstGeom prst="rect">
            <a:avLst/>
          </a:prstGeom>
        </p:spPr>
      </p:pic>
      <p:pic>
        <p:nvPicPr>
          <p:cNvPr id="93" name="Picture 92" descr="0264-warning.eps"/>
          <p:cNvPicPr>
            <a:picLocks noChangeAspect="1"/>
          </p:cNvPicPr>
          <p:nvPr/>
        </p:nvPicPr>
        <p:blipFill>
          <a:blip r:embed="rId40">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331768" y="4566536"/>
            <a:ext cx="660400" cy="673100"/>
          </a:xfrm>
          <a:prstGeom prst="rect">
            <a:avLst/>
          </a:prstGeom>
        </p:spPr>
      </p:pic>
      <p:pic>
        <p:nvPicPr>
          <p:cNvPr id="96" name="Picture 95" descr="0309-arrow-right.eps"/>
          <p:cNvPicPr>
            <a:picLocks noChangeAspect="1"/>
          </p:cNvPicPr>
          <p:nvPr/>
        </p:nvPicPr>
        <p:blipFill>
          <a:blip r:embed="rId41">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338715" y="5406951"/>
            <a:ext cx="635000" cy="609600"/>
          </a:xfrm>
          <a:prstGeom prst="rect">
            <a:avLst/>
          </a:prstGeom>
        </p:spPr>
      </p:pic>
      <p:pic>
        <p:nvPicPr>
          <p:cNvPr id="98" name="Picture 97" descr="0385-embed2.eps"/>
          <p:cNvPicPr>
            <a:picLocks noChangeAspect="1"/>
          </p:cNvPicPr>
          <p:nvPr/>
        </p:nvPicPr>
        <p:blipFill>
          <a:blip r:embed="rId42">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343855" y="2050024"/>
            <a:ext cx="774700" cy="482600"/>
          </a:xfrm>
          <a:prstGeom prst="rect">
            <a:avLst/>
          </a:prstGeom>
        </p:spPr>
      </p:pic>
      <p:pic>
        <p:nvPicPr>
          <p:cNvPr id="99" name="Picture 98" descr="0392-google.eps"/>
          <p:cNvPicPr>
            <a:picLocks noChangeAspect="1"/>
          </p:cNvPicPr>
          <p:nvPr/>
        </p:nvPicPr>
        <p:blipFill>
          <a:blip r:embed="rId43">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553405" y="3732854"/>
            <a:ext cx="355600" cy="571500"/>
          </a:xfrm>
          <a:prstGeom prst="rect">
            <a:avLst/>
          </a:prstGeom>
        </p:spPr>
      </p:pic>
      <p:pic>
        <p:nvPicPr>
          <p:cNvPr id="100" name="Picture 99" descr="0397-facebook.eps"/>
          <p:cNvPicPr>
            <a:picLocks noChangeAspect="1"/>
          </p:cNvPicPr>
          <p:nvPr/>
        </p:nvPicPr>
        <p:blipFill>
          <a:blip r:embed="rId44">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499544" y="3745554"/>
            <a:ext cx="292100" cy="546100"/>
          </a:xfrm>
          <a:prstGeom prst="rect">
            <a:avLst/>
          </a:prstGeom>
        </p:spPr>
      </p:pic>
      <p:pic>
        <p:nvPicPr>
          <p:cNvPr id="5" name="Picture 4" descr="0185-clipboard.eps"/>
          <p:cNvPicPr>
            <a:picLocks noChangeAspect="1"/>
          </p:cNvPicPr>
          <p:nvPr/>
        </p:nvPicPr>
        <p:blipFill>
          <a:blip r:embed="rId45">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358369" y="4566536"/>
            <a:ext cx="571500" cy="673100"/>
          </a:xfrm>
          <a:prstGeom prst="rect">
            <a:avLst/>
          </a:prstGeom>
        </p:spPr>
      </p:pic>
      <p:pic>
        <p:nvPicPr>
          <p:cNvPr id="10" name="Picture 9" descr="0402-twitter.eps"/>
          <p:cNvPicPr>
            <a:picLocks noChangeAspect="1"/>
          </p:cNvPicPr>
          <p:nvPr/>
        </p:nvPicPr>
        <p:blipFill>
          <a:blip r:embed="rId46">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6298269" y="3745554"/>
            <a:ext cx="660400" cy="546100"/>
          </a:xfrm>
          <a:prstGeom prst="rect">
            <a:avLst/>
          </a:prstGeom>
        </p:spPr>
      </p:pic>
      <p:pic>
        <p:nvPicPr>
          <p:cNvPr id="11" name="Picture 10" descr="0135-search.eps"/>
          <p:cNvPicPr>
            <a:picLocks noChangeAspect="1"/>
          </p:cNvPicPr>
          <p:nvPr/>
        </p:nvPicPr>
        <p:blipFill>
          <a:blip r:embed="rId47">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331768" y="2804314"/>
            <a:ext cx="660400" cy="673100"/>
          </a:xfrm>
          <a:prstGeom prst="rect">
            <a:avLst/>
          </a:prstGeom>
        </p:spPr>
      </p:pic>
      <p:pic>
        <p:nvPicPr>
          <p:cNvPr id="62" name="Picture 61" descr="0160-gift.eps"/>
          <p:cNvPicPr>
            <a:picLocks noChangeAspect="1"/>
          </p:cNvPicPr>
          <p:nvPr/>
        </p:nvPicPr>
        <p:blipFill>
          <a:blip r:embed="rId48">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370465" y="3688404"/>
            <a:ext cx="571500" cy="660400"/>
          </a:xfrm>
          <a:prstGeom prst="rect">
            <a:avLst/>
          </a:prstGeom>
        </p:spPr>
      </p:pic>
      <p:pic>
        <p:nvPicPr>
          <p:cNvPr id="63" name="Picture 62" descr="0073-location2.eps"/>
          <p:cNvPicPr>
            <a:picLocks noChangeAspect="1"/>
          </p:cNvPicPr>
          <p:nvPr/>
        </p:nvPicPr>
        <p:blipFill>
          <a:blip r:embed="rId49">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7305865" y="5406951"/>
            <a:ext cx="406400" cy="673100"/>
          </a:xfrm>
          <a:prstGeom prst="rect">
            <a:avLst/>
          </a:prstGeom>
        </p:spPr>
      </p:pic>
      <p:pic>
        <p:nvPicPr>
          <p:cNvPr id="66" name="Picture 65" descr="0028-connection.eps"/>
          <p:cNvPicPr>
            <a:picLocks noChangeAspect="1"/>
          </p:cNvPicPr>
          <p:nvPr/>
        </p:nvPicPr>
        <p:blipFill>
          <a:blip r:embed="rId50">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6222069" y="5495133"/>
            <a:ext cx="812800" cy="584200"/>
          </a:xfrm>
          <a:prstGeom prst="rect">
            <a:avLst/>
          </a:prstGeom>
        </p:spPr>
      </p:pic>
      <p:pic>
        <p:nvPicPr>
          <p:cNvPr id="2" name="Picture 1" descr="0420-flickr4.eps"/>
          <p:cNvPicPr>
            <a:picLocks noChangeAspect="1"/>
          </p:cNvPicPr>
          <p:nvPr/>
        </p:nvPicPr>
        <p:blipFill>
          <a:blip r:embed="rId51">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7178865" y="3682054"/>
            <a:ext cx="660400" cy="673100"/>
          </a:xfrm>
          <a:prstGeom prst="rect">
            <a:avLst/>
          </a:prstGeom>
        </p:spPr>
      </p:pic>
      <p:pic>
        <p:nvPicPr>
          <p:cNvPr id="3" name="Picture 2" descr="0458-linkedin2.eps"/>
          <p:cNvPicPr>
            <a:picLocks noChangeAspect="1"/>
          </p:cNvPicPr>
          <p:nvPr/>
        </p:nvPicPr>
        <p:blipFill>
          <a:blip r:embed="rId52">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376218" y="3745554"/>
            <a:ext cx="571500" cy="546100"/>
          </a:xfrm>
          <a:prstGeom prst="rect">
            <a:avLst/>
          </a:prstGeom>
        </p:spPr>
      </p:pic>
      <p:pic>
        <p:nvPicPr>
          <p:cNvPr id="14" name="Picture 13" descr="0408-youtube.eps"/>
          <p:cNvPicPr>
            <a:picLocks noChangeAspect="1"/>
          </p:cNvPicPr>
          <p:nvPr/>
        </p:nvPicPr>
        <p:blipFill>
          <a:blip r:embed="rId53">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8140262" y="3764604"/>
            <a:ext cx="660400" cy="508000"/>
          </a:xfrm>
          <a:prstGeom prst="rect">
            <a:avLst/>
          </a:prstGeom>
        </p:spPr>
      </p:pic>
      <p:pic>
        <p:nvPicPr>
          <p:cNvPr id="60" name="Picture 59" descr="0313-arrow-left.eps"/>
          <p:cNvPicPr>
            <a:picLocks noChangeAspect="1"/>
          </p:cNvPicPr>
          <p:nvPr/>
        </p:nvPicPr>
        <p:blipFill>
          <a:blip r:embed="rId54">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344468" y="5406951"/>
            <a:ext cx="635000" cy="609600"/>
          </a:xfrm>
          <a:prstGeom prst="rect">
            <a:avLst/>
          </a:prstGeom>
        </p:spPr>
      </p:pic>
      <p:pic>
        <p:nvPicPr>
          <p:cNvPr id="61" name="Picture 60" descr="0103-redo.eps"/>
          <p:cNvPicPr>
            <a:picLocks noChangeAspect="1"/>
          </p:cNvPicPr>
          <p:nvPr/>
        </p:nvPicPr>
        <p:blipFill>
          <a:blip r:embed="rId55">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401005" y="5406951"/>
            <a:ext cx="660400" cy="584200"/>
          </a:xfrm>
          <a:prstGeom prst="rect">
            <a:avLst/>
          </a:prstGeom>
        </p:spPr>
      </p:pic>
      <p:pic>
        <p:nvPicPr>
          <p:cNvPr id="68" name="Picture 67" descr="0103-redo.eps"/>
          <p:cNvPicPr>
            <a:picLocks noChangeAspect="1"/>
          </p:cNvPicPr>
          <p:nvPr/>
        </p:nvPicPr>
        <p:blipFill>
          <a:blip r:embed="rId55">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flipH="1">
            <a:off x="5315394" y="5406951"/>
            <a:ext cx="660400" cy="584200"/>
          </a:xfrm>
          <a:prstGeom prst="rect">
            <a:avLst/>
          </a:prstGeom>
        </p:spPr>
      </p:pic>
    </p:spTree>
    <p:extLst>
      <p:ext uri="{BB962C8B-B14F-4D97-AF65-F5344CB8AC3E}">
        <p14:creationId xmlns:p14="http://schemas.microsoft.com/office/powerpoint/2010/main" val="488644079"/>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prstGeom prst="rect">
            <a:avLst/>
          </a:prstGeom>
        </p:spPr>
        <p:txBody>
          <a:bodyPr/>
          <a:lstStyle/>
          <a:p>
            <a:r>
              <a:rPr lang="en-US" sz="3000" dirty="0" smtClean="0">
                <a:latin typeface="Arial"/>
                <a:cs typeface="Arial"/>
              </a:rPr>
              <a:t>Icon Library 2</a:t>
            </a:r>
            <a:endParaRPr lang="en-US" sz="3000" dirty="0">
              <a:latin typeface="Arial"/>
              <a:cs typeface="Arial"/>
            </a:endParaRPr>
          </a:p>
        </p:txBody>
      </p:sp>
      <p:pic>
        <p:nvPicPr>
          <p:cNvPr id="103" name="Picture 102" descr="0060-coin-dollar.eps"/>
          <p:cNvPicPr>
            <a:picLocks noChangeAspect="1"/>
          </p:cNvPicPr>
          <p:nvPr/>
        </p:nvPicPr>
        <p:blipFill>
          <a:blip r:embed="rId2">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277059" y="1410380"/>
            <a:ext cx="609600" cy="609600"/>
          </a:xfrm>
          <a:prstGeom prst="rect">
            <a:avLst/>
          </a:prstGeom>
        </p:spPr>
      </p:pic>
      <p:pic>
        <p:nvPicPr>
          <p:cNvPr id="107" name="Picture 106" descr="0062-coin-pound.eps"/>
          <p:cNvPicPr>
            <a:picLocks noChangeAspect="1"/>
          </p:cNvPicPr>
          <p:nvPr/>
        </p:nvPicPr>
        <p:blipFill>
          <a:blip r:embed="rId3">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6228687" y="1410380"/>
            <a:ext cx="609600" cy="609600"/>
          </a:xfrm>
          <a:prstGeom prst="rect">
            <a:avLst/>
          </a:prstGeom>
        </p:spPr>
      </p:pic>
      <p:pic>
        <p:nvPicPr>
          <p:cNvPr id="108" name="Picture 107" descr="0202-sphere.eps"/>
          <p:cNvPicPr>
            <a:picLocks noChangeAspect="1"/>
          </p:cNvPicPr>
          <p:nvPr/>
        </p:nvPicPr>
        <p:blipFill>
          <a:blip r:embed="rId4">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296586" y="4253664"/>
            <a:ext cx="609600" cy="609600"/>
          </a:xfrm>
          <a:prstGeom prst="rect">
            <a:avLst/>
          </a:prstGeom>
        </p:spPr>
      </p:pic>
      <p:pic>
        <p:nvPicPr>
          <p:cNvPr id="109" name="Picture 108" descr="0222-woman.eps"/>
          <p:cNvPicPr>
            <a:picLocks noChangeAspect="1"/>
          </p:cNvPicPr>
          <p:nvPr/>
        </p:nvPicPr>
        <p:blipFill>
          <a:blip r:embed="rId5">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597583" y="2258452"/>
            <a:ext cx="368300" cy="673100"/>
          </a:xfrm>
          <a:prstGeom prst="rect">
            <a:avLst/>
          </a:prstGeom>
        </p:spPr>
      </p:pic>
      <p:pic>
        <p:nvPicPr>
          <p:cNvPr id="110" name="Picture 109" descr="0486-chrome.eps"/>
          <p:cNvPicPr>
            <a:picLocks noChangeAspect="1"/>
          </p:cNvPicPr>
          <p:nvPr/>
        </p:nvPicPr>
        <p:blipFill>
          <a:blip r:embed="rId6">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01704" y="1378630"/>
            <a:ext cx="660400" cy="673100"/>
          </a:xfrm>
          <a:prstGeom prst="rect">
            <a:avLst/>
          </a:prstGeom>
        </p:spPr>
      </p:pic>
      <p:pic>
        <p:nvPicPr>
          <p:cNvPr id="111" name="Picture 110" descr="0487-firefox.eps"/>
          <p:cNvPicPr>
            <a:picLocks noChangeAspect="1"/>
          </p:cNvPicPr>
          <p:nvPr/>
        </p:nvPicPr>
        <p:blipFill>
          <a:blip r:embed="rId7">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370092" y="1416730"/>
            <a:ext cx="660400" cy="596900"/>
          </a:xfrm>
          <a:prstGeom prst="rect">
            <a:avLst/>
          </a:prstGeom>
        </p:spPr>
      </p:pic>
      <p:pic>
        <p:nvPicPr>
          <p:cNvPr id="112" name="Picture 111" descr="0490-safari.eps"/>
          <p:cNvPicPr>
            <a:picLocks noChangeAspect="1"/>
          </p:cNvPicPr>
          <p:nvPr/>
        </p:nvPicPr>
        <p:blipFill>
          <a:blip r:embed="rId8">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536943" y="1378630"/>
            <a:ext cx="609600" cy="673100"/>
          </a:xfrm>
          <a:prstGeom prst="rect">
            <a:avLst/>
          </a:prstGeom>
        </p:spPr>
      </p:pic>
      <p:pic>
        <p:nvPicPr>
          <p:cNvPr id="113" name="Picture 112" descr="0488-IE.eps"/>
          <p:cNvPicPr>
            <a:picLocks noChangeAspect="1"/>
          </p:cNvPicPr>
          <p:nvPr/>
        </p:nvPicPr>
        <p:blipFill>
          <a:blip r:embed="rId9">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290236" y="1404030"/>
            <a:ext cx="622300" cy="622300"/>
          </a:xfrm>
          <a:prstGeom prst="rect">
            <a:avLst/>
          </a:prstGeom>
        </p:spPr>
      </p:pic>
      <p:pic>
        <p:nvPicPr>
          <p:cNvPr id="114" name="Picture 113" descr="0119-user-tie.eps"/>
          <p:cNvPicPr>
            <a:picLocks noChangeAspect="1"/>
          </p:cNvPicPr>
          <p:nvPr/>
        </p:nvPicPr>
        <p:blipFill>
          <a:blip r:embed="rId10">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353736" y="2290202"/>
            <a:ext cx="495300" cy="609600"/>
          </a:xfrm>
          <a:prstGeom prst="rect">
            <a:avLst/>
          </a:prstGeom>
        </p:spPr>
      </p:pic>
      <p:pic>
        <p:nvPicPr>
          <p:cNvPr id="115" name="Picture 114" descr="0152-magic-wand.eps"/>
          <p:cNvPicPr>
            <a:picLocks noChangeAspect="1"/>
          </p:cNvPicPr>
          <p:nvPr/>
        </p:nvPicPr>
        <p:blipFill>
          <a:blip r:embed="rId11">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451533" y="3218368"/>
            <a:ext cx="660400" cy="673100"/>
          </a:xfrm>
          <a:prstGeom prst="rect">
            <a:avLst/>
          </a:prstGeom>
        </p:spPr>
      </p:pic>
      <p:pic>
        <p:nvPicPr>
          <p:cNvPr id="118" name="Picture 117" descr="0177-truck.eps"/>
          <p:cNvPicPr>
            <a:picLocks noChangeAspect="1"/>
          </p:cNvPicPr>
          <p:nvPr/>
        </p:nvPicPr>
        <p:blipFill>
          <a:blip r:embed="rId12">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8078771" y="2321952"/>
            <a:ext cx="660400" cy="546100"/>
          </a:xfrm>
          <a:prstGeom prst="rect">
            <a:avLst/>
          </a:prstGeom>
        </p:spPr>
      </p:pic>
      <p:pic>
        <p:nvPicPr>
          <p:cNvPr id="119" name="Picture 118" descr="0272-cross.eps"/>
          <p:cNvPicPr>
            <a:picLocks noChangeAspect="1"/>
          </p:cNvPicPr>
          <p:nvPr/>
        </p:nvPicPr>
        <p:blipFill>
          <a:blip r:embed="rId13">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01704" y="2258452"/>
            <a:ext cx="660400" cy="673100"/>
          </a:xfrm>
          <a:prstGeom prst="rect">
            <a:avLst/>
          </a:prstGeom>
        </p:spPr>
      </p:pic>
      <p:pic>
        <p:nvPicPr>
          <p:cNvPr id="121" name="Picture 120" descr="0489-opera.eps"/>
          <p:cNvPicPr>
            <a:picLocks noChangeAspect="1"/>
          </p:cNvPicPr>
          <p:nvPr/>
        </p:nvPicPr>
        <p:blipFill>
          <a:blip r:embed="rId14">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470583" y="1378630"/>
            <a:ext cx="622300" cy="673100"/>
          </a:xfrm>
          <a:prstGeom prst="rect">
            <a:avLst/>
          </a:prstGeom>
        </p:spPr>
      </p:pic>
      <p:pic>
        <p:nvPicPr>
          <p:cNvPr id="122" name="Picture 121" descr="0016-camera.eps"/>
          <p:cNvPicPr>
            <a:picLocks noChangeAspect="1"/>
          </p:cNvPicPr>
          <p:nvPr/>
        </p:nvPicPr>
        <p:blipFill>
          <a:blip r:embed="rId15">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6203287" y="2321952"/>
            <a:ext cx="660400" cy="546100"/>
          </a:xfrm>
          <a:prstGeom prst="rect">
            <a:avLst/>
          </a:prstGeom>
        </p:spPr>
      </p:pic>
      <p:pic>
        <p:nvPicPr>
          <p:cNvPr id="123" name="Picture 122" descr="0090-mobile2.eps"/>
          <p:cNvPicPr>
            <a:picLocks noChangeAspect="1"/>
          </p:cNvPicPr>
          <p:nvPr/>
        </p:nvPicPr>
        <p:blipFill>
          <a:blip r:embed="rId16">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7208655" y="2258452"/>
            <a:ext cx="457200" cy="673100"/>
          </a:xfrm>
          <a:prstGeom prst="rect">
            <a:avLst/>
          </a:prstGeom>
        </p:spPr>
      </p:pic>
      <p:pic>
        <p:nvPicPr>
          <p:cNvPr id="124" name="Picture 123" descr="0092-tv.eps"/>
          <p:cNvPicPr>
            <a:picLocks noChangeAspect="1"/>
          </p:cNvPicPr>
          <p:nvPr/>
        </p:nvPicPr>
        <p:blipFill>
          <a:blip r:embed="rId17">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212952" y="3218368"/>
            <a:ext cx="660400" cy="673100"/>
          </a:xfrm>
          <a:prstGeom prst="rect">
            <a:avLst/>
          </a:prstGeom>
        </p:spPr>
      </p:pic>
      <p:pic>
        <p:nvPicPr>
          <p:cNvPr id="128" name="Picture 127" descr="0221-man.eps"/>
          <p:cNvPicPr>
            <a:picLocks noChangeAspect="1"/>
          </p:cNvPicPr>
          <p:nvPr/>
        </p:nvPicPr>
        <p:blipFill>
          <a:blip r:embed="rId18">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598692" y="2258452"/>
            <a:ext cx="203200" cy="673100"/>
          </a:xfrm>
          <a:prstGeom prst="rect">
            <a:avLst/>
          </a:prstGeom>
        </p:spPr>
      </p:pic>
      <p:pic>
        <p:nvPicPr>
          <p:cNvPr id="130" name="Picture 129" descr="0034-library.eps"/>
          <p:cNvPicPr>
            <a:picLocks noChangeAspect="1"/>
          </p:cNvPicPr>
          <p:nvPr/>
        </p:nvPicPr>
        <p:blipFill>
          <a:blip r:embed="rId19">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212952" y="2258452"/>
            <a:ext cx="698500" cy="673100"/>
          </a:xfrm>
          <a:prstGeom prst="rect">
            <a:avLst/>
          </a:prstGeom>
        </p:spPr>
      </p:pic>
      <p:pic>
        <p:nvPicPr>
          <p:cNvPr id="132" name="Picture 131" descr="0061-coin-euro.eps"/>
          <p:cNvPicPr>
            <a:picLocks noChangeAspect="1"/>
          </p:cNvPicPr>
          <p:nvPr/>
        </p:nvPicPr>
        <p:blipFill>
          <a:blip r:embed="rId20">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8104171" y="1410380"/>
            <a:ext cx="609600" cy="609600"/>
          </a:xfrm>
          <a:prstGeom prst="rect">
            <a:avLst/>
          </a:prstGeom>
        </p:spPr>
      </p:pic>
      <p:pic>
        <p:nvPicPr>
          <p:cNvPr id="133" name="Picture 132" descr="0063-coin-yen.eps"/>
          <p:cNvPicPr>
            <a:picLocks noChangeAspect="1"/>
          </p:cNvPicPr>
          <p:nvPr/>
        </p:nvPicPr>
        <p:blipFill>
          <a:blip r:embed="rId21">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7132455" y="1410380"/>
            <a:ext cx="609600" cy="609600"/>
          </a:xfrm>
          <a:prstGeom prst="rect">
            <a:avLst/>
          </a:prstGeom>
        </p:spPr>
      </p:pic>
      <p:pic>
        <p:nvPicPr>
          <p:cNvPr id="134" name="Picture 133" descr="0144-lock.eps"/>
          <p:cNvPicPr>
            <a:picLocks noChangeAspect="1"/>
          </p:cNvPicPr>
          <p:nvPr/>
        </p:nvPicPr>
        <p:blipFill>
          <a:blip r:embed="rId22">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497092" y="4253664"/>
            <a:ext cx="406400" cy="609600"/>
          </a:xfrm>
          <a:prstGeom prst="rect">
            <a:avLst/>
          </a:prstGeom>
        </p:spPr>
      </p:pic>
      <p:pic>
        <p:nvPicPr>
          <p:cNvPr id="135" name="Picture 134" descr="0020-film.eps"/>
          <p:cNvPicPr>
            <a:picLocks noChangeAspect="1"/>
          </p:cNvPicPr>
          <p:nvPr/>
        </p:nvPicPr>
        <p:blipFill>
          <a:blip r:embed="rId23">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01704" y="4304464"/>
            <a:ext cx="660400" cy="508000"/>
          </a:xfrm>
          <a:prstGeom prst="rect">
            <a:avLst/>
          </a:prstGeom>
        </p:spPr>
      </p:pic>
      <p:pic>
        <p:nvPicPr>
          <p:cNvPr id="137" name="Picture 136" descr="0030-feed.eps"/>
          <p:cNvPicPr>
            <a:picLocks noChangeAspect="1"/>
          </p:cNvPicPr>
          <p:nvPr/>
        </p:nvPicPr>
        <p:blipFill>
          <a:blip r:embed="rId24">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01704" y="3269168"/>
            <a:ext cx="660400" cy="571500"/>
          </a:xfrm>
          <a:prstGeom prst="rect">
            <a:avLst/>
          </a:prstGeom>
        </p:spPr>
      </p:pic>
      <p:pic>
        <p:nvPicPr>
          <p:cNvPr id="139" name="Picture 138" descr="0204-link.eps"/>
          <p:cNvPicPr>
            <a:picLocks noChangeAspect="1"/>
          </p:cNvPicPr>
          <p:nvPr/>
        </p:nvPicPr>
        <p:blipFill>
          <a:blip r:embed="rId25">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6215987" y="3231068"/>
            <a:ext cx="635000" cy="647700"/>
          </a:xfrm>
          <a:prstGeom prst="rect">
            <a:avLst/>
          </a:prstGeom>
        </p:spPr>
      </p:pic>
      <p:pic>
        <p:nvPicPr>
          <p:cNvPr id="140" name="Picture 139" descr="0017-headphones.eps"/>
          <p:cNvPicPr>
            <a:picLocks noChangeAspect="1"/>
          </p:cNvPicPr>
          <p:nvPr/>
        </p:nvPicPr>
        <p:blipFill>
          <a:blip r:embed="rId26">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451533" y="4221914"/>
            <a:ext cx="660400" cy="673100"/>
          </a:xfrm>
          <a:prstGeom prst="rect">
            <a:avLst/>
          </a:prstGeom>
        </p:spPr>
      </p:pic>
      <p:pic>
        <p:nvPicPr>
          <p:cNvPr id="141" name="Picture 140" descr="0142-key.eps"/>
          <p:cNvPicPr>
            <a:picLocks noChangeAspect="1"/>
          </p:cNvPicPr>
          <p:nvPr/>
        </p:nvPicPr>
        <p:blipFill>
          <a:blip r:embed="rId27">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511543" y="3218368"/>
            <a:ext cx="660400" cy="673100"/>
          </a:xfrm>
          <a:prstGeom prst="rect">
            <a:avLst/>
          </a:prstGeom>
        </p:spPr>
      </p:pic>
      <p:pic>
        <p:nvPicPr>
          <p:cNvPr id="142" name="Picture 141" descr="0149-cog.eps"/>
          <p:cNvPicPr>
            <a:picLocks noChangeAspect="1"/>
          </p:cNvPicPr>
          <p:nvPr/>
        </p:nvPicPr>
        <p:blipFill>
          <a:blip r:embed="rId28">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382792" y="3218368"/>
            <a:ext cx="635000" cy="673100"/>
          </a:xfrm>
          <a:prstGeom prst="rect">
            <a:avLst/>
          </a:prstGeom>
        </p:spPr>
      </p:pic>
      <p:pic>
        <p:nvPicPr>
          <p:cNvPr id="143" name="Picture 142" descr="0273-checkmark.eps"/>
          <p:cNvPicPr>
            <a:picLocks noChangeAspect="1"/>
          </p:cNvPicPr>
          <p:nvPr/>
        </p:nvPicPr>
        <p:blipFill>
          <a:blip r:embed="rId29">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511543" y="2341002"/>
            <a:ext cx="660400" cy="508000"/>
          </a:xfrm>
          <a:prstGeom prst="rect">
            <a:avLst/>
          </a:prstGeom>
        </p:spPr>
      </p:pic>
      <p:pic>
        <p:nvPicPr>
          <p:cNvPr id="39" name="Picture 38" descr="0065-calculator.eps"/>
          <p:cNvPicPr>
            <a:picLocks noChangeAspect="1"/>
          </p:cNvPicPr>
          <p:nvPr/>
        </p:nvPicPr>
        <p:blipFill>
          <a:blip r:embed="rId30">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536943" y="4253664"/>
            <a:ext cx="609600" cy="609600"/>
          </a:xfrm>
          <a:prstGeom prst="rect">
            <a:avLst/>
          </a:prstGeom>
        </p:spPr>
      </p:pic>
      <p:pic>
        <p:nvPicPr>
          <p:cNvPr id="35" name="Picture 34" descr="0012-droplet.eps"/>
          <p:cNvPicPr>
            <a:picLocks noChangeAspect="1"/>
          </p:cNvPicPr>
          <p:nvPr/>
        </p:nvPicPr>
        <p:blipFill>
          <a:blip r:embed="rId31">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7189605" y="3218368"/>
            <a:ext cx="495300" cy="673100"/>
          </a:xfrm>
          <a:prstGeom prst="rect">
            <a:avLst/>
          </a:prstGeom>
        </p:spPr>
      </p:pic>
      <p:pic>
        <p:nvPicPr>
          <p:cNvPr id="36" name="Picture 35" descr="0029-podcast.eps"/>
          <p:cNvPicPr>
            <a:picLocks noChangeAspect="1"/>
          </p:cNvPicPr>
          <p:nvPr/>
        </p:nvPicPr>
        <p:blipFill>
          <a:blip r:embed="rId32">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271186" y="3218368"/>
            <a:ext cx="660400" cy="673100"/>
          </a:xfrm>
          <a:prstGeom prst="rect">
            <a:avLst/>
          </a:prstGeom>
        </p:spPr>
      </p:pic>
      <p:pic>
        <p:nvPicPr>
          <p:cNvPr id="37" name="Picture 36" descr="0085-printer.eps"/>
          <p:cNvPicPr>
            <a:picLocks noChangeAspect="1"/>
          </p:cNvPicPr>
          <p:nvPr/>
        </p:nvPicPr>
        <p:blipFill>
          <a:blip r:embed="rId33">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8078771" y="3262818"/>
            <a:ext cx="660400" cy="584200"/>
          </a:xfrm>
          <a:prstGeom prst="rect">
            <a:avLst/>
          </a:prstGeom>
        </p:spPr>
      </p:pic>
      <p:pic>
        <p:nvPicPr>
          <p:cNvPr id="38" name="Picture 37" descr="0120-quotes-left.eps"/>
          <p:cNvPicPr>
            <a:picLocks noChangeAspect="1"/>
          </p:cNvPicPr>
          <p:nvPr/>
        </p:nvPicPr>
        <p:blipFill>
          <a:blip r:embed="rId34">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7107055" y="4323514"/>
            <a:ext cx="660400" cy="469900"/>
          </a:xfrm>
          <a:prstGeom prst="rect">
            <a:avLst/>
          </a:prstGeom>
        </p:spPr>
      </p:pic>
      <p:pic>
        <p:nvPicPr>
          <p:cNvPr id="40" name="Picture 39" descr="0121-quotes-right.eps"/>
          <p:cNvPicPr>
            <a:picLocks noChangeAspect="1"/>
          </p:cNvPicPr>
          <p:nvPr/>
        </p:nvPicPr>
        <p:blipFill>
          <a:blip r:embed="rId35">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6203287" y="4323514"/>
            <a:ext cx="660400" cy="469900"/>
          </a:xfrm>
          <a:prstGeom prst="rect">
            <a:avLst/>
          </a:prstGeom>
        </p:spPr>
      </p:pic>
      <p:pic>
        <p:nvPicPr>
          <p:cNvPr id="2" name="Picture 1" descr="0084-calendar.eps"/>
          <p:cNvPicPr>
            <a:picLocks noChangeAspect="1"/>
          </p:cNvPicPr>
          <p:nvPr/>
        </p:nvPicPr>
        <p:blipFill>
          <a:blip r:embed="rId36">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253296" y="4221914"/>
            <a:ext cx="609600" cy="673100"/>
          </a:xfrm>
          <a:prstGeom prst="rect">
            <a:avLst/>
          </a:prstGeom>
        </p:spPr>
      </p:pic>
      <p:sp>
        <p:nvSpPr>
          <p:cNvPr id="3" name="Oval 2"/>
          <p:cNvSpPr/>
          <p:nvPr/>
        </p:nvSpPr>
        <p:spPr>
          <a:xfrm>
            <a:off x="8191500" y="4279900"/>
            <a:ext cx="457200" cy="457200"/>
          </a:xfrm>
          <a:prstGeom prst="ellipse">
            <a:avLst/>
          </a:prstGeom>
          <a:solidFill>
            <a:srgbClr val="0E4B91"/>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latin typeface="Arial"/>
              <a:cs typeface="Arial"/>
            </a:endParaRPr>
          </a:p>
        </p:txBody>
      </p:sp>
      <p:sp>
        <p:nvSpPr>
          <p:cNvPr id="5" name="Rectangle 4"/>
          <p:cNvSpPr/>
          <p:nvPr/>
        </p:nvSpPr>
        <p:spPr>
          <a:xfrm>
            <a:off x="595196" y="5280025"/>
            <a:ext cx="438150" cy="438150"/>
          </a:xfrm>
          <a:prstGeom prst="rect">
            <a:avLst/>
          </a:prstGeom>
          <a:solidFill>
            <a:srgbClr val="0E4B9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6" name="Isosceles Triangle 5"/>
          <p:cNvSpPr/>
          <p:nvPr/>
        </p:nvSpPr>
        <p:spPr>
          <a:xfrm>
            <a:off x="1578356" y="5283200"/>
            <a:ext cx="500888" cy="431800"/>
          </a:xfrm>
          <a:prstGeom prst="triangle">
            <a:avLst/>
          </a:prstGeom>
          <a:solidFill>
            <a:srgbClr val="0E4B9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pic>
        <p:nvPicPr>
          <p:cNvPr id="11" name="Picture 10" descr="ICANN_Logo_B_CMYK.jpg"/>
          <p:cNvPicPr>
            <a:picLocks noChangeAspect="1"/>
          </p:cNvPicPr>
          <p:nvPr/>
        </p:nvPicPr>
        <p:blipFill>
          <a:blip r:embed="rId37" cstate="email">
            <a:extLst>
              <a:ext uri="{28A0092B-C50C-407E-A947-70E740481C1C}">
                <a14:useLocalDpi xmlns:a14="http://schemas.microsoft.com/office/drawing/2010/main"/>
              </a:ext>
            </a:extLst>
          </a:blip>
          <a:stretch>
            <a:fillRect/>
          </a:stretch>
        </p:blipFill>
        <p:spPr>
          <a:xfrm>
            <a:off x="3352252" y="5226050"/>
            <a:ext cx="704376" cy="546100"/>
          </a:xfrm>
          <a:prstGeom prst="rect">
            <a:avLst/>
          </a:prstGeom>
        </p:spPr>
      </p:pic>
      <p:pic>
        <p:nvPicPr>
          <p:cNvPr id="43" name="Picture 42"/>
          <p:cNvPicPr>
            <a:picLocks noChangeAspect="1"/>
          </p:cNvPicPr>
          <p:nvPr/>
        </p:nvPicPr>
        <p:blipFill>
          <a:blip r:embed="rId38" cstate="email">
            <a:extLst>
              <a:ext uri="{28A0092B-C50C-407E-A947-70E740481C1C}">
                <a14:useLocalDpi xmlns:a14="http://schemas.microsoft.com/office/drawing/2010/main"/>
              </a:ext>
            </a:extLst>
          </a:blip>
          <a:stretch>
            <a:fillRect/>
          </a:stretch>
        </p:blipFill>
        <p:spPr>
          <a:xfrm>
            <a:off x="4271186" y="5186226"/>
            <a:ext cx="682440" cy="625748"/>
          </a:xfrm>
          <a:prstGeom prst="rect">
            <a:avLst/>
          </a:prstGeom>
        </p:spPr>
      </p:pic>
      <p:pic>
        <p:nvPicPr>
          <p:cNvPr id="8" name="Picture 7"/>
          <p:cNvPicPr>
            <a:picLocks noChangeAspect="1"/>
          </p:cNvPicPr>
          <p:nvPr/>
        </p:nvPicPr>
        <p:blipFill>
          <a:blip r:embed="rId39" cstate="email">
            <a:extLst>
              <a:ext uri="{28A0092B-C50C-407E-A947-70E740481C1C}">
                <a14:useLocalDpi xmlns:a14="http://schemas.microsoft.com/office/drawing/2010/main"/>
              </a:ext>
            </a:extLst>
          </a:blip>
          <a:stretch>
            <a:fillRect/>
          </a:stretch>
        </p:blipFill>
        <p:spPr>
          <a:xfrm>
            <a:off x="5253296" y="5423821"/>
            <a:ext cx="688065" cy="137160"/>
          </a:xfrm>
          <a:prstGeom prst="rect">
            <a:avLst/>
          </a:prstGeom>
        </p:spPr>
      </p:pic>
      <p:sp>
        <p:nvSpPr>
          <p:cNvPr id="7" name="TextBox 6"/>
          <p:cNvSpPr txBox="1"/>
          <p:nvPr/>
        </p:nvSpPr>
        <p:spPr>
          <a:xfrm>
            <a:off x="6203287" y="5092700"/>
            <a:ext cx="2293013" cy="369332"/>
          </a:xfrm>
          <a:prstGeom prst="rect">
            <a:avLst/>
          </a:prstGeom>
          <a:noFill/>
        </p:spPr>
        <p:txBody>
          <a:bodyPr wrap="square" rtlCol="0">
            <a:spAutoFit/>
          </a:bodyPr>
          <a:lstStyle/>
          <a:p>
            <a:endParaRPr lang="en-US" dirty="0" smtClean="0">
              <a:latin typeface="Arial"/>
              <a:cs typeface="Arial"/>
            </a:endParaRPr>
          </a:p>
        </p:txBody>
      </p:sp>
    </p:spTree>
    <p:extLst>
      <p:ext uri="{BB962C8B-B14F-4D97-AF65-F5344CB8AC3E}">
        <p14:creationId xmlns:p14="http://schemas.microsoft.com/office/powerpoint/2010/main" val="817425686"/>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prstGeom prst="rect">
            <a:avLst/>
          </a:prstGeom>
        </p:spPr>
        <p:txBody>
          <a:bodyPr/>
          <a:lstStyle/>
          <a:p>
            <a:r>
              <a:rPr lang="en-US" sz="3000" dirty="0" smtClean="0">
                <a:latin typeface="Arial"/>
                <a:cs typeface="Arial"/>
              </a:rPr>
              <a:t>Icon Library</a:t>
            </a:r>
            <a:endParaRPr lang="en-US" sz="3000" dirty="0">
              <a:latin typeface="Arial"/>
              <a:cs typeface="Arial"/>
            </a:endParaRPr>
          </a:p>
        </p:txBody>
      </p:sp>
      <p:pic>
        <p:nvPicPr>
          <p:cNvPr id="6" name="Picture 5" descr="0001-home.eps"/>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57387" y="1152905"/>
            <a:ext cx="660400" cy="609600"/>
          </a:xfrm>
          <a:prstGeom prst="rect">
            <a:avLst/>
          </a:prstGeom>
        </p:spPr>
      </p:pic>
      <p:pic>
        <p:nvPicPr>
          <p:cNvPr id="7" name="Picture 6" descr="0004-office.eps"/>
          <p:cNvPicPr>
            <a:picLocks noChangeAspect="1"/>
          </p:cNvPicPr>
          <p:nvPr/>
        </p:nvPicPr>
        <p:blipFill>
          <a:blip r:embed="rId3">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331768" y="1121155"/>
            <a:ext cx="660400" cy="673100"/>
          </a:xfrm>
          <a:prstGeom prst="rect">
            <a:avLst/>
          </a:prstGeom>
        </p:spPr>
      </p:pic>
      <p:pic>
        <p:nvPicPr>
          <p:cNvPr id="8" name="Picture 7" descr="0005-newspaper.eps"/>
          <p:cNvPicPr>
            <a:picLocks noChangeAspect="1"/>
          </p:cNvPicPr>
          <p:nvPr/>
        </p:nvPicPr>
        <p:blipFill>
          <a:blip r:embed="rId4">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4401005" y="1203705"/>
            <a:ext cx="660400" cy="508000"/>
          </a:xfrm>
          <a:prstGeom prst="rect">
            <a:avLst/>
          </a:prstGeom>
        </p:spPr>
      </p:pic>
      <p:pic>
        <p:nvPicPr>
          <p:cNvPr id="9" name="Picture 8" descr="0006-pencil.eps"/>
          <p:cNvPicPr>
            <a:picLocks noChangeAspect="1"/>
          </p:cNvPicPr>
          <p:nvPr/>
        </p:nvPicPr>
        <p:blipFill>
          <a:blip r:embed="rId5">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6298269" y="1121155"/>
            <a:ext cx="660400" cy="673100"/>
          </a:xfrm>
          <a:prstGeom prst="rect">
            <a:avLst/>
          </a:prstGeom>
        </p:spPr>
      </p:pic>
      <p:pic>
        <p:nvPicPr>
          <p:cNvPr id="13" name="Picture 12" descr="0014-image.eps"/>
          <p:cNvPicPr>
            <a:picLocks noChangeAspect="1"/>
          </p:cNvPicPr>
          <p:nvPr/>
        </p:nvPicPr>
        <p:blipFill>
          <a:blip r:embed="rId6">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8140262" y="4610986"/>
            <a:ext cx="660400" cy="584200"/>
          </a:xfrm>
          <a:prstGeom prst="rect">
            <a:avLst/>
          </a:prstGeom>
        </p:spPr>
      </p:pic>
      <p:pic>
        <p:nvPicPr>
          <p:cNvPr id="20" name="Picture 19" descr="0027-bullhorn.eps"/>
          <p:cNvPicPr>
            <a:picLocks noChangeAspect="1"/>
          </p:cNvPicPr>
          <p:nvPr/>
        </p:nvPicPr>
        <p:blipFill>
          <a:blip r:embed="rId7">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1313919" y="1165605"/>
            <a:ext cx="660400" cy="584200"/>
          </a:xfrm>
          <a:prstGeom prst="rect">
            <a:avLst/>
          </a:prstGeom>
        </p:spPr>
      </p:pic>
      <p:pic>
        <p:nvPicPr>
          <p:cNvPr id="24" name="Picture 23" descr="0031-mic.eps"/>
          <p:cNvPicPr>
            <a:picLocks noChangeAspect="1"/>
          </p:cNvPicPr>
          <p:nvPr/>
        </p:nvPicPr>
        <p:blipFill>
          <a:blip r:embed="rId8">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6444319" y="2804314"/>
            <a:ext cx="368300" cy="673100"/>
          </a:xfrm>
          <a:prstGeom prst="rect">
            <a:avLst/>
          </a:prstGeom>
        </p:spPr>
      </p:pic>
      <p:pic>
        <p:nvPicPr>
          <p:cNvPr id="25" name="Picture 24" descr="0032-book.eps"/>
          <p:cNvPicPr>
            <a:picLocks noChangeAspect="1"/>
          </p:cNvPicPr>
          <p:nvPr/>
        </p:nvPicPr>
        <p:blipFill>
          <a:blip r:embed="rId9">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6342719" y="4566536"/>
            <a:ext cx="571500" cy="673100"/>
          </a:xfrm>
          <a:prstGeom prst="rect">
            <a:avLst/>
          </a:prstGeom>
        </p:spPr>
      </p:pic>
      <p:pic>
        <p:nvPicPr>
          <p:cNvPr id="28" name="Picture 27" descr="0037-file-empty.eps"/>
          <p:cNvPicPr>
            <a:picLocks noChangeAspect="1"/>
          </p:cNvPicPr>
          <p:nvPr/>
        </p:nvPicPr>
        <p:blipFill>
          <a:blip r:embed="rId10">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7223315" y="1954774"/>
            <a:ext cx="571500" cy="673100"/>
          </a:xfrm>
          <a:prstGeom prst="rect">
            <a:avLst/>
          </a:prstGeom>
        </p:spPr>
      </p:pic>
      <p:pic>
        <p:nvPicPr>
          <p:cNvPr id="29" name="Picture 28" descr="0049-folder-open.eps"/>
          <p:cNvPicPr>
            <a:picLocks noChangeAspect="1"/>
          </p:cNvPicPr>
          <p:nvPr/>
        </p:nvPicPr>
        <p:blipFill>
          <a:blip r:embed="rId11">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8140262" y="5348709"/>
            <a:ext cx="660400" cy="546100"/>
          </a:xfrm>
          <a:prstGeom prst="rect">
            <a:avLst/>
          </a:prstGeom>
        </p:spPr>
      </p:pic>
      <p:pic>
        <p:nvPicPr>
          <p:cNvPr id="30" name="Picture 29" descr="0056-barcode.eps"/>
          <p:cNvPicPr>
            <a:picLocks noChangeAspect="1"/>
          </p:cNvPicPr>
          <p:nvPr/>
        </p:nvPicPr>
        <p:blipFill>
          <a:blip r:embed="rId12">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8140262" y="1203705"/>
            <a:ext cx="660400" cy="508000"/>
          </a:xfrm>
          <a:prstGeom prst="rect">
            <a:avLst/>
          </a:prstGeom>
        </p:spPr>
      </p:pic>
      <p:pic>
        <p:nvPicPr>
          <p:cNvPr id="37" name="Picture 36" descr="0064-credit-card.eps"/>
          <p:cNvPicPr>
            <a:picLocks noChangeAspect="1"/>
          </p:cNvPicPr>
          <p:nvPr/>
        </p:nvPicPr>
        <p:blipFill>
          <a:blip r:embed="rId13">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7178865" y="1203705"/>
            <a:ext cx="660400" cy="508000"/>
          </a:xfrm>
          <a:prstGeom prst="rect">
            <a:avLst/>
          </a:prstGeom>
        </p:spPr>
      </p:pic>
      <p:pic>
        <p:nvPicPr>
          <p:cNvPr id="38" name="Picture 37" descr="0066-lifebuoy.eps"/>
          <p:cNvPicPr>
            <a:picLocks noChangeAspect="1"/>
          </p:cNvPicPr>
          <p:nvPr/>
        </p:nvPicPr>
        <p:blipFill>
          <a:blip r:embed="rId14">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1313919" y="1954774"/>
            <a:ext cx="660400" cy="673100"/>
          </a:xfrm>
          <a:prstGeom prst="rect">
            <a:avLst/>
          </a:prstGeom>
        </p:spPr>
      </p:pic>
      <p:pic>
        <p:nvPicPr>
          <p:cNvPr id="39" name="Picture 38" descr="0067-phone.eps"/>
          <p:cNvPicPr>
            <a:picLocks noChangeAspect="1"/>
          </p:cNvPicPr>
          <p:nvPr/>
        </p:nvPicPr>
        <p:blipFill>
          <a:blip r:embed="rId15">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5340794" y="4598286"/>
            <a:ext cx="609600" cy="609600"/>
          </a:xfrm>
          <a:prstGeom prst="rect">
            <a:avLst/>
          </a:prstGeom>
        </p:spPr>
      </p:pic>
      <p:pic>
        <p:nvPicPr>
          <p:cNvPr id="40" name="Picture 39" descr="0070-envelop.eps"/>
          <p:cNvPicPr>
            <a:picLocks noChangeAspect="1"/>
          </p:cNvPicPr>
          <p:nvPr/>
        </p:nvPicPr>
        <p:blipFill>
          <a:blip r:embed="rId16">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331768" y="2018274"/>
            <a:ext cx="660400" cy="546100"/>
          </a:xfrm>
          <a:prstGeom prst="rect">
            <a:avLst/>
          </a:prstGeom>
        </p:spPr>
      </p:pic>
      <p:pic>
        <p:nvPicPr>
          <p:cNvPr id="41" name="Picture 40" descr="0071-pushpin.eps"/>
          <p:cNvPicPr>
            <a:picLocks noChangeAspect="1"/>
          </p:cNvPicPr>
          <p:nvPr/>
        </p:nvPicPr>
        <p:blipFill>
          <a:blip r:embed="rId17">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57387" y="1954774"/>
            <a:ext cx="660400" cy="673100"/>
          </a:xfrm>
          <a:prstGeom prst="rect">
            <a:avLst/>
          </a:prstGeom>
        </p:spPr>
      </p:pic>
      <p:pic>
        <p:nvPicPr>
          <p:cNvPr id="44" name="Picture 43" descr="0079-clock.eps"/>
          <p:cNvPicPr>
            <a:picLocks noChangeAspect="1"/>
          </p:cNvPicPr>
          <p:nvPr/>
        </p:nvPicPr>
        <p:blipFill>
          <a:blip r:embed="rId18">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6298269" y="1954774"/>
            <a:ext cx="660400" cy="673100"/>
          </a:xfrm>
          <a:prstGeom prst="rect">
            <a:avLst/>
          </a:prstGeom>
        </p:spPr>
      </p:pic>
      <p:pic>
        <p:nvPicPr>
          <p:cNvPr id="45" name="Picture 44" descr="0081-alarm.eps"/>
          <p:cNvPicPr>
            <a:picLocks noChangeAspect="1"/>
          </p:cNvPicPr>
          <p:nvPr/>
        </p:nvPicPr>
        <p:blipFill>
          <a:blip r:embed="rId19">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1358369" y="3682054"/>
            <a:ext cx="571500" cy="673100"/>
          </a:xfrm>
          <a:prstGeom prst="rect">
            <a:avLst/>
          </a:prstGeom>
        </p:spPr>
      </p:pic>
      <p:pic>
        <p:nvPicPr>
          <p:cNvPr id="46" name="Picture 45" descr="0087-display.eps"/>
          <p:cNvPicPr>
            <a:picLocks noChangeAspect="1"/>
          </p:cNvPicPr>
          <p:nvPr/>
        </p:nvPicPr>
        <p:blipFill>
          <a:blip r:embed="rId20">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8140262" y="1999224"/>
            <a:ext cx="660400" cy="584200"/>
          </a:xfrm>
          <a:prstGeom prst="rect">
            <a:avLst/>
          </a:prstGeom>
        </p:spPr>
      </p:pic>
      <p:pic>
        <p:nvPicPr>
          <p:cNvPr id="53" name="Picture 52" descr="0106-forward.eps"/>
          <p:cNvPicPr>
            <a:picLocks noChangeAspect="1"/>
          </p:cNvPicPr>
          <p:nvPr/>
        </p:nvPicPr>
        <p:blipFill>
          <a:blip r:embed="rId21">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1364719" y="5348709"/>
            <a:ext cx="558800" cy="673100"/>
          </a:xfrm>
          <a:prstGeom prst="rect">
            <a:avLst/>
          </a:prstGeom>
        </p:spPr>
      </p:pic>
      <p:pic>
        <p:nvPicPr>
          <p:cNvPr id="54" name="Picture 53" descr="0107-reply.eps"/>
          <p:cNvPicPr>
            <a:picLocks noChangeAspect="1"/>
          </p:cNvPicPr>
          <p:nvPr/>
        </p:nvPicPr>
        <p:blipFill>
          <a:blip r:embed="rId22">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95898" y="5348709"/>
            <a:ext cx="558800" cy="673100"/>
          </a:xfrm>
          <a:prstGeom prst="rect">
            <a:avLst/>
          </a:prstGeom>
        </p:spPr>
      </p:pic>
      <p:pic>
        <p:nvPicPr>
          <p:cNvPr id="55" name="Picture 54" descr="0112-bubbles3.eps"/>
          <p:cNvPicPr>
            <a:picLocks noChangeAspect="1"/>
          </p:cNvPicPr>
          <p:nvPr/>
        </p:nvPicPr>
        <p:blipFill>
          <a:blip r:embed="rId23">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4362905" y="2804314"/>
            <a:ext cx="736600" cy="673100"/>
          </a:xfrm>
          <a:prstGeom prst="rect">
            <a:avLst/>
          </a:prstGeom>
        </p:spPr>
      </p:pic>
      <p:pic>
        <p:nvPicPr>
          <p:cNvPr id="56" name="Picture 55" descr="0114-user.eps"/>
          <p:cNvPicPr>
            <a:picLocks noChangeAspect="1"/>
          </p:cNvPicPr>
          <p:nvPr/>
        </p:nvPicPr>
        <p:blipFill>
          <a:blip r:embed="rId24">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4445455" y="4630036"/>
            <a:ext cx="571500" cy="546100"/>
          </a:xfrm>
          <a:prstGeom prst="rect">
            <a:avLst/>
          </a:prstGeom>
        </p:spPr>
      </p:pic>
      <p:pic>
        <p:nvPicPr>
          <p:cNvPr id="64" name="Picture 63" descr="0145-unlocked.eps"/>
          <p:cNvPicPr>
            <a:picLocks noChangeAspect="1"/>
          </p:cNvPicPr>
          <p:nvPr/>
        </p:nvPicPr>
        <p:blipFill>
          <a:blip r:embed="rId25">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5340794" y="1986524"/>
            <a:ext cx="609600" cy="609600"/>
          </a:xfrm>
          <a:prstGeom prst="rect">
            <a:avLst/>
          </a:prstGeom>
        </p:spPr>
      </p:pic>
      <p:pic>
        <p:nvPicPr>
          <p:cNvPr id="65" name="Picture 64" descr="0146-wrench.eps"/>
          <p:cNvPicPr>
            <a:picLocks noChangeAspect="1"/>
          </p:cNvPicPr>
          <p:nvPr/>
        </p:nvPicPr>
        <p:blipFill>
          <a:blip r:embed="rId26">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5315394" y="2804314"/>
            <a:ext cx="660400" cy="673100"/>
          </a:xfrm>
          <a:prstGeom prst="rect">
            <a:avLst/>
          </a:prstGeom>
        </p:spPr>
      </p:pic>
      <p:pic>
        <p:nvPicPr>
          <p:cNvPr id="69" name="Picture 68" descr="0156-stats-dots.eps"/>
          <p:cNvPicPr>
            <a:picLocks noChangeAspect="1"/>
          </p:cNvPicPr>
          <p:nvPr/>
        </p:nvPicPr>
        <p:blipFill>
          <a:blip r:embed="rId27">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7178865" y="2804314"/>
            <a:ext cx="660400" cy="673100"/>
          </a:xfrm>
          <a:prstGeom prst="rect">
            <a:avLst/>
          </a:prstGeom>
        </p:spPr>
      </p:pic>
      <p:pic>
        <p:nvPicPr>
          <p:cNvPr id="70" name="Picture 69" descr="0159-trophy.eps"/>
          <p:cNvPicPr>
            <a:picLocks noChangeAspect="1"/>
          </p:cNvPicPr>
          <p:nvPr/>
        </p:nvPicPr>
        <p:blipFill>
          <a:blip r:embed="rId28">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7178865" y="4610986"/>
            <a:ext cx="660400" cy="584200"/>
          </a:xfrm>
          <a:prstGeom prst="rect">
            <a:avLst/>
          </a:prstGeom>
        </p:spPr>
      </p:pic>
      <p:pic>
        <p:nvPicPr>
          <p:cNvPr id="73" name="Picture 72" descr="0167-meter.eps"/>
          <p:cNvPicPr>
            <a:picLocks noChangeAspect="1"/>
          </p:cNvPicPr>
          <p:nvPr/>
        </p:nvPicPr>
        <p:blipFill>
          <a:blip r:embed="rId29">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5315394" y="1152905"/>
            <a:ext cx="660400" cy="609600"/>
          </a:xfrm>
          <a:prstGeom prst="rect">
            <a:avLst/>
          </a:prstGeom>
        </p:spPr>
      </p:pic>
      <p:pic>
        <p:nvPicPr>
          <p:cNvPr id="77" name="Picture 76" descr="0176-airplane.eps"/>
          <p:cNvPicPr>
            <a:picLocks noChangeAspect="1"/>
          </p:cNvPicPr>
          <p:nvPr/>
        </p:nvPicPr>
        <p:blipFill>
          <a:blip r:embed="rId30">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2326015" y="1121155"/>
            <a:ext cx="660400" cy="673100"/>
          </a:xfrm>
          <a:prstGeom prst="rect">
            <a:avLst/>
          </a:prstGeom>
        </p:spPr>
      </p:pic>
      <p:pic>
        <p:nvPicPr>
          <p:cNvPr id="79" name="Picture 78" descr="0178-road.eps"/>
          <p:cNvPicPr>
            <a:picLocks noChangeAspect="1"/>
          </p:cNvPicPr>
          <p:nvPr/>
        </p:nvPicPr>
        <p:blipFill>
          <a:blip r:embed="rId31">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57387" y="3682054"/>
            <a:ext cx="660400" cy="673100"/>
          </a:xfrm>
          <a:prstGeom prst="rect">
            <a:avLst/>
          </a:prstGeom>
        </p:spPr>
      </p:pic>
      <p:pic>
        <p:nvPicPr>
          <p:cNvPr id="80" name="Picture 79" descr="0182-power.eps"/>
          <p:cNvPicPr>
            <a:picLocks noChangeAspect="1"/>
          </p:cNvPicPr>
          <p:nvPr/>
        </p:nvPicPr>
        <p:blipFill>
          <a:blip r:embed="rId32">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2326015" y="4566536"/>
            <a:ext cx="660400" cy="673100"/>
          </a:xfrm>
          <a:prstGeom prst="rect">
            <a:avLst/>
          </a:prstGeom>
        </p:spPr>
      </p:pic>
      <p:pic>
        <p:nvPicPr>
          <p:cNvPr id="81" name="Picture 80" descr="0183-switch.eps"/>
          <p:cNvPicPr>
            <a:picLocks noChangeAspect="1"/>
          </p:cNvPicPr>
          <p:nvPr/>
        </p:nvPicPr>
        <p:blipFill>
          <a:blip r:embed="rId33">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2370465" y="1954774"/>
            <a:ext cx="571500" cy="673100"/>
          </a:xfrm>
          <a:prstGeom prst="rect">
            <a:avLst/>
          </a:prstGeom>
        </p:spPr>
      </p:pic>
      <p:pic>
        <p:nvPicPr>
          <p:cNvPr id="84" name="Picture 83" descr="0203-earth.eps"/>
          <p:cNvPicPr>
            <a:picLocks noChangeAspect="1"/>
          </p:cNvPicPr>
          <p:nvPr/>
        </p:nvPicPr>
        <p:blipFill>
          <a:blip r:embed="rId34">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57387" y="4566536"/>
            <a:ext cx="660400" cy="673100"/>
          </a:xfrm>
          <a:prstGeom prst="rect">
            <a:avLst/>
          </a:prstGeom>
        </p:spPr>
      </p:pic>
      <p:pic>
        <p:nvPicPr>
          <p:cNvPr id="86" name="Picture 85" descr="0207-eye.eps"/>
          <p:cNvPicPr>
            <a:picLocks noChangeAspect="1"/>
          </p:cNvPicPr>
          <p:nvPr/>
        </p:nvPicPr>
        <p:blipFill>
          <a:blip r:embed="rId35">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8140262" y="2937664"/>
            <a:ext cx="660400" cy="406400"/>
          </a:xfrm>
          <a:prstGeom prst="rect">
            <a:avLst/>
          </a:prstGeom>
        </p:spPr>
      </p:pic>
      <p:pic>
        <p:nvPicPr>
          <p:cNvPr id="87" name="Picture 86" descr="0216-star-empty.eps"/>
          <p:cNvPicPr>
            <a:picLocks noChangeAspect="1"/>
          </p:cNvPicPr>
          <p:nvPr/>
        </p:nvPicPr>
        <p:blipFill>
          <a:blip r:embed="rId36">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57387" y="2823364"/>
            <a:ext cx="660400" cy="635000"/>
          </a:xfrm>
          <a:prstGeom prst="rect">
            <a:avLst/>
          </a:prstGeom>
        </p:spPr>
      </p:pic>
      <p:pic>
        <p:nvPicPr>
          <p:cNvPr id="91" name="Picture 90" descr="0226-smile.eps"/>
          <p:cNvPicPr>
            <a:picLocks noChangeAspect="1"/>
          </p:cNvPicPr>
          <p:nvPr/>
        </p:nvPicPr>
        <p:blipFill>
          <a:blip r:embed="rId37">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1313919" y="2804314"/>
            <a:ext cx="660400" cy="673100"/>
          </a:xfrm>
          <a:prstGeom prst="rect">
            <a:avLst/>
          </a:prstGeom>
        </p:spPr>
      </p:pic>
      <p:pic>
        <p:nvPicPr>
          <p:cNvPr id="92" name="Picture 91" descr="0230-sad.eps"/>
          <p:cNvPicPr>
            <a:picLocks noChangeAspect="1"/>
          </p:cNvPicPr>
          <p:nvPr/>
        </p:nvPicPr>
        <p:blipFill>
          <a:blip r:embed="rId38">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2326015" y="2804314"/>
            <a:ext cx="660400" cy="673100"/>
          </a:xfrm>
          <a:prstGeom prst="rect">
            <a:avLst/>
          </a:prstGeom>
        </p:spPr>
      </p:pic>
      <p:pic>
        <p:nvPicPr>
          <p:cNvPr id="93" name="Picture 92" descr="0264-warning.eps"/>
          <p:cNvPicPr>
            <a:picLocks noChangeAspect="1"/>
          </p:cNvPicPr>
          <p:nvPr/>
        </p:nvPicPr>
        <p:blipFill>
          <a:blip r:embed="rId39">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331768" y="4566536"/>
            <a:ext cx="660400" cy="673100"/>
          </a:xfrm>
          <a:prstGeom prst="rect">
            <a:avLst/>
          </a:prstGeom>
        </p:spPr>
      </p:pic>
      <p:pic>
        <p:nvPicPr>
          <p:cNvPr id="96" name="Picture 95" descr="0309-arrow-right.eps"/>
          <p:cNvPicPr>
            <a:picLocks noChangeAspect="1"/>
          </p:cNvPicPr>
          <p:nvPr/>
        </p:nvPicPr>
        <p:blipFill>
          <a:blip r:embed="rId40">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2338715" y="5406951"/>
            <a:ext cx="635000" cy="609600"/>
          </a:xfrm>
          <a:prstGeom prst="rect">
            <a:avLst/>
          </a:prstGeom>
        </p:spPr>
      </p:pic>
      <p:pic>
        <p:nvPicPr>
          <p:cNvPr id="98" name="Picture 97" descr="0385-embed2.eps"/>
          <p:cNvPicPr>
            <a:picLocks noChangeAspect="1"/>
          </p:cNvPicPr>
          <p:nvPr/>
        </p:nvPicPr>
        <p:blipFill>
          <a:blip r:embed="rId41">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4343855" y="2050024"/>
            <a:ext cx="774700" cy="482600"/>
          </a:xfrm>
          <a:prstGeom prst="rect">
            <a:avLst/>
          </a:prstGeom>
        </p:spPr>
      </p:pic>
      <p:pic>
        <p:nvPicPr>
          <p:cNvPr id="99" name="Picture 98" descr="0392-google.eps"/>
          <p:cNvPicPr>
            <a:picLocks noChangeAspect="1"/>
          </p:cNvPicPr>
          <p:nvPr/>
        </p:nvPicPr>
        <p:blipFill>
          <a:blip r:embed="rId42">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4553405" y="3732854"/>
            <a:ext cx="355600" cy="571500"/>
          </a:xfrm>
          <a:prstGeom prst="rect">
            <a:avLst/>
          </a:prstGeom>
        </p:spPr>
      </p:pic>
      <p:pic>
        <p:nvPicPr>
          <p:cNvPr id="100" name="Picture 99" descr="0397-facebook.eps"/>
          <p:cNvPicPr>
            <a:picLocks noChangeAspect="1"/>
          </p:cNvPicPr>
          <p:nvPr/>
        </p:nvPicPr>
        <p:blipFill>
          <a:blip r:embed="rId43">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5499544" y="3745554"/>
            <a:ext cx="292100" cy="546100"/>
          </a:xfrm>
          <a:prstGeom prst="rect">
            <a:avLst/>
          </a:prstGeom>
        </p:spPr>
      </p:pic>
      <p:pic>
        <p:nvPicPr>
          <p:cNvPr id="5" name="Picture 4" descr="0185-clipboard.eps"/>
          <p:cNvPicPr>
            <a:picLocks noChangeAspect="1"/>
          </p:cNvPicPr>
          <p:nvPr/>
        </p:nvPicPr>
        <p:blipFill>
          <a:blip r:embed="rId44">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1358369" y="4566536"/>
            <a:ext cx="571500" cy="673100"/>
          </a:xfrm>
          <a:prstGeom prst="rect">
            <a:avLst/>
          </a:prstGeom>
        </p:spPr>
      </p:pic>
      <p:pic>
        <p:nvPicPr>
          <p:cNvPr id="10" name="Picture 9" descr="0402-twitter.eps"/>
          <p:cNvPicPr>
            <a:picLocks noChangeAspect="1"/>
          </p:cNvPicPr>
          <p:nvPr/>
        </p:nvPicPr>
        <p:blipFill>
          <a:blip r:embed="rId45">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6298269" y="3745554"/>
            <a:ext cx="660400" cy="546100"/>
          </a:xfrm>
          <a:prstGeom prst="rect">
            <a:avLst/>
          </a:prstGeom>
        </p:spPr>
      </p:pic>
      <p:pic>
        <p:nvPicPr>
          <p:cNvPr id="11" name="Picture 10" descr="0135-search.eps"/>
          <p:cNvPicPr>
            <a:picLocks noChangeAspect="1"/>
          </p:cNvPicPr>
          <p:nvPr/>
        </p:nvPicPr>
        <p:blipFill>
          <a:blip r:embed="rId46">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331768" y="2804314"/>
            <a:ext cx="660400" cy="673100"/>
          </a:xfrm>
          <a:prstGeom prst="rect">
            <a:avLst/>
          </a:prstGeom>
        </p:spPr>
      </p:pic>
      <p:pic>
        <p:nvPicPr>
          <p:cNvPr id="62" name="Picture 61" descr="0160-gift.eps"/>
          <p:cNvPicPr>
            <a:picLocks noChangeAspect="1"/>
          </p:cNvPicPr>
          <p:nvPr/>
        </p:nvPicPr>
        <p:blipFill>
          <a:blip r:embed="rId47">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2370465" y="3688404"/>
            <a:ext cx="571500" cy="660400"/>
          </a:xfrm>
          <a:prstGeom prst="rect">
            <a:avLst/>
          </a:prstGeom>
        </p:spPr>
      </p:pic>
      <p:pic>
        <p:nvPicPr>
          <p:cNvPr id="63" name="Picture 62" descr="0073-location2.eps"/>
          <p:cNvPicPr>
            <a:picLocks noChangeAspect="1"/>
          </p:cNvPicPr>
          <p:nvPr/>
        </p:nvPicPr>
        <p:blipFill>
          <a:blip r:embed="rId48">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7305865" y="5406951"/>
            <a:ext cx="406400" cy="673100"/>
          </a:xfrm>
          <a:prstGeom prst="rect">
            <a:avLst/>
          </a:prstGeom>
        </p:spPr>
      </p:pic>
      <p:pic>
        <p:nvPicPr>
          <p:cNvPr id="66" name="Picture 65" descr="0028-connection.eps"/>
          <p:cNvPicPr>
            <a:picLocks noChangeAspect="1"/>
          </p:cNvPicPr>
          <p:nvPr/>
        </p:nvPicPr>
        <p:blipFill>
          <a:blip r:embed="rId49">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6222069" y="5495133"/>
            <a:ext cx="812800" cy="584200"/>
          </a:xfrm>
          <a:prstGeom prst="rect">
            <a:avLst/>
          </a:prstGeom>
        </p:spPr>
      </p:pic>
      <p:pic>
        <p:nvPicPr>
          <p:cNvPr id="2" name="Picture 1" descr="0420-flickr4.eps"/>
          <p:cNvPicPr>
            <a:picLocks noChangeAspect="1"/>
          </p:cNvPicPr>
          <p:nvPr/>
        </p:nvPicPr>
        <p:blipFill>
          <a:blip r:embed="rId50">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7178865" y="3682054"/>
            <a:ext cx="660400" cy="673100"/>
          </a:xfrm>
          <a:prstGeom prst="rect">
            <a:avLst/>
          </a:prstGeom>
        </p:spPr>
      </p:pic>
      <p:pic>
        <p:nvPicPr>
          <p:cNvPr id="3" name="Picture 2" descr="0458-linkedin2.eps"/>
          <p:cNvPicPr>
            <a:picLocks noChangeAspect="1"/>
          </p:cNvPicPr>
          <p:nvPr/>
        </p:nvPicPr>
        <p:blipFill>
          <a:blip r:embed="rId51">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376218" y="3745554"/>
            <a:ext cx="571500" cy="546100"/>
          </a:xfrm>
          <a:prstGeom prst="rect">
            <a:avLst/>
          </a:prstGeom>
        </p:spPr>
      </p:pic>
      <p:pic>
        <p:nvPicPr>
          <p:cNvPr id="14" name="Picture 13" descr="0408-youtube.eps"/>
          <p:cNvPicPr>
            <a:picLocks noChangeAspect="1"/>
          </p:cNvPicPr>
          <p:nvPr/>
        </p:nvPicPr>
        <p:blipFill>
          <a:blip r:embed="rId52">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8140262" y="3764604"/>
            <a:ext cx="660400" cy="508000"/>
          </a:xfrm>
          <a:prstGeom prst="rect">
            <a:avLst/>
          </a:prstGeom>
        </p:spPr>
      </p:pic>
      <p:pic>
        <p:nvPicPr>
          <p:cNvPr id="60" name="Picture 59" descr="0313-arrow-left.eps"/>
          <p:cNvPicPr>
            <a:picLocks noChangeAspect="1"/>
          </p:cNvPicPr>
          <p:nvPr/>
        </p:nvPicPr>
        <p:blipFill>
          <a:blip r:embed="rId53">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344468" y="5406951"/>
            <a:ext cx="635000" cy="609600"/>
          </a:xfrm>
          <a:prstGeom prst="rect">
            <a:avLst/>
          </a:prstGeom>
        </p:spPr>
      </p:pic>
      <p:pic>
        <p:nvPicPr>
          <p:cNvPr id="61" name="Picture 60" descr="0103-redo.eps"/>
          <p:cNvPicPr>
            <a:picLocks noChangeAspect="1"/>
          </p:cNvPicPr>
          <p:nvPr/>
        </p:nvPicPr>
        <p:blipFill>
          <a:blip r:embed="rId54">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4401005" y="5406951"/>
            <a:ext cx="660400" cy="584200"/>
          </a:xfrm>
          <a:prstGeom prst="rect">
            <a:avLst/>
          </a:prstGeom>
        </p:spPr>
      </p:pic>
      <p:pic>
        <p:nvPicPr>
          <p:cNvPr id="68" name="Picture 67" descr="0103-redo.eps"/>
          <p:cNvPicPr>
            <a:picLocks noChangeAspect="1"/>
          </p:cNvPicPr>
          <p:nvPr/>
        </p:nvPicPr>
        <p:blipFill>
          <a:blip r:embed="rId54">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flipH="1">
            <a:off x="5315394" y="5406951"/>
            <a:ext cx="660400" cy="584200"/>
          </a:xfrm>
          <a:prstGeom prst="rect">
            <a:avLst/>
          </a:prstGeom>
        </p:spPr>
      </p:pic>
    </p:spTree>
    <p:extLst>
      <p:ext uri="{BB962C8B-B14F-4D97-AF65-F5344CB8AC3E}">
        <p14:creationId xmlns:p14="http://schemas.microsoft.com/office/powerpoint/2010/main" val="3329063162"/>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prstGeom prst="rect">
            <a:avLst/>
          </a:prstGeom>
        </p:spPr>
        <p:txBody>
          <a:bodyPr/>
          <a:lstStyle/>
          <a:p>
            <a:r>
              <a:rPr lang="en-US" sz="3000" dirty="0" smtClean="0">
                <a:latin typeface="Arial"/>
                <a:cs typeface="Arial"/>
              </a:rPr>
              <a:t>Icon Library 2</a:t>
            </a:r>
            <a:endParaRPr lang="en-US" sz="3000" dirty="0">
              <a:latin typeface="Arial"/>
              <a:cs typeface="Arial"/>
            </a:endParaRPr>
          </a:p>
        </p:txBody>
      </p:sp>
      <p:pic>
        <p:nvPicPr>
          <p:cNvPr id="103" name="Picture 102" descr="0060-coin-dollar.eps"/>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5277059" y="1410380"/>
            <a:ext cx="609600" cy="609600"/>
          </a:xfrm>
          <a:prstGeom prst="rect">
            <a:avLst/>
          </a:prstGeom>
        </p:spPr>
      </p:pic>
      <p:pic>
        <p:nvPicPr>
          <p:cNvPr id="107" name="Picture 106" descr="0062-coin-pound.eps"/>
          <p:cNvPicPr>
            <a:picLocks noChangeAspect="1"/>
          </p:cNvPicPr>
          <p:nvPr/>
        </p:nvPicPr>
        <p:blipFill>
          <a:blip r:embed="rId3">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6228687" y="1410380"/>
            <a:ext cx="609600" cy="609600"/>
          </a:xfrm>
          <a:prstGeom prst="rect">
            <a:avLst/>
          </a:prstGeom>
        </p:spPr>
      </p:pic>
      <p:pic>
        <p:nvPicPr>
          <p:cNvPr id="108" name="Picture 107" descr="0202-sphere.eps"/>
          <p:cNvPicPr>
            <a:picLocks noChangeAspect="1"/>
          </p:cNvPicPr>
          <p:nvPr/>
        </p:nvPicPr>
        <p:blipFill>
          <a:blip r:embed="rId4">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4296586" y="4253664"/>
            <a:ext cx="609600" cy="609600"/>
          </a:xfrm>
          <a:prstGeom prst="rect">
            <a:avLst/>
          </a:prstGeom>
        </p:spPr>
      </p:pic>
      <p:pic>
        <p:nvPicPr>
          <p:cNvPr id="109" name="Picture 108" descr="0222-woman.eps"/>
          <p:cNvPicPr>
            <a:picLocks noChangeAspect="1"/>
          </p:cNvPicPr>
          <p:nvPr/>
        </p:nvPicPr>
        <p:blipFill>
          <a:blip r:embed="rId5">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2597583" y="2258452"/>
            <a:ext cx="368300" cy="673100"/>
          </a:xfrm>
          <a:prstGeom prst="rect">
            <a:avLst/>
          </a:prstGeom>
        </p:spPr>
      </p:pic>
      <p:pic>
        <p:nvPicPr>
          <p:cNvPr id="110" name="Picture 109" descr="0486-chrome.eps"/>
          <p:cNvPicPr>
            <a:picLocks noChangeAspect="1"/>
          </p:cNvPicPr>
          <p:nvPr/>
        </p:nvPicPr>
        <p:blipFill>
          <a:blip r:embed="rId6">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501704" y="1378630"/>
            <a:ext cx="660400" cy="673100"/>
          </a:xfrm>
          <a:prstGeom prst="rect">
            <a:avLst/>
          </a:prstGeom>
        </p:spPr>
      </p:pic>
      <p:pic>
        <p:nvPicPr>
          <p:cNvPr id="111" name="Picture 110" descr="0487-firefox.eps"/>
          <p:cNvPicPr>
            <a:picLocks noChangeAspect="1"/>
          </p:cNvPicPr>
          <p:nvPr/>
        </p:nvPicPr>
        <p:blipFill>
          <a:blip r:embed="rId7">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370092" y="1416730"/>
            <a:ext cx="660400" cy="596900"/>
          </a:xfrm>
          <a:prstGeom prst="rect">
            <a:avLst/>
          </a:prstGeom>
        </p:spPr>
      </p:pic>
      <p:pic>
        <p:nvPicPr>
          <p:cNvPr id="112" name="Picture 111" descr="0490-safari.eps"/>
          <p:cNvPicPr>
            <a:picLocks noChangeAspect="1"/>
          </p:cNvPicPr>
          <p:nvPr/>
        </p:nvPicPr>
        <p:blipFill>
          <a:blip r:embed="rId8">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1536943" y="1378630"/>
            <a:ext cx="609600" cy="673100"/>
          </a:xfrm>
          <a:prstGeom prst="rect">
            <a:avLst/>
          </a:prstGeom>
        </p:spPr>
      </p:pic>
      <p:pic>
        <p:nvPicPr>
          <p:cNvPr id="113" name="Picture 112" descr="0488-IE.eps"/>
          <p:cNvPicPr>
            <a:picLocks noChangeAspect="1"/>
          </p:cNvPicPr>
          <p:nvPr/>
        </p:nvPicPr>
        <p:blipFill>
          <a:blip r:embed="rId9">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4290236" y="1404030"/>
            <a:ext cx="622300" cy="622300"/>
          </a:xfrm>
          <a:prstGeom prst="rect">
            <a:avLst/>
          </a:prstGeom>
        </p:spPr>
      </p:pic>
      <p:pic>
        <p:nvPicPr>
          <p:cNvPr id="114" name="Picture 113" descr="0119-user-tie.eps"/>
          <p:cNvPicPr>
            <a:picLocks noChangeAspect="1"/>
          </p:cNvPicPr>
          <p:nvPr/>
        </p:nvPicPr>
        <p:blipFill>
          <a:blip r:embed="rId10">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4353736" y="2290202"/>
            <a:ext cx="495300" cy="609600"/>
          </a:xfrm>
          <a:prstGeom prst="rect">
            <a:avLst/>
          </a:prstGeom>
        </p:spPr>
      </p:pic>
      <p:pic>
        <p:nvPicPr>
          <p:cNvPr id="115" name="Picture 114" descr="0152-magic-wand.eps"/>
          <p:cNvPicPr>
            <a:picLocks noChangeAspect="1"/>
          </p:cNvPicPr>
          <p:nvPr/>
        </p:nvPicPr>
        <p:blipFill>
          <a:blip r:embed="rId11">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2451533" y="3218368"/>
            <a:ext cx="660400" cy="673100"/>
          </a:xfrm>
          <a:prstGeom prst="rect">
            <a:avLst/>
          </a:prstGeom>
        </p:spPr>
      </p:pic>
      <p:pic>
        <p:nvPicPr>
          <p:cNvPr id="118" name="Picture 117" descr="0177-truck.eps"/>
          <p:cNvPicPr>
            <a:picLocks noChangeAspect="1"/>
          </p:cNvPicPr>
          <p:nvPr/>
        </p:nvPicPr>
        <p:blipFill>
          <a:blip r:embed="rId12">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8078771" y="2321952"/>
            <a:ext cx="660400" cy="546100"/>
          </a:xfrm>
          <a:prstGeom prst="rect">
            <a:avLst/>
          </a:prstGeom>
        </p:spPr>
      </p:pic>
      <p:pic>
        <p:nvPicPr>
          <p:cNvPr id="119" name="Picture 118" descr="0272-cross.eps"/>
          <p:cNvPicPr>
            <a:picLocks noChangeAspect="1"/>
          </p:cNvPicPr>
          <p:nvPr/>
        </p:nvPicPr>
        <p:blipFill>
          <a:blip r:embed="rId13">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501704" y="2258452"/>
            <a:ext cx="660400" cy="673100"/>
          </a:xfrm>
          <a:prstGeom prst="rect">
            <a:avLst/>
          </a:prstGeom>
        </p:spPr>
      </p:pic>
      <p:pic>
        <p:nvPicPr>
          <p:cNvPr id="121" name="Picture 120" descr="0489-opera.eps"/>
          <p:cNvPicPr>
            <a:picLocks noChangeAspect="1"/>
          </p:cNvPicPr>
          <p:nvPr/>
        </p:nvPicPr>
        <p:blipFill>
          <a:blip r:embed="rId14">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2470583" y="1378630"/>
            <a:ext cx="622300" cy="673100"/>
          </a:xfrm>
          <a:prstGeom prst="rect">
            <a:avLst/>
          </a:prstGeom>
        </p:spPr>
      </p:pic>
      <p:pic>
        <p:nvPicPr>
          <p:cNvPr id="122" name="Picture 121" descr="0016-camera.eps"/>
          <p:cNvPicPr>
            <a:picLocks noChangeAspect="1"/>
          </p:cNvPicPr>
          <p:nvPr/>
        </p:nvPicPr>
        <p:blipFill>
          <a:blip r:embed="rId15">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6203287" y="2321952"/>
            <a:ext cx="660400" cy="546100"/>
          </a:xfrm>
          <a:prstGeom prst="rect">
            <a:avLst/>
          </a:prstGeom>
        </p:spPr>
      </p:pic>
      <p:pic>
        <p:nvPicPr>
          <p:cNvPr id="123" name="Picture 122" descr="0090-mobile2.eps"/>
          <p:cNvPicPr>
            <a:picLocks noChangeAspect="1"/>
          </p:cNvPicPr>
          <p:nvPr/>
        </p:nvPicPr>
        <p:blipFill>
          <a:blip r:embed="rId16">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7208655" y="2258452"/>
            <a:ext cx="457200" cy="673100"/>
          </a:xfrm>
          <a:prstGeom prst="rect">
            <a:avLst/>
          </a:prstGeom>
        </p:spPr>
      </p:pic>
      <p:pic>
        <p:nvPicPr>
          <p:cNvPr id="124" name="Picture 123" descr="0092-tv.eps"/>
          <p:cNvPicPr>
            <a:picLocks noChangeAspect="1"/>
          </p:cNvPicPr>
          <p:nvPr/>
        </p:nvPicPr>
        <p:blipFill>
          <a:blip r:embed="rId17">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5212952" y="3218368"/>
            <a:ext cx="660400" cy="673100"/>
          </a:xfrm>
          <a:prstGeom prst="rect">
            <a:avLst/>
          </a:prstGeom>
        </p:spPr>
      </p:pic>
      <p:pic>
        <p:nvPicPr>
          <p:cNvPr id="128" name="Picture 127" descr="0221-man.eps"/>
          <p:cNvPicPr>
            <a:picLocks noChangeAspect="1"/>
          </p:cNvPicPr>
          <p:nvPr/>
        </p:nvPicPr>
        <p:blipFill>
          <a:blip r:embed="rId18">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598692" y="2258452"/>
            <a:ext cx="203200" cy="673100"/>
          </a:xfrm>
          <a:prstGeom prst="rect">
            <a:avLst/>
          </a:prstGeom>
        </p:spPr>
      </p:pic>
      <p:pic>
        <p:nvPicPr>
          <p:cNvPr id="130" name="Picture 129" descr="0034-library.eps"/>
          <p:cNvPicPr>
            <a:picLocks noChangeAspect="1"/>
          </p:cNvPicPr>
          <p:nvPr/>
        </p:nvPicPr>
        <p:blipFill>
          <a:blip r:embed="rId19">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5212952" y="2258452"/>
            <a:ext cx="698500" cy="673100"/>
          </a:xfrm>
          <a:prstGeom prst="rect">
            <a:avLst/>
          </a:prstGeom>
        </p:spPr>
      </p:pic>
      <p:pic>
        <p:nvPicPr>
          <p:cNvPr id="132" name="Picture 131" descr="0061-coin-euro.eps"/>
          <p:cNvPicPr>
            <a:picLocks noChangeAspect="1"/>
          </p:cNvPicPr>
          <p:nvPr/>
        </p:nvPicPr>
        <p:blipFill>
          <a:blip r:embed="rId20">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8104171" y="1410380"/>
            <a:ext cx="609600" cy="609600"/>
          </a:xfrm>
          <a:prstGeom prst="rect">
            <a:avLst/>
          </a:prstGeom>
        </p:spPr>
      </p:pic>
      <p:pic>
        <p:nvPicPr>
          <p:cNvPr id="133" name="Picture 132" descr="0063-coin-yen.eps"/>
          <p:cNvPicPr>
            <a:picLocks noChangeAspect="1"/>
          </p:cNvPicPr>
          <p:nvPr/>
        </p:nvPicPr>
        <p:blipFill>
          <a:blip r:embed="rId21">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7132455" y="1410380"/>
            <a:ext cx="609600" cy="609600"/>
          </a:xfrm>
          <a:prstGeom prst="rect">
            <a:avLst/>
          </a:prstGeom>
        </p:spPr>
      </p:pic>
      <p:pic>
        <p:nvPicPr>
          <p:cNvPr id="134" name="Picture 133" descr="0144-lock.eps"/>
          <p:cNvPicPr>
            <a:picLocks noChangeAspect="1"/>
          </p:cNvPicPr>
          <p:nvPr/>
        </p:nvPicPr>
        <p:blipFill>
          <a:blip r:embed="rId22">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497092" y="4253664"/>
            <a:ext cx="406400" cy="609600"/>
          </a:xfrm>
          <a:prstGeom prst="rect">
            <a:avLst/>
          </a:prstGeom>
        </p:spPr>
      </p:pic>
      <p:pic>
        <p:nvPicPr>
          <p:cNvPr id="135" name="Picture 134" descr="0020-film.eps"/>
          <p:cNvPicPr>
            <a:picLocks noChangeAspect="1"/>
          </p:cNvPicPr>
          <p:nvPr/>
        </p:nvPicPr>
        <p:blipFill>
          <a:blip r:embed="rId23">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501704" y="4304464"/>
            <a:ext cx="660400" cy="508000"/>
          </a:xfrm>
          <a:prstGeom prst="rect">
            <a:avLst/>
          </a:prstGeom>
        </p:spPr>
      </p:pic>
      <p:pic>
        <p:nvPicPr>
          <p:cNvPr id="137" name="Picture 136" descr="0030-feed.eps"/>
          <p:cNvPicPr>
            <a:picLocks noChangeAspect="1"/>
          </p:cNvPicPr>
          <p:nvPr/>
        </p:nvPicPr>
        <p:blipFill>
          <a:blip r:embed="rId24">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501704" y="3269168"/>
            <a:ext cx="660400" cy="571500"/>
          </a:xfrm>
          <a:prstGeom prst="rect">
            <a:avLst/>
          </a:prstGeom>
        </p:spPr>
      </p:pic>
      <p:pic>
        <p:nvPicPr>
          <p:cNvPr id="139" name="Picture 138" descr="0204-link.eps"/>
          <p:cNvPicPr>
            <a:picLocks noChangeAspect="1"/>
          </p:cNvPicPr>
          <p:nvPr/>
        </p:nvPicPr>
        <p:blipFill>
          <a:blip r:embed="rId25">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6215987" y="3231068"/>
            <a:ext cx="635000" cy="647700"/>
          </a:xfrm>
          <a:prstGeom prst="rect">
            <a:avLst/>
          </a:prstGeom>
        </p:spPr>
      </p:pic>
      <p:pic>
        <p:nvPicPr>
          <p:cNvPr id="140" name="Picture 139" descr="0017-headphones.eps"/>
          <p:cNvPicPr>
            <a:picLocks noChangeAspect="1"/>
          </p:cNvPicPr>
          <p:nvPr/>
        </p:nvPicPr>
        <p:blipFill>
          <a:blip r:embed="rId26">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2451533" y="4221914"/>
            <a:ext cx="660400" cy="673100"/>
          </a:xfrm>
          <a:prstGeom prst="rect">
            <a:avLst/>
          </a:prstGeom>
        </p:spPr>
      </p:pic>
      <p:pic>
        <p:nvPicPr>
          <p:cNvPr id="141" name="Picture 140" descr="0142-key.eps"/>
          <p:cNvPicPr>
            <a:picLocks noChangeAspect="1"/>
          </p:cNvPicPr>
          <p:nvPr/>
        </p:nvPicPr>
        <p:blipFill>
          <a:blip r:embed="rId27">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1511543" y="3218368"/>
            <a:ext cx="660400" cy="673100"/>
          </a:xfrm>
          <a:prstGeom prst="rect">
            <a:avLst/>
          </a:prstGeom>
        </p:spPr>
      </p:pic>
      <p:pic>
        <p:nvPicPr>
          <p:cNvPr id="142" name="Picture 141" descr="0149-cog.eps"/>
          <p:cNvPicPr>
            <a:picLocks noChangeAspect="1"/>
          </p:cNvPicPr>
          <p:nvPr/>
        </p:nvPicPr>
        <p:blipFill>
          <a:blip r:embed="rId28">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382792" y="3218368"/>
            <a:ext cx="635000" cy="673100"/>
          </a:xfrm>
          <a:prstGeom prst="rect">
            <a:avLst/>
          </a:prstGeom>
        </p:spPr>
      </p:pic>
      <p:pic>
        <p:nvPicPr>
          <p:cNvPr id="143" name="Picture 142" descr="0273-checkmark.eps"/>
          <p:cNvPicPr>
            <a:picLocks noChangeAspect="1"/>
          </p:cNvPicPr>
          <p:nvPr/>
        </p:nvPicPr>
        <p:blipFill>
          <a:blip r:embed="rId29">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1511543" y="2341002"/>
            <a:ext cx="660400" cy="508000"/>
          </a:xfrm>
          <a:prstGeom prst="rect">
            <a:avLst/>
          </a:prstGeom>
        </p:spPr>
      </p:pic>
      <p:pic>
        <p:nvPicPr>
          <p:cNvPr id="39" name="Picture 38" descr="0065-calculator.eps"/>
          <p:cNvPicPr>
            <a:picLocks noChangeAspect="1"/>
          </p:cNvPicPr>
          <p:nvPr/>
        </p:nvPicPr>
        <p:blipFill>
          <a:blip r:embed="rId30">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1536943" y="4253664"/>
            <a:ext cx="609600" cy="609600"/>
          </a:xfrm>
          <a:prstGeom prst="rect">
            <a:avLst/>
          </a:prstGeom>
        </p:spPr>
      </p:pic>
      <p:pic>
        <p:nvPicPr>
          <p:cNvPr id="35" name="Picture 34" descr="0012-droplet.eps"/>
          <p:cNvPicPr>
            <a:picLocks noChangeAspect="1"/>
          </p:cNvPicPr>
          <p:nvPr/>
        </p:nvPicPr>
        <p:blipFill>
          <a:blip r:embed="rId31">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7189605" y="3218368"/>
            <a:ext cx="495300" cy="673100"/>
          </a:xfrm>
          <a:prstGeom prst="rect">
            <a:avLst/>
          </a:prstGeom>
        </p:spPr>
      </p:pic>
      <p:pic>
        <p:nvPicPr>
          <p:cNvPr id="36" name="Picture 35" descr="0029-podcast.eps"/>
          <p:cNvPicPr>
            <a:picLocks noChangeAspect="1"/>
          </p:cNvPicPr>
          <p:nvPr/>
        </p:nvPicPr>
        <p:blipFill>
          <a:blip r:embed="rId32">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4271186" y="3218368"/>
            <a:ext cx="660400" cy="673100"/>
          </a:xfrm>
          <a:prstGeom prst="rect">
            <a:avLst/>
          </a:prstGeom>
        </p:spPr>
      </p:pic>
      <p:pic>
        <p:nvPicPr>
          <p:cNvPr id="37" name="Picture 36" descr="0085-printer.eps"/>
          <p:cNvPicPr>
            <a:picLocks noChangeAspect="1"/>
          </p:cNvPicPr>
          <p:nvPr/>
        </p:nvPicPr>
        <p:blipFill>
          <a:blip r:embed="rId33">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8078771" y="3262818"/>
            <a:ext cx="660400" cy="584200"/>
          </a:xfrm>
          <a:prstGeom prst="rect">
            <a:avLst/>
          </a:prstGeom>
        </p:spPr>
      </p:pic>
      <p:pic>
        <p:nvPicPr>
          <p:cNvPr id="38" name="Picture 37" descr="0120-quotes-left.eps"/>
          <p:cNvPicPr>
            <a:picLocks noChangeAspect="1"/>
          </p:cNvPicPr>
          <p:nvPr/>
        </p:nvPicPr>
        <p:blipFill>
          <a:blip r:embed="rId34">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7107055" y="4323514"/>
            <a:ext cx="660400" cy="469900"/>
          </a:xfrm>
          <a:prstGeom prst="rect">
            <a:avLst/>
          </a:prstGeom>
        </p:spPr>
      </p:pic>
      <p:pic>
        <p:nvPicPr>
          <p:cNvPr id="40" name="Picture 39" descr="0121-quotes-right.eps"/>
          <p:cNvPicPr>
            <a:picLocks noChangeAspect="1"/>
          </p:cNvPicPr>
          <p:nvPr/>
        </p:nvPicPr>
        <p:blipFill>
          <a:blip r:embed="rId35">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6203287" y="4323514"/>
            <a:ext cx="660400" cy="469900"/>
          </a:xfrm>
          <a:prstGeom prst="rect">
            <a:avLst/>
          </a:prstGeom>
        </p:spPr>
      </p:pic>
      <p:pic>
        <p:nvPicPr>
          <p:cNvPr id="2" name="Picture 1" descr="0084-calendar.eps"/>
          <p:cNvPicPr>
            <a:picLocks noChangeAspect="1"/>
          </p:cNvPicPr>
          <p:nvPr/>
        </p:nvPicPr>
        <p:blipFill>
          <a:blip r:embed="rId36">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5253296" y="4221914"/>
            <a:ext cx="609600" cy="673100"/>
          </a:xfrm>
          <a:prstGeom prst="rect">
            <a:avLst/>
          </a:prstGeom>
        </p:spPr>
      </p:pic>
      <p:sp>
        <p:nvSpPr>
          <p:cNvPr id="3" name="Oval 2"/>
          <p:cNvSpPr/>
          <p:nvPr/>
        </p:nvSpPr>
        <p:spPr>
          <a:xfrm>
            <a:off x="8191500" y="4279900"/>
            <a:ext cx="457200" cy="457200"/>
          </a:xfrm>
          <a:prstGeom prst="ellipse">
            <a:avLst/>
          </a:prstGeom>
          <a:solidFill>
            <a:srgbClr val="0B2F49"/>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latin typeface="Arial"/>
              <a:cs typeface="Arial"/>
            </a:endParaRPr>
          </a:p>
        </p:txBody>
      </p:sp>
      <p:sp>
        <p:nvSpPr>
          <p:cNvPr id="5" name="Rectangle 4"/>
          <p:cNvSpPr/>
          <p:nvPr/>
        </p:nvSpPr>
        <p:spPr>
          <a:xfrm>
            <a:off x="595196" y="5280025"/>
            <a:ext cx="438150" cy="438150"/>
          </a:xfrm>
          <a:prstGeom prst="rect">
            <a:avLst/>
          </a:prstGeom>
          <a:solidFill>
            <a:srgbClr val="0B2F4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6" name="Isosceles Triangle 5"/>
          <p:cNvSpPr/>
          <p:nvPr/>
        </p:nvSpPr>
        <p:spPr>
          <a:xfrm>
            <a:off x="1578356" y="5283200"/>
            <a:ext cx="500888" cy="431800"/>
          </a:xfrm>
          <a:prstGeom prst="triangle">
            <a:avLst/>
          </a:prstGeom>
          <a:solidFill>
            <a:srgbClr val="0B2F4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Tree>
    <p:extLst>
      <p:ext uri="{BB962C8B-B14F-4D97-AF65-F5344CB8AC3E}">
        <p14:creationId xmlns:p14="http://schemas.microsoft.com/office/powerpoint/2010/main" val="2915225182"/>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prstGeom prst="rect">
            <a:avLst/>
          </a:prstGeom>
        </p:spPr>
        <p:txBody>
          <a:bodyPr/>
          <a:lstStyle/>
          <a:p>
            <a:r>
              <a:rPr lang="en-US" sz="3000" dirty="0" smtClean="0">
                <a:latin typeface="Arial"/>
                <a:cs typeface="Arial"/>
              </a:rPr>
              <a:t>Icon Library</a:t>
            </a:r>
            <a:endParaRPr lang="en-US" sz="3000" dirty="0">
              <a:latin typeface="Arial"/>
              <a:cs typeface="Arial"/>
            </a:endParaRPr>
          </a:p>
        </p:txBody>
      </p:sp>
      <p:pic>
        <p:nvPicPr>
          <p:cNvPr id="6" name="Picture 5" descr="0001-home.eps"/>
          <p:cNvPicPr>
            <a:picLocks noChangeAspect="1"/>
          </p:cNvPicPr>
          <p:nvPr/>
        </p:nvPicPr>
        <p:blipFill>
          <a:blip r:embed="rId2">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57387" y="1152905"/>
            <a:ext cx="660400" cy="609600"/>
          </a:xfrm>
          <a:prstGeom prst="rect">
            <a:avLst/>
          </a:prstGeom>
        </p:spPr>
      </p:pic>
      <p:pic>
        <p:nvPicPr>
          <p:cNvPr id="7" name="Picture 6" descr="0004-office.eps"/>
          <p:cNvPicPr>
            <a:picLocks noChangeAspect="1"/>
          </p:cNvPicPr>
          <p:nvPr/>
        </p:nvPicPr>
        <p:blipFill>
          <a:blip r:embed="rId3">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331768" y="1121155"/>
            <a:ext cx="660400" cy="673100"/>
          </a:xfrm>
          <a:prstGeom prst="rect">
            <a:avLst/>
          </a:prstGeom>
        </p:spPr>
      </p:pic>
      <p:pic>
        <p:nvPicPr>
          <p:cNvPr id="8" name="Picture 7" descr="0005-newspaper.eps"/>
          <p:cNvPicPr>
            <a:picLocks noChangeAspect="1"/>
          </p:cNvPicPr>
          <p:nvPr/>
        </p:nvPicPr>
        <p:blipFill>
          <a:blip r:embed="rId4">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4401005" y="1203705"/>
            <a:ext cx="660400" cy="508000"/>
          </a:xfrm>
          <a:prstGeom prst="rect">
            <a:avLst/>
          </a:prstGeom>
        </p:spPr>
      </p:pic>
      <p:pic>
        <p:nvPicPr>
          <p:cNvPr id="9" name="Picture 8" descr="0006-pencil.eps"/>
          <p:cNvPicPr>
            <a:picLocks noChangeAspect="1"/>
          </p:cNvPicPr>
          <p:nvPr/>
        </p:nvPicPr>
        <p:blipFill>
          <a:blip r:embed="rId5">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6298269" y="1121155"/>
            <a:ext cx="660400" cy="673100"/>
          </a:xfrm>
          <a:prstGeom prst="rect">
            <a:avLst/>
          </a:prstGeom>
        </p:spPr>
      </p:pic>
      <p:pic>
        <p:nvPicPr>
          <p:cNvPr id="13" name="Picture 12" descr="0014-image.eps"/>
          <p:cNvPicPr>
            <a:picLocks noChangeAspect="1"/>
          </p:cNvPicPr>
          <p:nvPr/>
        </p:nvPicPr>
        <p:blipFill>
          <a:blip r:embed="rId6">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8140262" y="4610986"/>
            <a:ext cx="660400" cy="584200"/>
          </a:xfrm>
          <a:prstGeom prst="rect">
            <a:avLst/>
          </a:prstGeom>
        </p:spPr>
      </p:pic>
      <p:pic>
        <p:nvPicPr>
          <p:cNvPr id="20" name="Picture 19" descr="0027-bullhorn.eps"/>
          <p:cNvPicPr>
            <a:picLocks noChangeAspect="1"/>
          </p:cNvPicPr>
          <p:nvPr/>
        </p:nvPicPr>
        <p:blipFill>
          <a:blip r:embed="rId7">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1313919" y="1165605"/>
            <a:ext cx="660400" cy="584200"/>
          </a:xfrm>
          <a:prstGeom prst="rect">
            <a:avLst/>
          </a:prstGeom>
        </p:spPr>
      </p:pic>
      <p:pic>
        <p:nvPicPr>
          <p:cNvPr id="24" name="Picture 23" descr="0031-mic.eps"/>
          <p:cNvPicPr>
            <a:picLocks noChangeAspect="1"/>
          </p:cNvPicPr>
          <p:nvPr/>
        </p:nvPicPr>
        <p:blipFill>
          <a:blip r:embed="rId8">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6444319" y="2804314"/>
            <a:ext cx="368300" cy="673100"/>
          </a:xfrm>
          <a:prstGeom prst="rect">
            <a:avLst/>
          </a:prstGeom>
        </p:spPr>
      </p:pic>
      <p:pic>
        <p:nvPicPr>
          <p:cNvPr id="25" name="Picture 24" descr="0032-book.eps"/>
          <p:cNvPicPr>
            <a:picLocks noChangeAspect="1"/>
          </p:cNvPicPr>
          <p:nvPr/>
        </p:nvPicPr>
        <p:blipFill>
          <a:blip r:embed="rId9">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6342719" y="4566536"/>
            <a:ext cx="571500" cy="673100"/>
          </a:xfrm>
          <a:prstGeom prst="rect">
            <a:avLst/>
          </a:prstGeom>
        </p:spPr>
      </p:pic>
      <p:pic>
        <p:nvPicPr>
          <p:cNvPr id="28" name="Picture 27" descr="0037-file-empty.eps"/>
          <p:cNvPicPr>
            <a:picLocks noChangeAspect="1"/>
          </p:cNvPicPr>
          <p:nvPr/>
        </p:nvPicPr>
        <p:blipFill>
          <a:blip r:embed="rId10">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7223315" y="1954774"/>
            <a:ext cx="571500" cy="673100"/>
          </a:xfrm>
          <a:prstGeom prst="rect">
            <a:avLst/>
          </a:prstGeom>
        </p:spPr>
      </p:pic>
      <p:pic>
        <p:nvPicPr>
          <p:cNvPr id="29" name="Picture 28" descr="0049-folder-open.eps"/>
          <p:cNvPicPr>
            <a:picLocks noChangeAspect="1"/>
          </p:cNvPicPr>
          <p:nvPr/>
        </p:nvPicPr>
        <p:blipFill>
          <a:blip r:embed="rId11">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8140262" y="5348709"/>
            <a:ext cx="660400" cy="546100"/>
          </a:xfrm>
          <a:prstGeom prst="rect">
            <a:avLst/>
          </a:prstGeom>
        </p:spPr>
      </p:pic>
      <p:pic>
        <p:nvPicPr>
          <p:cNvPr id="30" name="Picture 29" descr="0056-barcode.eps"/>
          <p:cNvPicPr>
            <a:picLocks noChangeAspect="1"/>
          </p:cNvPicPr>
          <p:nvPr/>
        </p:nvPicPr>
        <p:blipFill>
          <a:blip r:embed="rId12">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8140262" y="1203705"/>
            <a:ext cx="660400" cy="508000"/>
          </a:xfrm>
          <a:prstGeom prst="rect">
            <a:avLst/>
          </a:prstGeom>
        </p:spPr>
      </p:pic>
      <p:pic>
        <p:nvPicPr>
          <p:cNvPr id="37" name="Picture 36" descr="0064-credit-card.eps"/>
          <p:cNvPicPr>
            <a:picLocks noChangeAspect="1"/>
          </p:cNvPicPr>
          <p:nvPr/>
        </p:nvPicPr>
        <p:blipFill>
          <a:blip r:embed="rId13">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7178865" y="1203705"/>
            <a:ext cx="660400" cy="508000"/>
          </a:xfrm>
          <a:prstGeom prst="rect">
            <a:avLst/>
          </a:prstGeom>
        </p:spPr>
      </p:pic>
      <p:pic>
        <p:nvPicPr>
          <p:cNvPr id="38" name="Picture 37" descr="0066-lifebuoy.eps"/>
          <p:cNvPicPr>
            <a:picLocks noChangeAspect="1"/>
          </p:cNvPicPr>
          <p:nvPr/>
        </p:nvPicPr>
        <p:blipFill>
          <a:blip r:embed="rId14">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1313919" y="1954774"/>
            <a:ext cx="660400" cy="673100"/>
          </a:xfrm>
          <a:prstGeom prst="rect">
            <a:avLst/>
          </a:prstGeom>
        </p:spPr>
      </p:pic>
      <p:pic>
        <p:nvPicPr>
          <p:cNvPr id="39" name="Picture 38" descr="0067-phone.eps"/>
          <p:cNvPicPr>
            <a:picLocks noChangeAspect="1"/>
          </p:cNvPicPr>
          <p:nvPr/>
        </p:nvPicPr>
        <p:blipFill>
          <a:blip r:embed="rId15">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5340794" y="4598286"/>
            <a:ext cx="609600" cy="609600"/>
          </a:xfrm>
          <a:prstGeom prst="rect">
            <a:avLst/>
          </a:prstGeom>
        </p:spPr>
      </p:pic>
      <p:pic>
        <p:nvPicPr>
          <p:cNvPr id="40" name="Picture 39" descr="0070-envelop.eps"/>
          <p:cNvPicPr>
            <a:picLocks noChangeAspect="1"/>
          </p:cNvPicPr>
          <p:nvPr/>
        </p:nvPicPr>
        <p:blipFill>
          <a:blip r:embed="rId16">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331768" y="2018274"/>
            <a:ext cx="660400" cy="546100"/>
          </a:xfrm>
          <a:prstGeom prst="rect">
            <a:avLst/>
          </a:prstGeom>
        </p:spPr>
      </p:pic>
      <p:pic>
        <p:nvPicPr>
          <p:cNvPr id="41" name="Picture 40" descr="0071-pushpin.eps"/>
          <p:cNvPicPr>
            <a:picLocks noChangeAspect="1"/>
          </p:cNvPicPr>
          <p:nvPr/>
        </p:nvPicPr>
        <p:blipFill>
          <a:blip r:embed="rId17">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57387" y="1954774"/>
            <a:ext cx="660400" cy="673100"/>
          </a:xfrm>
          <a:prstGeom prst="rect">
            <a:avLst/>
          </a:prstGeom>
        </p:spPr>
      </p:pic>
      <p:pic>
        <p:nvPicPr>
          <p:cNvPr id="44" name="Picture 43" descr="0079-clock.eps"/>
          <p:cNvPicPr>
            <a:picLocks noChangeAspect="1"/>
          </p:cNvPicPr>
          <p:nvPr/>
        </p:nvPicPr>
        <p:blipFill>
          <a:blip r:embed="rId18">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6298269" y="1954774"/>
            <a:ext cx="660400" cy="673100"/>
          </a:xfrm>
          <a:prstGeom prst="rect">
            <a:avLst/>
          </a:prstGeom>
        </p:spPr>
      </p:pic>
      <p:pic>
        <p:nvPicPr>
          <p:cNvPr id="45" name="Picture 44" descr="0081-alarm.eps"/>
          <p:cNvPicPr>
            <a:picLocks noChangeAspect="1"/>
          </p:cNvPicPr>
          <p:nvPr/>
        </p:nvPicPr>
        <p:blipFill>
          <a:blip r:embed="rId19">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1358369" y="3682054"/>
            <a:ext cx="571500" cy="673100"/>
          </a:xfrm>
          <a:prstGeom prst="rect">
            <a:avLst/>
          </a:prstGeom>
        </p:spPr>
      </p:pic>
      <p:pic>
        <p:nvPicPr>
          <p:cNvPr id="46" name="Picture 45" descr="0087-display.eps"/>
          <p:cNvPicPr>
            <a:picLocks noChangeAspect="1"/>
          </p:cNvPicPr>
          <p:nvPr/>
        </p:nvPicPr>
        <p:blipFill>
          <a:blip r:embed="rId20">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8140262" y="1999224"/>
            <a:ext cx="660400" cy="584200"/>
          </a:xfrm>
          <a:prstGeom prst="rect">
            <a:avLst/>
          </a:prstGeom>
        </p:spPr>
      </p:pic>
      <p:pic>
        <p:nvPicPr>
          <p:cNvPr id="53" name="Picture 52" descr="0106-forward.eps"/>
          <p:cNvPicPr>
            <a:picLocks noChangeAspect="1"/>
          </p:cNvPicPr>
          <p:nvPr/>
        </p:nvPicPr>
        <p:blipFill>
          <a:blip r:embed="rId21">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1364719" y="5348709"/>
            <a:ext cx="558800" cy="673100"/>
          </a:xfrm>
          <a:prstGeom prst="rect">
            <a:avLst/>
          </a:prstGeom>
        </p:spPr>
      </p:pic>
      <p:pic>
        <p:nvPicPr>
          <p:cNvPr id="54" name="Picture 53" descr="0107-reply.eps"/>
          <p:cNvPicPr>
            <a:picLocks noChangeAspect="1"/>
          </p:cNvPicPr>
          <p:nvPr/>
        </p:nvPicPr>
        <p:blipFill>
          <a:blip r:embed="rId22">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95898" y="5348709"/>
            <a:ext cx="558800" cy="673100"/>
          </a:xfrm>
          <a:prstGeom prst="rect">
            <a:avLst/>
          </a:prstGeom>
        </p:spPr>
      </p:pic>
      <p:pic>
        <p:nvPicPr>
          <p:cNvPr id="55" name="Picture 54" descr="0112-bubbles3.eps"/>
          <p:cNvPicPr>
            <a:picLocks noChangeAspect="1"/>
          </p:cNvPicPr>
          <p:nvPr/>
        </p:nvPicPr>
        <p:blipFill>
          <a:blip r:embed="rId23">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4362905" y="2804314"/>
            <a:ext cx="736600" cy="673100"/>
          </a:xfrm>
          <a:prstGeom prst="rect">
            <a:avLst/>
          </a:prstGeom>
        </p:spPr>
      </p:pic>
      <p:pic>
        <p:nvPicPr>
          <p:cNvPr id="56" name="Picture 55" descr="0114-user.eps"/>
          <p:cNvPicPr>
            <a:picLocks noChangeAspect="1"/>
          </p:cNvPicPr>
          <p:nvPr/>
        </p:nvPicPr>
        <p:blipFill>
          <a:blip r:embed="rId24">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4445455" y="4630036"/>
            <a:ext cx="571500" cy="546100"/>
          </a:xfrm>
          <a:prstGeom prst="rect">
            <a:avLst/>
          </a:prstGeom>
        </p:spPr>
      </p:pic>
      <p:pic>
        <p:nvPicPr>
          <p:cNvPr id="64" name="Picture 63" descr="0145-unlocked.eps"/>
          <p:cNvPicPr>
            <a:picLocks noChangeAspect="1"/>
          </p:cNvPicPr>
          <p:nvPr/>
        </p:nvPicPr>
        <p:blipFill>
          <a:blip r:embed="rId25">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5340794" y="1986524"/>
            <a:ext cx="609600" cy="609600"/>
          </a:xfrm>
          <a:prstGeom prst="rect">
            <a:avLst/>
          </a:prstGeom>
        </p:spPr>
      </p:pic>
      <p:pic>
        <p:nvPicPr>
          <p:cNvPr id="65" name="Picture 64" descr="0146-wrench.eps"/>
          <p:cNvPicPr>
            <a:picLocks noChangeAspect="1"/>
          </p:cNvPicPr>
          <p:nvPr/>
        </p:nvPicPr>
        <p:blipFill>
          <a:blip r:embed="rId26">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5315394" y="2804314"/>
            <a:ext cx="660400" cy="673100"/>
          </a:xfrm>
          <a:prstGeom prst="rect">
            <a:avLst/>
          </a:prstGeom>
        </p:spPr>
      </p:pic>
      <p:pic>
        <p:nvPicPr>
          <p:cNvPr id="69" name="Picture 68" descr="0156-stats-dots.eps"/>
          <p:cNvPicPr>
            <a:picLocks noChangeAspect="1"/>
          </p:cNvPicPr>
          <p:nvPr/>
        </p:nvPicPr>
        <p:blipFill>
          <a:blip r:embed="rId27">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7178865" y="2804314"/>
            <a:ext cx="660400" cy="673100"/>
          </a:xfrm>
          <a:prstGeom prst="rect">
            <a:avLst/>
          </a:prstGeom>
        </p:spPr>
      </p:pic>
      <p:pic>
        <p:nvPicPr>
          <p:cNvPr id="70" name="Picture 69" descr="0159-trophy.eps"/>
          <p:cNvPicPr>
            <a:picLocks noChangeAspect="1"/>
          </p:cNvPicPr>
          <p:nvPr/>
        </p:nvPicPr>
        <p:blipFill>
          <a:blip r:embed="rId28">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7178865" y="4610986"/>
            <a:ext cx="660400" cy="584200"/>
          </a:xfrm>
          <a:prstGeom prst="rect">
            <a:avLst/>
          </a:prstGeom>
        </p:spPr>
      </p:pic>
      <p:pic>
        <p:nvPicPr>
          <p:cNvPr id="73" name="Picture 72" descr="0167-meter.eps"/>
          <p:cNvPicPr>
            <a:picLocks noChangeAspect="1"/>
          </p:cNvPicPr>
          <p:nvPr/>
        </p:nvPicPr>
        <p:blipFill>
          <a:blip r:embed="rId29">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5315394" y="1152905"/>
            <a:ext cx="660400" cy="609600"/>
          </a:xfrm>
          <a:prstGeom prst="rect">
            <a:avLst/>
          </a:prstGeom>
        </p:spPr>
      </p:pic>
      <p:pic>
        <p:nvPicPr>
          <p:cNvPr id="77" name="Picture 76" descr="0176-airplane.eps"/>
          <p:cNvPicPr>
            <a:picLocks noChangeAspect="1"/>
          </p:cNvPicPr>
          <p:nvPr/>
        </p:nvPicPr>
        <p:blipFill>
          <a:blip r:embed="rId30">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2326015" y="1121155"/>
            <a:ext cx="660400" cy="673100"/>
          </a:xfrm>
          <a:prstGeom prst="rect">
            <a:avLst/>
          </a:prstGeom>
        </p:spPr>
      </p:pic>
      <p:pic>
        <p:nvPicPr>
          <p:cNvPr id="79" name="Picture 78" descr="0178-road.eps"/>
          <p:cNvPicPr>
            <a:picLocks noChangeAspect="1"/>
          </p:cNvPicPr>
          <p:nvPr/>
        </p:nvPicPr>
        <p:blipFill>
          <a:blip r:embed="rId31">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57387" y="3682054"/>
            <a:ext cx="660400" cy="673100"/>
          </a:xfrm>
          <a:prstGeom prst="rect">
            <a:avLst/>
          </a:prstGeom>
        </p:spPr>
      </p:pic>
      <p:pic>
        <p:nvPicPr>
          <p:cNvPr id="80" name="Picture 79" descr="0182-power.eps"/>
          <p:cNvPicPr>
            <a:picLocks noChangeAspect="1"/>
          </p:cNvPicPr>
          <p:nvPr/>
        </p:nvPicPr>
        <p:blipFill>
          <a:blip r:embed="rId32">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2326015" y="4566536"/>
            <a:ext cx="660400" cy="673100"/>
          </a:xfrm>
          <a:prstGeom prst="rect">
            <a:avLst/>
          </a:prstGeom>
        </p:spPr>
      </p:pic>
      <p:pic>
        <p:nvPicPr>
          <p:cNvPr id="81" name="Picture 80" descr="0183-switch.eps"/>
          <p:cNvPicPr>
            <a:picLocks noChangeAspect="1"/>
          </p:cNvPicPr>
          <p:nvPr/>
        </p:nvPicPr>
        <p:blipFill>
          <a:blip r:embed="rId33">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2370465" y="1954774"/>
            <a:ext cx="571500" cy="673100"/>
          </a:xfrm>
          <a:prstGeom prst="rect">
            <a:avLst/>
          </a:prstGeom>
        </p:spPr>
      </p:pic>
      <p:pic>
        <p:nvPicPr>
          <p:cNvPr id="84" name="Picture 83" descr="0203-earth.eps"/>
          <p:cNvPicPr>
            <a:picLocks noChangeAspect="1"/>
          </p:cNvPicPr>
          <p:nvPr/>
        </p:nvPicPr>
        <p:blipFill>
          <a:blip r:embed="rId34">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57387" y="4566536"/>
            <a:ext cx="660400" cy="673100"/>
          </a:xfrm>
          <a:prstGeom prst="rect">
            <a:avLst/>
          </a:prstGeom>
        </p:spPr>
      </p:pic>
      <p:pic>
        <p:nvPicPr>
          <p:cNvPr id="86" name="Picture 85" descr="0207-eye.eps"/>
          <p:cNvPicPr>
            <a:picLocks noChangeAspect="1"/>
          </p:cNvPicPr>
          <p:nvPr/>
        </p:nvPicPr>
        <p:blipFill>
          <a:blip r:embed="rId35">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8140262" y="2937664"/>
            <a:ext cx="660400" cy="406400"/>
          </a:xfrm>
          <a:prstGeom prst="rect">
            <a:avLst/>
          </a:prstGeom>
        </p:spPr>
      </p:pic>
      <p:pic>
        <p:nvPicPr>
          <p:cNvPr id="87" name="Picture 86" descr="0216-star-empty.eps"/>
          <p:cNvPicPr>
            <a:picLocks noChangeAspect="1"/>
          </p:cNvPicPr>
          <p:nvPr/>
        </p:nvPicPr>
        <p:blipFill>
          <a:blip r:embed="rId36">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57387" y="2823364"/>
            <a:ext cx="660400" cy="635000"/>
          </a:xfrm>
          <a:prstGeom prst="rect">
            <a:avLst/>
          </a:prstGeom>
        </p:spPr>
      </p:pic>
      <p:pic>
        <p:nvPicPr>
          <p:cNvPr id="91" name="Picture 90" descr="0226-smile.eps"/>
          <p:cNvPicPr>
            <a:picLocks noChangeAspect="1"/>
          </p:cNvPicPr>
          <p:nvPr/>
        </p:nvPicPr>
        <p:blipFill>
          <a:blip r:embed="rId37">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1313919" y="2804314"/>
            <a:ext cx="660400" cy="673100"/>
          </a:xfrm>
          <a:prstGeom prst="rect">
            <a:avLst/>
          </a:prstGeom>
        </p:spPr>
      </p:pic>
      <p:pic>
        <p:nvPicPr>
          <p:cNvPr id="92" name="Picture 91" descr="0230-sad.eps"/>
          <p:cNvPicPr>
            <a:picLocks noChangeAspect="1"/>
          </p:cNvPicPr>
          <p:nvPr/>
        </p:nvPicPr>
        <p:blipFill>
          <a:blip r:embed="rId38">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2326015" y="2804314"/>
            <a:ext cx="660400" cy="673100"/>
          </a:xfrm>
          <a:prstGeom prst="rect">
            <a:avLst/>
          </a:prstGeom>
        </p:spPr>
      </p:pic>
      <p:pic>
        <p:nvPicPr>
          <p:cNvPr id="93" name="Picture 92" descr="0264-warning.eps"/>
          <p:cNvPicPr>
            <a:picLocks noChangeAspect="1"/>
          </p:cNvPicPr>
          <p:nvPr/>
        </p:nvPicPr>
        <p:blipFill>
          <a:blip r:embed="rId39">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331768" y="4566536"/>
            <a:ext cx="660400" cy="673100"/>
          </a:xfrm>
          <a:prstGeom prst="rect">
            <a:avLst/>
          </a:prstGeom>
        </p:spPr>
      </p:pic>
      <p:pic>
        <p:nvPicPr>
          <p:cNvPr id="96" name="Picture 95" descr="0309-arrow-right.eps"/>
          <p:cNvPicPr>
            <a:picLocks noChangeAspect="1"/>
          </p:cNvPicPr>
          <p:nvPr/>
        </p:nvPicPr>
        <p:blipFill>
          <a:blip r:embed="rId40">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2338715" y="5406951"/>
            <a:ext cx="635000" cy="609600"/>
          </a:xfrm>
          <a:prstGeom prst="rect">
            <a:avLst/>
          </a:prstGeom>
        </p:spPr>
      </p:pic>
      <p:pic>
        <p:nvPicPr>
          <p:cNvPr id="98" name="Picture 97" descr="0385-embed2.eps"/>
          <p:cNvPicPr>
            <a:picLocks noChangeAspect="1"/>
          </p:cNvPicPr>
          <p:nvPr/>
        </p:nvPicPr>
        <p:blipFill>
          <a:blip r:embed="rId41">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4343855" y="2050024"/>
            <a:ext cx="774700" cy="482600"/>
          </a:xfrm>
          <a:prstGeom prst="rect">
            <a:avLst/>
          </a:prstGeom>
        </p:spPr>
      </p:pic>
      <p:pic>
        <p:nvPicPr>
          <p:cNvPr id="99" name="Picture 98" descr="0392-google.eps"/>
          <p:cNvPicPr>
            <a:picLocks noChangeAspect="1"/>
          </p:cNvPicPr>
          <p:nvPr/>
        </p:nvPicPr>
        <p:blipFill>
          <a:blip r:embed="rId42">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4553405" y="3732854"/>
            <a:ext cx="355600" cy="571500"/>
          </a:xfrm>
          <a:prstGeom prst="rect">
            <a:avLst/>
          </a:prstGeom>
        </p:spPr>
      </p:pic>
      <p:pic>
        <p:nvPicPr>
          <p:cNvPr id="100" name="Picture 99" descr="0397-facebook.eps"/>
          <p:cNvPicPr>
            <a:picLocks noChangeAspect="1"/>
          </p:cNvPicPr>
          <p:nvPr/>
        </p:nvPicPr>
        <p:blipFill>
          <a:blip r:embed="rId43">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5499544" y="3745554"/>
            <a:ext cx="292100" cy="546100"/>
          </a:xfrm>
          <a:prstGeom prst="rect">
            <a:avLst/>
          </a:prstGeom>
        </p:spPr>
      </p:pic>
      <p:pic>
        <p:nvPicPr>
          <p:cNvPr id="5" name="Picture 4" descr="0185-clipboard.eps"/>
          <p:cNvPicPr>
            <a:picLocks noChangeAspect="1"/>
          </p:cNvPicPr>
          <p:nvPr/>
        </p:nvPicPr>
        <p:blipFill>
          <a:blip r:embed="rId44">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1358369" y="4566536"/>
            <a:ext cx="571500" cy="673100"/>
          </a:xfrm>
          <a:prstGeom prst="rect">
            <a:avLst/>
          </a:prstGeom>
        </p:spPr>
      </p:pic>
      <p:pic>
        <p:nvPicPr>
          <p:cNvPr id="10" name="Picture 9" descr="0402-twitter.eps"/>
          <p:cNvPicPr>
            <a:picLocks noChangeAspect="1"/>
          </p:cNvPicPr>
          <p:nvPr/>
        </p:nvPicPr>
        <p:blipFill>
          <a:blip r:embed="rId45">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6298269" y="3745554"/>
            <a:ext cx="660400" cy="546100"/>
          </a:xfrm>
          <a:prstGeom prst="rect">
            <a:avLst/>
          </a:prstGeom>
        </p:spPr>
      </p:pic>
      <p:pic>
        <p:nvPicPr>
          <p:cNvPr id="11" name="Picture 10" descr="0135-search.eps"/>
          <p:cNvPicPr>
            <a:picLocks noChangeAspect="1"/>
          </p:cNvPicPr>
          <p:nvPr/>
        </p:nvPicPr>
        <p:blipFill>
          <a:blip r:embed="rId46">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331768" y="2804314"/>
            <a:ext cx="660400" cy="673100"/>
          </a:xfrm>
          <a:prstGeom prst="rect">
            <a:avLst/>
          </a:prstGeom>
        </p:spPr>
      </p:pic>
      <p:pic>
        <p:nvPicPr>
          <p:cNvPr id="62" name="Picture 61" descr="0160-gift.eps"/>
          <p:cNvPicPr>
            <a:picLocks noChangeAspect="1"/>
          </p:cNvPicPr>
          <p:nvPr/>
        </p:nvPicPr>
        <p:blipFill>
          <a:blip r:embed="rId47">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2370465" y="3688404"/>
            <a:ext cx="571500" cy="660400"/>
          </a:xfrm>
          <a:prstGeom prst="rect">
            <a:avLst/>
          </a:prstGeom>
        </p:spPr>
      </p:pic>
      <p:pic>
        <p:nvPicPr>
          <p:cNvPr id="63" name="Picture 62" descr="0073-location2.eps"/>
          <p:cNvPicPr>
            <a:picLocks noChangeAspect="1"/>
          </p:cNvPicPr>
          <p:nvPr/>
        </p:nvPicPr>
        <p:blipFill>
          <a:blip r:embed="rId48">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7305865" y="5406951"/>
            <a:ext cx="406400" cy="673100"/>
          </a:xfrm>
          <a:prstGeom prst="rect">
            <a:avLst/>
          </a:prstGeom>
        </p:spPr>
      </p:pic>
      <p:pic>
        <p:nvPicPr>
          <p:cNvPr id="66" name="Picture 65" descr="0028-connection.eps"/>
          <p:cNvPicPr>
            <a:picLocks noChangeAspect="1"/>
          </p:cNvPicPr>
          <p:nvPr/>
        </p:nvPicPr>
        <p:blipFill>
          <a:blip r:embed="rId49">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6222069" y="5495133"/>
            <a:ext cx="812800" cy="584200"/>
          </a:xfrm>
          <a:prstGeom prst="rect">
            <a:avLst/>
          </a:prstGeom>
        </p:spPr>
      </p:pic>
      <p:pic>
        <p:nvPicPr>
          <p:cNvPr id="2" name="Picture 1" descr="0420-flickr4.eps"/>
          <p:cNvPicPr>
            <a:picLocks noChangeAspect="1"/>
          </p:cNvPicPr>
          <p:nvPr/>
        </p:nvPicPr>
        <p:blipFill>
          <a:blip r:embed="rId50">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7178865" y="3682054"/>
            <a:ext cx="660400" cy="673100"/>
          </a:xfrm>
          <a:prstGeom prst="rect">
            <a:avLst/>
          </a:prstGeom>
        </p:spPr>
      </p:pic>
      <p:pic>
        <p:nvPicPr>
          <p:cNvPr id="3" name="Picture 2" descr="0458-linkedin2.eps"/>
          <p:cNvPicPr>
            <a:picLocks noChangeAspect="1"/>
          </p:cNvPicPr>
          <p:nvPr/>
        </p:nvPicPr>
        <p:blipFill>
          <a:blip r:embed="rId51">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376218" y="3745554"/>
            <a:ext cx="571500" cy="546100"/>
          </a:xfrm>
          <a:prstGeom prst="rect">
            <a:avLst/>
          </a:prstGeom>
        </p:spPr>
      </p:pic>
      <p:pic>
        <p:nvPicPr>
          <p:cNvPr id="14" name="Picture 13" descr="0408-youtube.eps"/>
          <p:cNvPicPr>
            <a:picLocks noChangeAspect="1"/>
          </p:cNvPicPr>
          <p:nvPr/>
        </p:nvPicPr>
        <p:blipFill>
          <a:blip r:embed="rId52">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8140262" y="3764604"/>
            <a:ext cx="660400" cy="508000"/>
          </a:xfrm>
          <a:prstGeom prst="rect">
            <a:avLst/>
          </a:prstGeom>
        </p:spPr>
      </p:pic>
      <p:pic>
        <p:nvPicPr>
          <p:cNvPr id="60" name="Picture 59" descr="0313-arrow-left.eps"/>
          <p:cNvPicPr>
            <a:picLocks noChangeAspect="1"/>
          </p:cNvPicPr>
          <p:nvPr/>
        </p:nvPicPr>
        <p:blipFill>
          <a:blip r:embed="rId53">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344468" y="5406951"/>
            <a:ext cx="635000" cy="609600"/>
          </a:xfrm>
          <a:prstGeom prst="rect">
            <a:avLst/>
          </a:prstGeom>
        </p:spPr>
      </p:pic>
      <p:pic>
        <p:nvPicPr>
          <p:cNvPr id="61" name="Picture 60" descr="0103-redo.eps"/>
          <p:cNvPicPr>
            <a:picLocks noChangeAspect="1"/>
          </p:cNvPicPr>
          <p:nvPr/>
        </p:nvPicPr>
        <p:blipFill>
          <a:blip r:embed="rId54">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4401005" y="5406951"/>
            <a:ext cx="660400" cy="584200"/>
          </a:xfrm>
          <a:prstGeom prst="rect">
            <a:avLst/>
          </a:prstGeom>
        </p:spPr>
      </p:pic>
      <p:pic>
        <p:nvPicPr>
          <p:cNvPr id="68" name="Picture 67" descr="0103-redo.eps"/>
          <p:cNvPicPr>
            <a:picLocks noChangeAspect="1"/>
          </p:cNvPicPr>
          <p:nvPr/>
        </p:nvPicPr>
        <p:blipFill>
          <a:blip r:embed="rId54">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flipH="1">
            <a:off x="5315394" y="5406951"/>
            <a:ext cx="660400" cy="584200"/>
          </a:xfrm>
          <a:prstGeom prst="rect">
            <a:avLst/>
          </a:prstGeom>
        </p:spPr>
      </p:pic>
    </p:spTree>
    <p:extLst>
      <p:ext uri="{BB962C8B-B14F-4D97-AF65-F5344CB8AC3E}">
        <p14:creationId xmlns:p14="http://schemas.microsoft.com/office/powerpoint/2010/main" val="2173401403"/>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prstGeom prst="rect">
            <a:avLst/>
          </a:prstGeom>
        </p:spPr>
        <p:txBody>
          <a:bodyPr/>
          <a:lstStyle/>
          <a:p>
            <a:r>
              <a:rPr lang="en-US" sz="3000" dirty="0" smtClean="0">
                <a:latin typeface="Arial"/>
                <a:cs typeface="Arial"/>
              </a:rPr>
              <a:t>Icon Library 2</a:t>
            </a:r>
            <a:endParaRPr lang="en-US" sz="3000" dirty="0">
              <a:latin typeface="Arial"/>
              <a:cs typeface="Arial"/>
            </a:endParaRPr>
          </a:p>
        </p:txBody>
      </p:sp>
      <p:pic>
        <p:nvPicPr>
          <p:cNvPr id="103" name="Picture 102" descr="0060-coin-dollar.eps"/>
          <p:cNvPicPr>
            <a:picLocks noChangeAspect="1"/>
          </p:cNvPicPr>
          <p:nvPr/>
        </p:nvPicPr>
        <p:blipFill>
          <a:blip r:embed="rId2">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5277059" y="1410380"/>
            <a:ext cx="609600" cy="609600"/>
          </a:xfrm>
          <a:prstGeom prst="rect">
            <a:avLst/>
          </a:prstGeom>
        </p:spPr>
      </p:pic>
      <p:pic>
        <p:nvPicPr>
          <p:cNvPr id="107" name="Picture 106" descr="0062-coin-pound.eps"/>
          <p:cNvPicPr>
            <a:picLocks noChangeAspect="1"/>
          </p:cNvPicPr>
          <p:nvPr/>
        </p:nvPicPr>
        <p:blipFill>
          <a:blip r:embed="rId3">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6228687" y="1410380"/>
            <a:ext cx="609600" cy="609600"/>
          </a:xfrm>
          <a:prstGeom prst="rect">
            <a:avLst/>
          </a:prstGeom>
        </p:spPr>
      </p:pic>
      <p:pic>
        <p:nvPicPr>
          <p:cNvPr id="108" name="Picture 107" descr="0202-sphere.eps"/>
          <p:cNvPicPr>
            <a:picLocks noChangeAspect="1"/>
          </p:cNvPicPr>
          <p:nvPr/>
        </p:nvPicPr>
        <p:blipFill>
          <a:blip r:embed="rId4">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4296586" y="4253664"/>
            <a:ext cx="609600" cy="609600"/>
          </a:xfrm>
          <a:prstGeom prst="rect">
            <a:avLst/>
          </a:prstGeom>
        </p:spPr>
      </p:pic>
      <p:pic>
        <p:nvPicPr>
          <p:cNvPr id="109" name="Picture 108" descr="0222-woman.eps"/>
          <p:cNvPicPr>
            <a:picLocks noChangeAspect="1"/>
          </p:cNvPicPr>
          <p:nvPr/>
        </p:nvPicPr>
        <p:blipFill>
          <a:blip r:embed="rId5">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2597583" y="2258452"/>
            <a:ext cx="368300" cy="673100"/>
          </a:xfrm>
          <a:prstGeom prst="rect">
            <a:avLst/>
          </a:prstGeom>
        </p:spPr>
      </p:pic>
      <p:pic>
        <p:nvPicPr>
          <p:cNvPr id="110" name="Picture 109" descr="0486-chrome.eps"/>
          <p:cNvPicPr>
            <a:picLocks noChangeAspect="1"/>
          </p:cNvPicPr>
          <p:nvPr/>
        </p:nvPicPr>
        <p:blipFill>
          <a:blip r:embed="rId6">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501704" y="1378630"/>
            <a:ext cx="660400" cy="673100"/>
          </a:xfrm>
          <a:prstGeom prst="rect">
            <a:avLst/>
          </a:prstGeom>
        </p:spPr>
      </p:pic>
      <p:pic>
        <p:nvPicPr>
          <p:cNvPr id="111" name="Picture 110" descr="0487-firefox.eps"/>
          <p:cNvPicPr>
            <a:picLocks noChangeAspect="1"/>
          </p:cNvPicPr>
          <p:nvPr/>
        </p:nvPicPr>
        <p:blipFill>
          <a:blip r:embed="rId7">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370092" y="1416730"/>
            <a:ext cx="660400" cy="596900"/>
          </a:xfrm>
          <a:prstGeom prst="rect">
            <a:avLst/>
          </a:prstGeom>
        </p:spPr>
      </p:pic>
      <p:pic>
        <p:nvPicPr>
          <p:cNvPr id="112" name="Picture 111" descr="0490-safari.eps"/>
          <p:cNvPicPr>
            <a:picLocks noChangeAspect="1"/>
          </p:cNvPicPr>
          <p:nvPr/>
        </p:nvPicPr>
        <p:blipFill>
          <a:blip r:embed="rId8">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1536943" y="1378630"/>
            <a:ext cx="609600" cy="673100"/>
          </a:xfrm>
          <a:prstGeom prst="rect">
            <a:avLst/>
          </a:prstGeom>
        </p:spPr>
      </p:pic>
      <p:pic>
        <p:nvPicPr>
          <p:cNvPr id="113" name="Picture 112" descr="0488-IE.eps"/>
          <p:cNvPicPr>
            <a:picLocks noChangeAspect="1"/>
          </p:cNvPicPr>
          <p:nvPr/>
        </p:nvPicPr>
        <p:blipFill>
          <a:blip r:embed="rId9">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4290236" y="1404030"/>
            <a:ext cx="622300" cy="622300"/>
          </a:xfrm>
          <a:prstGeom prst="rect">
            <a:avLst/>
          </a:prstGeom>
        </p:spPr>
      </p:pic>
      <p:pic>
        <p:nvPicPr>
          <p:cNvPr id="114" name="Picture 113" descr="0119-user-tie.eps"/>
          <p:cNvPicPr>
            <a:picLocks noChangeAspect="1"/>
          </p:cNvPicPr>
          <p:nvPr/>
        </p:nvPicPr>
        <p:blipFill>
          <a:blip r:embed="rId10">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4353736" y="2290202"/>
            <a:ext cx="495300" cy="609600"/>
          </a:xfrm>
          <a:prstGeom prst="rect">
            <a:avLst/>
          </a:prstGeom>
        </p:spPr>
      </p:pic>
      <p:pic>
        <p:nvPicPr>
          <p:cNvPr id="115" name="Picture 114" descr="0152-magic-wand.eps"/>
          <p:cNvPicPr>
            <a:picLocks noChangeAspect="1"/>
          </p:cNvPicPr>
          <p:nvPr/>
        </p:nvPicPr>
        <p:blipFill>
          <a:blip r:embed="rId11">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2451533" y="3218368"/>
            <a:ext cx="660400" cy="673100"/>
          </a:xfrm>
          <a:prstGeom prst="rect">
            <a:avLst/>
          </a:prstGeom>
        </p:spPr>
      </p:pic>
      <p:pic>
        <p:nvPicPr>
          <p:cNvPr id="118" name="Picture 117" descr="0177-truck.eps"/>
          <p:cNvPicPr>
            <a:picLocks noChangeAspect="1"/>
          </p:cNvPicPr>
          <p:nvPr/>
        </p:nvPicPr>
        <p:blipFill>
          <a:blip r:embed="rId12">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8078771" y="2321952"/>
            <a:ext cx="660400" cy="546100"/>
          </a:xfrm>
          <a:prstGeom prst="rect">
            <a:avLst/>
          </a:prstGeom>
        </p:spPr>
      </p:pic>
      <p:pic>
        <p:nvPicPr>
          <p:cNvPr id="119" name="Picture 118" descr="0272-cross.eps"/>
          <p:cNvPicPr>
            <a:picLocks noChangeAspect="1"/>
          </p:cNvPicPr>
          <p:nvPr/>
        </p:nvPicPr>
        <p:blipFill>
          <a:blip r:embed="rId13">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501704" y="2258452"/>
            <a:ext cx="660400" cy="673100"/>
          </a:xfrm>
          <a:prstGeom prst="rect">
            <a:avLst/>
          </a:prstGeom>
        </p:spPr>
      </p:pic>
      <p:pic>
        <p:nvPicPr>
          <p:cNvPr id="121" name="Picture 120" descr="0489-opera.eps"/>
          <p:cNvPicPr>
            <a:picLocks noChangeAspect="1"/>
          </p:cNvPicPr>
          <p:nvPr/>
        </p:nvPicPr>
        <p:blipFill>
          <a:blip r:embed="rId14">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2470583" y="1378630"/>
            <a:ext cx="622300" cy="673100"/>
          </a:xfrm>
          <a:prstGeom prst="rect">
            <a:avLst/>
          </a:prstGeom>
        </p:spPr>
      </p:pic>
      <p:pic>
        <p:nvPicPr>
          <p:cNvPr id="122" name="Picture 121" descr="0016-camera.eps"/>
          <p:cNvPicPr>
            <a:picLocks noChangeAspect="1"/>
          </p:cNvPicPr>
          <p:nvPr/>
        </p:nvPicPr>
        <p:blipFill>
          <a:blip r:embed="rId15">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6203287" y="2321952"/>
            <a:ext cx="660400" cy="546100"/>
          </a:xfrm>
          <a:prstGeom prst="rect">
            <a:avLst/>
          </a:prstGeom>
        </p:spPr>
      </p:pic>
      <p:pic>
        <p:nvPicPr>
          <p:cNvPr id="123" name="Picture 122" descr="0090-mobile2.eps"/>
          <p:cNvPicPr>
            <a:picLocks noChangeAspect="1"/>
          </p:cNvPicPr>
          <p:nvPr/>
        </p:nvPicPr>
        <p:blipFill>
          <a:blip r:embed="rId16">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7208655" y="2258452"/>
            <a:ext cx="457200" cy="673100"/>
          </a:xfrm>
          <a:prstGeom prst="rect">
            <a:avLst/>
          </a:prstGeom>
        </p:spPr>
      </p:pic>
      <p:pic>
        <p:nvPicPr>
          <p:cNvPr id="124" name="Picture 123" descr="0092-tv.eps"/>
          <p:cNvPicPr>
            <a:picLocks noChangeAspect="1"/>
          </p:cNvPicPr>
          <p:nvPr/>
        </p:nvPicPr>
        <p:blipFill>
          <a:blip r:embed="rId17">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5212952" y="3218368"/>
            <a:ext cx="660400" cy="673100"/>
          </a:xfrm>
          <a:prstGeom prst="rect">
            <a:avLst/>
          </a:prstGeom>
        </p:spPr>
      </p:pic>
      <p:pic>
        <p:nvPicPr>
          <p:cNvPr id="128" name="Picture 127" descr="0221-man.eps"/>
          <p:cNvPicPr>
            <a:picLocks noChangeAspect="1"/>
          </p:cNvPicPr>
          <p:nvPr/>
        </p:nvPicPr>
        <p:blipFill>
          <a:blip r:embed="rId18">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598692" y="2258452"/>
            <a:ext cx="203200" cy="673100"/>
          </a:xfrm>
          <a:prstGeom prst="rect">
            <a:avLst/>
          </a:prstGeom>
        </p:spPr>
      </p:pic>
      <p:pic>
        <p:nvPicPr>
          <p:cNvPr id="130" name="Picture 129" descr="0034-library.eps"/>
          <p:cNvPicPr>
            <a:picLocks noChangeAspect="1"/>
          </p:cNvPicPr>
          <p:nvPr/>
        </p:nvPicPr>
        <p:blipFill>
          <a:blip r:embed="rId19">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5212952" y="2258452"/>
            <a:ext cx="698500" cy="673100"/>
          </a:xfrm>
          <a:prstGeom prst="rect">
            <a:avLst/>
          </a:prstGeom>
        </p:spPr>
      </p:pic>
      <p:pic>
        <p:nvPicPr>
          <p:cNvPr id="132" name="Picture 131" descr="0061-coin-euro.eps"/>
          <p:cNvPicPr>
            <a:picLocks noChangeAspect="1"/>
          </p:cNvPicPr>
          <p:nvPr/>
        </p:nvPicPr>
        <p:blipFill>
          <a:blip r:embed="rId20">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8104171" y="1410380"/>
            <a:ext cx="609600" cy="609600"/>
          </a:xfrm>
          <a:prstGeom prst="rect">
            <a:avLst/>
          </a:prstGeom>
        </p:spPr>
      </p:pic>
      <p:pic>
        <p:nvPicPr>
          <p:cNvPr id="133" name="Picture 132" descr="0063-coin-yen.eps"/>
          <p:cNvPicPr>
            <a:picLocks noChangeAspect="1"/>
          </p:cNvPicPr>
          <p:nvPr/>
        </p:nvPicPr>
        <p:blipFill>
          <a:blip r:embed="rId21">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7132455" y="1410380"/>
            <a:ext cx="609600" cy="609600"/>
          </a:xfrm>
          <a:prstGeom prst="rect">
            <a:avLst/>
          </a:prstGeom>
        </p:spPr>
      </p:pic>
      <p:pic>
        <p:nvPicPr>
          <p:cNvPr id="134" name="Picture 133" descr="0144-lock.eps"/>
          <p:cNvPicPr>
            <a:picLocks noChangeAspect="1"/>
          </p:cNvPicPr>
          <p:nvPr/>
        </p:nvPicPr>
        <p:blipFill>
          <a:blip r:embed="rId22">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497092" y="4253664"/>
            <a:ext cx="406400" cy="609600"/>
          </a:xfrm>
          <a:prstGeom prst="rect">
            <a:avLst/>
          </a:prstGeom>
        </p:spPr>
      </p:pic>
      <p:pic>
        <p:nvPicPr>
          <p:cNvPr id="135" name="Picture 134" descr="0020-film.eps"/>
          <p:cNvPicPr>
            <a:picLocks noChangeAspect="1"/>
          </p:cNvPicPr>
          <p:nvPr/>
        </p:nvPicPr>
        <p:blipFill>
          <a:blip r:embed="rId23">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501704" y="4304464"/>
            <a:ext cx="660400" cy="508000"/>
          </a:xfrm>
          <a:prstGeom prst="rect">
            <a:avLst/>
          </a:prstGeom>
        </p:spPr>
      </p:pic>
      <p:pic>
        <p:nvPicPr>
          <p:cNvPr id="137" name="Picture 136" descr="0030-feed.eps"/>
          <p:cNvPicPr>
            <a:picLocks noChangeAspect="1"/>
          </p:cNvPicPr>
          <p:nvPr/>
        </p:nvPicPr>
        <p:blipFill>
          <a:blip r:embed="rId24">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501704" y="3269168"/>
            <a:ext cx="660400" cy="571500"/>
          </a:xfrm>
          <a:prstGeom prst="rect">
            <a:avLst/>
          </a:prstGeom>
        </p:spPr>
      </p:pic>
      <p:pic>
        <p:nvPicPr>
          <p:cNvPr id="139" name="Picture 138" descr="0204-link.eps"/>
          <p:cNvPicPr>
            <a:picLocks noChangeAspect="1"/>
          </p:cNvPicPr>
          <p:nvPr/>
        </p:nvPicPr>
        <p:blipFill>
          <a:blip r:embed="rId25">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6215987" y="3231068"/>
            <a:ext cx="635000" cy="647700"/>
          </a:xfrm>
          <a:prstGeom prst="rect">
            <a:avLst/>
          </a:prstGeom>
        </p:spPr>
      </p:pic>
      <p:pic>
        <p:nvPicPr>
          <p:cNvPr id="140" name="Picture 139" descr="0017-headphones.eps"/>
          <p:cNvPicPr>
            <a:picLocks noChangeAspect="1"/>
          </p:cNvPicPr>
          <p:nvPr/>
        </p:nvPicPr>
        <p:blipFill>
          <a:blip r:embed="rId26">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2451533" y="4221914"/>
            <a:ext cx="660400" cy="673100"/>
          </a:xfrm>
          <a:prstGeom prst="rect">
            <a:avLst/>
          </a:prstGeom>
        </p:spPr>
      </p:pic>
      <p:pic>
        <p:nvPicPr>
          <p:cNvPr id="141" name="Picture 140" descr="0142-key.eps"/>
          <p:cNvPicPr>
            <a:picLocks noChangeAspect="1"/>
          </p:cNvPicPr>
          <p:nvPr/>
        </p:nvPicPr>
        <p:blipFill>
          <a:blip r:embed="rId27">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1511543" y="3218368"/>
            <a:ext cx="660400" cy="673100"/>
          </a:xfrm>
          <a:prstGeom prst="rect">
            <a:avLst/>
          </a:prstGeom>
        </p:spPr>
      </p:pic>
      <p:pic>
        <p:nvPicPr>
          <p:cNvPr id="142" name="Picture 141" descr="0149-cog.eps"/>
          <p:cNvPicPr>
            <a:picLocks noChangeAspect="1"/>
          </p:cNvPicPr>
          <p:nvPr/>
        </p:nvPicPr>
        <p:blipFill>
          <a:blip r:embed="rId28">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382792" y="3218368"/>
            <a:ext cx="635000" cy="673100"/>
          </a:xfrm>
          <a:prstGeom prst="rect">
            <a:avLst/>
          </a:prstGeom>
        </p:spPr>
      </p:pic>
      <p:pic>
        <p:nvPicPr>
          <p:cNvPr id="143" name="Picture 142" descr="0273-checkmark.eps"/>
          <p:cNvPicPr>
            <a:picLocks noChangeAspect="1"/>
          </p:cNvPicPr>
          <p:nvPr/>
        </p:nvPicPr>
        <p:blipFill>
          <a:blip r:embed="rId29">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1511543" y="2341002"/>
            <a:ext cx="660400" cy="508000"/>
          </a:xfrm>
          <a:prstGeom prst="rect">
            <a:avLst/>
          </a:prstGeom>
        </p:spPr>
      </p:pic>
      <p:pic>
        <p:nvPicPr>
          <p:cNvPr id="39" name="Picture 38" descr="0065-calculator.eps"/>
          <p:cNvPicPr>
            <a:picLocks noChangeAspect="1"/>
          </p:cNvPicPr>
          <p:nvPr/>
        </p:nvPicPr>
        <p:blipFill>
          <a:blip r:embed="rId30">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1536943" y="4253664"/>
            <a:ext cx="609600" cy="609600"/>
          </a:xfrm>
          <a:prstGeom prst="rect">
            <a:avLst/>
          </a:prstGeom>
        </p:spPr>
      </p:pic>
      <p:pic>
        <p:nvPicPr>
          <p:cNvPr id="35" name="Picture 34" descr="0012-droplet.eps"/>
          <p:cNvPicPr>
            <a:picLocks noChangeAspect="1"/>
          </p:cNvPicPr>
          <p:nvPr/>
        </p:nvPicPr>
        <p:blipFill>
          <a:blip r:embed="rId31">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7189605" y="3218368"/>
            <a:ext cx="495300" cy="673100"/>
          </a:xfrm>
          <a:prstGeom prst="rect">
            <a:avLst/>
          </a:prstGeom>
        </p:spPr>
      </p:pic>
      <p:pic>
        <p:nvPicPr>
          <p:cNvPr id="36" name="Picture 35" descr="0029-podcast.eps"/>
          <p:cNvPicPr>
            <a:picLocks noChangeAspect="1"/>
          </p:cNvPicPr>
          <p:nvPr/>
        </p:nvPicPr>
        <p:blipFill>
          <a:blip r:embed="rId32">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4271186" y="3218368"/>
            <a:ext cx="660400" cy="673100"/>
          </a:xfrm>
          <a:prstGeom prst="rect">
            <a:avLst/>
          </a:prstGeom>
        </p:spPr>
      </p:pic>
      <p:pic>
        <p:nvPicPr>
          <p:cNvPr id="37" name="Picture 36" descr="0085-printer.eps"/>
          <p:cNvPicPr>
            <a:picLocks noChangeAspect="1"/>
          </p:cNvPicPr>
          <p:nvPr/>
        </p:nvPicPr>
        <p:blipFill>
          <a:blip r:embed="rId33">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8078771" y="3262818"/>
            <a:ext cx="660400" cy="584200"/>
          </a:xfrm>
          <a:prstGeom prst="rect">
            <a:avLst/>
          </a:prstGeom>
        </p:spPr>
      </p:pic>
      <p:pic>
        <p:nvPicPr>
          <p:cNvPr id="38" name="Picture 37" descr="0120-quotes-left.eps"/>
          <p:cNvPicPr>
            <a:picLocks noChangeAspect="1"/>
          </p:cNvPicPr>
          <p:nvPr/>
        </p:nvPicPr>
        <p:blipFill>
          <a:blip r:embed="rId34">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7107055" y="4323514"/>
            <a:ext cx="660400" cy="469900"/>
          </a:xfrm>
          <a:prstGeom prst="rect">
            <a:avLst/>
          </a:prstGeom>
        </p:spPr>
      </p:pic>
      <p:pic>
        <p:nvPicPr>
          <p:cNvPr id="40" name="Picture 39" descr="0121-quotes-right.eps"/>
          <p:cNvPicPr>
            <a:picLocks noChangeAspect="1"/>
          </p:cNvPicPr>
          <p:nvPr/>
        </p:nvPicPr>
        <p:blipFill>
          <a:blip r:embed="rId35">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6203287" y="4323514"/>
            <a:ext cx="660400" cy="469900"/>
          </a:xfrm>
          <a:prstGeom prst="rect">
            <a:avLst/>
          </a:prstGeom>
        </p:spPr>
      </p:pic>
      <p:pic>
        <p:nvPicPr>
          <p:cNvPr id="2" name="Picture 1" descr="0084-calendar.eps"/>
          <p:cNvPicPr>
            <a:picLocks noChangeAspect="1"/>
          </p:cNvPicPr>
          <p:nvPr/>
        </p:nvPicPr>
        <p:blipFill>
          <a:blip r:embed="rId36">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5253296" y="4221914"/>
            <a:ext cx="609600" cy="673100"/>
          </a:xfrm>
          <a:prstGeom prst="rect">
            <a:avLst/>
          </a:prstGeom>
        </p:spPr>
      </p:pic>
      <p:sp>
        <p:nvSpPr>
          <p:cNvPr id="3" name="Oval 2"/>
          <p:cNvSpPr/>
          <p:nvPr/>
        </p:nvSpPr>
        <p:spPr>
          <a:xfrm>
            <a:off x="8191500" y="4279900"/>
            <a:ext cx="457200" cy="457200"/>
          </a:xfrm>
          <a:prstGeom prst="ellipse">
            <a:avLst/>
          </a:prstGeom>
          <a:solidFill>
            <a:srgbClr val="175050"/>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latin typeface="Arial"/>
              <a:cs typeface="Arial"/>
            </a:endParaRPr>
          </a:p>
        </p:txBody>
      </p:sp>
      <p:sp>
        <p:nvSpPr>
          <p:cNvPr id="5" name="Rectangle 4"/>
          <p:cNvSpPr/>
          <p:nvPr/>
        </p:nvSpPr>
        <p:spPr>
          <a:xfrm>
            <a:off x="595196" y="5280025"/>
            <a:ext cx="438150" cy="438150"/>
          </a:xfrm>
          <a:prstGeom prst="rect">
            <a:avLst/>
          </a:prstGeom>
          <a:solidFill>
            <a:srgbClr val="17505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6" name="Isosceles Triangle 5"/>
          <p:cNvSpPr/>
          <p:nvPr/>
        </p:nvSpPr>
        <p:spPr>
          <a:xfrm>
            <a:off x="1578356" y="5283200"/>
            <a:ext cx="500888" cy="431800"/>
          </a:xfrm>
          <a:prstGeom prst="triangle">
            <a:avLst/>
          </a:prstGeom>
          <a:solidFill>
            <a:srgbClr val="17505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Tree>
    <p:extLst>
      <p:ext uri="{BB962C8B-B14F-4D97-AF65-F5344CB8AC3E}">
        <p14:creationId xmlns:p14="http://schemas.microsoft.com/office/powerpoint/2010/main" val="2594720142"/>
      </p:ext>
    </p:extLst>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prstGeom prst="rect">
            <a:avLst/>
          </a:prstGeom>
        </p:spPr>
        <p:txBody>
          <a:bodyPr/>
          <a:lstStyle/>
          <a:p>
            <a:r>
              <a:rPr lang="en-US" sz="3000" dirty="0" smtClean="0">
                <a:latin typeface="Arial"/>
                <a:cs typeface="Arial"/>
              </a:rPr>
              <a:t>Icon Library</a:t>
            </a:r>
            <a:endParaRPr lang="en-US" sz="3000" dirty="0">
              <a:latin typeface="Arial"/>
              <a:cs typeface="Arial"/>
            </a:endParaRPr>
          </a:p>
        </p:txBody>
      </p:sp>
      <p:pic>
        <p:nvPicPr>
          <p:cNvPr id="6" name="Picture 5" descr="0001-home.eps"/>
          <p:cNvPicPr>
            <a:picLocks noChangeAspect="1"/>
          </p:cNvPicPr>
          <p:nvPr/>
        </p:nvPicPr>
        <p:blipFill>
          <a:blip r:embed="rId2">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57387" y="1152905"/>
            <a:ext cx="660400" cy="609600"/>
          </a:xfrm>
          <a:prstGeom prst="rect">
            <a:avLst/>
          </a:prstGeom>
        </p:spPr>
      </p:pic>
      <p:pic>
        <p:nvPicPr>
          <p:cNvPr id="7" name="Picture 6" descr="0004-office.eps"/>
          <p:cNvPicPr>
            <a:picLocks noChangeAspect="1"/>
          </p:cNvPicPr>
          <p:nvPr/>
        </p:nvPicPr>
        <p:blipFill>
          <a:blip r:embed="rId3">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331768" y="1121155"/>
            <a:ext cx="660400" cy="673100"/>
          </a:xfrm>
          <a:prstGeom prst="rect">
            <a:avLst/>
          </a:prstGeom>
        </p:spPr>
      </p:pic>
      <p:pic>
        <p:nvPicPr>
          <p:cNvPr id="8" name="Picture 7" descr="0005-newspaper.eps"/>
          <p:cNvPicPr>
            <a:picLocks noChangeAspect="1"/>
          </p:cNvPicPr>
          <p:nvPr/>
        </p:nvPicPr>
        <p:blipFill>
          <a:blip r:embed="rId4">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401005" y="1203705"/>
            <a:ext cx="660400" cy="508000"/>
          </a:xfrm>
          <a:prstGeom prst="rect">
            <a:avLst/>
          </a:prstGeom>
        </p:spPr>
      </p:pic>
      <p:pic>
        <p:nvPicPr>
          <p:cNvPr id="9" name="Picture 8" descr="0006-pencil.eps"/>
          <p:cNvPicPr>
            <a:picLocks noChangeAspect="1"/>
          </p:cNvPicPr>
          <p:nvPr/>
        </p:nvPicPr>
        <p:blipFill>
          <a:blip r:embed="rId5">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298269" y="1121155"/>
            <a:ext cx="660400" cy="673100"/>
          </a:xfrm>
          <a:prstGeom prst="rect">
            <a:avLst/>
          </a:prstGeom>
        </p:spPr>
      </p:pic>
      <p:pic>
        <p:nvPicPr>
          <p:cNvPr id="13" name="Picture 12" descr="0014-image.eps"/>
          <p:cNvPicPr>
            <a:picLocks noChangeAspect="1"/>
          </p:cNvPicPr>
          <p:nvPr/>
        </p:nvPicPr>
        <p:blipFill>
          <a:blip r:embed="rId6">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140262" y="4610986"/>
            <a:ext cx="660400" cy="584200"/>
          </a:xfrm>
          <a:prstGeom prst="rect">
            <a:avLst/>
          </a:prstGeom>
        </p:spPr>
      </p:pic>
      <p:pic>
        <p:nvPicPr>
          <p:cNvPr id="20" name="Picture 19" descr="0027-bullhorn.eps"/>
          <p:cNvPicPr>
            <a:picLocks noChangeAspect="1"/>
          </p:cNvPicPr>
          <p:nvPr/>
        </p:nvPicPr>
        <p:blipFill>
          <a:blip r:embed="rId7">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313919" y="1165605"/>
            <a:ext cx="660400" cy="584200"/>
          </a:xfrm>
          <a:prstGeom prst="rect">
            <a:avLst/>
          </a:prstGeom>
        </p:spPr>
      </p:pic>
      <p:pic>
        <p:nvPicPr>
          <p:cNvPr id="24" name="Picture 23" descr="0031-mic.eps"/>
          <p:cNvPicPr>
            <a:picLocks noChangeAspect="1"/>
          </p:cNvPicPr>
          <p:nvPr/>
        </p:nvPicPr>
        <p:blipFill>
          <a:blip r:embed="rId8">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444319" y="2804314"/>
            <a:ext cx="368300" cy="673100"/>
          </a:xfrm>
          <a:prstGeom prst="rect">
            <a:avLst/>
          </a:prstGeom>
        </p:spPr>
      </p:pic>
      <p:pic>
        <p:nvPicPr>
          <p:cNvPr id="25" name="Picture 24" descr="0032-book.eps"/>
          <p:cNvPicPr>
            <a:picLocks noChangeAspect="1"/>
          </p:cNvPicPr>
          <p:nvPr/>
        </p:nvPicPr>
        <p:blipFill>
          <a:blip r:embed="rId9">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342719" y="4566536"/>
            <a:ext cx="571500" cy="673100"/>
          </a:xfrm>
          <a:prstGeom prst="rect">
            <a:avLst/>
          </a:prstGeom>
        </p:spPr>
      </p:pic>
      <p:pic>
        <p:nvPicPr>
          <p:cNvPr id="28" name="Picture 27" descr="0037-file-empty.eps"/>
          <p:cNvPicPr>
            <a:picLocks noChangeAspect="1"/>
          </p:cNvPicPr>
          <p:nvPr/>
        </p:nvPicPr>
        <p:blipFill>
          <a:blip r:embed="rId10">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223315" y="1954774"/>
            <a:ext cx="571500" cy="673100"/>
          </a:xfrm>
          <a:prstGeom prst="rect">
            <a:avLst/>
          </a:prstGeom>
        </p:spPr>
      </p:pic>
      <p:pic>
        <p:nvPicPr>
          <p:cNvPr id="29" name="Picture 28" descr="0049-folder-open.eps"/>
          <p:cNvPicPr>
            <a:picLocks noChangeAspect="1"/>
          </p:cNvPicPr>
          <p:nvPr/>
        </p:nvPicPr>
        <p:blipFill>
          <a:blip r:embed="rId11">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140262" y="5348709"/>
            <a:ext cx="660400" cy="546100"/>
          </a:xfrm>
          <a:prstGeom prst="rect">
            <a:avLst/>
          </a:prstGeom>
        </p:spPr>
      </p:pic>
      <p:pic>
        <p:nvPicPr>
          <p:cNvPr id="30" name="Picture 29" descr="0056-barcode.eps"/>
          <p:cNvPicPr>
            <a:picLocks noChangeAspect="1"/>
          </p:cNvPicPr>
          <p:nvPr/>
        </p:nvPicPr>
        <p:blipFill>
          <a:blip r:embed="rId12">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140262" y="1203705"/>
            <a:ext cx="660400" cy="508000"/>
          </a:xfrm>
          <a:prstGeom prst="rect">
            <a:avLst/>
          </a:prstGeom>
        </p:spPr>
      </p:pic>
      <p:pic>
        <p:nvPicPr>
          <p:cNvPr id="37" name="Picture 36" descr="0064-credit-card.eps"/>
          <p:cNvPicPr>
            <a:picLocks noChangeAspect="1"/>
          </p:cNvPicPr>
          <p:nvPr/>
        </p:nvPicPr>
        <p:blipFill>
          <a:blip r:embed="rId13">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178865" y="1203705"/>
            <a:ext cx="660400" cy="508000"/>
          </a:xfrm>
          <a:prstGeom prst="rect">
            <a:avLst/>
          </a:prstGeom>
        </p:spPr>
      </p:pic>
      <p:pic>
        <p:nvPicPr>
          <p:cNvPr id="38" name="Picture 37" descr="0066-lifebuoy.eps"/>
          <p:cNvPicPr>
            <a:picLocks noChangeAspect="1"/>
          </p:cNvPicPr>
          <p:nvPr/>
        </p:nvPicPr>
        <p:blipFill>
          <a:blip r:embed="rId14">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313919" y="1954774"/>
            <a:ext cx="660400" cy="673100"/>
          </a:xfrm>
          <a:prstGeom prst="rect">
            <a:avLst/>
          </a:prstGeom>
        </p:spPr>
      </p:pic>
      <p:pic>
        <p:nvPicPr>
          <p:cNvPr id="39" name="Picture 38" descr="0067-phone.eps"/>
          <p:cNvPicPr>
            <a:picLocks noChangeAspect="1"/>
          </p:cNvPicPr>
          <p:nvPr/>
        </p:nvPicPr>
        <p:blipFill>
          <a:blip r:embed="rId15">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340794" y="4598286"/>
            <a:ext cx="609600" cy="609600"/>
          </a:xfrm>
          <a:prstGeom prst="rect">
            <a:avLst/>
          </a:prstGeom>
        </p:spPr>
      </p:pic>
      <p:pic>
        <p:nvPicPr>
          <p:cNvPr id="40" name="Picture 39" descr="0070-envelop.eps"/>
          <p:cNvPicPr>
            <a:picLocks noChangeAspect="1"/>
          </p:cNvPicPr>
          <p:nvPr/>
        </p:nvPicPr>
        <p:blipFill>
          <a:blip r:embed="rId16">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331768" y="2018274"/>
            <a:ext cx="660400" cy="546100"/>
          </a:xfrm>
          <a:prstGeom prst="rect">
            <a:avLst/>
          </a:prstGeom>
        </p:spPr>
      </p:pic>
      <p:pic>
        <p:nvPicPr>
          <p:cNvPr id="41" name="Picture 40" descr="0071-pushpin.eps"/>
          <p:cNvPicPr>
            <a:picLocks noChangeAspect="1"/>
          </p:cNvPicPr>
          <p:nvPr/>
        </p:nvPicPr>
        <p:blipFill>
          <a:blip r:embed="rId17">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57387" y="1954774"/>
            <a:ext cx="660400" cy="673100"/>
          </a:xfrm>
          <a:prstGeom prst="rect">
            <a:avLst/>
          </a:prstGeom>
        </p:spPr>
      </p:pic>
      <p:pic>
        <p:nvPicPr>
          <p:cNvPr id="44" name="Picture 43" descr="0079-clock.eps"/>
          <p:cNvPicPr>
            <a:picLocks noChangeAspect="1"/>
          </p:cNvPicPr>
          <p:nvPr/>
        </p:nvPicPr>
        <p:blipFill>
          <a:blip r:embed="rId18">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298269" y="1954774"/>
            <a:ext cx="660400" cy="673100"/>
          </a:xfrm>
          <a:prstGeom prst="rect">
            <a:avLst/>
          </a:prstGeom>
        </p:spPr>
      </p:pic>
      <p:pic>
        <p:nvPicPr>
          <p:cNvPr id="45" name="Picture 44" descr="0081-alarm.eps"/>
          <p:cNvPicPr>
            <a:picLocks noChangeAspect="1"/>
          </p:cNvPicPr>
          <p:nvPr/>
        </p:nvPicPr>
        <p:blipFill>
          <a:blip r:embed="rId19">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358369" y="3682054"/>
            <a:ext cx="571500" cy="673100"/>
          </a:xfrm>
          <a:prstGeom prst="rect">
            <a:avLst/>
          </a:prstGeom>
        </p:spPr>
      </p:pic>
      <p:pic>
        <p:nvPicPr>
          <p:cNvPr id="46" name="Picture 45" descr="0087-display.eps"/>
          <p:cNvPicPr>
            <a:picLocks noChangeAspect="1"/>
          </p:cNvPicPr>
          <p:nvPr/>
        </p:nvPicPr>
        <p:blipFill>
          <a:blip r:embed="rId20">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140262" y="1999224"/>
            <a:ext cx="660400" cy="584200"/>
          </a:xfrm>
          <a:prstGeom prst="rect">
            <a:avLst/>
          </a:prstGeom>
        </p:spPr>
      </p:pic>
      <p:pic>
        <p:nvPicPr>
          <p:cNvPr id="53" name="Picture 52" descr="0106-forward.eps"/>
          <p:cNvPicPr>
            <a:picLocks noChangeAspect="1"/>
          </p:cNvPicPr>
          <p:nvPr/>
        </p:nvPicPr>
        <p:blipFill>
          <a:blip r:embed="rId21">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364719" y="5348709"/>
            <a:ext cx="558800" cy="673100"/>
          </a:xfrm>
          <a:prstGeom prst="rect">
            <a:avLst/>
          </a:prstGeom>
        </p:spPr>
      </p:pic>
      <p:pic>
        <p:nvPicPr>
          <p:cNvPr id="54" name="Picture 53" descr="0107-reply.eps"/>
          <p:cNvPicPr>
            <a:picLocks noChangeAspect="1"/>
          </p:cNvPicPr>
          <p:nvPr/>
        </p:nvPicPr>
        <p:blipFill>
          <a:blip r:embed="rId22">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95898" y="5348709"/>
            <a:ext cx="558800" cy="673100"/>
          </a:xfrm>
          <a:prstGeom prst="rect">
            <a:avLst/>
          </a:prstGeom>
        </p:spPr>
      </p:pic>
      <p:pic>
        <p:nvPicPr>
          <p:cNvPr id="55" name="Picture 54" descr="0112-bubbles3.eps"/>
          <p:cNvPicPr>
            <a:picLocks noChangeAspect="1"/>
          </p:cNvPicPr>
          <p:nvPr/>
        </p:nvPicPr>
        <p:blipFill>
          <a:blip r:embed="rId23">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362905" y="2804314"/>
            <a:ext cx="736600" cy="673100"/>
          </a:xfrm>
          <a:prstGeom prst="rect">
            <a:avLst/>
          </a:prstGeom>
        </p:spPr>
      </p:pic>
      <p:pic>
        <p:nvPicPr>
          <p:cNvPr id="56" name="Picture 55" descr="0114-user.eps"/>
          <p:cNvPicPr>
            <a:picLocks noChangeAspect="1"/>
          </p:cNvPicPr>
          <p:nvPr/>
        </p:nvPicPr>
        <p:blipFill>
          <a:blip r:embed="rId24">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445455" y="4630036"/>
            <a:ext cx="571500" cy="546100"/>
          </a:xfrm>
          <a:prstGeom prst="rect">
            <a:avLst/>
          </a:prstGeom>
        </p:spPr>
      </p:pic>
      <p:pic>
        <p:nvPicPr>
          <p:cNvPr id="64" name="Picture 63" descr="0145-unlocked.eps"/>
          <p:cNvPicPr>
            <a:picLocks noChangeAspect="1"/>
          </p:cNvPicPr>
          <p:nvPr/>
        </p:nvPicPr>
        <p:blipFill>
          <a:blip r:embed="rId25">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340794" y="1986524"/>
            <a:ext cx="609600" cy="609600"/>
          </a:xfrm>
          <a:prstGeom prst="rect">
            <a:avLst/>
          </a:prstGeom>
        </p:spPr>
      </p:pic>
      <p:pic>
        <p:nvPicPr>
          <p:cNvPr id="65" name="Picture 64" descr="0146-wrench.eps"/>
          <p:cNvPicPr>
            <a:picLocks noChangeAspect="1"/>
          </p:cNvPicPr>
          <p:nvPr/>
        </p:nvPicPr>
        <p:blipFill>
          <a:blip r:embed="rId26">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315394" y="2804314"/>
            <a:ext cx="660400" cy="673100"/>
          </a:xfrm>
          <a:prstGeom prst="rect">
            <a:avLst/>
          </a:prstGeom>
        </p:spPr>
      </p:pic>
      <p:pic>
        <p:nvPicPr>
          <p:cNvPr id="69" name="Picture 68" descr="0156-stats-dots.eps"/>
          <p:cNvPicPr>
            <a:picLocks noChangeAspect="1"/>
          </p:cNvPicPr>
          <p:nvPr/>
        </p:nvPicPr>
        <p:blipFill>
          <a:blip r:embed="rId27">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178865" y="2804314"/>
            <a:ext cx="660400" cy="673100"/>
          </a:xfrm>
          <a:prstGeom prst="rect">
            <a:avLst/>
          </a:prstGeom>
        </p:spPr>
      </p:pic>
      <p:pic>
        <p:nvPicPr>
          <p:cNvPr id="70" name="Picture 69" descr="0159-trophy.eps"/>
          <p:cNvPicPr>
            <a:picLocks noChangeAspect="1"/>
          </p:cNvPicPr>
          <p:nvPr/>
        </p:nvPicPr>
        <p:blipFill>
          <a:blip r:embed="rId28">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178865" y="4610986"/>
            <a:ext cx="660400" cy="584200"/>
          </a:xfrm>
          <a:prstGeom prst="rect">
            <a:avLst/>
          </a:prstGeom>
        </p:spPr>
      </p:pic>
      <p:pic>
        <p:nvPicPr>
          <p:cNvPr id="73" name="Picture 72" descr="0167-meter.eps"/>
          <p:cNvPicPr>
            <a:picLocks noChangeAspect="1"/>
          </p:cNvPicPr>
          <p:nvPr/>
        </p:nvPicPr>
        <p:blipFill>
          <a:blip r:embed="rId29">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315394" y="1152905"/>
            <a:ext cx="660400" cy="609600"/>
          </a:xfrm>
          <a:prstGeom prst="rect">
            <a:avLst/>
          </a:prstGeom>
        </p:spPr>
      </p:pic>
      <p:pic>
        <p:nvPicPr>
          <p:cNvPr id="77" name="Picture 76" descr="0176-airplane.eps"/>
          <p:cNvPicPr>
            <a:picLocks noChangeAspect="1"/>
          </p:cNvPicPr>
          <p:nvPr/>
        </p:nvPicPr>
        <p:blipFill>
          <a:blip r:embed="rId30">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326015" y="1121155"/>
            <a:ext cx="660400" cy="673100"/>
          </a:xfrm>
          <a:prstGeom prst="rect">
            <a:avLst/>
          </a:prstGeom>
        </p:spPr>
      </p:pic>
      <p:pic>
        <p:nvPicPr>
          <p:cNvPr id="79" name="Picture 78" descr="0178-road.eps"/>
          <p:cNvPicPr>
            <a:picLocks noChangeAspect="1"/>
          </p:cNvPicPr>
          <p:nvPr/>
        </p:nvPicPr>
        <p:blipFill>
          <a:blip r:embed="rId31">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57387" y="3682054"/>
            <a:ext cx="660400" cy="673100"/>
          </a:xfrm>
          <a:prstGeom prst="rect">
            <a:avLst/>
          </a:prstGeom>
        </p:spPr>
      </p:pic>
      <p:pic>
        <p:nvPicPr>
          <p:cNvPr id="80" name="Picture 79" descr="0182-power.eps"/>
          <p:cNvPicPr>
            <a:picLocks noChangeAspect="1"/>
          </p:cNvPicPr>
          <p:nvPr/>
        </p:nvPicPr>
        <p:blipFill>
          <a:blip r:embed="rId32">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326015" y="4566536"/>
            <a:ext cx="660400" cy="673100"/>
          </a:xfrm>
          <a:prstGeom prst="rect">
            <a:avLst/>
          </a:prstGeom>
        </p:spPr>
      </p:pic>
      <p:pic>
        <p:nvPicPr>
          <p:cNvPr id="81" name="Picture 80" descr="0183-switch.eps"/>
          <p:cNvPicPr>
            <a:picLocks noChangeAspect="1"/>
          </p:cNvPicPr>
          <p:nvPr/>
        </p:nvPicPr>
        <p:blipFill>
          <a:blip r:embed="rId33">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370465" y="1954774"/>
            <a:ext cx="571500" cy="673100"/>
          </a:xfrm>
          <a:prstGeom prst="rect">
            <a:avLst/>
          </a:prstGeom>
        </p:spPr>
      </p:pic>
      <p:pic>
        <p:nvPicPr>
          <p:cNvPr id="84" name="Picture 83" descr="0203-earth.eps"/>
          <p:cNvPicPr>
            <a:picLocks noChangeAspect="1"/>
          </p:cNvPicPr>
          <p:nvPr/>
        </p:nvPicPr>
        <p:blipFill>
          <a:blip r:embed="rId34">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57387" y="4566536"/>
            <a:ext cx="660400" cy="673100"/>
          </a:xfrm>
          <a:prstGeom prst="rect">
            <a:avLst/>
          </a:prstGeom>
        </p:spPr>
      </p:pic>
      <p:pic>
        <p:nvPicPr>
          <p:cNvPr id="86" name="Picture 85" descr="0207-eye.eps"/>
          <p:cNvPicPr>
            <a:picLocks noChangeAspect="1"/>
          </p:cNvPicPr>
          <p:nvPr/>
        </p:nvPicPr>
        <p:blipFill>
          <a:blip r:embed="rId35">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140262" y="2937664"/>
            <a:ext cx="660400" cy="406400"/>
          </a:xfrm>
          <a:prstGeom prst="rect">
            <a:avLst/>
          </a:prstGeom>
        </p:spPr>
      </p:pic>
      <p:pic>
        <p:nvPicPr>
          <p:cNvPr id="87" name="Picture 86" descr="0216-star-empty.eps"/>
          <p:cNvPicPr>
            <a:picLocks noChangeAspect="1"/>
          </p:cNvPicPr>
          <p:nvPr/>
        </p:nvPicPr>
        <p:blipFill>
          <a:blip r:embed="rId36">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57387" y="2823364"/>
            <a:ext cx="660400" cy="635000"/>
          </a:xfrm>
          <a:prstGeom prst="rect">
            <a:avLst/>
          </a:prstGeom>
        </p:spPr>
      </p:pic>
      <p:pic>
        <p:nvPicPr>
          <p:cNvPr id="91" name="Picture 90" descr="0226-smile.eps"/>
          <p:cNvPicPr>
            <a:picLocks noChangeAspect="1"/>
          </p:cNvPicPr>
          <p:nvPr/>
        </p:nvPicPr>
        <p:blipFill>
          <a:blip r:embed="rId37">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313919" y="2804314"/>
            <a:ext cx="660400" cy="673100"/>
          </a:xfrm>
          <a:prstGeom prst="rect">
            <a:avLst/>
          </a:prstGeom>
        </p:spPr>
      </p:pic>
      <p:pic>
        <p:nvPicPr>
          <p:cNvPr id="92" name="Picture 91" descr="0230-sad.eps"/>
          <p:cNvPicPr>
            <a:picLocks noChangeAspect="1"/>
          </p:cNvPicPr>
          <p:nvPr/>
        </p:nvPicPr>
        <p:blipFill>
          <a:blip r:embed="rId38">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326015" y="2804314"/>
            <a:ext cx="660400" cy="673100"/>
          </a:xfrm>
          <a:prstGeom prst="rect">
            <a:avLst/>
          </a:prstGeom>
        </p:spPr>
      </p:pic>
      <p:pic>
        <p:nvPicPr>
          <p:cNvPr id="93" name="Picture 92" descr="0264-warning.eps"/>
          <p:cNvPicPr>
            <a:picLocks noChangeAspect="1"/>
          </p:cNvPicPr>
          <p:nvPr/>
        </p:nvPicPr>
        <p:blipFill>
          <a:blip r:embed="rId39">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331768" y="4566536"/>
            <a:ext cx="660400" cy="673100"/>
          </a:xfrm>
          <a:prstGeom prst="rect">
            <a:avLst/>
          </a:prstGeom>
        </p:spPr>
      </p:pic>
      <p:pic>
        <p:nvPicPr>
          <p:cNvPr id="96" name="Picture 95" descr="0309-arrow-right.eps"/>
          <p:cNvPicPr>
            <a:picLocks noChangeAspect="1"/>
          </p:cNvPicPr>
          <p:nvPr/>
        </p:nvPicPr>
        <p:blipFill>
          <a:blip r:embed="rId40">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338715" y="5406951"/>
            <a:ext cx="635000" cy="609600"/>
          </a:xfrm>
          <a:prstGeom prst="rect">
            <a:avLst/>
          </a:prstGeom>
        </p:spPr>
      </p:pic>
      <p:pic>
        <p:nvPicPr>
          <p:cNvPr id="98" name="Picture 97" descr="0385-embed2.eps"/>
          <p:cNvPicPr>
            <a:picLocks noChangeAspect="1"/>
          </p:cNvPicPr>
          <p:nvPr/>
        </p:nvPicPr>
        <p:blipFill>
          <a:blip r:embed="rId41">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343855" y="2050024"/>
            <a:ext cx="774700" cy="482600"/>
          </a:xfrm>
          <a:prstGeom prst="rect">
            <a:avLst/>
          </a:prstGeom>
        </p:spPr>
      </p:pic>
      <p:pic>
        <p:nvPicPr>
          <p:cNvPr id="99" name="Picture 98" descr="0392-google.eps"/>
          <p:cNvPicPr>
            <a:picLocks noChangeAspect="1"/>
          </p:cNvPicPr>
          <p:nvPr/>
        </p:nvPicPr>
        <p:blipFill>
          <a:blip r:embed="rId42">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553405" y="3732854"/>
            <a:ext cx="355600" cy="571500"/>
          </a:xfrm>
          <a:prstGeom prst="rect">
            <a:avLst/>
          </a:prstGeom>
        </p:spPr>
      </p:pic>
      <p:pic>
        <p:nvPicPr>
          <p:cNvPr id="100" name="Picture 99" descr="0397-facebook.eps"/>
          <p:cNvPicPr>
            <a:picLocks noChangeAspect="1"/>
          </p:cNvPicPr>
          <p:nvPr/>
        </p:nvPicPr>
        <p:blipFill>
          <a:blip r:embed="rId43">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499544" y="3745554"/>
            <a:ext cx="292100" cy="546100"/>
          </a:xfrm>
          <a:prstGeom prst="rect">
            <a:avLst/>
          </a:prstGeom>
        </p:spPr>
      </p:pic>
      <p:pic>
        <p:nvPicPr>
          <p:cNvPr id="5" name="Picture 4" descr="0185-clipboard.eps"/>
          <p:cNvPicPr>
            <a:picLocks noChangeAspect="1"/>
          </p:cNvPicPr>
          <p:nvPr/>
        </p:nvPicPr>
        <p:blipFill>
          <a:blip r:embed="rId44">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358369" y="4566536"/>
            <a:ext cx="571500" cy="673100"/>
          </a:xfrm>
          <a:prstGeom prst="rect">
            <a:avLst/>
          </a:prstGeom>
        </p:spPr>
      </p:pic>
      <p:pic>
        <p:nvPicPr>
          <p:cNvPr id="10" name="Picture 9" descr="0402-twitter.eps"/>
          <p:cNvPicPr>
            <a:picLocks noChangeAspect="1"/>
          </p:cNvPicPr>
          <p:nvPr/>
        </p:nvPicPr>
        <p:blipFill>
          <a:blip r:embed="rId45">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298269" y="3745554"/>
            <a:ext cx="660400" cy="546100"/>
          </a:xfrm>
          <a:prstGeom prst="rect">
            <a:avLst/>
          </a:prstGeom>
        </p:spPr>
      </p:pic>
      <p:pic>
        <p:nvPicPr>
          <p:cNvPr id="11" name="Picture 10" descr="0135-search.eps"/>
          <p:cNvPicPr>
            <a:picLocks noChangeAspect="1"/>
          </p:cNvPicPr>
          <p:nvPr/>
        </p:nvPicPr>
        <p:blipFill>
          <a:blip r:embed="rId46">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331768" y="2804314"/>
            <a:ext cx="660400" cy="673100"/>
          </a:xfrm>
          <a:prstGeom prst="rect">
            <a:avLst/>
          </a:prstGeom>
        </p:spPr>
      </p:pic>
      <p:pic>
        <p:nvPicPr>
          <p:cNvPr id="62" name="Picture 61" descr="0160-gift.eps"/>
          <p:cNvPicPr>
            <a:picLocks noChangeAspect="1"/>
          </p:cNvPicPr>
          <p:nvPr/>
        </p:nvPicPr>
        <p:blipFill>
          <a:blip r:embed="rId47">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370465" y="3688404"/>
            <a:ext cx="571500" cy="660400"/>
          </a:xfrm>
          <a:prstGeom prst="rect">
            <a:avLst/>
          </a:prstGeom>
        </p:spPr>
      </p:pic>
      <p:pic>
        <p:nvPicPr>
          <p:cNvPr id="63" name="Picture 62" descr="0073-location2.eps"/>
          <p:cNvPicPr>
            <a:picLocks noChangeAspect="1"/>
          </p:cNvPicPr>
          <p:nvPr/>
        </p:nvPicPr>
        <p:blipFill>
          <a:blip r:embed="rId48">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305865" y="5406951"/>
            <a:ext cx="406400" cy="673100"/>
          </a:xfrm>
          <a:prstGeom prst="rect">
            <a:avLst/>
          </a:prstGeom>
        </p:spPr>
      </p:pic>
      <p:pic>
        <p:nvPicPr>
          <p:cNvPr id="66" name="Picture 65" descr="0028-connection.eps"/>
          <p:cNvPicPr>
            <a:picLocks noChangeAspect="1"/>
          </p:cNvPicPr>
          <p:nvPr/>
        </p:nvPicPr>
        <p:blipFill>
          <a:blip r:embed="rId49">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222069" y="5495133"/>
            <a:ext cx="812800" cy="584200"/>
          </a:xfrm>
          <a:prstGeom prst="rect">
            <a:avLst/>
          </a:prstGeom>
        </p:spPr>
      </p:pic>
      <p:pic>
        <p:nvPicPr>
          <p:cNvPr id="2" name="Picture 1" descr="0420-flickr4.eps"/>
          <p:cNvPicPr>
            <a:picLocks noChangeAspect="1"/>
          </p:cNvPicPr>
          <p:nvPr/>
        </p:nvPicPr>
        <p:blipFill>
          <a:blip r:embed="rId50">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178865" y="3682054"/>
            <a:ext cx="660400" cy="673100"/>
          </a:xfrm>
          <a:prstGeom prst="rect">
            <a:avLst/>
          </a:prstGeom>
        </p:spPr>
      </p:pic>
      <p:pic>
        <p:nvPicPr>
          <p:cNvPr id="3" name="Picture 2" descr="0458-linkedin2.eps"/>
          <p:cNvPicPr>
            <a:picLocks noChangeAspect="1"/>
          </p:cNvPicPr>
          <p:nvPr/>
        </p:nvPicPr>
        <p:blipFill>
          <a:blip r:embed="rId51">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376218" y="3745554"/>
            <a:ext cx="571500" cy="546100"/>
          </a:xfrm>
          <a:prstGeom prst="rect">
            <a:avLst/>
          </a:prstGeom>
        </p:spPr>
      </p:pic>
      <p:pic>
        <p:nvPicPr>
          <p:cNvPr id="14" name="Picture 13" descr="0408-youtube.eps"/>
          <p:cNvPicPr>
            <a:picLocks noChangeAspect="1"/>
          </p:cNvPicPr>
          <p:nvPr/>
        </p:nvPicPr>
        <p:blipFill>
          <a:blip r:embed="rId52">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140262" y="3764604"/>
            <a:ext cx="660400" cy="508000"/>
          </a:xfrm>
          <a:prstGeom prst="rect">
            <a:avLst/>
          </a:prstGeom>
        </p:spPr>
      </p:pic>
      <p:pic>
        <p:nvPicPr>
          <p:cNvPr id="60" name="Picture 59" descr="0313-arrow-left.eps"/>
          <p:cNvPicPr>
            <a:picLocks noChangeAspect="1"/>
          </p:cNvPicPr>
          <p:nvPr/>
        </p:nvPicPr>
        <p:blipFill>
          <a:blip r:embed="rId53">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344468" y="5406951"/>
            <a:ext cx="635000" cy="609600"/>
          </a:xfrm>
          <a:prstGeom prst="rect">
            <a:avLst/>
          </a:prstGeom>
        </p:spPr>
      </p:pic>
      <p:pic>
        <p:nvPicPr>
          <p:cNvPr id="61" name="Picture 60" descr="0103-redo.eps"/>
          <p:cNvPicPr>
            <a:picLocks noChangeAspect="1"/>
          </p:cNvPicPr>
          <p:nvPr/>
        </p:nvPicPr>
        <p:blipFill>
          <a:blip r:embed="rId54">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401005" y="5406951"/>
            <a:ext cx="660400" cy="584200"/>
          </a:xfrm>
          <a:prstGeom prst="rect">
            <a:avLst/>
          </a:prstGeom>
        </p:spPr>
      </p:pic>
      <p:pic>
        <p:nvPicPr>
          <p:cNvPr id="68" name="Picture 67" descr="0103-redo.eps"/>
          <p:cNvPicPr>
            <a:picLocks noChangeAspect="1"/>
          </p:cNvPicPr>
          <p:nvPr/>
        </p:nvPicPr>
        <p:blipFill>
          <a:blip r:embed="rId54">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flipH="1">
            <a:off x="5315394" y="5406951"/>
            <a:ext cx="660400" cy="584200"/>
          </a:xfrm>
          <a:prstGeom prst="rect">
            <a:avLst/>
          </a:prstGeom>
        </p:spPr>
      </p:pic>
    </p:spTree>
    <p:extLst>
      <p:ext uri="{BB962C8B-B14F-4D97-AF65-F5344CB8AC3E}">
        <p14:creationId xmlns:p14="http://schemas.microsoft.com/office/powerpoint/2010/main" val="3972696334"/>
      </p:ext>
    </p:extLst>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4362396" y="5186226"/>
            <a:ext cx="699366" cy="625748"/>
            <a:chOff x="4362396" y="5186226"/>
            <a:chExt cx="699366" cy="625748"/>
          </a:xfrm>
        </p:grpSpPr>
        <p:sp>
          <p:nvSpPr>
            <p:cNvPr id="10" name="Rectangle 9"/>
            <p:cNvSpPr/>
            <p:nvPr/>
          </p:nvSpPr>
          <p:spPr>
            <a:xfrm>
              <a:off x="4362396" y="5186226"/>
              <a:ext cx="699366" cy="625748"/>
            </a:xfrm>
            <a:prstGeom prst="rect">
              <a:avLst/>
            </a:prstGeom>
            <a:solidFill>
              <a:srgbClr val="E8904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pic>
          <p:nvPicPr>
            <p:cNvPr id="7" name="Picture 6" descr="ICANN Logo-06.eps"/>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4411121" y="5250874"/>
              <a:ext cx="603504" cy="480568"/>
            </a:xfrm>
            <a:prstGeom prst="rect">
              <a:avLst/>
            </a:prstGeom>
          </p:spPr>
        </p:pic>
      </p:grpSp>
      <p:sp>
        <p:nvSpPr>
          <p:cNvPr id="4" name="Title 3"/>
          <p:cNvSpPr>
            <a:spLocks noGrp="1"/>
          </p:cNvSpPr>
          <p:nvPr>
            <p:ph type="title"/>
          </p:nvPr>
        </p:nvSpPr>
        <p:spPr>
          <a:prstGeom prst="rect">
            <a:avLst/>
          </a:prstGeom>
        </p:spPr>
        <p:txBody>
          <a:bodyPr/>
          <a:lstStyle/>
          <a:p>
            <a:r>
              <a:rPr lang="en-US" sz="3000" dirty="0" smtClean="0">
                <a:latin typeface="Arial"/>
                <a:cs typeface="Arial"/>
              </a:rPr>
              <a:t>Icon Library 2</a:t>
            </a:r>
            <a:endParaRPr lang="en-US" sz="3000" dirty="0">
              <a:latin typeface="Arial"/>
              <a:cs typeface="Arial"/>
            </a:endParaRPr>
          </a:p>
        </p:txBody>
      </p:sp>
      <p:pic>
        <p:nvPicPr>
          <p:cNvPr id="103" name="Picture 102" descr="0060-coin-dollar.eps"/>
          <p:cNvPicPr>
            <a:picLocks noChangeAspect="1"/>
          </p:cNvPicPr>
          <p:nvPr/>
        </p:nvPicPr>
        <p:blipFill>
          <a:blip r:embed="rId3">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277059" y="1410380"/>
            <a:ext cx="609600" cy="609600"/>
          </a:xfrm>
          <a:prstGeom prst="rect">
            <a:avLst/>
          </a:prstGeom>
        </p:spPr>
      </p:pic>
      <p:pic>
        <p:nvPicPr>
          <p:cNvPr id="107" name="Picture 106" descr="0062-coin-pound.eps"/>
          <p:cNvPicPr>
            <a:picLocks noChangeAspect="1"/>
          </p:cNvPicPr>
          <p:nvPr/>
        </p:nvPicPr>
        <p:blipFill>
          <a:blip r:embed="rId4">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228687" y="1410380"/>
            <a:ext cx="609600" cy="609600"/>
          </a:xfrm>
          <a:prstGeom prst="rect">
            <a:avLst/>
          </a:prstGeom>
        </p:spPr>
      </p:pic>
      <p:pic>
        <p:nvPicPr>
          <p:cNvPr id="108" name="Picture 107" descr="0202-sphere.eps"/>
          <p:cNvPicPr>
            <a:picLocks noChangeAspect="1"/>
          </p:cNvPicPr>
          <p:nvPr/>
        </p:nvPicPr>
        <p:blipFill>
          <a:blip r:embed="rId5">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296586" y="4253664"/>
            <a:ext cx="609600" cy="609600"/>
          </a:xfrm>
          <a:prstGeom prst="rect">
            <a:avLst/>
          </a:prstGeom>
        </p:spPr>
      </p:pic>
      <p:pic>
        <p:nvPicPr>
          <p:cNvPr id="109" name="Picture 108" descr="0222-woman.eps"/>
          <p:cNvPicPr>
            <a:picLocks noChangeAspect="1"/>
          </p:cNvPicPr>
          <p:nvPr/>
        </p:nvPicPr>
        <p:blipFill>
          <a:blip r:embed="rId6">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597583" y="2258452"/>
            <a:ext cx="368300" cy="673100"/>
          </a:xfrm>
          <a:prstGeom prst="rect">
            <a:avLst/>
          </a:prstGeom>
        </p:spPr>
      </p:pic>
      <p:pic>
        <p:nvPicPr>
          <p:cNvPr id="110" name="Picture 109" descr="0486-chrome.eps"/>
          <p:cNvPicPr>
            <a:picLocks noChangeAspect="1"/>
          </p:cNvPicPr>
          <p:nvPr/>
        </p:nvPicPr>
        <p:blipFill>
          <a:blip r:embed="rId7">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01704" y="1378630"/>
            <a:ext cx="660400" cy="673100"/>
          </a:xfrm>
          <a:prstGeom prst="rect">
            <a:avLst/>
          </a:prstGeom>
        </p:spPr>
      </p:pic>
      <p:pic>
        <p:nvPicPr>
          <p:cNvPr id="111" name="Picture 110" descr="0487-firefox.eps"/>
          <p:cNvPicPr>
            <a:picLocks noChangeAspect="1"/>
          </p:cNvPicPr>
          <p:nvPr/>
        </p:nvPicPr>
        <p:blipFill>
          <a:blip r:embed="rId8">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370092" y="1416730"/>
            <a:ext cx="660400" cy="596900"/>
          </a:xfrm>
          <a:prstGeom prst="rect">
            <a:avLst/>
          </a:prstGeom>
        </p:spPr>
      </p:pic>
      <p:pic>
        <p:nvPicPr>
          <p:cNvPr id="112" name="Picture 111" descr="0490-safari.eps"/>
          <p:cNvPicPr>
            <a:picLocks noChangeAspect="1"/>
          </p:cNvPicPr>
          <p:nvPr/>
        </p:nvPicPr>
        <p:blipFill>
          <a:blip r:embed="rId9">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536943" y="1378630"/>
            <a:ext cx="609600" cy="673100"/>
          </a:xfrm>
          <a:prstGeom prst="rect">
            <a:avLst/>
          </a:prstGeom>
        </p:spPr>
      </p:pic>
      <p:pic>
        <p:nvPicPr>
          <p:cNvPr id="113" name="Picture 112" descr="0488-IE.eps"/>
          <p:cNvPicPr>
            <a:picLocks noChangeAspect="1"/>
          </p:cNvPicPr>
          <p:nvPr/>
        </p:nvPicPr>
        <p:blipFill>
          <a:blip r:embed="rId10">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290236" y="1404030"/>
            <a:ext cx="622300" cy="622300"/>
          </a:xfrm>
          <a:prstGeom prst="rect">
            <a:avLst/>
          </a:prstGeom>
        </p:spPr>
      </p:pic>
      <p:pic>
        <p:nvPicPr>
          <p:cNvPr id="114" name="Picture 113" descr="0119-user-tie.eps"/>
          <p:cNvPicPr>
            <a:picLocks noChangeAspect="1"/>
          </p:cNvPicPr>
          <p:nvPr/>
        </p:nvPicPr>
        <p:blipFill>
          <a:blip r:embed="rId11">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353736" y="2290202"/>
            <a:ext cx="495300" cy="609600"/>
          </a:xfrm>
          <a:prstGeom prst="rect">
            <a:avLst/>
          </a:prstGeom>
        </p:spPr>
      </p:pic>
      <p:pic>
        <p:nvPicPr>
          <p:cNvPr id="115" name="Picture 114" descr="0152-magic-wand.eps"/>
          <p:cNvPicPr>
            <a:picLocks noChangeAspect="1"/>
          </p:cNvPicPr>
          <p:nvPr/>
        </p:nvPicPr>
        <p:blipFill>
          <a:blip r:embed="rId12">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451533" y="3218368"/>
            <a:ext cx="660400" cy="673100"/>
          </a:xfrm>
          <a:prstGeom prst="rect">
            <a:avLst/>
          </a:prstGeom>
        </p:spPr>
      </p:pic>
      <p:pic>
        <p:nvPicPr>
          <p:cNvPr id="118" name="Picture 117" descr="0177-truck.eps"/>
          <p:cNvPicPr>
            <a:picLocks noChangeAspect="1"/>
          </p:cNvPicPr>
          <p:nvPr/>
        </p:nvPicPr>
        <p:blipFill>
          <a:blip r:embed="rId13">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078771" y="2321952"/>
            <a:ext cx="660400" cy="546100"/>
          </a:xfrm>
          <a:prstGeom prst="rect">
            <a:avLst/>
          </a:prstGeom>
        </p:spPr>
      </p:pic>
      <p:pic>
        <p:nvPicPr>
          <p:cNvPr id="119" name="Picture 118" descr="0272-cross.eps"/>
          <p:cNvPicPr>
            <a:picLocks noChangeAspect="1"/>
          </p:cNvPicPr>
          <p:nvPr/>
        </p:nvPicPr>
        <p:blipFill>
          <a:blip r:embed="rId14">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01704" y="2258452"/>
            <a:ext cx="660400" cy="673100"/>
          </a:xfrm>
          <a:prstGeom prst="rect">
            <a:avLst/>
          </a:prstGeom>
        </p:spPr>
      </p:pic>
      <p:pic>
        <p:nvPicPr>
          <p:cNvPr id="121" name="Picture 120" descr="0489-opera.eps"/>
          <p:cNvPicPr>
            <a:picLocks noChangeAspect="1"/>
          </p:cNvPicPr>
          <p:nvPr/>
        </p:nvPicPr>
        <p:blipFill>
          <a:blip r:embed="rId15">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470583" y="1378630"/>
            <a:ext cx="622300" cy="673100"/>
          </a:xfrm>
          <a:prstGeom prst="rect">
            <a:avLst/>
          </a:prstGeom>
        </p:spPr>
      </p:pic>
      <p:pic>
        <p:nvPicPr>
          <p:cNvPr id="122" name="Picture 121" descr="0016-camera.eps"/>
          <p:cNvPicPr>
            <a:picLocks noChangeAspect="1"/>
          </p:cNvPicPr>
          <p:nvPr/>
        </p:nvPicPr>
        <p:blipFill>
          <a:blip r:embed="rId16">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203287" y="2321952"/>
            <a:ext cx="660400" cy="546100"/>
          </a:xfrm>
          <a:prstGeom prst="rect">
            <a:avLst/>
          </a:prstGeom>
        </p:spPr>
      </p:pic>
      <p:pic>
        <p:nvPicPr>
          <p:cNvPr id="123" name="Picture 122" descr="0090-mobile2.eps"/>
          <p:cNvPicPr>
            <a:picLocks noChangeAspect="1"/>
          </p:cNvPicPr>
          <p:nvPr/>
        </p:nvPicPr>
        <p:blipFill>
          <a:blip r:embed="rId17">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208655" y="2258452"/>
            <a:ext cx="457200" cy="673100"/>
          </a:xfrm>
          <a:prstGeom prst="rect">
            <a:avLst/>
          </a:prstGeom>
        </p:spPr>
      </p:pic>
      <p:pic>
        <p:nvPicPr>
          <p:cNvPr id="124" name="Picture 123" descr="0092-tv.eps"/>
          <p:cNvPicPr>
            <a:picLocks noChangeAspect="1"/>
          </p:cNvPicPr>
          <p:nvPr/>
        </p:nvPicPr>
        <p:blipFill>
          <a:blip r:embed="rId18">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212952" y="3218368"/>
            <a:ext cx="660400" cy="673100"/>
          </a:xfrm>
          <a:prstGeom prst="rect">
            <a:avLst/>
          </a:prstGeom>
        </p:spPr>
      </p:pic>
      <p:pic>
        <p:nvPicPr>
          <p:cNvPr id="128" name="Picture 127" descr="0221-man.eps"/>
          <p:cNvPicPr>
            <a:picLocks noChangeAspect="1"/>
          </p:cNvPicPr>
          <p:nvPr/>
        </p:nvPicPr>
        <p:blipFill>
          <a:blip r:embed="rId19">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598692" y="2258452"/>
            <a:ext cx="203200" cy="673100"/>
          </a:xfrm>
          <a:prstGeom prst="rect">
            <a:avLst/>
          </a:prstGeom>
        </p:spPr>
      </p:pic>
      <p:pic>
        <p:nvPicPr>
          <p:cNvPr id="130" name="Picture 129" descr="0034-library.eps"/>
          <p:cNvPicPr>
            <a:picLocks noChangeAspect="1"/>
          </p:cNvPicPr>
          <p:nvPr/>
        </p:nvPicPr>
        <p:blipFill>
          <a:blip r:embed="rId20">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212952" y="2258452"/>
            <a:ext cx="698500" cy="673100"/>
          </a:xfrm>
          <a:prstGeom prst="rect">
            <a:avLst/>
          </a:prstGeom>
        </p:spPr>
      </p:pic>
      <p:pic>
        <p:nvPicPr>
          <p:cNvPr id="132" name="Picture 131" descr="0061-coin-euro.eps"/>
          <p:cNvPicPr>
            <a:picLocks noChangeAspect="1"/>
          </p:cNvPicPr>
          <p:nvPr/>
        </p:nvPicPr>
        <p:blipFill>
          <a:blip r:embed="rId21">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104171" y="1410380"/>
            <a:ext cx="609600" cy="609600"/>
          </a:xfrm>
          <a:prstGeom prst="rect">
            <a:avLst/>
          </a:prstGeom>
        </p:spPr>
      </p:pic>
      <p:pic>
        <p:nvPicPr>
          <p:cNvPr id="133" name="Picture 132" descr="0063-coin-yen.eps"/>
          <p:cNvPicPr>
            <a:picLocks noChangeAspect="1"/>
          </p:cNvPicPr>
          <p:nvPr/>
        </p:nvPicPr>
        <p:blipFill>
          <a:blip r:embed="rId22">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132455" y="1410380"/>
            <a:ext cx="609600" cy="609600"/>
          </a:xfrm>
          <a:prstGeom prst="rect">
            <a:avLst/>
          </a:prstGeom>
        </p:spPr>
      </p:pic>
      <p:pic>
        <p:nvPicPr>
          <p:cNvPr id="134" name="Picture 133" descr="0144-lock.eps"/>
          <p:cNvPicPr>
            <a:picLocks noChangeAspect="1"/>
          </p:cNvPicPr>
          <p:nvPr/>
        </p:nvPicPr>
        <p:blipFill>
          <a:blip r:embed="rId23">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497092" y="4253664"/>
            <a:ext cx="406400" cy="609600"/>
          </a:xfrm>
          <a:prstGeom prst="rect">
            <a:avLst/>
          </a:prstGeom>
        </p:spPr>
      </p:pic>
      <p:pic>
        <p:nvPicPr>
          <p:cNvPr id="135" name="Picture 134" descr="0020-film.eps"/>
          <p:cNvPicPr>
            <a:picLocks noChangeAspect="1"/>
          </p:cNvPicPr>
          <p:nvPr/>
        </p:nvPicPr>
        <p:blipFill>
          <a:blip r:embed="rId24">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01704" y="4304464"/>
            <a:ext cx="660400" cy="508000"/>
          </a:xfrm>
          <a:prstGeom prst="rect">
            <a:avLst/>
          </a:prstGeom>
        </p:spPr>
      </p:pic>
      <p:pic>
        <p:nvPicPr>
          <p:cNvPr id="137" name="Picture 136" descr="0030-feed.eps"/>
          <p:cNvPicPr>
            <a:picLocks noChangeAspect="1"/>
          </p:cNvPicPr>
          <p:nvPr/>
        </p:nvPicPr>
        <p:blipFill>
          <a:blip r:embed="rId25">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01704" y="3269168"/>
            <a:ext cx="660400" cy="571500"/>
          </a:xfrm>
          <a:prstGeom prst="rect">
            <a:avLst/>
          </a:prstGeom>
        </p:spPr>
      </p:pic>
      <p:pic>
        <p:nvPicPr>
          <p:cNvPr id="139" name="Picture 138" descr="0204-link.eps"/>
          <p:cNvPicPr>
            <a:picLocks noChangeAspect="1"/>
          </p:cNvPicPr>
          <p:nvPr/>
        </p:nvPicPr>
        <p:blipFill>
          <a:blip r:embed="rId26">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215987" y="3231068"/>
            <a:ext cx="635000" cy="647700"/>
          </a:xfrm>
          <a:prstGeom prst="rect">
            <a:avLst/>
          </a:prstGeom>
        </p:spPr>
      </p:pic>
      <p:pic>
        <p:nvPicPr>
          <p:cNvPr id="140" name="Picture 139" descr="0017-headphones.eps"/>
          <p:cNvPicPr>
            <a:picLocks noChangeAspect="1"/>
          </p:cNvPicPr>
          <p:nvPr/>
        </p:nvPicPr>
        <p:blipFill>
          <a:blip r:embed="rId27">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451533" y="4221914"/>
            <a:ext cx="660400" cy="673100"/>
          </a:xfrm>
          <a:prstGeom prst="rect">
            <a:avLst/>
          </a:prstGeom>
        </p:spPr>
      </p:pic>
      <p:pic>
        <p:nvPicPr>
          <p:cNvPr id="141" name="Picture 140" descr="0142-key.eps"/>
          <p:cNvPicPr>
            <a:picLocks noChangeAspect="1"/>
          </p:cNvPicPr>
          <p:nvPr/>
        </p:nvPicPr>
        <p:blipFill>
          <a:blip r:embed="rId28">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511543" y="3218368"/>
            <a:ext cx="660400" cy="673100"/>
          </a:xfrm>
          <a:prstGeom prst="rect">
            <a:avLst/>
          </a:prstGeom>
        </p:spPr>
      </p:pic>
      <p:pic>
        <p:nvPicPr>
          <p:cNvPr id="142" name="Picture 141" descr="0149-cog.eps"/>
          <p:cNvPicPr>
            <a:picLocks noChangeAspect="1"/>
          </p:cNvPicPr>
          <p:nvPr/>
        </p:nvPicPr>
        <p:blipFill>
          <a:blip r:embed="rId29">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382792" y="3218368"/>
            <a:ext cx="635000" cy="673100"/>
          </a:xfrm>
          <a:prstGeom prst="rect">
            <a:avLst/>
          </a:prstGeom>
        </p:spPr>
      </p:pic>
      <p:pic>
        <p:nvPicPr>
          <p:cNvPr id="143" name="Picture 142" descr="0273-checkmark.eps"/>
          <p:cNvPicPr>
            <a:picLocks noChangeAspect="1"/>
          </p:cNvPicPr>
          <p:nvPr/>
        </p:nvPicPr>
        <p:blipFill>
          <a:blip r:embed="rId30">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511543" y="2341002"/>
            <a:ext cx="660400" cy="508000"/>
          </a:xfrm>
          <a:prstGeom prst="rect">
            <a:avLst/>
          </a:prstGeom>
        </p:spPr>
      </p:pic>
      <p:pic>
        <p:nvPicPr>
          <p:cNvPr id="39" name="Picture 38" descr="0065-calculator.eps"/>
          <p:cNvPicPr>
            <a:picLocks noChangeAspect="1"/>
          </p:cNvPicPr>
          <p:nvPr/>
        </p:nvPicPr>
        <p:blipFill>
          <a:blip r:embed="rId31">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536943" y="4253664"/>
            <a:ext cx="609600" cy="609600"/>
          </a:xfrm>
          <a:prstGeom prst="rect">
            <a:avLst/>
          </a:prstGeom>
        </p:spPr>
      </p:pic>
      <p:pic>
        <p:nvPicPr>
          <p:cNvPr id="35" name="Picture 34" descr="0012-droplet.eps"/>
          <p:cNvPicPr>
            <a:picLocks noChangeAspect="1"/>
          </p:cNvPicPr>
          <p:nvPr/>
        </p:nvPicPr>
        <p:blipFill>
          <a:blip r:embed="rId32">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189605" y="3218368"/>
            <a:ext cx="495300" cy="673100"/>
          </a:xfrm>
          <a:prstGeom prst="rect">
            <a:avLst/>
          </a:prstGeom>
        </p:spPr>
      </p:pic>
      <p:pic>
        <p:nvPicPr>
          <p:cNvPr id="36" name="Picture 35" descr="0029-podcast.eps"/>
          <p:cNvPicPr>
            <a:picLocks noChangeAspect="1"/>
          </p:cNvPicPr>
          <p:nvPr/>
        </p:nvPicPr>
        <p:blipFill>
          <a:blip r:embed="rId33">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271186" y="3218368"/>
            <a:ext cx="660400" cy="673100"/>
          </a:xfrm>
          <a:prstGeom prst="rect">
            <a:avLst/>
          </a:prstGeom>
        </p:spPr>
      </p:pic>
      <p:pic>
        <p:nvPicPr>
          <p:cNvPr id="37" name="Picture 36" descr="0085-printer.eps"/>
          <p:cNvPicPr>
            <a:picLocks noChangeAspect="1"/>
          </p:cNvPicPr>
          <p:nvPr/>
        </p:nvPicPr>
        <p:blipFill>
          <a:blip r:embed="rId34">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078771" y="3262818"/>
            <a:ext cx="660400" cy="584200"/>
          </a:xfrm>
          <a:prstGeom prst="rect">
            <a:avLst/>
          </a:prstGeom>
        </p:spPr>
      </p:pic>
      <p:pic>
        <p:nvPicPr>
          <p:cNvPr id="38" name="Picture 37" descr="0120-quotes-left.eps"/>
          <p:cNvPicPr>
            <a:picLocks noChangeAspect="1"/>
          </p:cNvPicPr>
          <p:nvPr/>
        </p:nvPicPr>
        <p:blipFill>
          <a:blip r:embed="rId35">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107055" y="4323514"/>
            <a:ext cx="660400" cy="469900"/>
          </a:xfrm>
          <a:prstGeom prst="rect">
            <a:avLst/>
          </a:prstGeom>
        </p:spPr>
      </p:pic>
      <p:pic>
        <p:nvPicPr>
          <p:cNvPr id="40" name="Picture 39" descr="0121-quotes-right.eps"/>
          <p:cNvPicPr>
            <a:picLocks noChangeAspect="1"/>
          </p:cNvPicPr>
          <p:nvPr/>
        </p:nvPicPr>
        <p:blipFill>
          <a:blip r:embed="rId36">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203287" y="4323514"/>
            <a:ext cx="660400" cy="469900"/>
          </a:xfrm>
          <a:prstGeom prst="rect">
            <a:avLst/>
          </a:prstGeom>
        </p:spPr>
      </p:pic>
      <p:pic>
        <p:nvPicPr>
          <p:cNvPr id="2" name="Picture 1" descr="0084-calendar.eps"/>
          <p:cNvPicPr>
            <a:picLocks noChangeAspect="1"/>
          </p:cNvPicPr>
          <p:nvPr/>
        </p:nvPicPr>
        <p:blipFill>
          <a:blip r:embed="rId37">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253296" y="4221914"/>
            <a:ext cx="609600" cy="673100"/>
          </a:xfrm>
          <a:prstGeom prst="rect">
            <a:avLst/>
          </a:prstGeom>
        </p:spPr>
      </p:pic>
      <p:sp>
        <p:nvSpPr>
          <p:cNvPr id="3" name="Oval 2"/>
          <p:cNvSpPr/>
          <p:nvPr/>
        </p:nvSpPr>
        <p:spPr>
          <a:xfrm>
            <a:off x="8191500" y="4279900"/>
            <a:ext cx="457200" cy="457200"/>
          </a:xfrm>
          <a:prstGeom prst="ellipse">
            <a:avLst/>
          </a:prstGeom>
          <a:solidFill>
            <a:srgbClr val="E89041"/>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latin typeface="Arial"/>
              <a:cs typeface="Arial"/>
            </a:endParaRPr>
          </a:p>
        </p:txBody>
      </p:sp>
      <p:sp>
        <p:nvSpPr>
          <p:cNvPr id="5" name="Rectangle 4"/>
          <p:cNvSpPr/>
          <p:nvPr/>
        </p:nvSpPr>
        <p:spPr>
          <a:xfrm>
            <a:off x="595196" y="5280025"/>
            <a:ext cx="438150" cy="438150"/>
          </a:xfrm>
          <a:prstGeom prst="rect">
            <a:avLst/>
          </a:prstGeom>
          <a:solidFill>
            <a:srgbClr val="E8904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6" name="Isosceles Triangle 5"/>
          <p:cNvSpPr/>
          <p:nvPr/>
        </p:nvSpPr>
        <p:spPr>
          <a:xfrm>
            <a:off x="1578356" y="5283200"/>
            <a:ext cx="500888" cy="431800"/>
          </a:xfrm>
          <a:prstGeom prst="triangle">
            <a:avLst/>
          </a:prstGeom>
          <a:solidFill>
            <a:srgbClr val="E8904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Tree>
    <p:extLst>
      <p:ext uri="{BB962C8B-B14F-4D97-AF65-F5344CB8AC3E}">
        <p14:creationId xmlns:p14="http://schemas.microsoft.com/office/powerpoint/2010/main" val="4078069259"/>
      </p:ext>
    </p:extLst>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prstGeom prst="rect">
            <a:avLst/>
          </a:prstGeom>
        </p:spPr>
        <p:txBody>
          <a:bodyPr/>
          <a:lstStyle/>
          <a:p>
            <a:r>
              <a:rPr lang="en-US" sz="3000" dirty="0" smtClean="0"/>
              <a:t>Icon Library</a:t>
            </a:r>
            <a:endParaRPr lang="en-US" sz="3000" dirty="0"/>
          </a:p>
        </p:txBody>
      </p:sp>
      <p:pic>
        <p:nvPicPr>
          <p:cNvPr id="6" name="Picture 5" descr="0001-home.eps"/>
          <p:cNvPicPr>
            <a:picLocks noChangeAspect="1"/>
          </p:cNvPicPr>
          <p:nvPr/>
        </p:nvPicPr>
        <p:blipFill>
          <a:blip r:embed="rId2">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57387" y="1152905"/>
            <a:ext cx="660400" cy="609600"/>
          </a:xfrm>
          <a:prstGeom prst="rect">
            <a:avLst/>
          </a:prstGeom>
        </p:spPr>
      </p:pic>
      <p:pic>
        <p:nvPicPr>
          <p:cNvPr id="7" name="Picture 6" descr="0004-office.eps"/>
          <p:cNvPicPr>
            <a:picLocks noChangeAspect="1"/>
          </p:cNvPicPr>
          <p:nvPr/>
        </p:nvPicPr>
        <p:blipFill>
          <a:blip r:embed="rId3">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331768" y="1121155"/>
            <a:ext cx="660400" cy="673100"/>
          </a:xfrm>
          <a:prstGeom prst="rect">
            <a:avLst/>
          </a:prstGeom>
        </p:spPr>
      </p:pic>
      <p:pic>
        <p:nvPicPr>
          <p:cNvPr id="8" name="Picture 7" descr="0005-newspaper.eps"/>
          <p:cNvPicPr>
            <a:picLocks noChangeAspect="1"/>
          </p:cNvPicPr>
          <p:nvPr/>
        </p:nvPicPr>
        <p:blipFill>
          <a:blip r:embed="rId4">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401005" y="1203705"/>
            <a:ext cx="660400" cy="508000"/>
          </a:xfrm>
          <a:prstGeom prst="rect">
            <a:avLst/>
          </a:prstGeom>
        </p:spPr>
      </p:pic>
      <p:pic>
        <p:nvPicPr>
          <p:cNvPr id="9" name="Picture 8" descr="0006-pencil.eps"/>
          <p:cNvPicPr>
            <a:picLocks noChangeAspect="1"/>
          </p:cNvPicPr>
          <p:nvPr/>
        </p:nvPicPr>
        <p:blipFill>
          <a:blip r:embed="rId5">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298269" y="1121155"/>
            <a:ext cx="660400" cy="673100"/>
          </a:xfrm>
          <a:prstGeom prst="rect">
            <a:avLst/>
          </a:prstGeom>
        </p:spPr>
      </p:pic>
      <p:pic>
        <p:nvPicPr>
          <p:cNvPr id="13" name="Picture 12" descr="0014-image.eps"/>
          <p:cNvPicPr>
            <a:picLocks noChangeAspect="1"/>
          </p:cNvPicPr>
          <p:nvPr/>
        </p:nvPicPr>
        <p:blipFill>
          <a:blip r:embed="rId6">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140262" y="4610986"/>
            <a:ext cx="660400" cy="584200"/>
          </a:xfrm>
          <a:prstGeom prst="rect">
            <a:avLst/>
          </a:prstGeom>
        </p:spPr>
      </p:pic>
      <p:pic>
        <p:nvPicPr>
          <p:cNvPr id="20" name="Picture 19" descr="0027-bullhorn.eps"/>
          <p:cNvPicPr>
            <a:picLocks noChangeAspect="1"/>
          </p:cNvPicPr>
          <p:nvPr/>
        </p:nvPicPr>
        <p:blipFill>
          <a:blip r:embed="rId7">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313919" y="1165605"/>
            <a:ext cx="660400" cy="584200"/>
          </a:xfrm>
          <a:prstGeom prst="rect">
            <a:avLst/>
          </a:prstGeom>
        </p:spPr>
      </p:pic>
      <p:pic>
        <p:nvPicPr>
          <p:cNvPr id="24" name="Picture 23" descr="0031-mic.eps"/>
          <p:cNvPicPr>
            <a:picLocks noChangeAspect="1"/>
          </p:cNvPicPr>
          <p:nvPr/>
        </p:nvPicPr>
        <p:blipFill>
          <a:blip r:embed="rId8">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444319" y="2804314"/>
            <a:ext cx="368300" cy="673100"/>
          </a:xfrm>
          <a:prstGeom prst="rect">
            <a:avLst/>
          </a:prstGeom>
        </p:spPr>
      </p:pic>
      <p:pic>
        <p:nvPicPr>
          <p:cNvPr id="25" name="Picture 24" descr="0032-book.eps"/>
          <p:cNvPicPr>
            <a:picLocks noChangeAspect="1"/>
          </p:cNvPicPr>
          <p:nvPr/>
        </p:nvPicPr>
        <p:blipFill>
          <a:blip r:embed="rId9">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342719" y="4566536"/>
            <a:ext cx="571500" cy="673100"/>
          </a:xfrm>
          <a:prstGeom prst="rect">
            <a:avLst/>
          </a:prstGeom>
        </p:spPr>
      </p:pic>
      <p:pic>
        <p:nvPicPr>
          <p:cNvPr id="28" name="Picture 27" descr="0037-file-empty.eps"/>
          <p:cNvPicPr>
            <a:picLocks noChangeAspect="1"/>
          </p:cNvPicPr>
          <p:nvPr/>
        </p:nvPicPr>
        <p:blipFill>
          <a:blip r:embed="rId10">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223315" y="1954774"/>
            <a:ext cx="571500" cy="673100"/>
          </a:xfrm>
          <a:prstGeom prst="rect">
            <a:avLst/>
          </a:prstGeom>
        </p:spPr>
      </p:pic>
      <p:pic>
        <p:nvPicPr>
          <p:cNvPr id="29" name="Picture 28" descr="0049-folder-open.eps"/>
          <p:cNvPicPr>
            <a:picLocks noChangeAspect="1"/>
          </p:cNvPicPr>
          <p:nvPr/>
        </p:nvPicPr>
        <p:blipFill>
          <a:blip r:embed="rId11">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140262" y="5348709"/>
            <a:ext cx="660400" cy="546100"/>
          </a:xfrm>
          <a:prstGeom prst="rect">
            <a:avLst/>
          </a:prstGeom>
        </p:spPr>
      </p:pic>
      <p:pic>
        <p:nvPicPr>
          <p:cNvPr id="30" name="Picture 29" descr="0056-barcode.eps"/>
          <p:cNvPicPr>
            <a:picLocks noChangeAspect="1"/>
          </p:cNvPicPr>
          <p:nvPr/>
        </p:nvPicPr>
        <p:blipFill>
          <a:blip r:embed="rId12">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140262" y="1203705"/>
            <a:ext cx="660400" cy="508000"/>
          </a:xfrm>
          <a:prstGeom prst="rect">
            <a:avLst/>
          </a:prstGeom>
        </p:spPr>
      </p:pic>
      <p:pic>
        <p:nvPicPr>
          <p:cNvPr id="37" name="Picture 36" descr="0064-credit-card.eps"/>
          <p:cNvPicPr>
            <a:picLocks noChangeAspect="1"/>
          </p:cNvPicPr>
          <p:nvPr/>
        </p:nvPicPr>
        <p:blipFill>
          <a:blip r:embed="rId13">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178865" y="1203705"/>
            <a:ext cx="660400" cy="508000"/>
          </a:xfrm>
          <a:prstGeom prst="rect">
            <a:avLst/>
          </a:prstGeom>
        </p:spPr>
      </p:pic>
      <p:pic>
        <p:nvPicPr>
          <p:cNvPr id="38" name="Picture 37" descr="0066-lifebuoy.eps"/>
          <p:cNvPicPr>
            <a:picLocks noChangeAspect="1"/>
          </p:cNvPicPr>
          <p:nvPr/>
        </p:nvPicPr>
        <p:blipFill>
          <a:blip r:embed="rId14">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313919" y="1954774"/>
            <a:ext cx="660400" cy="673100"/>
          </a:xfrm>
          <a:prstGeom prst="rect">
            <a:avLst/>
          </a:prstGeom>
        </p:spPr>
      </p:pic>
      <p:pic>
        <p:nvPicPr>
          <p:cNvPr id="39" name="Picture 38" descr="0067-phone.eps"/>
          <p:cNvPicPr>
            <a:picLocks noChangeAspect="1"/>
          </p:cNvPicPr>
          <p:nvPr/>
        </p:nvPicPr>
        <p:blipFill>
          <a:blip r:embed="rId15">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340794" y="4598286"/>
            <a:ext cx="609600" cy="609600"/>
          </a:xfrm>
          <a:prstGeom prst="rect">
            <a:avLst/>
          </a:prstGeom>
        </p:spPr>
      </p:pic>
      <p:pic>
        <p:nvPicPr>
          <p:cNvPr id="40" name="Picture 39" descr="0070-envelop.eps"/>
          <p:cNvPicPr>
            <a:picLocks noChangeAspect="1"/>
          </p:cNvPicPr>
          <p:nvPr/>
        </p:nvPicPr>
        <p:blipFill>
          <a:blip r:embed="rId16">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331768" y="2018274"/>
            <a:ext cx="660400" cy="546100"/>
          </a:xfrm>
          <a:prstGeom prst="rect">
            <a:avLst/>
          </a:prstGeom>
        </p:spPr>
      </p:pic>
      <p:pic>
        <p:nvPicPr>
          <p:cNvPr id="41" name="Picture 40" descr="0071-pushpin.eps"/>
          <p:cNvPicPr>
            <a:picLocks noChangeAspect="1"/>
          </p:cNvPicPr>
          <p:nvPr/>
        </p:nvPicPr>
        <p:blipFill>
          <a:blip r:embed="rId17">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57387" y="1954774"/>
            <a:ext cx="660400" cy="673100"/>
          </a:xfrm>
          <a:prstGeom prst="rect">
            <a:avLst/>
          </a:prstGeom>
        </p:spPr>
      </p:pic>
      <p:pic>
        <p:nvPicPr>
          <p:cNvPr id="44" name="Picture 43" descr="0079-clock.eps"/>
          <p:cNvPicPr>
            <a:picLocks noChangeAspect="1"/>
          </p:cNvPicPr>
          <p:nvPr/>
        </p:nvPicPr>
        <p:blipFill>
          <a:blip r:embed="rId18">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298269" y="1954774"/>
            <a:ext cx="660400" cy="673100"/>
          </a:xfrm>
          <a:prstGeom prst="rect">
            <a:avLst/>
          </a:prstGeom>
        </p:spPr>
      </p:pic>
      <p:pic>
        <p:nvPicPr>
          <p:cNvPr id="45" name="Picture 44" descr="0081-alarm.eps"/>
          <p:cNvPicPr>
            <a:picLocks noChangeAspect="1"/>
          </p:cNvPicPr>
          <p:nvPr/>
        </p:nvPicPr>
        <p:blipFill>
          <a:blip r:embed="rId19">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358369" y="3682054"/>
            <a:ext cx="571500" cy="673100"/>
          </a:xfrm>
          <a:prstGeom prst="rect">
            <a:avLst/>
          </a:prstGeom>
        </p:spPr>
      </p:pic>
      <p:pic>
        <p:nvPicPr>
          <p:cNvPr id="46" name="Picture 45" descr="0087-display.eps"/>
          <p:cNvPicPr>
            <a:picLocks noChangeAspect="1"/>
          </p:cNvPicPr>
          <p:nvPr/>
        </p:nvPicPr>
        <p:blipFill>
          <a:blip r:embed="rId20">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140262" y="1999224"/>
            <a:ext cx="660400" cy="584200"/>
          </a:xfrm>
          <a:prstGeom prst="rect">
            <a:avLst/>
          </a:prstGeom>
        </p:spPr>
      </p:pic>
      <p:pic>
        <p:nvPicPr>
          <p:cNvPr id="53" name="Picture 52" descr="0106-forward.eps"/>
          <p:cNvPicPr>
            <a:picLocks noChangeAspect="1"/>
          </p:cNvPicPr>
          <p:nvPr/>
        </p:nvPicPr>
        <p:blipFill>
          <a:blip r:embed="rId21">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364719" y="5348709"/>
            <a:ext cx="558800" cy="673100"/>
          </a:xfrm>
          <a:prstGeom prst="rect">
            <a:avLst/>
          </a:prstGeom>
        </p:spPr>
      </p:pic>
      <p:pic>
        <p:nvPicPr>
          <p:cNvPr id="54" name="Picture 53" descr="0107-reply.eps"/>
          <p:cNvPicPr>
            <a:picLocks noChangeAspect="1"/>
          </p:cNvPicPr>
          <p:nvPr/>
        </p:nvPicPr>
        <p:blipFill>
          <a:blip r:embed="rId22">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95898" y="5348709"/>
            <a:ext cx="558800" cy="673100"/>
          </a:xfrm>
          <a:prstGeom prst="rect">
            <a:avLst/>
          </a:prstGeom>
        </p:spPr>
      </p:pic>
      <p:pic>
        <p:nvPicPr>
          <p:cNvPr id="55" name="Picture 54" descr="0112-bubbles3.eps"/>
          <p:cNvPicPr>
            <a:picLocks noChangeAspect="1"/>
          </p:cNvPicPr>
          <p:nvPr/>
        </p:nvPicPr>
        <p:blipFill>
          <a:blip r:embed="rId23">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362905" y="2804314"/>
            <a:ext cx="736600" cy="673100"/>
          </a:xfrm>
          <a:prstGeom prst="rect">
            <a:avLst/>
          </a:prstGeom>
        </p:spPr>
      </p:pic>
      <p:pic>
        <p:nvPicPr>
          <p:cNvPr id="56" name="Picture 55" descr="0114-user.eps"/>
          <p:cNvPicPr>
            <a:picLocks noChangeAspect="1"/>
          </p:cNvPicPr>
          <p:nvPr/>
        </p:nvPicPr>
        <p:blipFill>
          <a:blip r:embed="rId24">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445455" y="4630036"/>
            <a:ext cx="571500" cy="546100"/>
          </a:xfrm>
          <a:prstGeom prst="rect">
            <a:avLst/>
          </a:prstGeom>
        </p:spPr>
      </p:pic>
      <p:pic>
        <p:nvPicPr>
          <p:cNvPr id="64" name="Picture 63" descr="0145-unlocked.eps"/>
          <p:cNvPicPr>
            <a:picLocks noChangeAspect="1"/>
          </p:cNvPicPr>
          <p:nvPr/>
        </p:nvPicPr>
        <p:blipFill>
          <a:blip r:embed="rId25">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340794" y="1986524"/>
            <a:ext cx="609600" cy="609600"/>
          </a:xfrm>
          <a:prstGeom prst="rect">
            <a:avLst/>
          </a:prstGeom>
        </p:spPr>
      </p:pic>
      <p:pic>
        <p:nvPicPr>
          <p:cNvPr id="65" name="Picture 64" descr="0146-wrench.eps"/>
          <p:cNvPicPr>
            <a:picLocks noChangeAspect="1"/>
          </p:cNvPicPr>
          <p:nvPr/>
        </p:nvPicPr>
        <p:blipFill>
          <a:blip r:embed="rId26">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315394" y="2804314"/>
            <a:ext cx="660400" cy="673100"/>
          </a:xfrm>
          <a:prstGeom prst="rect">
            <a:avLst/>
          </a:prstGeom>
        </p:spPr>
      </p:pic>
      <p:pic>
        <p:nvPicPr>
          <p:cNvPr id="69" name="Picture 68" descr="0156-stats-dots.eps"/>
          <p:cNvPicPr>
            <a:picLocks noChangeAspect="1"/>
          </p:cNvPicPr>
          <p:nvPr/>
        </p:nvPicPr>
        <p:blipFill>
          <a:blip r:embed="rId27">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178865" y="2804314"/>
            <a:ext cx="660400" cy="673100"/>
          </a:xfrm>
          <a:prstGeom prst="rect">
            <a:avLst/>
          </a:prstGeom>
        </p:spPr>
      </p:pic>
      <p:pic>
        <p:nvPicPr>
          <p:cNvPr id="70" name="Picture 69" descr="0159-trophy.eps"/>
          <p:cNvPicPr>
            <a:picLocks noChangeAspect="1"/>
          </p:cNvPicPr>
          <p:nvPr/>
        </p:nvPicPr>
        <p:blipFill>
          <a:blip r:embed="rId28">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178865" y="4610986"/>
            <a:ext cx="660400" cy="584200"/>
          </a:xfrm>
          <a:prstGeom prst="rect">
            <a:avLst/>
          </a:prstGeom>
        </p:spPr>
      </p:pic>
      <p:pic>
        <p:nvPicPr>
          <p:cNvPr id="73" name="Picture 72" descr="0167-meter.eps"/>
          <p:cNvPicPr>
            <a:picLocks noChangeAspect="1"/>
          </p:cNvPicPr>
          <p:nvPr/>
        </p:nvPicPr>
        <p:blipFill>
          <a:blip r:embed="rId29">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315394" y="1152905"/>
            <a:ext cx="660400" cy="609600"/>
          </a:xfrm>
          <a:prstGeom prst="rect">
            <a:avLst/>
          </a:prstGeom>
        </p:spPr>
      </p:pic>
      <p:pic>
        <p:nvPicPr>
          <p:cNvPr id="77" name="Picture 76" descr="0176-airplane.eps"/>
          <p:cNvPicPr>
            <a:picLocks noChangeAspect="1"/>
          </p:cNvPicPr>
          <p:nvPr/>
        </p:nvPicPr>
        <p:blipFill>
          <a:blip r:embed="rId30">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326015" y="1121155"/>
            <a:ext cx="660400" cy="673100"/>
          </a:xfrm>
          <a:prstGeom prst="rect">
            <a:avLst/>
          </a:prstGeom>
        </p:spPr>
      </p:pic>
      <p:pic>
        <p:nvPicPr>
          <p:cNvPr id="79" name="Picture 78" descr="0178-road.eps"/>
          <p:cNvPicPr>
            <a:picLocks noChangeAspect="1"/>
          </p:cNvPicPr>
          <p:nvPr/>
        </p:nvPicPr>
        <p:blipFill>
          <a:blip r:embed="rId31">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57387" y="3682054"/>
            <a:ext cx="660400" cy="673100"/>
          </a:xfrm>
          <a:prstGeom prst="rect">
            <a:avLst/>
          </a:prstGeom>
        </p:spPr>
      </p:pic>
      <p:pic>
        <p:nvPicPr>
          <p:cNvPr id="80" name="Picture 79" descr="0182-power.eps"/>
          <p:cNvPicPr>
            <a:picLocks noChangeAspect="1"/>
          </p:cNvPicPr>
          <p:nvPr/>
        </p:nvPicPr>
        <p:blipFill>
          <a:blip r:embed="rId32">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326015" y="4566536"/>
            <a:ext cx="660400" cy="673100"/>
          </a:xfrm>
          <a:prstGeom prst="rect">
            <a:avLst/>
          </a:prstGeom>
        </p:spPr>
      </p:pic>
      <p:pic>
        <p:nvPicPr>
          <p:cNvPr id="81" name="Picture 80" descr="0183-switch.eps"/>
          <p:cNvPicPr>
            <a:picLocks noChangeAspect="1"/>
          </p:cNvPicPr>
          <p:nvPr/>
        </p:nvPicPr>
        <p:blipFill>
          <a:blip r:embed="rId33">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370465" y="1954774"/>
            <a:ext cx="571500" cy="673100"/>
          </a:xfrm>
          <a:prstGeom prst="rect">
            <a:avLst/>
          </a:prstGeom>
        </p:spPr>
      </p:pic>
      <p:pic>
        <p:nvPicPr>
          <p:cNvPr id="84" name="Picture 83" descr="0203-earth.eps"/>
          <p:cNvPicPr>
            <a:picLocks noChangeAspect="1"/>
          </p:cNvPicPr>
          <p:nvPr/>
        </p:nvPicPr>
        <p:blipFill>
          <a:blip r:embed="rId34">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57387" y="4566536"/>
            <a:ext cx="660400" cy="673100"/>
          </a:xfrm>
          <a:prstGeom prst="rect">
            <a:avLst/>
          </a:prstGeom>
        </p:spPr>
      </p:pic>
      <p:pic>
        <p:nvPicPr>
          <p:cNvPr id="86" name="Picture 85" descr="0207-eye.eps"/>
          <p:cNvPicPr>
            <a:picLocks noChangeAspect="1"/>
          </p:cNvPicPr>
          <p:nvPr/>
        </p:nvPicPr>
        <p:blipFill>
          <a:blip r:embed="rId35">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140262" y="2937664"/>
            <a:ext cx="660400" cy="406400"/>
          </a:xfrm>
          <a:prstGeom prst="rect">
            <a:avLst/>
          </a:prstGeom>
        </p:spPr>
      </p:pic>
      <p:pic>
        <p:nvPicPr>
          <p:cNvPr id="87" name="Picture 86" descr="0216-star-empty.eps"/>
          <p:cNvPicPr>
            <a:picLocks noChangeAspect="1"/>
          </p:cNvPicPr>
          <p:nvPr/>
        </p:nvPicPr>
        <p:blipFill>
          <a:blip r:embed="rId36">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57387" y="2823364"/>
            <a:ext cx="660400" cy="635000"/>
          </a:xfrm>
          <a:prstGeom prst="rect">
            <a:avLst/>
          </a:prstGeom>
        </p:spPr>
      </p:pic>
      <p:pic>
        <p:nvPicPr>
          <p:cNvPr id="91" name="Picture 90" descr="0226-smile.eps"/>
          <p:cNvPicPr>
            <a:picLocks noChangeAspect="1"/>
          </p:cNvPicPr>
          <p:nvPr/>
        </p:nvPicPr>
        <p:blipFill>
          <a:blip r:embed="rId37">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313919" y="2804314"/>
            <a:ext cx="660400" cy="673100"/>
          </a:xfrm>
          <a:prstGeom prst="rect">
            <a:avLst/>
          </a:prstGeom>
        </p:spPr>
      </p:pic>
      <p:pic>
        <p:nvPicPr>
          <p:cNvPr id="92" name="Picture 91" descr="0230-sad.eps"/>
          <p:cNvPicPr>
            <a:picLocks noChangeAspect="1"/>
          </p:cNvPicPr>
          <p:nvPr/>
        </p:nvPicPr>
        <p:blipFill>
          <a:blip r:embed="rId38">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326015" y="2804314"/>
            <a:ext cx="660400" cy="673100"/>
          </a:xfrm>
          <a:prstGeom prst="rect">
            <a:avLst/>
          </a:prstGeom>
        </p:spPr>
      </p:pic>
      <p:pic>
        <p:nvPicPr>
          <p:cNvPr id="93" name="Picture 92" descr="0264-warning.eps"/>
          <p:cNvPicPr>
            <a:picLocks noChangeAspect="1"/>
          </p:cNvPicPr>
          <p:nvPr/>
        </p:nvPicPr>
        <p:blipFill>
          <a:blip r:embed="rId39">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331768" y="4566536"/>
            <a:ext cx="660400" cy="673100"/>
          </a:xfrm>
          <a:prstGeom prst="rect">
            <a:avLst/>
          </a:prstGeom>
        </p:spPr>
      </p:pic>
      <p:pic>
        <p:nvPicPr>
          <p:cNvPr id="96" name="Picture 95" descr="0309-arrow-right.eps"/>
          <p:cNvPicPr>
            <a:picLocks noChangeAspect="1"/>
          </p:cNvPicPr>
          <p:nvPr/>
        </p:nvPicPr>
        <p:blipFill>
          <a:blip r:embed="rId40">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338715" y="5406951"/>
            <a:ext cx="635000" cy="609600"/>
          </a:xfrm>
          <a:prstGeom prst="rect">
            <a:avLst/>
          </a:prstGeom>
        </p:spPr>
      </p:pic>
      <p:pic>
        <p:nvPicPr>
          <p:cNvPr id="98" name="Picture 97" descr="0385-embed2.eps"/>
          <p:cNvPicPr>
            <a:picLocks noChangeAspect="1"/>
          </p:cNvPicPr>
          <p:nvPr/>
        </p:nvPicPr>
        <p:blipFill>
          <a:blip r:embed="rId41">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343855" y="2050024"/>
            <a:ext cx="774700" cy="482600"/>
          </a:xfrm>
          <a:prstGeom prst="rect">
            <a:avLst/>
          </a:prstGeom>
        </p:spPr>
      </p:pic>
      <p:pic>
        <p:nvPicPr>
          <p:cNvPr id="99" name="Picture 98" descr="0392-google.eps"/>
          <p:cNvPicPr>
            <a:picLocks noChangeAspect="1"/>
          </p:cNvPicPr>
          <p:nvPr/>
        </p:nvPicPr>
        <p:blipFill>
          <a:blip r:embed="rId42">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553405" y="3732854"/>
            <a:ext cx="355600" cy="571500"/>
          </a:xfrm>
          <a:prstGeom prst="rect">
            <a:avLst/>
          </a:prstGeom>
        </p:spPr>
      </p:pic>
      <p:pic>
        <p:nvPicPr>
          <p:cNvPr id="100" name="Picture 99" descr="0397-facebook.eps"/>
          <p:cNvPicPr>
            <a:picLocks noChangeAspect="1"/>
          </p:cNvPicPr>
          <p:nvPr/>
        </p:nvPicPr>
        <p:blipFill>
          <a:blip r:embed="rId43">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499544" y="3745554"/>
            <a:ext cx="292100" cy="546100"/>
          </a:xfrm>
          <a:prstGeom prst="rect">
            <a:avLst/>
          </a:prstGeom>
        </p:spPr>
      </p:pic>
      <p:pic>
        <p:nvPicPr>
          <p:cNvPr id="5" name="Picture 4" descr="0185-clipboard.eps"/>
          <p:cNvPicPr>
            <a:picLocks noChangeAspect="1"/>
          </p:cNvPicPr>
          <p:nvPr/>
        </p:nvPicPr>
        <p:blipFill>
          <a:blip r:embed="rId44">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358369" y="4566536"/>
            <a:ext cx="571500" cy="673100"/>
          </a:xfrm>
          <a:prstGeom prst="rect">
            <a:avLst/>
          </a:prstGeom>
        </p:spPr>
      </p:pic>
      <p:pic>
        <p:nvPicPr>
          <p:cNvPr id="10" name="Picture 9" descr="0402-twitter.eps"/>
          <p:cNvPicPr>
            <a:picLocks noChangeAspect="1"/>
          </p:cNvPicPr>
          <p:nvPr/>
        </p:nvPicPr>
        <p:blipFill>
          <a:blip r:embed="rId45">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298269" y="3745554"/>
            <a:ext cx="660400" cy="546100"/>
          </a:xfrm>
          <a:prstGeom prst="rect">
            <a:avLst/>
          </a:prstGeom>
        </p:spPr>
      </p:pic>
      <p:pic>
        <p:nvPicPr>
          <p:cNvPr id="11" name="Picture 10" descr="0135-search.eps"/>
          <p:cNvPicPr>
            <a:picLocks noChangeAspect="1"/>
          </p:cNvPicPr>
          <p:nvPr/>
        </p:nvPicPr>
        <p:blipFill>
          <a:blip r:embed="rId46">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331768" y="2804314"/>
            <a:ext cx="660400" cy="673100"/>
          </a:xfrm>
          <a:prstGeom prst="rect">
            <a:avLst/>
          </a:prstGeom>
        </p:spPr>
      </p:pic>
      <p:pic>
        <p:nvPicPr>
          <p:cNvPr id="62" name="Picture 61" descr="0160-gift.eps"/>
          <p:cNvPicPr>
            <a:picLocks noChangeAspect="1"/>
          </p:cNvPicPr>
          <p:nvPr/>
        </p:nvPicPr>
        <p:blipFill>
          <a:blip r:embed="rId47">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370465" y="3688404"/>
            <a:ext cx="571500" cy="660400"/>
          </a:xfrm>
          <a:prstGeom prst="rect">
            <a:avLst/>
          </a:prstGeom>
        </p:spPr>
      </p:pic>
      <p:pic>
        <p:nvPicPr>
          <p:cNvPr id="63" name="Picture 62" descr="0073-location2.eps"/>
          <p:cNvPicPr>
            <a:picLocks noChangeAspect="1"/>
          </p:cNvPicPr>
          <p:nvPr/>
        </p:nvPicPr>
        <p:blipFill>
          <a:blip r:embed="rId48">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305865" y="5406951"/>
            <a:ext cx="406400" cy="673100"/>
          </a:xfrm>
          <a:prstGeom prst="rect">
            <a:avLst/>
          </a:prstGeom>
        </p:spPr>
      </p:pic>
      <p:pic>
        <p:nvPicPr>
          <p:cNvPr id="66" name="Picture 65" descr="0028-connection.eps"/>
          <p:cNvPicPr>
            <a:picLocks noChangeAspect="1"/>
          </p:cNvPicPr>
          <p:nvPr/>
        </p:nvPicPr>
        <p:blipFill>
          <a:blip r:embed="rId49">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222069" y="5495133"/>
            <a:ext cx="812800" cy="584200"/>
          </a:xfrm>
          <a:prstGeom prst="rect">
            <a:avLst/>
          </a:prstGeom>
        </p:spPr>
      </p:pic>
      <p:pic>
        <p:nvPicPr>
          <p:cNvPr id="2" name="Picture 1" descr="0420-flickr4.eps"/>
          <p:cNvPicPr>
            <a:picLocks noChangeAspect="1"/>
          </p:cNvPicPr>
          <p:nvPr/>
        </p:nvPicPr>
        <p:blipFill>
          <a:blip r:embed="rId50">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178865" y="3682054"/>
            <a:ext cx="660400" cy="673100"/>
          </a:xfrm>
          <a:prstGeom prst="rect">
            <a:avLst/>
          </a:prstGeom>
        </p:spPr>
      </p:pic>
      <p:pic>
        <p:nvPicPr>
          <p:cNvPr id="3" name="Picture 2" descr="0458-linkedin2.eps"/>
          <p:cNvPicPr>
            <a:picLocks noChangeAspect="1"/>
          </p:cNvPicPr>
          <p:nvPr/>
        </p:nvPicPr>
        <p:blipFill>
          <a:blip r:embed="rId51">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376218" y="3745554"/>
            <a:ext cx="571500" cy="546100"/>
          </a:xfrm>
          <a:prstGeom prst="rect">
            <a:avLst/>
          </a:prstGeom>
        </p:spPr>
      </p:pic>
      <p:pic>
        <p:nvPicPr>
          <p:cNvPr id="14" name="Picture 13" descr="0408-youtube.eps"/>
          <p:cNvPicPr>
            <a:picLocks noChangeAspect="1"/>
          </p:cNvPicPr>
          <p:nvPr/>
        </p:nvPicPr>
        <p:blipFill>
          <a:blip r:embed="rId52">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140262" y="3764604"/>
            <a:ext cx="660400" cy="508000"/>
          </a:xfrm>
          <a:prstGeom prst="rect">
            <a:avLst/>
          </a:prstGeom>
        </p:spPr>
      </p:pic>
      <p:pic>
        <p:nvPicPr>
          <p:cNvPr id="60" name="Picture 59" descr="0313-arrow-left.eps"/>
          <p:cNvPicPr>
            <a:picLocks noChangeAspect="1"/>
          </p:cNvPicPr>
          <p:nvPr/>
        </p:nvPicPr>
        <p:blipFill>
          <a:blip r:embed="rId53">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344468" y="5406951"/>
            <a:ext cx="635000" cy="609600"/>
          </a:xfrm>
          <a:prstGeom prst="rect">
            <a:avLst/>
          </a:prstGeom>
        </p:spPr>
      </p:pic>
      <p:pic>
        <p:nvPicPr>
          <p:cNvPr id="61" name="Picture 60" descr="0103-redo.eps"/>
          <p:cNvPicPr>
            <a:picLocks noChangeAspect="1"/>
          </p:cNvPicPr>
          <p:nvPr/>
        </p:nvPicPr>
        <p:blipFill>
          <a:blip r:embed="rId54">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401005" y="5406951"/>
            <a:ext cx="660400" cy="584200"/>
          </a:xfrm>
          <a:prstGeom prst="rect">
            <a:avLst/>
          </a:prstGeom>
        </p:spPr>
      </p:pic>
      <p:pic>
        <p:nvPicPr>
          <p:cNvPr id="68" name="Picture 67" descr="0103-redo.eps"/>
          <p:cNvPicPr>
            <a:picLocks noChangeAspect="1"/>
          </p:cNvPicPr>
          <p:nvPr/>
        </p:nvPicPr>
        <p:blipFill>
          <a:blip r:embed="rId54">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flipH="1">
            <a:off x="5315394" y="5406951"/>
            <a:ext cx="660400" cy="584200"/>
          </a:xfrm>
          <a:prstGeom prst="rect">
            <a:avLst/>
          </a:prstGeom>
        </p:spPr>
      </p:pic>
    </p:spTree>
    <p:extLst>
      <p:ext uri="{BB962C8B-B14F-4D97-AF65-F5344CB8AC3E}">
        <p14:creationId xmlns:p14="http://schemas.microsoft.com/office/powerpoint/2010/main" val="1380617663"/>
      </p:ext>
    </p:extLst>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prstGeom prst="rect">
            <a:avLst/>
          </a:prstGeom>
        </p:spPr>
        <p:txBody>
          <a:bodyPr/>
          <a:lstStyle/>
          <a:p>
            <a:r>
              <a:rPr lang="en-US" sz="3000" dirty="0" smtClean="0">
                <a:latin typeface="Arial"/>
                <a:cs typeface="Arial"/>
              </a:rPr>
              <a:t>Icon Library 2</a:t>
            </a:r>
            <a:endParaRPr lang="en-US" sz="3000" dirty="0">
              <a:latin typeface="Arial"/>
              <a:cs typeface="Arial"/>
            </a:endParaRPr>
          </a:p>
        </p:txBody>
      </p:sp>
      <p:pic>
        <p:nvPicPr>
          <p:cNvPr id="103" name="Picture 102" descr="0060-coin-dollar.eps"/>
          <p:cNvPicPr>
            <a:picLocks noChangeAspect="1"/>
          </p:cNvPicPr>
          <p:nvPr/>
        </p:nvPicPr>
        <p:blipFill>
          <a:blip r:embed="rId2">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277059" y="1410380"/>
            <a:ext cx="609600" cy="609600"/>
          </a:xfrm>
          <a:prstGeom prst="rect">
            <a:avLst/>
          </a:prstGeom>
        </p:spPr>
      </p:pic>
      <p:pic>
        <p:nvPicPr>
          <p:cNvPr id="107" name="Picture 106" descr="0062-coin-pound.eps"/>
          <p:cNvPicPr>
            <a:picLocks noChangeAspect="1"/>
          </p:cNvPicPr>
          <p:nvPr/>
        </p:nvPicPr>
        <p:blipFill>
          <a:blip r:embed="rId3">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228687" y="1410380"/>
            <a:ext cx="609600" cy="609600"/>
          </a:xfrm>
          <a:prstGeom prst="rect">
            <a:avLst/>
          </a:prstGeom>
        </p:spPr>
      </p:pic>
      <p:pic>
        <p:nvPicPr>
          <p:cNvPr id="108" name="Picture 107" descr="0202-sphere.eps"/>
          <p:cNvPicPr>
            <a:picLocks noChangeAspect="1"/>
          </p:cNvPicPr>
          <p:nvPr/>
        </p:nvPicPr>
        <p:blipFill>
          <a:blip r:embed="rId4">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296586" y="4253664"/>
            <a:ext cx="609600" cy="609600"/>
          </a:xfrm>
          <a:prstGeom prst="rect">
            <a:avLst/>
          </a:prstGeom>
        </p:spPr>
      </p:pic>
      <p:pic>
        <p:nvPicPr>
          <p:cNvPr id="109" name="Picture 108" descr="0222-woman.eps"/>
          <p:cNvPicPr>
            <a:picLocks noChangeAspect="1"/>
          </p:cNvPicPr>
          <p:nvPr/>
        </p:nvPicPr>
        <p:blipFill>
          <a:blip r:embed="rId5">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597583" y="2258452"/>
            <a:ext cx="368300" cy="673100"/>
          </a:xfrm>
          <a:prstGeom prst="rect">
            <a:avLst/>
          </a:prstGeom>
        </p:spPr>
      </p:pic>
      <p:pic>
        <p:nvPicPr>
          <p:cNvPr id="110" name="Picture 109" descr="0486-chrome.eps"/>
          <p:cNvPicPr>
            <a:picLocks noChangeAspect="1"/>
          </p:cNvPicPr>
          <p:nvPr/>
        </p:nvPicPr>
        <p:blipFill>
          <a:blip r:embed="rId6">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01704" y="1378630"/>
            <a:ext cx="660400" cy="673100"/>
          </a:xfrm>
          <a:prstGeom prst="rect">
            <a:avLst/>
          </a:prstGeom>
        </p:spPr>
      </p:pic>
      <p:pic>
        <p:nvPicPr>
          <p:cNvPr id="111" name="Picture 110" descr="0487-firefox.eps"/>
          <p:cNvPicPr>
            <a:picLocks noChangeAspect="1"/>
          </p:cNvPicPr>
          <p:nvPr/>
        </p:nvPicPr>
        <p:blipFill>
          <a:blip r:embed="rId7">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370092" y="1416730"/>
            <a:ext cx="660400" cy="596900"/>
          </a:xfrm>
          <a:prstGeom prst="rect">
            <a:avLst/>
          </a:prstGeom>
        </p:spPr>
      </p:pic>
      <p:pic>
        <p:nvPicPr>
          <p:cNvPr id="112" name="Picture 111" descr="0490-safari.eps"/>
          <p:cNvPicPr>
            <a:picLocks noChangeAspect="1"/>
          </p:cNvPicPr>
          <p:nvPr/>
        </p:nvPicPr>
        <p:blipFill>
          <a:blip r:embed="rId8">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536943" y="1378630"/>
            <a:ext cx="609600" cy="673100"/>
          </a:xfrm>
          <a:prstGeom prst="rect">
            <a:avLst/>
          </a:prstGeom>
        </p:spPr>
      </p:pic>
      <p:pic>
        <p:nvPicPr>
          <p:cNvPr id="113" name="Picture 112" descr="0488-IE.eps"/>
          <p:cNvPicPr>
            <a:picLocks noChangeAspect="1"/>
          </p:cNvPicPr>
          <p:nvPr/>
        </p:nvPicPr>
        <p:blipFill>
          <a:blip r:embed="rId9">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290236" y="1404030"/>
            <a:ext cx="622300" cy="622300"/>
          </a:xfrm>
          <a:prstGeom prst="rect">
            <a:avLst/>
          </a:prstGeom>
        </p:spPr>
      </p:pic>
      <p:pic>
        <p:nvPicPr>
          <p:cNvPr id="114" name="Picture 113" descr="0119-user-tie.eps"/>
          <p:cNvPicPr>
            <a:picLocks noChangeAspect="1"/>
          </p:cNvPicPr>
          <p:nvPr/>
        </p:nvPicPr>
        <p:blipFill>
          <a:blip r:embed="rId10">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353736" y="2290202"/>
            <a:ext cx="495300" cy="609600"/>
          </a:xfrm>
          <a:prstGeom prst="rect">
            <a:avLst/>
          </a:prstGeom>
        </p:spPr>
      </p:pic>
      <p:pic>
        <p:nvPicPr>
          <p:cNvPr id="115" name="Picture 114" descr="0152-magic-wand.eps"/>
          <p:cNvPicPr>
            <a:picLocks noChangeAspect="1"/>
          </p:cNvPicPr>
          <p:nvPr/>
        </p:nvPicPr>
        <p:blipFill>
          <a:blip r:embed="rId11">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451533" y="3218368"/>
            <a:ext cx="660400" cy="673100"/>
          </a:xfrm>
          <a:prstGeom prst="rect">
            <a:avLst/>
          </a:prstGeom>
        </p:spPr>
      </p:pic>
      <p:pic>
        <p:nvPicPr>
          <p:cNvPr id="118" name="Picture 117" descr="0177-truck.eps"/>
          <p:cNvPicPr>
            <a:picLocks noChangeAspect="1"/>
          </p:cNvPicPr>
          <p:nvPr/>
        </p:nvPicPr>
        <p:blipFill>
          <a:blip r:embed="rId12">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078771" y="2321952"/>
            <a:ext cx="660400" cy="546100"/>
          </a:xfrm>
          <a:prstGeom prst="rect">
            <a:avLst/>
          </a:prstGeom>
        </p:spPr>
      </p:pic>
      <p:pic>
        <p:nvPicPr>
          <p:cNvPr id="119" name="Picture 118" descr="0272-cross.eps"/>
          <p:cNvPicPr>
            <a:picLocks noChangeAspect="1"/>
          </p:cNvPicPr>
          <p:nvPr/>
        </p:nvPicPr>
        <p:blipFill>
          <a:blip r:embed="rId13">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01704" y="2258452"/>
            <a:ext cx="660400" cy="673100"/>
          </a:xfrm>
          <a:prstGeom prst="rect">
            <a:avLst/>
          </a:prstGeom>
        </p:spPr>
      </p:pic>
      <p:pic>
        <p:nvPicPr>
          <p:cNvPr id="121" name="Picture 120" descr="0489-opera.eps"/>
          <p:cNvPicPr>
            <a:picLocks noChangeAspect="1"/>
          </p:cNvPicPr>
          <p:nvPr/>
        </p:nvPicPr>
        <p:blipFill>
          <a:blip r:embed="rId14">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470583" y="1378630"/>
            <a:ext cx="622300" cy="673100"/>
          </a:xfrm>
          <a:prstGeom prst="rect">
            <a:avLst/>
          </a:prstGeom>
        </p:spPr>
      </p:pic>
      <p:pic>
        <p:nvPicPr>
          <p:cNvPr id="122" name="Picture 121" descr="0016-camera.eps"/>
          <p:cNvPicPr>
            <a:picLocks noChangeAspect="1"/>
          </p:cNvPicPr>
          <p:nvPr/>
        </p:nvPicPr>
        <p:blipFill>
          <a:blip r:embed="rId15">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203287" y="2321952"/>
            <a:ext cx="660400" cy="546100"/>
          </a:xfrm>
          <a:prstGeom prst="rect">
            <a:avLst/>
          </a:prstGeom>
        </p:spPr>
      </p:pic>
      <p:pic>
        <p:nvPicPr>
          <p:cNvPr id="123" name="Picture 122" descr="0090-mobile2.eps"/>
          <p:cNvPicPr>
            <a:picLocks noChangeAspect="1"/>
          </p:cNvPicPr>
          <p:nvPr/>
        </p:nvPicPr>
        <p:blipFill>
          <a:blip r:embed="rId16">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208655" y="2258452"/>
            <a:ext cx="457200" cy="673100"/>
          </a:xfrm>
          <a:prstGeom prst="rect">
            <a:avLst/>
          </a:prstGeom>
        </p:spPr>
      </p:pic>
      <p:pic>
        <p:nvPicPr>
          <p:cNvPr id="124" name="Picture 123" descr="0092-tv.eps"/>
          <p:cNvPicPr>
            <a:picLocks noChangeAspect="1"/>
          </p:cNvPicPr>
          <p:nvPr/>
        </p:nvPicPr>
        <p:blipFill>
          <a:blip r:embed="rId17">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212952" y="3218368"/>
            <a:ext cx="660400" cy="673100"/>
          </a:xfrm>
          <a:prstGeom prst="rect">
            <a:avLst/>
          </a:prstGeom>
        </p:spPr>
      </p:pic>
      <p:pic>
        <p:nvPicPr>
          <p:cNvPr id="128" name="Picture 127" descr="0221-man.eps"/>
          <p:cNvPicPr>
            <a:picLocks noChangeAspect="1"/>
          </p:cNvPicPr>
          <p:nvPr/>
        </p:nvPicPr>
        <p:blipFill>
          <a:blip r:embed="rId18">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598692" y="2258452"/>
            <a:ext cx="203200" cy="673100"/>
          </a:xfrm>
          <a:prstGeom prst="rect">
            <a:avLst/>
          </a:prstGeom>
        </p:spPr>
      </p:pic>
      <p:pic>
        <p:nvPicPr>
          <p:cNvPr id="130" name="Picture 129" descr="0034-library.eps"/>
          <p:cNvPicPr>
            <a:picLocks noChangeAspect="1"/>
          </p:cNvPicPr>
          <p:nvPr/>
        </p:nvPicPr>
        <p:blipFill>
          <a:blip r:embed="rId19">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212952" y="2258452"/>
            <a:ext cx="698500" cy="673100"/>
          </a:xfrm>
          <a:prstGeom prst="rect">
            <a:avLst/>
          </a:prstGeom>
        </p:spPr>
      </p:pic>
      <p:pic>
        <p:nvPicPr>
          <p:cNvPr id="132" name="Picture 131" descr="0061-coin-euro.eps"/>
          <p:cNvPicPr>
            <a:picLocks noChangeAspect="1"/>
          </p:cNvPicPr>
          <p:nvPr/>
        </p:nvPicPr>
        <p:blipFill>
          <a:blip r:embed="rId20">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104171" y="1410380"/>
            <a:ext cx="609600" cy="609600"/>
          </a:xfrm>
          <a:prstGeom prst="rect">
            <a:avLst/>
          </a:prstGeom>
        </p:spPr>
      </p:pic>
      <p:pic>
        <p:nvPicPr>
          <p:cNvPr id="133" name="Picture 132" descr="0063-coin-yen.eps"/>
          <p:cNvPicPr>
            <a:picLocks noChangeAspect="1"/>
          </p:cNvPicPr>
          <p:nvPr/>
        </p:nvPicPr>
        <p:blipFill>
          <a:blip r:embed="rId21">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132455" y="1410380"/>
            <a:ext cx="609600" cy="609600"/>
          </a:xfrm>
          <a:prstGeom prst="rect">
            <a:avLst/>
          </a:prstGeom>
        </p:spPr>
      </p:pic>
      <p:pic>
        <p:nvPicPr>
          <p:cNvPr id="134" name="Picture 133" descr="0144-lock.eps"/>
          <p:cNvPicPr>
            <a:picLocks noChangeAspect="1"/>
          </p:cNvPicPr>
          <p:nvPr/>
        </p:nvPicPr>
        <p:blipFill>
          <a:blip r:embed="rId22">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497092" y="4253664"/>
            <a:ext cx="406400" cy="609600"/>
          </a:xfrm>
          <a:prstGeom prst="rect">
            <a:avLst/>
          </a:prstGeom>
        </p:spPr>
      </p:pic>
      <p:pic>
        <p:nvPicPr>
          <p:cNvPr id="135" name="Picture 134" descr="0020-film.eps"/>
          <p:cNvPicPr>
            <a:picLocks noChangeAspect="1"/>
          </p:cNvPicPr>
          <p:nvPr/>
        </p:nvPicPr>
        <p:blipFill>
          <a:blip r:embed="rId23">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01704" y="4304464"/>
            <a:ext cx="660400" cy="508000"/>
          </a:xfrm>
          <a:prstGeom prst="rect">
            <a:avLst/>
          </a:prstGeom>
        </p:spPr>
      </p:pic>
      <p:pic>
        <p:nvPicPr>
          <p:cNvPr id="137" name="Picture 136" descr="0030-feed.eps"/>
          <p:cNvPicPr>
            <a:picLocks noChangeAspect="1"/>
          </p:cNvPicPr>
          <p:nvPr/>
        </p:nvPicPr>
        <p:blipFill>
          <a:blip r:embed="rId24">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01704" y="3269168"/>
            <a:ext cx="660400" cy="571500"/>
          </a:xfrm>
          <a:prstGeom prst="rect">
            <a:avLst/>
          </a:prstGeom>
        </p:spPr>
      </p:pic>
      <p:pic>
        <p:nvPicPr>
          <p:cNvPr id="139" name="Picture 138" descr="0204-link.eps"/>
          <p:cNvPicPr>
            <a:picLocks noChangeAspect="1"/>
          </p:cNvPicPr>
          <p:nvPr/>
        </p:nvPicPr>
        <p:blipFill>
          <a:blip r:embed="rId25">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215987" y="3231068"/>
            <a:ext cx="635000" cy="647700"/>
          </a:xfrm>
          <a:prstGeom prst="rect">
            <a:avLst/>
          </a:prstGeom>
        </p:spPr>
      </p:pic>
      <p:pic>
        <p:nvPicPr>
          <p:cNvPr id="140" name="Picture 139" descr="0017-headphones.eps"/>
          <p:cNvPicPr>
            <a:picLocks noChangeAspect="1"/>
          </p:cNvPicPr>
          <p:nvPr/>
        </p:nvPicPr>
        <p:blipFill>
          <a:blip r:embed="rId26">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451533" y="4221914"/>
            <a:ext cx="660400" cy="673100"/>
          </a:xfrm>
          <a:prstGeom prst="rect">
            <a:avLst/>
          </a:prstGeom>
        </p:spPr>
      </p:pic>
      <p:pic>
        <p:nvPicPr>
          <p:cNvPr id="141" name="Picture 140" descr="0142-key.eps"/>
          <p:cNvPicPr>
            <a:picLocks noChangeAspect="1"/>
          </p:cNvPicPr>
          <p:nvPr/>
        </p:nvPicPr>
        <p:blipFill>
          <a:blip r:embed="rId27">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511543" y="3218368"/>
            <a:ext cx="660400" cy="673100"/>
          </a:xfrm>
          <a:prstGeom prst="rect">
            <a:avLst/>
          </a:prstGeom>
        </p:spPr>
      </p:pic>
      <p:pic>
        <p:nvPicPr>
          <p:cNvPr id="142" name="Picture 141" descr="0149-cog.eps"/>
          <p:cNvPicPr>
            <a:picLocks noChangeAspect="1"/>
          </p:cNvPicPr>
          <p:nvPr/>
        </p:nvPicPr>
        <p:blipFill>
          <a:blip r:embed="rId28">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382792" y="3218368"/>
            <a:ext cx="635000" cy="673100"/>
          </a:xfrm>
          <a:prstGeom prst="rect">
            <a:avLst/>
          </a:prstGeom>
        </p:spPr>
      </p:pic>
      <p:pic>
        <p:nvPicPr>
          <p:cNvPr id="143" name="Picture 142" descr="0273-checkmark.eps"/>
          <p:cNvPicPr>
            <a:picLocks noChangeAspect="1"/>
          </p:cNvPicPr>
          <p:nvPr/>
        </p:nvPicPr>
        <p:blipFill>
          <a:blip r:embed="rId29">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511543" y="2341002"/>
            <a:ext cx="660400" cy="508000"/>
          </a:xfrm>
          <a:prstGeom prst="rect">
            <a:avLst/>
          </a:prstGeom>
        </p:spPr>
      </p:pic>
      <p:pic>
        <p:nvPicPr>
          <p:cNvPr id="39" name="Picture 38" descr="0065-calculator.eps"/>
          <p:cNvPicPr>
            <a:picLocks noChangeAspect="1"/>
          </p:cNvPicPr>
          <p:nvPr/>
        </p:nvPicPr>
        <p:blipFill>
          <a:blip r:embed="rId30">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536943" y="4253664"/>
            <a:ext cx="609600" cy="609600"/>
          </a:xfrm>
          <a:prstGeom prst="rect">
            <a:avLst/>
          </a:prstGeom>
        </p:spPr>
      </p:pic>
      <p:pic>
        <p:nvPicPr>
          <p:cNvPr id="35" name="Picture 34" descr="0012-droplet.eps"/>
          <p:cNvPicPr>
            <a:picLocks noChangeAspect="1"/>
          </p:cNvPicPr>
          <p:nvPr/>
        </p:nvPicPr>
        <p:blipFill>
          <a:blip r:embed="rId31">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189605" y="3218368"/>
            <a:ext cx="495300" cy="673100"/>
          </a:xfrm>
          <a:prstGeom prst="rect">
            <a:avLst/>
          </a:prstGeom>
        </p:spPr>
      </p:pic>
      <p:pic>
        <p:nvPicPr>
          <p:cNvPr id="36" name="Picture 35" descr="0029-podcast.eps"/>
          <p:cNvPicPr>
            <a:picLocks noChangeAspect="1"/>
          </p:cNvPicPr>
          <p:nvPr/>
        </p:nvPicPr>
        <p:blipFill>
          <a:blip r:embed="rId32">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271186" y="3218368"/>
            <a:ext cx="660400" cy="673100"/>
          </a:xfrm>
          <a:prstGeom prst="rect">
            <a:avLst/>
          </a:prstGeom>
        </p:spPr>
      </p:pic>
      <p:pic>
        <p:nvPicPr>
          <p:cNvPr id="37" name="Picture 36" descr="0085-printer.eps"/>
          <p:cNvPicPr>
            <a:picLocks noChangeAspect="1"/>
          </p:cNvPicPr>
          <p:nvPr/>
        </p:nvPicPr>
        <p:blipFill>
          <a:blip r:embed="rId33">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078771" y="3262818"/>
            <a:ext cx="660400" cy="584200"/>
          </a:xfrm>
          <a:prstGeom prst="rect">
            <a:avLst/>
          </a:prstGeom>
        </p:spPr>
      </p:pic>
      <p:pic>
        <p:nvPicPr>
          <p:cNvPr id="38" name="Picture 37" descr="0120-quotes-left.eps"/>
          <p:cNvPicPr>
            <a:picLocks noChangeAspect="1"/>
          </p:cNvPicPr>
          <p:nvPr/>
        </p:nvPicPr>
        <p:blipFill>
          <a:blip r:embed="rId34">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107055" y="4323514"/>
            <a:ext cx="660400" cy="469900"/>
          </a:xfrm>
          <a:prstGeom prst="rect">
            <a:avLst/>
          </a:prstGeom>
        </p:spPr>
      </p:pic>
      <p:pic>
        <p:nvPicPr>
          <p:cNvPr id="40" name="Picture 39" descr="0121-quotes-right.eps"/>
          <p:cNvPicPr>
            <a:picLocks noChangeAspect="1"/>
          </p:cNvPicPr>
          <p:nvPr/>
        </p:nvPicPr>
        <p:blipFill>
          <a:blip r:embed="rId35">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203287" y="4323514"/>
            <a:ext cx="660400" cy="469900"/>
          </a:xfrm>
          <a:prstGeom prst="rect">
            <a:avLst/>
          </a:prstGeom>
        </p:spPr>
      </p:pic>
      <p:pic>
        <p:nvPicPr>
          <p:cNvPr id="2" name="Picture 1" descr="0084-calendar.eps"/>
          <p:cNvPicPr>
            <a:picLocks noChangeAspect="1"/>
          </p:cNvPicPr>
          <p:nvPr/>
        </p:nvPicPr>
        <p:blipFill>
          <a:blip r:embed="rId36">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253296" y="4221914"/>
            <a:ext cx="609600" cy="673100"/>
          </a:xfrm>
          <a:prstGeom prst="rect">
            <a:avLst/>
          </a:prstGeom>
        </p:spPr>
      </p:pic>
      <p:sp>
        <p:nvSpPr>
          <p:cNvPr id="3" name="Oval 2"/>
          <p:cNvSpPr/>
          <p:nvPr/>
        </p:nvSpPr>
        <p:spPr>
          <a:xfrm>
            <a:off x="8191500" y="4279900"/>
            <a:ext cx="457200" cy="457200"/>
          </a:xfrm>
          <a:prstGeom prst="ellipse">
            <a:avLst/>
          </a:prstGeom>
          <a:solidFill>
            <a:schemeClr val="accent5"/>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latin typeface="Arial"/>
              <a:cs typeface="Arial"/>
            </a:endParaRPr>
          </a:p>
        </p:txBody>
      </p:sp>
      <p:sp>
        <p:nvSpPr>
          <p:cNvPr id="5" name="Rectangle 4"/>
          <p:cNvSpPr/>
          <p:nvPr/>
        </p:nvSpPr>
        <p:spPr>
          <a:xfrm>
            <a:off x="595196" y="5280025"/>
            <a:ext cx="438150" cy="438150"/>
          </a:xfrm>
          <a:prstGeom prst="rect">
            <a:avLst/>
          </a:prstGeom>
          <a:solidFill>
            <a:srgbClr val="DB603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6" name="Isosceles Triangle 5"/>
          <p:cNvSpPr/>
          <p:nvPr/>
        </p:nvSpPr>
        <p:spPr>
          <a:xfrm>
            <a:off x="1578356" y="5283200"/>
            <a:ext cx="500888" cy="431800"/>
          </a:xfrm>
          <a:prstGeom prst="triangle">
            <a:avLst/>
          </a:prstGeom>
          <a:solidFill>
            <a:srgbClr val="DB603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Tree>
    <p:extLst>
      <p:ext uri="{BB962C8B-B14F-4D97-AF65-F5344CB8AC3E}">
        <p14:creationId xmlns:p14="http://schemas.microsoft.com/office/powerpoint/2010/main" val="3725956562"/>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prstGeom prst="rect">
            <a:avLst/>
          </a:prstGeom>
        </p:spPr>
        <p:txBody>
          <a:bodyPr/>
          <a:lstStyle/>
          <a:p>
            <a:r>
              <a:rPr lang="en-US" sz="3000" dirty="0" smtClean="0">
                <a:latin typeface="Arial"/>
                <a:cs typeface="Arial"/>
              </a:rPr>
              <a:t>Alternative Background Slide</a:t>
            </a:r>
            <a:endParaRPr lang="en-US" sz="3000" dirty="0">
              <a:latin typeface="Arial"/>
              <a:cs typeface="Arial"/>
            </a:endParaRPr>
          </a:p>
        </p:txBody>
      </p:sp>
    </p:spTree>
    <p:extLst>
      <p:ext uri="{BB962C8B-B14F-4D97-AF65-F5344CB8AC3E}">
        <p14:creationId xmlns:p14="http://schemas.microsoft.com/office/powerpoint/2010/main" val="249291977"/>
      </p:ext>
    </p:extLst>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96875470"/>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
          <p:cNvSpPr>
            <a:spLocks noGrp="1"/>
          </p:cNvSpPr>
          <p:nvPr>
            <p:ph type="body" sz="quarter" idx="13"/>
          </p:nvPr>
        </p:nvSpPr>
        <p:spPr>
          <a:xfrm>
            <a:off x="569913" y="2377590"/>
            <a:ext cx="6256337" cy="1728788"/>
          </a:xfrm>
        </p:spPr>
        <p:txBody>
          <a:bodyPr/>
          <a:lstStyle/>
          <a:p>
            <a:r>
              <a:rPr lang="en-US" sz="3500" b="1" dirty="0" smtClean="0">
                <a:latin typeface="Arial"/>
                <a:cs typeface="Arial"/>
              </a:rPr>
              <a:t>Name of an Agenda Item</a:t>
            </a:r>
          </a:p>
          <a:p>
            <a:r>
              <a:rPr lang="en-US" sz="3500" dirty="0" smtClean="0">
                <a:latin typeface="Arial"/>
                <a:cs typeface="Arial"/>
              </a:rPr>
              <a:t>Agenda Item #1</a:t>
            </a:r>
            <a:endParaRPr lang="en-US" sz="3500" dirty="0">
              <a:latin typeface="Arial"/>
              <a:cs typeface="Arial"/>
            </a:endParaRPr>
          </a:p>
        </p:txBody>
      </p:sp>
    </p:spTree>
    <p:extLst>
      <p:ext uri="{BB962C8B-B14F-4D97-AF65-F5344CB8AC3E}">
        <p14:creationId xmlns:p14="http://schemas.microsoft.com/office/powerpoint/2010/main" val="2022966787"/>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1"/>
          <p:cNvSpPr>
            <a:spLocks noGrp="1"/>
          </p:cNvSpPr>
          <p:nvPr>
            <p:ph type="body" sz="quarter" idx="13"/>
          </p:nvPr>
        </p:nvSpPr>
        <p:spPr/>
        <p:txBody>
          <a:bodyPr/>
          <a:lstStyle/>
          <a:p>
            <a:r>
              <a:rPr lang="en-US" sz="3500" b="1" dirty="0" smtClean="0">
                <a:latin typeface="Arial"/>
                <a:cs typeface="Arial"/>
              </a:rPr>
              <a:t>Name of an Agenda Item</a:t>
            </a:r>
          </a:p>
          <a:p>
            <a:r>
              <a:rPr lang="en-US" sz="3500" dirty="0" smtClean="0">
                <a:latin typeface="Arial"/>
                <a:cs typeface="Arial"/>
              </a:rPr>
              <a:t>Agenda Item #2</a:t>
            </a:r>
            <a:endParaRPr lang="en-US" sz="3500" dirty="0">
              <a:latin typeface="Arial"/>
              <a:cs typeface="Arial"/>
            </a:endParaRPr>
          </a:p>
        </p:txBody>
      </p:sp>
    </p:spTree>
    <p:extLst>
      <p:ext uri="{BB962C8B-B14F-4D97-AF65-F5344CB8AC3E}">
        <p14:creationId xmlns:p14="http://schemas.microsoft.com/office/powerpoint/2010/main" val="3696700499"/>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1"/>
          <p:cNvSpPr>
            <a:spLocks noGrp="1"/>
          </p:cNvSpPr>
          <p:nvPr>
            <p:ph type="body" sz="quarter" idx="13"/>
          </p:nvPr>
        </p:nvSpPr>
        <p:spPr/>
        <p:txBody>
          <a:bodyPr/>
          <a:lstStyle/>
          <a:p>
            <a:r>
              <a:rPr lang="en-US" sz="3500" b="1" dirty="0" smtClean="0">
                <a:latin typeface="Arial"/>
                <a:cs typeface="Arial"/>
              </a:rPr>
              <a:t>Name of an Agenda Item</a:t>
            </a:r>
          </a:p>
          <a:p>
            <a:r>
              <a:rPr lang="en-US" sz="3500" dirty="0" smtClean="0">
                <a:latin typeface="Arial"/>
                <a:cs typeface="Arial"/>
              </a:rPr>
              <a:t>Agenda Item #3</a:t>
            </a:r>
            <a:endParaRPr lang="en-US" sz="3500" dirty="0">
              <a:latin typeface="Arial"/>
              <a:cs typeface="Arial"/>
            </a:endParaRPr>
          </a:p>
        </p:txBody>
      </p:sp>
    </p:spTree>
    <p:extLst>
      <p:ext uri="{BB962C8B-B14F-4D97-AF65-F5344CB8AC3E}">
        <p14:creationId xmlns:p14="http://schemas.microsoft.com/office/powerpoint/2010/main" val="4014166834"/>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alpha val="33000"/>
          </a:schemeClr>
        </a:solidFill>
        <a:effectLst/>
      </p:bgPr>
    </p:bg>
    <p:spTree>
      <p:nvGrpSpPr>
        <p:cNvPr id="1" name=""/>
        <p:cNvGrpSpPr/>
        <p:nvPr/>
      </p:nvGrpSpPr>
      <p:grpSpPr>
        <a:xfrm>
          <a:off x="0" y="0"/>
          <a:ext cx="0" cy="0"/>
          <a:chOff x="0" y="0"/>
          <a:chExt cx="0" cy="0"/>
        </a:xfrm>
      </p:grpSpPr>
      <p:sp>
        <p:nvSpPr>
          <p:cNvPr id="6" name="Text Placeholder 1"/>
          <p:cNvSpPr>
            <a:spLocks noGrp="1"/>
          </p:cNvSpPr>
          <p:nvPr>
            <p:ph type="body" sz="quarter" idx="13"/>
          </p:nvPr>
        </p:nvSpPr>
        <p:spPr>
          <a:xfrm>
            <a:off x="569913" y="2377590"/>
            <a:ext cx="6256337" cy="1728788"/>
          </a:xfrm>
        </p:spPr>
        <p:txBody>
          <a:bodyPr/>
          <a:lstStyle/>
          <a:p>
            <a:r>
              <a:rPr lang="en-US" sz="3500" b="1" dirty="0" smtClean="0">
                <a:latin typeface="Arial"/>
                <a:cs typeface="Arial"/>
              </a:rPr>
              <a:t>Name of an Agenda Item</a:t>
            </a:r>
          </a:p>
          <a:p>
            <a:r>
              <a:rPr lang="en-US" sz="3500" dirty="0" smtClean="0">
                <a:latin typeface="Arial"/>
                <a:cs typeface="Arial"/>
              </a:rPr>
              <a:t>Agenda Item #4</a:t>
            </a:r>
            <a:endParaRPr lang="en-US" sz="3500" dirty="0">
              <a:latin typeface="Arial"/>
              <a:cs typeface="Arial"/>
            </a:endParaRPr>
          </a:p>
        </p:txBody>
      </p:sp>
    </p:spTree>
    <p:extLst>
      <p:ext uri="{BB962C8B-B14F-4D97-AF65-F5344CB8AC3E}">
        <p14:creationId xmlns:p14="http://schemas.microsoft.com/office/powerpoint/2010/main" val="3599138800"/>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ICANN Template">
      <a:dk1>
        <a:srgbClr val="0A1F24"/>
      </a:dk1>
      <a:lt1>
        <a:sysClr val="window" lastClr="FFFFFF"/>
      </a:lt1>
      <a:dk2>
        <a:srgbClr val="1A87C9"/>
      </a:dk2>
      <a:lt2>
        <a:srgbClr val="EEECE1"/>
      </a:lt2>
      <a:accent1>
        <a:srgbClr val="1A87C9"/>
      </a:accent1>
      <a:accent2>
        <a:srgbClr val="0D436C"/>
      </a:accent2>
      <a:accent3>
        <a:srgbClr val="1B6F74"/>
      </a:accent3>
      <a:accent4>
        <a:srgbClr val="EA903A"/>
      </a:accent4>
      <a:accent5>
        <a:srgbClr val="DB6033"/>
      </a:accent5>
      <a:accent6>
        <a:srgbClr val="1768B1"/>
      </a:accent6>
      <a:hlink>
        <a:srgbClr val="1D98D3"/>
      </a:hlink>
      <a:folHlink>
        <a:srgbClr val="427BBD"/>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dirty="0" smtClean="0">
            <a:latin typeface="Source Sans Pro"/>
            <a:cs typeface="Source Sans Pro"/>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7339</TotalTime>
  <Words>2610</Words>
  <Application>Microsoft Macintosh PowerPoint</Application>
  <PresentationFormat>On-screen Show (4:3)</PresentationFormat>
  <Paragraphs>467</Paragraphs>
  <Slides>50</Slides>
  <Notes>39</Notes>
  <HiddenSlides>0</HiddenSlides>
  <MMClips>0</MMClips>
  <ScaleCrop>false</ScaleCrop>
  <HeadingPairs>
    <vt:vector size="4" baseType="variant">
      <vt:variant>
        <vt:lpstr>Theme</vt:lpstr>
      </vt:variant>
      <vt:variant>
        <vt:i4>1</vt:i4>
      </vt:variant>
      <vt:variant>
        <vt:lpstr>Slide Titles</vt:lpstr>
      </vt:variant>
      <vt:variant>
        <vt:i4>50</vt:i4>
      </vt:variant>
    </vt:vector>
  </HeadingPairs>
  <TitlesOfParts>
    <vt:vector size="51" baseType="lpstr">
      <vt:lpstr>Office Theme</vt:lpstr>
      <vt:lpstr>PowerPoint Presentation</vt:lpstr>
      <vt:lpstr>Agenda 1 Slide</vt:lpstr>
      <vt:lpstr>Agenda 2 Slide</vt:lpstr>
      <vt:lpstr>Blank Background Slide</vt:lpstr>
      <vt:lpstr>Alternative Background Slide</vt:lpstr>
      <vt:lpstr>PowerPoint Presentation</vt:lpstr>
      <vt:lpstr>PowerPoint Presentation</vt:lpstr>
      <vt:lpstr>PowerPoint Presentation</vt:lpstr>
      <vt:lpstr>PowerPoint Presentation</vt:lpstr>
      <vt:lpstr>PowerPoint Presentation</vt:lpstr>
      <vt:lpstr>PowerPoint Presentation</vt:lpstr>
      <vt:lpstr>Bulleted List Slide</vt:lpstr>
      <vt:lpstr>Ordered List Slide</vt:lpstr>
      <vt:lpstr>Timeline 1</vt:lpstr>
      <vt:lpstr>Timeline 2</vt:lpstr>
      <vt:lpstr>Calendar</vt:lpstr>
      <vt:lpstr>Pie Chart 1</vt:lpstr>
      <vt:lpstr>Pie Chart 2</vt:lpstr>
      <vt:lpstr>Bar Chart 1</vt:lpstr>
      <vt:lpstr>Bar Chart 2</vt:lpstr>
      <vt:lpstr>Table Slide</vt:lpstr>
      <vt:lpstr>Tile Chart 1</vt:lpstr>
      <vt:lpstr>Tile Chart 2</vt:lpstr>
      <vt:lpstr>Comparison Slide</vt:lpstr>
      <vt:lpstr>Steps in a Process Slide</vt:lpstr>
      <vt:lpstr>Global Stats Slide</vt:lpstr>
      <vt:lpstr>Africa Map</vt:lpstr>
      <vt:lpstr>Asia/Australia/Pacific Map</vt:lpstr>
      <vt:lpstr>North America Map</vt:lpstr>
      <vt:lpstr>Latin America/Caribbean islands Map</vt:lpstr>
      <vt:lpstr>Europe Map</vt:lpstr>
      <vt:lpstr>Called Out Data Slide</vt:lpstr>
      <vt:lpstr>Full Width Photo Slide</vt:lpstr>
      <vt:lpstr>Half Width Photo Slide</vt:lpstr>
      <vt:lpstr>Half Width Photo Slide</vt:lpstr>
      <vt:lpstr>Half Width Photo Slide</vt:lpstr>
      <vt:lpstr>Summary</vt:lpstr>
      <vt:lpstr>Engage with ICANN</vt:lpstr>
      <vt:lpstr>Template Colors</vt:lpstr>
      <vt:lpstr>Icon Library</vt:lpstr>
      <vt:lpstr>Icon Library 2</vt:lpstr>
      <vt:lpstr>Icon Library</vt:lpstr>
      <vt:lpstr>Icon Library 2</vt:lpstr>
      <vt:lpstr>Icon Library</vt:lpstr>
      <vt:lpstr>Icon Library 2</vt:lpstr>
      <vt:lpstr>Icon Library</vt:lpstr>
      <vt:lpstr>Icon Library 2</vt:lpstr>
      <vt:lpstr>Icon Library</vt:lpstr>
      <vt:lpstr>Icon Library 2</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Abigail</dc:creator>
  <cp:lastModifiedBy>Julio Polito</cp:lastModifiedBy>
  <cp:revision>234</cp:revision>
  <cp:lastPrinted>2015-04-13T15:10:57Z</cp:lastPrinted>
  <dcterms:created xsi:type="dcterms:W3CDTF">2015-01-07T16:11:05Z</dcterms:created>
  <dcterms:modified xsi:type="dcterms:W3CDTF">2016-05-05T20:57:13Z</dcterms:modified>
</cp:coreProperties>
</file>