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3" r:id="rId5"/>
    <p:sldId id="260" r:id="rId6"/>
    <p:sldId id="262" r:id="rId7"/>
    <p:sldId id="26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7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48B0F0A-4A6B-4A08-9172-2D1C8727788B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A7085AE-02B4-4636-BBA5-ECD767883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37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C2C0B27-D6DB-494C-8615-02164383E4A3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B8C019E-6BE7-400D-BD51-152D488F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51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C019E-6BE7-400D-BD51-152D488F6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22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C019E-6BE7-400D-BD51-152D488F68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89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C019E-6BE7-400D-BD51-152D488F68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95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C019E-6BE7-400D-BD51-152D488F68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63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C019E-6BE7-400D-BD51-152D488F68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39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C019E-6BE7-400D-BD51-152D488F68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59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4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93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54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7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4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655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00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8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79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21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8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27AD-A83C-43CD-BD4B-1F1A1F5E32E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61C2E-9325-480B-A037-78BDFF9D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75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ccNSO Guideline </a:t>
            </a:r>
            <a:br>
              <a:rPr lang="en-US" dirty="0" smtClean="0"/>
            </a:br>
            <a:r>
              <a:rPr lang="en-US" dirty="0" smtClean="0"/>
              <a:t>for exercising Empowered Community Rights </a:t>
            </a:r>
            <a:br>
              <a:rPr lang="en-US" dirty="0" smtClean="0"/>
            </a:br>
            <a:r>
              <a:rPr lang="en-US" dirty="0" smtClean="0"/>
              <a:t>(3rd </a:t>
            </a:r>
            <a:r>
              <a:rPr lang="en-US" dirty="0" smtClean="0"/>
              <a:t>Progress Report)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Stephen Deerhake</a:t>
            </a:r>
          </a:p>
          <a:p>
            <a:r>
              <a:rPr lang="en-US" dirty="0" smtClean="0"/>
              <a:t>AS Domain Registry</a:t>
            </a:r>
          </a:p>
          <a:p>
            <a:r>
              <a:rPr lang="en-US" dirty="0" smtClean="0"/>
              <a:t>19.12.2016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1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continuing work in progress…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Analysis of ccNSO Council / Community decision making process complete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Uncovered some ambiguities in an existing Guideline that need to be resolved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ccNSO does not move fast, but it appears to be able to move “fast enough"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49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fast does the ccNSO move?</a:t>
            </a:r>
            <a:r>
              <a:rPr lang="en-US" dirty="0" smtClean="0"/>
              <a:t>	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31620" y="2180685"/>
          <a:ext cx="6080760" cy="3298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1580"/>
                <a:gridCol w="2400300"/>
                <a:gridCol w="246888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Process Employed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Minimum time for decision finalization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Maximum time for 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decision finalization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“In person” meeting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29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Email “meeting” with no objections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/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35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Email “meeting” with objections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/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52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36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fast does it need to move?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General requirement for exercising EC rights appears to be 21 days</a:t>
            </a:r>
            <a:br>
              <a:rPr lang="en-US" dirty="0" smtClean="0"/>
            </a:b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Thus any EC related matter before the Council must be dealt with in a “face to face” meeting </a:t>
            </a:r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83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ECA has to move faster…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24 hour deadline for ECA to deliver notifications to ICANN!</a:t>
            </a:r>
            <a:br>
              <a:rPr lang="en-US" dirty="0" smtClean="0"/>
            </a:br>
            <a:endParaRPr lang="en-US" dirty="0" smtClean="0"/>
          </a:p>
          <a:p>
            <a:pPr lvl="0"/>
            <a:r>
              <a:rPr lang="en-US" dirty="0" smtClean="0"/>
              <a:t>A twist: Deadlines are based on local Los Angeles time rather than UTC</a:t>
            </a:r>
            <a:endParaRPr lang="en-US" dirty="0" smtClean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0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Completion of “Road Map” document this week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Begin work on actual Guideline language next week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Draft for GRC consideration before next call(?)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76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Bylaws:</a:t>
            </a:r>
          </a:p>
          <a:p>
            <a:pPr lvl="1"/>
            <a:r>
              <a:rPr lang="en-US" dirty="0" smtClean="0"/>
              <a:t>Article 6 (Empowered Community)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Article 10 (Country-code Names Supporting Organization)</a:t>
            </a:r>
          </a:p>
          <a:p>
            <a:pPr lvl="2"/>
            <a:r>
              <a:rPr lang="en-US" dirty="0" smtClean="0"/>
              <a:t>Especially Section 10.3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Guideline: ccNSO Council Practices</a:t>
            </a:r>
          </a:p>
        </p:txBody>
      </p:sp>
    </p:spTree>
    <p:extLst>
      <p:ext uri="{BB962C8B-B14F-4D97-AF65-F5344CB8AC3E}">
        <p14:creationId xmlns:p14="http://schemas.microsoft.com/office/powerpoint/2010/main" val="4218196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170</Words>
  <Application>Microsoft Office PowerPoint</Application>
  <PresentationFormat>On-screen Show (4:3)</PresentationFormat>
  <Paragraphs>50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ccNSO Guideline  for exercising Empowered Community Rights  (3rd Progress Report) </vt:lpstr>
      <vt:lpstr>A continuing work in progress…</vt:lpstr>
      <vt:lpstr>How fast does the ccNSO move? </vt:lpstr>
      <vt:lpstr>How fast does it need to move? </vt:lpstr>
      <vt:lpstr>ECA has to move faster…</vt:lpstr>
      <vt:lpstr>Timeline…</vt:lpstr>
      <vt:lpstr>Relevant Documents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ccNSO Guideline  for exercising Empowered Community Rights  (2nd Progress Report)</dc:title>
  <dc:creator>Stephen Deerhake</dc:creator>
  <cp:lastModifiedBy>Stephen Deerhake</cp:lastModifiedBy>
  <cp:revision>14</cp:revision>
  <cp:lastPrinted>2016-12-19T12:19:58Z</cp:lastPrinted>
  <dcterms:created xsi:type="dcterms:W3CDTF">2016-12-05T03:29:08Z</dcterms:created>
  <dcterms:modified xsi:type="dcterms:W3CDTF">2016-12-19T12:29:52Z</dcterms:modified>
</cp:coreProperties>
</file>