
<file path=[Content_Types].xml><?xml version="1.0" encoding="utf-8"?>
<Types xmlns="http://schemas.openxmlformats.org/package/2006/content-types">
  <Default ContentType="application/xml" Extension="xml"/>
  <Default ContentType="image/jpeg" Extension="jpeg"/>
  <Default ContentType="application/vnd.openxmlformats-officedocument.presentationml.printerSettings" Extension="bin"/>
  <Default ContentType="image/png" Extension="png"/>
  <Default ContentType="application/vnd.openxmlformats-package.relationships+xml" Extension="rels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?><Relationships xmlns="http://schemas.openxmlformats.org/package/2006/relationships"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245" autoAdjust="0"/>
    <p:restoredTop sz="94660"/>
  </p:normalViewPr>
  <p:slideViewPr>
    <p:cSldViewPr snapToGrid="0" snapToObjects="1" showGuides="1">
      <p:cViewPr varScale="1">
        <p:scale>
          <a:sx n="141" d="100"/>
          <a:sy n="141" d="100"/>
        </p:scale>
        <p:origin x="-584" y="-112"/>
      </p:cViewPr>
      <p:guideLst>
        <p:guide orient="horz" pos="2387"/>
        <p:guide pos="376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760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1012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6157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296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7226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34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5846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64313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517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96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6551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F02A38-9571-8943-B1EC-5DD787849B1C}" type="datetimeFigureOut">
              <a:rPr lang="en-US" smtClean="0"/>
              <a:t>12/16/16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3F4635-328A-4942-B933-9316327A6A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0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CANN58_Copenhagen_4x3_horizontal_photo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" name="Picture 9" descr="ICANN58_Copenhagen_Marker_White_Horizontal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345" y="316539"/>
            <a:ext cx="4587094" cy="27369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666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ICANN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Jana Juginovic</dc:creator>
  <cp:lastModifiedBy>Julio Polito</cp:lastModifiedBy>
  <cp:revision>23</cp:revision>
  <dcterms:created xsi:type="dcterms:W3CDTF">2015-01-12T05:04:12Z</dcterms:created>
  <dcterms:modified xsi:type="dcterms:W3CDTF">2016-12-16T20:53:58Z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Offisync_ServerID" pid="2">
    <vt:lpwstr>f1a3e59a-4990-4d5e-9ace-4d146556dde0</vt:lpwstr>
  </property>
  <property fmtid="{D5CDD505-2E9C-101B-9397-08002B2CF9AE}" name="Jive_VersionGuid" pid="3">
    <vt:lpwstr>5af03c21-08d0-418b-9a63-f9e98d13d05d</vt:lpwstr>
  </property>
  <property fmtid="{D5CDD505-2E9C-101B-9397-08002B2CF9AE}" name="Offisync_UniqueId" pid="4">
    <vt:lpwstr>18445</vt:lpwstr>
  </property>
  <property fmtid="{D5CDD505-2E9C-101B-9397-08002B2CF9AE}" name="Offisync_UpdateToken" pid="5">
    <vt:lpwstr>1</vt:lpwstr>
  </property>
  <property fmtid="{D5CDD505-2E9C-101B-9397-08002B2CF9AE}" name="Jive_LatestUserAccountName" pid="6">
    <vt:lpwstr>jana.juginovic@icann.org</vt:lpwstr>
  </property>
  <property fmtid="{D5CDD505-2E9C-101B-9397-08002B2CF9AE}" name="Offisync_ProviderInitializationData" pid="7">
    <vt:lpwstr>https://wecann.icann.org</vt:lpwstr>
  </property>
</Properties>
</file>