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3" r:id="rId1"/>
  </p:sldMasterIdLst>
  <p:notesMasterIdLst>
    <p:notesMasterId r:id="rId26"/>
  </p:notesMasterIdLst>
  <p:handoutMasterIdLst>
    <p:handoutMasterId r:id="rId27"/>
  </p:handoutMasterIdLst>
  <p:sldIdLst>
    <p:sldId id="256" r:id="rId2"/>
    <p:sldId id="322" r:id="rId3"/>
    <p:sldId id="341" r:id="rId4"/>
    <p:sldId id="342" r:id="rId5"/>
    <p:sldId id="343" r:id="rId6"/>
    <p:sldId id="296" r:id="rId7"/>
    <p:sldId id="344" r:id="rId8"/>
    <p:sldId id="345" r:id="rId9"/>
    <p:sldId id="346" r:id="rId10"/>
    <p:sldId id="347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23" r:id="rId23"/>
    <p:sldId id="324" r:id="rId24"/>
    <p:sldId id="26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B36"/>
    <a:srgbClr val="9C240F"/>
    <a:srgbClr val="CB460F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5" autoAdjust="0"/>
    <p:restoredTop sz="91975" autoAdjust="0"/>
  </p:normalViewPr>
  <p:slideViewPr>
    <p:cSldViewPr snapToGrid="0" snapToObjects="1">
      <p:cViewPr varScale="1">
        <p:scale>
          <a:sx n="102" d="100"/>
          <a:sy n="102" d="100"/>
        </p:scale>
        <p:origin x="896" y="19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414835-ACD0-414D-9B37-309870ECD94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1E94060-0BB7-4A2B-AFF7-4BB12208289E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Can the public safely navigate to </a:t>
          </a:r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use </a:t>
          </a:r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new </a:t>
          </a:r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and </a:t>
          </a:r>
          <a:r>
            <a:rPr lang="en-US" b="1" dirty="0" err="1" smtClean="0">
              <a:latin typeface="Source Sans Pro" charset="0"/>
              <a:ea typeface="Source Sans Pro" charset="0"/>
              <a:cs typeface="Source Sans Pro" charset="0"/>
            </a:rPr>
            <a:t>gTLDs</a:t>
          </a:r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?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DD0B83A2-EAD2-402B-BD6A-1181FFA5D310}" type="parTrans" cxnId="{7ECCA272-6C8D-4DC5-AD59-50FCFEFA0272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BAD58D0C-6943-4351-A919-B747A5994FFA}" type="sibTrans" cxnId="{7ECCA272-6C8D-4DC5-AD59-50FCFEFA0272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F6C512FE-48DF-4BB2-9ABE-975501A6D5EB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Impact of PICs and safeguards/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4FBEDCED-71D4-4367-A6DA-C818636C48F0}" type="parTrans" cxnId="{F6C97582-27D2-43D8-8A7D-06D20394D4C6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0D0FD14E-47DB-48F3-8532-FC7A3C58E67F}" type="sibTrans" cxnId="{F6C97582-27D2-43D8-8A7D-06D20394D4C6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1B09C06B-BE62-40BC-9CF6-4B47C02676B6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B31DB00D-90E7-4665-A4FD-91954FB883B5}" type="parTrans" cxnId="{C061BAE0-619A-4F4F-A9A8-023839CB8165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00B3BD2D-1737-4D6C-94F8-3BD22B0B5C3F}" type="sibTrans" cxnId="{C061BAE0-619A-4F4F-A9A8-023839CB8165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637F4F26-A2C3-4AFB-91A3-062C26AE91BD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289BF7C8-E619-4272-A57A-86444E5FACA6}" type="parTrans" cxnId="{0C48F141-4593-436F-B72E-40583A9E173B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B288ADAA-013E-4B6C-B8BA-C4CC0C49A54B}" type="sibTrans" cxnId="{0C48F141-4593-436F-B72E-40583A9E173B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3BE78C2E-3295-4189-8BAE-8F0315891FB6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F1D386CC-61B2-48FE-A576-A9DBB1CA2532}" type="parTrans" cxnId="{732254DC-A742-4E6E-853E-E996FBC8FB53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67300C5C-CF2A-4F45-A24B-18D6A89620F5}" type="sibTrans" cxnId="{732254DC-A742-4E6E-853E-E996FBC8FB53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47233386-5582-493D-B01B-EE6E72016E39}" type="pres">
      <dgm:prSet presAssocID="{D2414835-ACD0-414D-9B37-309870ECD9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7537AC-38A2-406D-9952-C75BAECF2306}" type="pres">
      <dgm:prSet presAssocID="{C1E94060-0BB7-4A2B-AFF7-4BB12208289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FCD43-42A5-4496-9242-C19EC5009016}" type="pres">
      <dgm:prSet presAssocID="{BAD58D0C-6943-4351-A919-B747A5994FFA}" presName="sibTrans" presStyleCnt="0"/>
      <dgm:spPr/>
    </dgm:pt>
    <dgm:pt modelId="{AB365EE4-0B73-4AA7-AA91-B88EF735C2D7}" type="pres">
      <dgm:prSet presAssocID="{F6C512FE-48DF-4BB2-9ABE-975501A6D5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97742-EC49-40EF-B800-2CE72F392519}" type="pres">
      <dgm:prSet presAssocID="{0D0FD14E-47DB-48F3-8532-FC7A3C58E67F}" presName="sibTrans" presStyleCnt="0"/>
      <dgm:spPr/>
    </dgm:pt>
    <dgm:pt modelId="{9E692394-84FA-4843-9D3C-DEE6BA0AEF12}" type="pres">
      <dgm:prSet presAssocID="{1B09C06B-BE62-40BC-9CF6-4B47C02676B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A1A5E-169F-427C-A2B9-E8536772B2D0}" type="pres">
      <dgm:prSet presAssocID="{00B3BD2D-1737-4D6C-94F8-3BD22B0B5C3F}" presName="sibTrans" presStyleCnt="0"/>
      <dgm:spPr/>
    </dgm:pt>
    <dgm:pt modelId="{A944F96D-0357-47A2-B26D-80DF28A39BA3}" type="pres">
      <dgm:prSet presAssocID="{637F4F26-A2C3-4AFB-91A3-062C26AE91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86EEDE-DCA1-4027-951C-D2CEB10B1098}" type="pres">
      <dgm:prSet presAssocID="{B288ADAA-013E-4B6C-B8BA-C4CC0C49A54B}" presName="sibTrans" presStyleCnt="0"/>
      <dgm:spPr/>
    </dgm:pt>
    <dgm:pt modelId="{EA7796D4-D165-40B4-AD36-E427F7A94E77}" type="pres">
      <dgm:prSet presAssocID="{3BE78C2E-3295-4189-8BAE-8F0315891FB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377652-4A49-F84B-B0BB-A5DBBE8BE1E2}" type="presOf" srcId="{D2414835-ACD0-414D-9B37-309870ECD942}" destId="{47233386-5582-493D-B01B-EE6E72016E39}" srcOrd="0" destOrd="0" presId="urn:microsoft.com/office/officeart/2005/8/layout/default"/>
    <dgm:cxn modelId="{20890CB0-B651-1349-9E3D-FEB454D347D9}" type="presOf" srcId="{F6C512FE-48DF-4BB2-9ABE-975501A6D5EB}" destId="{AB365EE4-0B73-4AA7-AA91-B88EF735C2D7}" srcOrd="0" destOrd="0" presId="urn:microsoft.com/office/officeart/2005/8/layout/default"/>
    <dgm:cxn modelId="{C2860665-FC5A-EE45-B40C-6C59859DB4D9}" type="presOf" srcId="{C1E94060-0BB7-4A2B-AFF7-4BB12208289E}" destId="{257537AC-38A2-406D-9952-C75BAECF2306}" srcOrd="0" destOrd="0" presId="urn:microsoft.com/office/officeart/2005/8/layout/default"/>
    <dgm:cxn modelId="{F6C97582-27D2-43D8-8A7D-06D20394D4C6}" srcId="{D2414835-ACD0-414D-9B37-309870ECD942}" destId="{F6C512FE-48DF-4BB2-9ABE-975501A6D5EB}" srcOrd="1" destOrd="0" parTransId="{4FBEDCED-71D4-4367-A6DA-C818636C48F0}" sibTransId="{0D0FD14E-47DB-48F3-8532-FC7A3C58E67F}"/>
    <dgm:cxn modelId="{96941EAE-746E-6F4C-BBBF-1A92772BFF93}" type="presOf" srcId="{3BE78C2E-3295-4189-8BAE-8F0315891FB6}" destId="{EA7796D4-D165-40B4-AD36-E427F7A94E77}" srcOrd="0" destOrd="0" presId="urn:microsoft.com/office/officeart/2005/8/layout/default"/>
    <dgm:cxn modelId="{289E3274-8E3A-5240-AFAD-7642362EC252}" type="presOf" srcId="{1B09C06B-BE62-40BC-9CF6-4B47C02676B6}" destId="{9E692394-84FA-4843-9D3C-DEE6BA0AEF12}" srcOrd="0" destOrd="0" presId="urn:microsoft.com/office/officeart/2005/8/layout/default"/>
    <dgm:cxn modelId="{88F85BB1-0CCC-564D-93B5-9E60981E712B}" type="presOf" srcId="{637F4F26-A2C3-4AFB-91A3-062C26AE91BD}" destId="{A944F96D-0357-47A2-B26D-80DF28A39BA3}" srcOrd="0" destOrd="0" presId="urn:microsoft.com/office/officeart/2005/8/layout/default"/>
    <dgm:cxn modelId="{7ECCA272-6C8D-4DC5-AD59-50FCFEFA0272}" srcId="{D2414835-ACD0-414D-9B37-309870ECD942}" destId="{C1E94060-0BB7-4A2B-AFF7-4BB12208289E}" srcOrd="0" destOrd="0" parTransId="{DD0B83A2-EAD2-402B-BD6A-1181FFA5D310}" sibTransId="{BAD58D0C-6943-4351-A919-B747A5994FFA}"/>
    <dgm:cxn modelId="{0C48F141-4593-436F-B72E-40583A9E173B}" srcId="{D2414835-ACD0-414D-9B37-309870ECD942}" destId="{637F4F26-A2C3-4AFB-91A3-062C26AE91BD}" srcOrd="3" destOrd="0" parTransId="{289BF7C8-E619-4272-A57A-86444E5FACA6}" sibTransId="{B288ADAA-013E-4B6C-B8BA-C4CC0C49A54B}"/>
    <dgm:cxn modelId="{C061BAE0-619A-4F4F-A9A8-023839CB8165}" srcId="{D2414835-ACD0-414D-9B37-309870ECD942}" destId="{1B09C06B-BE62-40BC-9CF6-4B47C02676B6}" srcOrd="2" destOrd="0" parTransId="{B31DB00D-90E7-4665-A4FD-91954FB883B5}" sibTransId="{00B3BD2D-1737-4D6C-94F8-3BD22B0B5C3F}"/>
    <dgm:cxn modelId="{732254DC-A742-4E6E-853E-E996FBC8FB53}" srcId="{D2414835-ACD0-414D-9B37-309870ECD942}" destId="{3BE78C2E-3295-4189-8BAE-8F0315891FB6}" srcOrd="4" destOrd="0" parTransId="{F1D386CC-61B2-48FE-A576-A9DBB1CA2532}" sibTransId="{67300C5C-CF2A-4F45-A24B-18D6A89620F5}"/>
    <dgm:cxn modelId="{EED85540-DD99-6B4B-8383-2953CAFC3D8F}" type="presParOf" srcId="{47233386-5582-493D-B01B-EE6E72016E39}" destId="{257537AC-38A2-406D-9952-C75BAECF2306}" srcOrd="0" destOrd="0" presId="urn:microsoft.com/office/officeart/2005/8/layout/default"/>
    <dgm:cxn modelId="{32A5C12A-BC62-6F46-BD98-EE120007E8E1}" type="presParOf" srcId="{47233386-5582-493D-B01B-EE6E72016E39}" destId="{76EFCD43-42A5-4496-9242-C19EC5009016}" srcOrd="1" destOrd="0" presId="urn:microsoft.com/office/officeart/2005/8/layout/default"/>
    <dgm:cxn modelId="{BF77061C-CF95-3A47-B485-864EBF7A4ADF}" type="presParOf" srcId="{47233386-5582-493D-B01B-EE6E72016E39}" destId="{AB365EE4-0B73-4AA7-AA91-B88EF735C2D7}" srcOrd="2" destOrd="0" presId="urn:microsoft.com/office/officeart/2005/8/layout/default"/>
    <dgm:cxn modelId="{3BEE09D3-D4F8-8144-8549-148729A38E09}" type="presParOf" srcId="{47233386-5582-493D-B01B-EE6E72016E39}" destId="{4CF97742-EC49-40EF-B800-2CE72F392519}" srcOrd="3" destOrd="0" presId="urn:microsoft.com/office/officeart/2005/8/layout/default"/>
    <dgm:cxn modelId="{AA049DDC-90C4-7740-B04B-3C0B8F71014A}" type="presParOf" srcId="{47233386-5582-493D-B01B-EE6E72016E39}" destId="{9E692394-84FA-4843-9D3C-DEE6BA0AEF12}" srcOrd="4" destOrd="0" presId="urn:microsoft.com/office/officeart/2005/8/layout/default"/>
    <dgm:cxn modelId="{6F3A428D-9F65-2444-8416-C6CE2B2C0650}" type="presParOf" srcId="{47233386-5582-493D-B01B-EE6E72016E39}" destId="{BA3A1A5E-169F-427C-A2B9-E8536772B2D0}" srcOrd="5" destOrd="0" presId="urn:microsoft.com/office/officeart/2005/8/layout/default"/>
    <dgm:cxn modelId="{8403921E-2D86-E445-A551-93F06190B3EA}" type="presParOf" srcId="{47233386-5582-493D-B01B-EE6E72016E39}" destId="{A944F96D-0357-47A2-B26D-80DF28A39BA3}" srcOrd="6" destOrd="0" presId="urn:microsoft.com/office/officeart/2005/8/layout/default"/>
    <dgm:cxn modelId="{A01C60D0-E75A-EE4F-9ED9-51D21F0F7E77}" type="presParOf" srcId="{47233386-5582-493D-B01B-EE6E72016E39}" destId="{0686EEDE-DCA1-4027-951C-D2CEB10B1098}" srcOrd="7" destOrd="0" presId="urn:microsoft.com/office/officeart/2005/8/layout/default"/>
    <dgm:cxn modelId="{77BC8050-DB10-B041-BAB7-4C5DBD582392}" type="presParOf" srcId="{47233386-5582-493D-B01B-EE6E72016E39}" destId="{EA7796D4-D165-40B4-AD36-E427F7A94E7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F1174C-8F98-4F2E-BC91-940C16E519DE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A3D6B46-34B5-4860-B0FB-11DD85724338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Safe Navigation and Use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E28FFB12-8330-4D50-8678-33C149850F48}" type="parTrans" cxnId="{572D5F32-FFAE-4BF6-AD26-90590FFFA59B}">
      <dgm:prSet/>
      <dgm:spPr/>
      <dgm:t>
        <a:bodyPr/>
        <a:lstStyle/>
        <a:p>
          <a:endParaRPr lang="en-US"/>
        </a:p>
      </dgm:t>
    </dgm:pt>
    <dgm:pt modelId="{C87E95F3-46AA-45A9-883C-D4564DA05A3C}" type="sibTrans" cxnId="{572D5F32-FFAE-4BF6-AD26-90590FFFA59B}">
      <dgm:prSet/>
      <dgm:spPr/>
      <dgm:t>
        <a:bodyPr/>
        <a:lstStyle/>
        <a:p>
          <a:endParaRPr lang="en-US"/>
        </a:p>
      </dgm:t>
    </dgm:pt>
    <dgm:pt modelId="{6F8BC346-D9EC-46FE-99F8-6E13A052FD12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Reach intended destination?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94F6CDDD-675A-4BF4-8028-99C36A3F4EB2}" type="parTrans" cxnId="{CCCA06D5-8E04-45D4-A7A9-781C872EEB79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29076314-2CB7-4E9C-B21B-EEF919F497AD}" type="sibTrans" cxnId="{CCCA06D5-8E04-45D4-A7A9-781C872EEB79}">
      <dgm:prSet/>
      <dgm:spPr/>
      <dgm:t>
        <a:bodyPr/>
        <a:lstStyle/>
        <a:p>
          <a:endParaRPr lang="en-US"/>
        </a:p>
      </dgm:t>
    </dgm:pt>
    <dgm:pt modelId="{0774D17F-2CDF-4C5C-BA30-C8F64A0D7934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Destination is safe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06AAEF1D-11A6-4EA0-9963-7B644A25F19A}" type="parTrans" cxnId="{E86CCE5A-436B-4155-94AC-E417E3707DED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29C71949-B930-4FA2-AD69-6322CCA87570}" type="sibTrans" cxnId="{E86CCE5A-436B-4155-94AC-E417E3707DED}">
      <dgm:prSet/>
      <dgm:spPr/>
      <dgm:t>
        <a:bodyPr/>
        <a:lstStyle/>
        <a:p>
          <a:endParaRPr lang="en-US"/>
        </a:p>
      </dgm:t>
    </dgm:pt>
    <dgm:pt modelId="{2684F4ED-CC31-4144-B670-8E16607BDE9F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Impact of PICS and Safeguards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4879ADC0-3C01-4758-8895-6A1D6BD54A78}" type="parTrans" cxnId="{163BC757-5F20-4F32-B566-8A642B42D117}">
      <dgm:prSet/>
      <dgm:spPr/>
      <dgm:t>
        <a:bodyPr/>
        <a:lstStyle/>
        <a:p>
          <a:endParaRPr lang="en-US"/>
        </a:p>
      </dgm:t>
    </dgm:pt>
    <dgm:pt modelId="{2A149F1A-EFE5-4B3D-A2A3-7043FDEE4F28}" type="sibTrans" cxnId="{163BC757-5F20-4F32-B566-8A642B42D117}">
      <dgm:prSet/>
      <dgm:spPr/>
      <dgm:t>
        <a:bodyPr/>
        <a:lstStyle/>
        <a:p>
          <a:endParaRPr lang="en-US"/>
        </a:p>
      </dgm:t>
    </dgm:pt>
    <dgm:pt modelId="{C5B73DE9-5578-4ACC-9C50-DD8691A1641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Role of safeguards in new gTLDs </a:t>
          </a:r>
        </a:p>
      </dgm:t>
    </dgm:pt>
    <dgm:pt modelId="{085989F0-F9AC-473F-B093-DFB584F2E1ED}" type="parTrans" cxnId="{E4F022EF-53E6-4AB9-964A-8A9E0DFE0C21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E7FBF6F1-0DF2-4838-8AB4-94651CBA0B42}" type="sibTrans" cxnId="{E4F022EF-53E6-4AB9-964A-8A9E0DFE0C21}">
      <dgm:prSet/>
      <dgm:spPr/>
      <dgm:t>
        <a:bodyPr/>
        <a:lstStyle/>
        <a:p>
          <a:endParaRPr lang="en-US"/>
        </a:p>
      </dgm:t>
    </dgm:pt>
    <dgm:pt modelId="{1F9C8C52-F6FD-425B-9D40-65FFEAAE4B35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dirty="0" smtClean="0">
            <a:latin typeface="Source Sans Pro" charset="0"/>
            <a:ea typeface="Source Sans Pro" charset="0"/>
            <a:cs typeface="Source Sans Pro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Are </a:t>
          </a: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Public Interest Commitments enforced?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0538D7E0-3B0A-46CC-B455-9D74E06C6934}" type="parTrans" cxnId="{9D51239F-FF1B-44CB-8793-999A030442E5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AF95186E-6ED4-41F8-8FFC-76AA3197D4BE}" type="sibTrans" cxnId="{9D51239F-FF1B-44CB-8793-999A030442E5}">
      <dgm:prSet/>
      <dgm:spPr/>
      <dgm:t>
        <a:bodyPr/>
        <a:lstStyle/>
        <a:p>
          <a:endParaRPr lang="en-US"/>
        </a:p>
      </dgm:t>
    </dgm:pt>
    <dgm:pt modelId="{EE10793E-8962-4BE6-BC4F-BA5BE87A0335}">
      <dgm:prSet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PICs for gTLDs in highly regulated sectors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045FFDDA-CEFE-4007-9682-3B4D8620A57F}" type="parTrans" cxnId="{2C26F86E-F759-447C-9A37-0CB87E797F26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0C164F82-8F8F-443D-88C2-19AE92A9DA8D}" type="sibTrans" cxnId="{2C26F86E-F759-447C-9A37-0CB87E797F26}">
      <dgm:prSet/>
      <dgm:spPr/>
      <dgm:t>
        <a:bodyPr/>
        <a:lstStyle/>
        <a:p>
          <a:endParaRPr lang="en-US"/>
        </a:p>
      </dgm:t>
    </dgm:pt>
    <dgm:pt modelId="{45C82027-0187-48B9-86A3-03E593D75698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Consumer literacy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793BED88-3882-46AF-99BE-34C017230AF3}" type="parTrans" cxnId="{C976810F-918A-426D-84F1-446F9732E458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6C59F2BA-0C78-452D-8BF7-1B6BCCFB59E8}" type="sibTrans" cxnId="{C976810F-918A-426D-84F1-446F9732E458}">
      <dgm:prSet/>
      <dgm:spPr/>
      <dgm:t>
        <a:bodyPr/>
        <a:lstStyle/>
        <a:p>
          <a:endParaRPr lang="en-US"/>
        </a:p>
      </dgm:t>
    </dgm:pt>
    <dgm:pt modelId="{EDC11DA2-0B2F-41F0-95EE-84D4D2B93088}" type="pres">
      <dgm:prSet presAssocID="{B1F1174C-8F98-4F2E-BC91-940C16E519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11B1A92-1A0A-41B9-B77A-72ADF72B1914}" type="pres">
      <dgm:prSet presAssocID="{EA3D6B46-34B5-4860-B0FB-11DD85724338}" presName="root" presStyleCnt="0"/>
      <dgm:spPr/>
    </dgm:pt>
    <dgm:pt modelId="{C68D2DD6-3BC4-4534-932E-8702323088BE}" type="pres">
      <dgm:prSet presAssocID="{EA3D6B46-34B5-4860-B0FB-11DD85724338}" presName="rootComposite" presStyleCnt="0"/>
      <dgm:spPr/>
    </dgm:pt>
    <dgm:pt modelId="{C1B3759B-CCF2-45AB-BB1E-7F6ED489DE08}" type="pres">
      <dgm:prSet presAssocID="{EA3D6B46-34B5-4860-B0FB-11DD85724338}" presName="rootText" presStyleLbl="node1" presStyleIdx="0" presStyleCnt="2"/>
      <dgm:spPr/>
      <dgm:t>
        <a:bodyPr/>
        <a:lstStyle/>
        <a:p>
          <a:endParaRPr lang="en-US"/>
        </a:p>
      </dgm:t>
    </dgm:pt>
    <dgm:pt modelId="{0FA89516-5EB4-43FE-8FB4-E3920D48DE27}" type="pres">
      <dgm:prSet presAssocID="{EA3D6B46-34B5-4860-B0FB-11DD85724338}" presName="rootConnector" presStyleLbl="node1" presStyleIdx="0" presStyleCnt="2"/>
      <dgm:spPr/>
      <dgm:t>
        <a:bodyPr/>
        <a:lstStyle/>
        <a:p>
          <a:endParaRPr lang="en-US"/>
        </a:p>
      </dgm:t>
    </dgm:pt>
    <dgm:pt modelId="{628DA6E6-47C7-4D39-85A2-2067B43E3991}" type="pres">
      <dgm:prSet presAssocID="{EA3D6B46-34B5-4860-B0FB-11DD85724338}" presName="childShape" presStyleCnt="0"/>
      <dgm:spPr/>
    </dgm:pt>
    <dgm:pt modelId="{AB0910CA-2FDB-4B95-BAE6-097050737CDD}" type="pres">
      <dgm:prSet presAssocID="{94F6CDDD-675A-4BF4-8028-99C36A3F4EB2}" presName="Name13" presStyleLbl="parChTrans1D2" presStyleIdx="0" presStyleCnt="6"/>
      <dgm:spPr/>
      <dgm:t>
        <a:bodyPr/>
        <a:lstStyle/>
        <a:p>
          <a:endParaRPr lang="en-US"/>
        </a:p>
      </dgm:t>
    </dgm:pt>
    <dgm:pt modelId="{51EE4C87-2CCE-4464-8DF2-6AC3A2CB51D9}" type="pres">
      <dgm:prSet presAssocID="{6F8BC346-D9EC-46FE-99F8-6E13A052FD12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627BAE-7C65-4522-9DA8-6E4273C4E850}" type="pres">
      <dgm:prSet presAssocID="{06AAEF1D-11A6-4EA0-9963-7B644A25F19A}" presName="Name13" presStyleLbl="parChTrans1D2" presStyleIdx="1" presStyleCnt="6"/>
      <dgm:spPr/>
      <dgm:t>
        <a:bodyPr/>
        <a:lstStyle/>
        <a:p>
          <a:endParaRPr lang="en-US"/>
        </a:p>
      </dgm:t>
    </dgm:pt>
    <dgm:pt modelId="{6977AC60-5A83-4F83-871E-3ACF10E35712}" type="pres">
      <dgm:prSet presAssocID="{0774D17F-2CDF-4C5C-BA30-C8F64A0D7934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B9D5FD-7913-46FF-88E9-85020A6E0D8C}" type="pres">
      <dgm:prSet presAssocID="{793BED88-3882-46AF-99BE-34C017230AF3}" presName="Name13" presStyleLbl="parChTrans1D2" presStyleIdx="2" presStyleCnt="6"/>
      <dgm:spPr/>
    </dgm:pt>
    <dgm:pt modelId="{7A087411-E198-4C7C-A1BE-0EA45481B025}" type="pres">
      <dgm:prSet presAssocID="{45C82027-0187-48B9-86A3-03E593D75698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A68208-DB9B-47AB-A964-7BB5B76D9A30}" type="pres">
      <dgm:prSet presAssocID="{2684F4ED-CC31-4144-B670-8E16607BDE9F}" presName="root" presStyleCnt="0"/>
      <dgm:spPr/>
    </dgm:pt>
    <dgm:pt modelId="{479CAB96-EC38-45AF-A1FE-7088AF3338A1}" type="pres">
      <dgm:prSet presAssocID="{2684F4ED-CC31-4144-B670-8E16607BDE9F}" presName="rootComposite" presStyleCnt="0"/>
      <dgm:spPr/>
    </dgm:pt>
    <dgm:pt modelId="{C4C7B4B4-BAFD-42C5-A21B-3C37780D3920}" type="pres">
      <dgm:prSet presAssocID="{2684F4ED-CC31-4144-B670-8E16607BDE9F}" presName="rootText" presStyleLbl="node1" presStyleIdx="1" presStyleCnt="2"/>
      <dgm:spPr/>
      <dgm:t>
        <a:bodyPr/>
        <a:lstStyle/>
        <a:p>
          <a:endParaRPr lang="en-US"/>
        </a:p>
      </dgm:t>
    </dgm:pt>
    <dgm:pt modelId="{8DC3E5CD-F622-48C8-ADE8-0DAD75FD61F0}" type="pres">
      <dgm:prSet presAssocID="{2684F4ED-CC31-4144-B670-8E16607BDE9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6234FA8-4EB6-4C2C-8BF8-E0A7710C9AC7}" type="pres">
      <dgm:prSet presAssocID="{2684F4ED-CC31-4144-B670-8E16607BDE9F}" presName="childShape" presStyleCnt="0"/>
      <dgm:spPr/>
    </dgm:pt>
    <dgm:pt modelId="{A1287C10-2E27-4043-803E-F9154FFC3244}" type="pres">
      <dgm:prSet presAssocID="{085989F0-F9AC-473F-B093-DFB584F2E1ED}" presName="Name13" presStyleLbl="parChTrans1D2" presStyleIdx="3" presStyleCnt="6"/>
      <dgm:spPr/>
      <dgm:t>
        <a:bodyPr/>
        <a:lstStyle/>
        <a:p>
          <a:endParaRPr lang="en-US"/>
        </a:p>
      </dgm:t>
    </dgm:pt>
    <dgm:pt modelId="{20DB9C7E-1BD8-4FB8-95CD-9DE07E5DFF5F}" type="pres">
      <dgm:prSet presAssocID="{C5B73DE9-5578-4ACC-9C50-DD8691A1641D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456E-E9DE-4D33-84A2-5FFC21E43AA2}" type="pres">
      <dgm:prSet presAssocID="{0538D7E0-3B0A-46CC-B455-9D74E06C6934}" presName="Name13" presStyleLbl="parChTrans1D2" presStyleIdx="4" presStyleCnt="6"/>
      <dgm:spPr/>
      <dgm:t>
        <a:bodyPr/>
        <a:lstStyle/>
        <a:p>
          <a:endParaRPr lang="en-US"/>
        </a:p>
      </dgm:t>
    </dgm:pt>
    <dgm:pt modelId="{4E322819-1810-490F-8D1E-3AC3F3A2721A}" type="pres">
      <dgm:prSet presAssocID="{1F9C8C52-F6FD-425B-9D40-65FFEAAE4B35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1A1A9-6202-4476-A20A-2816B916E561}" type="pres">
      <dgm:prSet presAssocID="{045FFDDA-CEFE-4007-9682-3B4D8620A57F}" presName="Name13" presStyleLbl="parChTrans1D2" presStyleIdx="5" presStyleCnt="6"/>
      <dgm:spPr/>
      <dgm:t>
        <a:bodyPr/>
        <a:lstStyle/>
        <a:p>
          <a:endParaRPr lang="en-US"/>
        </a:p>
      </dgm:t>
    </dgm:pt>
    <dgm:pt modelId="{CBD14C65-C9BD-4D34-A3DF-63FBF359B811}" type="pres">
      <dgm:prSet presAssocID="{EE10793E-8962-4BE6-BC4F-BA5BE87A0335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EE934C-1BCA-6547-A7C1-594821454FE4}" type="presOf" srcId="{94F6CDDD-675A-4BF4-8028-99C36A3F4EB2}" destId="{AB0910CA-2FDB-4B95-BAE6-097050737CDD}" srcOrd="0" destOrd="0" presId="urn:microsoft.com/office/officeart/2005/8/layout/hierarchy3"/>
    <dgm:cxn modelId="{A80CC08D-7A8E-9745-9539-D7919CDA04C0}" type="presOf" srcId="{45C82027-0187-48B9-86A3-03E593D75698}" destId="{7A087411-E198-4C7C-A1BE-0EA45481B025}" srcOrd="0" destOrd="0" presId="urn:microsoft.com/office/officeart/2005/8/layout/hierarchy3"/>
    <dgm:cxn modelId="{44C07A69-E0C7-9D40-85DD-98BA6554801A}" type="presOf" srcId="{EE10793E-8962-4BE6-BC4F-BA5BE87A0335}" destId="{CBD14C65-C9BD-4D34-A3DF-63FBF359B811}" srcOrd="0" destOrd="0" presId="urn:microsoft.com/office/officeart/2005/8/layout/hierarchy3"/>
    <dgm:cxn modelId="{0206DE37-224C-0F40-8C00-CA39F364DDAE}" type="presOf" srcId="{B1F1174C-8F98-4F2E-BC91-940C16E519DE}" destId="{EDC11DA2-0B2F-41F0-95EE-84D4D2B93088}" srcOrd="0" destOrd="0" presId="urn:microsoft.com/office/officeart/2005/8/layout/hierarchy3"/>
    <dgm:cxn modelId="{E86CCE5A-436B-4155-94AC-E417E3707DED}" srcId="{EA3D6B46-34B5-4860-B0FB-11DD85724338}" destId="{0774D17F-2CDF-4C5C-BA30-C8F64A0D7934}" srcOrd="1" destOrd="0" parTransId="{06AAEF1D-11A6-4EA0-9963-7B644A25F19A}" sibTransId="{29C71949-B930-4FA2-AD69-6322CCA87570}"/>
    <dgm:cxn modelId="{9D51239F-FF1B-44CB-8793-999A030442E5}" srcId="{2684F4ED-CC31-4144-B670-8E16607BDE9F}" destId="{1F9C8C52-F6FD-425B-9D40-65FFEAAE4B35}" srcOrd="1" destOrd="0" parTransId="{0538D7E0-3B0A-46CC-B455-9D74E06C6934}" sibTransId="{AF95186E-6ED4-41F8-8FFC-76AA3197D4BE}"/>
    <dgm:cxn modelId="{4CEF9A34-C606-A84E-A4AD-0D9591284F64}" type="presOf" srcId="{0538D7E0-3B0A-46CC-B455-9D74E06C6934}" destId="{D859456E-E9DE-4D33-84A2-5FFC21E43AA2}" srcOrd="0" destOrd="0" presId="urn:microsoft.com/office/officeart/2005/8/layout/hierarchy3"/>
    <dgm:cxn modelId="{6192E433-9201-B94D-96CB-90047B80DF37}" type="presOf" srcId="{085989F0-F9AC-473F-B093-DFB584F2E1ED}" destId="{A1287C10-2E27-4043-803E-F9154FFC3244}" srcOrd="0" destOrd="0" presId="urn:microsoft.com/office/officeart/2005/8/layout/hierarchy3"/>
    <dgm:cxn modelId="{572D5F32-FFAE-4BF6-AD26-90590FFFA59B}" srcId="{B1F1174C-8F98-4F2E-BC91-940C16E519DE}" destId="{EA3D6B46-34B5-4860-B0FB-11DD85724338}" srcOrd="0" destOrd="0" parTransId="{E28FFB12-8330-4D50-8678-33C149850F48}" sibTransId="{C87E95F3-46AA-45A9-883C-D4564DA05A3C}"/>
    <dgm:cxn modelId="{163BC757-5F20-4F32-B566-8A642B42D117}" srcId="{B1F1174C-8F98-4F2E-BC91-940C16E519DE}" destId="{2684F4ED-CC31-4144-B670-8E16607BDE9F}" srcOrd="1" destOrd="0" parTransId="{4879ADC0-3C01-4758-8895-6A1D6BD54A78}" sibTransId="{2A149F1A-EFE5-4B3D-A2A3-7043FDEE4F28}"/>
    <dgm:cxn modelId="{2E94B91B-177A-8F49-8D53-C20DF8F99729}" type="presOf" srcId="{C5B73DE9-5578-4ACC-9C50-DD8691A1641D}" destId="{20DB9C7E-1BD8-4FB8-95CD-9DE07E5DFF5F}" srcOrd="0" destOrd="0" presId="urn:microsoft.com/office/officeart/2005/8/layout/hierarchy3"/>
    <dgm:cxn modelId="{2C26F86E-F759-447C-9A37-0CB87E797F26}" srcId="{2684F4ED-CC31-4144-B670-8E16607BDE9F}" destId="{EE10793E-8962-4BE6-BC4F-BA5BE87A0335}" srcOrd="2" destOrd="0" parTransId="{045FFDDA-CEFE-4007-9682-3B4D8620A57F}" sibTransId="{0C164F82-8F8F-443D-88C2-19AE92A9DA8D}"/>
    <dgm:cxn modelId="{8C7FE96B-CCEB-0E4C-A687-3553EB802034}" type="presOf" srcId="{EA3D6B46-34B5-4860-B0FB-11DD85724338}" destId="{C1B3759B-CCF2-45AB-BB1E-7F6ED489DE08}" srcOrd="0" destOrd="0" presId="urn:microsoft.com/office/officeart/2005/8/layout/hierarchy3"/>
    <dgm:cxn modelId="{E4F022EF-53E6-4AB9-964A-8A9E0DFE0C21}" srcId="{2684F4ED-CC31-4144-B670-8E16607BDE9F}" destId="{C5B73DE9-5578-4ACC-9C50-DD8691A1641D}" srcOrd="0" destOrd="0" parTransId="{085989F0-F9AC-473F-B093-DFB584F2E1ED}" sibTransId="{E7FBF6F1-0DF2-4838-8AB4-94651CBA0B42}"/>
    <dgm:cxn modelId="{67BEE838-A3CE-8046-94E1-654DCF40E32B}" type="presOf" srcId="{1F9C8C52-F6FD-425B-9D40-65FFEAAE4B35}" destId="{4E322819-1810-490F-8D1E-3AC3F3A2721A}" srcOrd="0" destOrd="0" presId="urn:microsoft.com/office/officeart/2005/8/layout/hierarchy3"/>
    <dgm:cxn modelId="{C976810F-918A-426D-84F1-446F9732E458}" srcId="{EA3D6B46-34B5-4860-B0FB-11DD85724338}" destId="{45C82027-0187-48B9-86A3-03E593D75698}" srcOrd="2" destOrd="0" parTransId="{793BED88-3882-46AF-99BE-34C017230AF3}" sibTransId="{6C59F2BA-0C78-452D-8BF7-1B6BCCFB59E8}"/>
    <dgm:cxn modelId="{076AA51E-5520-774F-922C-B4E2C652DFC2}" type="presOf" srcId="{EA3D6B46-34B5-4860-B0FB-11DD85724338}" destId="{0FA89516-5EB4-43FE-8FB4-E3920D48DE27}" srcOrd="1" destOrd="0" presId="urn:microsoft.com/office/officeart/2005/8/layout/hierarchy3"/>
    <dgm:cxn modelId="{AA48387D-A84F-DF44-8EB4-655BD79BE231}" type="presOf" srcId="{0774D17F-2CDF-4C5C-BA30-C8F64A0D7934}" destId="{6977AC60-5A83-4F83-871E-3ACF10E35712}" srcOrd="0" destOrd="0" presId="urn:microsoft.com/office/officeart/2005/8/layout/hierarchy3"/>
    <dgm:cxn modelId="{646F56A2-CB18-CF4C-820F-67A64C5EE554}" type="presOf" srcId="{2684F4ED-CC31-4144-B670-8E16607BDE9F}" destId="{C4C7B4B4-BAFD-42C5-A21B-3C37780D3920}" srcOrd="0" destOrd="0" presId="urn:microsoft.com/office/officeart/2005/8/layout/hierarchy3"/>
    <dgm:cxn modelId="{C313C519-2E68-A54A-AF9C-11CD6E20695D}" type="presOf" srcId="{6F8BC346-D9EC-46FE-99F8-6E13A052FD12}" destId="{51EE4C87-2CCE-4464-8DF2-6AC3A2CB51D9}" srcOrd="0" destOrd="0" presId="urn:microsoft.com/office/officeart/2005/8/layout/hierarchy3"/>
    <dgm:cxn modelId="{CCCA06D5-8E04-45D4-A7A9-781C872EEB79}" srcId="{EA3D6B46-34B5-4860-B0FB-11DD85724338}" destId="{6F8BC346-D9EC-46FE-99F8-6E13A052FD12}" srcOrd="0" destOrd="0" parTransId="{94F6CDDD-675A-4BF4-8028-99C36A3F4EB2}" sibTransId="{29076314-2CB7-4E9C-B21B-EEF919F497AD}"/>
    <dgm:cxn modelId="{E239EEBC-9718-A343-A0FB-09F6137FDAF4}" type="presOf" srcId="{06AAEF1D-11A6-4EA0-9963-7B644A25F19A}" destId="{28627BAE-7C65-4522-9DA8-6E4273C4E850}" srcOrd="0" destOrd="0" presId="urn:microsoft.com/office/officeart/2005/8/layout/hierarchy3"/>
    <dgm:cxn modelId="{53D99D39-4C4D-4B47-B4DE-EB8B9F6E758F}" type="presOf" srcId="{2684F4ED-CC31-4144-B670-8E16607BDE9F}" destId="{8DC3E5CD-F622-48C8-ADE8-0DAD75FD61F0}" srcOrd="1" destOrd="0" presId="urn:microsoft.com/office/officeart/2005/8/layout/hierarchy3"/>
    <dgm:cxn modelId="{959F119E-0A07-724C-B606-7128C5B441EA}" type="presOf" srcId="{045FFDDA-CEFE-4007-9682-3B4D8620A57F}" destId="{8DF1A1A9-6202-4476-A20A-2816B916E561}" srcOrd="0" destOrd="0" presId="urn:microsoft.com/office/officeart/2005/8/layout/hierarchy3"/>
    <dgm:cxn modelId="{48A010C0-313E-644F-9525-9A6C429A7B75}" type="presOf" srcId="{793BED88-3882-46AF-99BE-34C017230AF3}" destId="{CEB9D5FD-7913-46FF-88E9-85020A6E0D8C}" srcOrd="0" destOrd="0" presId="urn:microsoft.com/office/officeart/2005/8/layout/hierarchy3"/>
    <dgm:cxn modelId="{6446652C-2FAA-4C40-997A-4F7241406C7B}" type="presParOf" srcId="{EDC11DA2-0B2F-41F0-95EE-84D4D2B93088}" destId="{611B1A92-1A0A-41B9-B77A-72ADF72B1914}" srcOrd="0" destOrd="0" presId="urn:microsoft.com/office/officeart/2005/8/layout/hierarchy3"/>
    <dgm:cxn modelId="{CE815105-707F-A04B-B56F-5E6390BE2C9E}" type="presParOf" srcId="{611B1A92-1A0A-41B9-B77A-72ADF72B1914}" destId="{C68D2DD6-3BC4-4534-932E-8702323088BE}" srcOrd="0" destOrd="0" presId="urn:microsoft.com/office/officeart/2005/8/layout/hierarchy3"/>
    <dgm:cxn modelId="{557F4B4B-9E80-3B47-93D8-CA7D8102C9CC}" type="presParOf" srcId="{C68D2DD6-3BC4-4534-932E-8702323088BE}" destId="{C1B3759B-CCF2-45AB-BB1E-7F6ED489DE08}" srcOrd="0" destOrd="0" presId="urn:microsoft.com/office/officeart/2005/8/layout/hierarchy3"/>
    <dgm:cxn modelId="{58FD2D04-CCBF-CB43-92AB-EA2A81FAB577}" type="presParOf" srcId="{C68D2DD6-3BC4-4534-932E-8702323088BE}" destId="{0FA89516-5EB4-43FE-8FB4-E3920D48DE27}" srcOrd="1" destOrd="0" presId="urn:microsoft.com/office/officeart/2005/8/layout/hierarchy3"/>
    <dgm:cxn modelId="{7DF16935-7F9E-964B-A452-AA8C58557B5C}" type="presParOf" srcId="{611B1A92-1A0A-41B9-B77A-72ADF72B1914}" destId="{628DA6E6-47C7-4D39-85A2-2067B43E3991}" srcOrd="1" destOrd="0" presId="urn:microsoft.com/office/officeart/2005/8/layout/hierarchy3"/>
    <dgm:cxn modelId="{1EFEA730-AA96-6F43-BD20-BBB2B11C383F}" type="presParOf" srcId="{628DA6E6-47C7-4D39-85A2-2067B43E3991}" destId="{AB0910CA-2FDB-4B95-BAE6-097050737CDD}" srcOrd="0" destOrd="0" presId="urn:microsoft.com/office/officeart/2005/8/layout/hierarchy3"/>
    <dgm:cxn modelId="{710EB9A1-3FB3-464E-A1C6-24F4BBC3EA56}" type="presParOf" srcId="{628DA6E6-47C7-4D39-85A2-2067B43E3991}" destId="{51EE4C87-2CCE-4464-8DF2-6AC3A2CB51D9}" srcOrd="1" destOrd="0" presId="urn:microsoft.com/office/officeart/2005/8/layout/hierarchy3"/>
    <dgm:cxn modelId="{122BD30C-9F76-EA46-963F-FFED25DD428E}" type="presParOf" srcId="{628DA6E6-47C7-4D39-85A2-2067B43E3991}" destId="{28627BAE-7C65-4522-9DA8-6E4273C4E850}" srcOrd="2" destOrd="0" presId="urn:microsoft.com/office/officeart/2005/8/layout/hierarchy3"/>
    <dgm:cxn modelId="{E0A88C1B-97FB-E34D-85CA-10A058999603}" type="presParOf" srcId="{628DA6E6-47C7-4D39-85A2-2067B43E3991}" destId="{6977AC60-5A83-4F83-871E-3ACF10E35712}" srcOrd="3" destOrd="0" presId="urn:microsoft.com/office/officeart/2005/8/layout/hierarchy3"/>
    <dgm:cxn modelId="{1A34AF53-BF0B-CF49-83AF-6A14F5BD8BB2}" type="presParOf" srcId="{628DA6E6-47C7-4D39-85A2-2067B43E3991}" destId="{CEB9D5FD-7913-46FF-88E9-85020A6E0D8C}" srcOrd="4" destOrd="0" presId="urn:microsoft.com/office/officeart/2005/8/layout/hierarchy3"/>
    <dgm:cxn modelId="{D7F1B9E8-32E0-0846-9841-288992993D90}" type="presParOf" srcId="{628DA6E6-47C7-4D39-85A2-2067B43E3991}" destId="{7A087411-E198-4C7C-A1BE-0EA45481B025}" srcOrd="5" destOrd="0" presId="urn:microsoft.com/office/officeart/2005/8/layout/hierarchy3"/>
    <dgm:cxn modelId="{9E38716C-ABB6-AC41-B80D-FA4FCD930D69}" type="presParOf" srcId="{EDC11DA2-0B2F-41F0-95EE-84D4D2B93088}" destId="{15A68208-DB9B-47AB-A964-7BB5B76D9A30}" srcOrd="1" destOrd="0" presId="urn:microsoft.com/office/officeart/2005/8/layout/hierarchy3"/>
    <dgm:cxn modelId="{50264266-2E83-8A49-95B3-6DCD3DCFAC63}" type="presParOf" srcId="{15A68208-DB9B-47AB-A964-7BB5B76D9A30}" destId="{479CAB96-EC38-45AF-A1FE-7088AF3338A1}" srcOrd="0" destOrd="0" presId="urn:microsoft.com/office/officeart/2005/8/layout/hierarchy3"/>
    <dgm:cxn modelId="{9C089CBB-F5CF-8B49-A580-BEF1F4D0F8B3}" type="presParOf" srcId="{479CAB96-EC38-45AF-A1FE-7088AF3338A1}" destId="{C4C7B4B4-BAFD-42C5-A21B-3C37780D3920}" srcOrd="0" destOrd="0" presId="urn:microsoft.com/office/officeart/2005/8/layout/hierarchy3"/>
    <dgm:cxn modelId="{3BBC7ADA-2319-A548-836F-FDB0B6C1BEDA}" type="presParOf" srcId="{479CAB96-EC38-45AF-A1FE-7088AF3338A1}" destId="{8DC3E5CD-F622-48C8-ADE8-0DAD75FD61F0}" srcOrd="1" destOrd="0" presId="urn:microsoft.com/office/officeart/2005/8/layout/hierarchy3"/>
    <dgm:cxn modelId="{8D770AB8-F02E-4940-9E1B-450C203DA8D1}" type="presParOf" srcId="{15A68208-DB9B-47AB-A964-7BB5B76D9A30}" destId="{E6234FA8-4EB6-4C2C-8BF8-E0A7710C9AC7}" srcOrd="1" destOrd="0" presId="urn:microsoft.com/office/officeart/2005/8/layout/hierarchy3"/>
    <dgm:cxn modelId="{DE4EBEC9-5A2C-F045-ABBC-E4E92287E3E8}" type="presParOf" srcId="{E6234FA8-4EB6-4C2C-8BF8-E0A7710C9AC7}" destId="{A1287C10-2E27-4043-803E-F9154FFC3244}" srcOrd="0" destOrd="0" presId="urn:microsoft.com/office/officeart/2005/8/layout/hierarchy3"/>
    <dgm:cxn modelId="{4E143796-F4C4-C049-A843-2C9EAD48243F}" type="presParOf" srcId="{E6234FA8-4EB6-4C2C-8BF8-E0A7710C9AC7}" destId="{20DB9C7E-1BD8-4FB8-95CD-9DE07E5DFF5F}" srcOrd="1" destOrd="0" presId="urn:microsoft.com/office/officeart/2005/8/layout/hierarchy3"/>
    <dgm:cxn modelId="{E1D8F464-8564-2E4A-B664-0A00E267A538}" type="presParOf" srcId="{E6234FA8-4EB6-4C2C-8BF8-E0A7710C9AC7}" destId="{D859456E-E9DE-4D33-84A2-5FFC21E43AA2}" srcOrd="2" destOrd="0" presId="urn:microsoft.com/office/officeart/2005/8/layout/hierarchy3"/>
    <dgm:cxn modelId="{43A706B7-916D-984B-9B8E-81743B2B9149}" type="presParOf" srcId="{E6234FA8-4EB6-4C2C-8BF8-E0A7710C9AC7}" destId="{4E322819-1810-490F-8D1E-3AC3F3A2721A}" srcOrd="3" destOrd="0" presId="urn:microsoft.com/office/officeart/2005/8/layout/hierarchy3"/>
    <dgm:cxn modelId="{3082DCC0-D75D-DA4D-A9AF-4CBB8B71E338}" type="presParOf" srcId="{E6234FA8-4EB6-4C2C-8BF8-E0A7710C9AC7}" destId="{8DF1A1A9-6202-4476-A20A-2816B916E561}" srcOrd="4" destOrd="0" presId="urn:microsoft.com/office/officeart/2005/8/layout/hierarchy3"/>
    <dgm:cxn modelId="{A049D3F4-E856-8C4E-9FC2-E6EB46C5DE22}" type="presParOf" srcId="{E6234FA8-4EB6-4C2C-8BF8-E0A7710C9AC7}" destId="{CBD14C65-C9BD-4D34-A3DF-63FBF359B81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6FB040-3DB3-45EF-BC3D-D787C14AD48D}" type="doc">
      <dgm:prSet loTypeId="urn:microsoft.com/office/officeart/2005/8/layout/hierarchy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405EC2D-EAB1-4EFA-94F7-5B9C353FABB4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021FA7A9-E478-40D8-ABE2-E05ED82FF197}" type="parTrans" cxnId="{0662759B-C05F-4DBB-859B-5522CB31BB0E}">
      <dgm:prSet/>
      <dgm:spPr/>
      <dgm:t>
        <a:bodyPr/>
        <a:lstStyle/>
        <a:p>
          <a:endParaRPr lang="en-US"/>
        </a:p>
      </dgm:t>
    </dgm:pt>
    <dgm:pt modelId="{49ADC776-9B3B-462C-B567-120DFA84F6E3}" type="sibTrans" cxnId="{0662759B-C05F-4DBB-859B-5522CB31BB0E}">
      <dgm:prSet/>
      <dgm:spPr/>
      <dgm:t>
        <a:bodyPr/>
        <a:lstStyle/>
        <a:p>
          <a:endParaRPr lang="en-US"/>
        </a:p>
      </dgm:t>
    </dgm:pt>
    <dgm:pt modelId="{289CE0F7-48E1-4BCC-9B79-B2F254AFB051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Consumer </a:t>
          </a: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confusion over similarly named strings?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D5CA19E6-6B99-4067-80BD-7F8ED82FCEEE}" type="parTrans" cxnId="{3383F1BF-DC3C-4A6A-9182-E95FB6138CF0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ED50E7C4-7A8C-416F-A412-46E3B912491B}" type="sibTrans" cxnId="{3383F1BF-DC3C-4A6A-9182-E95FB6138CF0}">
      <dgm:prSet/>
      <dgm:spPr/>
      <dgm:t>
        <a:bodyPr/>
        <a:lstStyle/>
        <a:p>
          <a:endParaRPr lang="en-US"/>
        </a:p>
      </dgm:t>
    </dgm:pt>
    <dgm:pt modelId="{E17D079D-134B-43DD-8F0F-09DA387847E1}">
      <dgm:prSet phldrT="[Text]"/>
      <dgm:spPr/>
      <dgm:t>
        <a:bodyPr/>
        <a:lstStyle/>
        <a:p>
          <a:r>
            <a:rPr lang="en-US" b="1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3ED8B50F-CE75-44DC-97B5-9429C3CDAA86}" type="parTrans" cxnId="{C1B09FA7-C0D5-4610-B458-BAAC17A30712}">
      <dgm:prSet/>
      <dgm:spPr/>
      <dgm:t>
        <a:bodyPr/>
        <a:lstStyle/>
        <a:p>
          <a:endParaRPr lang="en-US"/>
        </a:p>
      </dgm:t>
    </dgm:pt>
    <dgm:pt modelId="{25308E98-1990-4391-95FE-58AFB95F8DAC}" type="sibTrans" cxnId="{C1B09FA7-C0D5-4610-B458-BAAC17A30712}">
      <dgm:prSet/>
      <dgm:spPr/>
      <dgm:t>
        <a:bodyPr/>
        <a:lstStyle/>
        <a:p>
          <a:endParaRPr lang="en-US"/>
        </a:p>
      </dgm:t>
    </dgm:pt>
    <dgm:pt modelId="{B4843684-389E-4DD2-8388-AACD652BF85C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Has the low participation of developing countries in the new </a:t>
          </a:r>
          <a:r>
            <a:rPr lang="en-US" sz="1600" dirty="0" err="1" smtClean="0">
              <a:latin typeface="Source Sans Pro" charset="0"/>
              <a:ea typeface="Source Sans Pro" charset="0"/>
              <a:cs typeface="Source Sans Pro" charset="0"/>
            </a:rPr>
            <a:t>gTLD</a:t>
          </a: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 process impacted the public’s trust and willingness to use new gTLDs? 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2E5B66FB-6114-4035-9E6F-0CEB28A8418E}" type="parTrans" cxnId="{2F950462-D1C4-42DC-A7BE-3D52E3005278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C5C2B0C1-CF67-4DB6-9AB8-1C41733CA413}" type="sibTrans" cxnId="{2F950462-D1C4-42DC-A7BE-3D52E3005278}">
      <dgm:prSet/>
      <dgm:spPr/>
      <dgm:t>
        <a:bodyPr/>
        <a:lstStyle/>
        <a:p>
          <a:endParaRPr lang="en-US"/>
        </a:p>
      </dgm:t>
    </dgm:pt>
    <dgm:pt modelId="{EB170DF4-263D-491C-980D-AE1C42C7E610}">
      <dgm:prSet phldrT="[Text]" custT="1"/>
      <dgm:spPr/>
      <dgm:t>
        <a:bodyPr/>
        <a:lstStyle/>
        <a:p>
          <a:endParaRPr lang="en-US" sz="1100" dirty="0" smtClean="0">
            <a:latin typeface="Source Sans Pro" charset="0"/>
            <a:ea typeface="Source Sans Pro" charset="0"/>
            <a:cs typeface="Source Sans Pro" charset="0"/>
          </a:endParaRPr>
        </a:p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Botnets</a:t>
          </a:r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, pharming, phishing, malware</a:t>
          </a:r>
        </a:p>
        <a:p>
          <a:endParaRPr lang="en-US" sz="900" dirty="0" smtClean="0">
            <a:latin typeface="Source Sans Pro" charset="0"/>
            <a:ea typeface="Source Sans Pro" charset="0"/>
            <a:cs typeface="Source Sans Pro" charset="0"/>
          </a:endParaRPr>
        </a:p>
      </dgm:t>
    </dgm:pt>
    <dgm:pt modelId="{C8E77950-6660-4DE5-B162-AE490AF0ABF8}" type="parTrans" cxnId="{87A4C08F-18BD-4B31-8755-F181762D54BE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8D0C0B09-F29F-4FB0-A630-542811F11593}" type="sibTrans" cxnId="{87A4C08F-18BD-4B31-8755-F181762D54BE}">
      <dgm:prSet/>
      <dgm:spPr/>
      <dgm:t>
        <a:bodyPr/>
        <a:lstStyle/>
        <a:p>
          <a:endParaRPr lang="en-US"/>
        </a:p>
      </dgm:t>
    </dgm:pt>
    <dgm:pt modelId="{C27FFC70-45ED-43F1-B43A-5C9E5B7E69B9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Comparison of level of abuse and  abuse policies in legacy and new gTLDs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DA10A1B5-9851-45A8-81D7-1A23DF01D9F2}" type="parTrans" cxnId="{05271FD8-1F61-4DC8-ADBB-72D0B201F1A2}">
      <dgm:prSet/>
      <dgm:spPr/>
      <dgm:t>
        <a:bodyPr/>
        <a:lstStyle/>
        <a:p>
          <a:endParaRPr lang="en-US">
            <a:latin typeface="Source Sans Pro" charset="0"/>
            <a:ea typeface="Source Sans Pro" charset="0"/>
            <a:cs typeface="Source Sans Pro" charset="0"/>
          </a:endParaRPr>
        </a:p>
      </dgm:t>
    </dgm:pt>
    <dgm:pt modelId="{318F7004-A482-48A4-A489-1CF4D86B36B8}" type="sibTrans" cxnId="{05271FD8-1F61-4DC8-ADBB-72D0B201F1A2}">
      <dgm:prSet/>
      <dgm:spPr/>
      <dgm:t>
        <a:bodyPr/>
        <a:lstStyle/>
        <a:p>
          <a:endParaRPr lang="en-US"/>
        </a:p>
      </dgm:t>
    </dgm:pt>
    <dgm:pt modelId="{6BC362F4-1B16-44D2-B70E-837ED72F7325}" type="pres">
      <dgm:prSet presAssocID="{976FB040-3DB3-45EF-BC3D-D787C14AD48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29C721-F496-49F6-9C06-9821126E4180}" type="pres">
      <dgm:prSet presAssocID="{5405EC2D-EAB1-4EFA-94F7-5B9C353FABB4}" presName="root" presStyleCnt="0"/>
      <dgm:spPr/>
    </dgm:pt>
    <dgm:pt modelId="{DFA81345-EA17-44D6-A8A4-0A32D8C9DA35}" type="pres">
      <dgm:prSet presAssocID="{5405EC2D-EAB1-4EFA-94F7-5B9C353FABB4}" presName="rootComposite" presStyleCnt="0"/>
      <dgm:spPr/>
    </dgm:pt>
    <dgm:pt modelId="{69BE408B-2E4D-450D-BD73-7EC62803663B}" type="pres">
      <dgm:prSet presAssocID="{5405EC2D-EAB1-4EFA-94F7-5B9C353FABB4}" presName="rootText" presStyleLbl="node1" presStyleIdx="0" presStyleCnt="2"/>
      <dgm:spPr/>
      <dgm:t>
        <a:bodyPr/>
        <a:lstStyle/>
        <a:p>
          <a:endParaRPr lang="en-US"/>
        </a:p>
      </dgm:t>
    </dgm:pt>
    <dgm:pt modelId="{FAA046DA-FA06-4452-8E70-D9F49E49E92F}" type="pres">
      <dgm:prSet presAssocID="{5405EC2D-EAB1-4EFA-94F7-5B9C353FABB4}" presName="rootConnector" presStyleLbl="node1" presStyleIdx="0" presStyleCnt="2"/>
      <dgm:spPr/>
      <dgm:t>
        <a:bodyPr/>
        <a:lstStyle/>
        <a:p>
          <a:endParaRPr lang="en-US"/>
        </a:p>
      </dgm:t>
    </dgm:pt>
    <dgm:pt modelId="{0450F061-EE18-4B5E-8E28-87C303E7AA56}" type="pres">
      <dgm:prSet presAssocID="{5405EC2D-EAB1-4EFA-94F7-5B9C353FABB4}" presName="childShape" presStyleCnt="0"/>
      <dgm:spPr/>
    </dgm:pt>
    <dgm:pt modelId="{1B91AC02-5030-4C9B-800F-9536E469B114}" type="pres">
      <dgm:prSet presAssocID="{D5CA19E6-6B99-4067-80BD-7F8ED82FCEEE}" presName="Name13" presStyleLbl="parChTrans1D2" presStyleIdx="0" presStyleCnt="4"/>
      <dgm:spPr/>
      <dgm:t>
        <a:bodyPr/>
        <a:lstStyle/>
        <a:p>
          <a:endParaRPr lang="en-US"/>
        </a:p>
      </dgm:t>
    </dgm:pt>
    <dgm:pt modelId="{7B9126B0-48EE-421D-A382-D84FCF668E81}" type="pres">
      <dgm:prSet presAssocID="{289CE0F7-48E1-4BCC-9B79-B2F254AFB05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658DE-C681-4641-A14C-7A574FB14407}" type="pres">
      <dgm:prSet presAssocID="{C8E77950-6660-4DE5-B162-AE490AF0ABF8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B92269F-BC95-43EC-89FD-1108371D628A}" type="pres">
      <dgm:prSet presAssocID="{EB170DF4-263D-491C-980D-AE1C42C7E610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891AA3-D6E4-4F40-B5E5-45CB89175C08}" type="pres">
      <dgm:prSet presAssocID="{DA10A1B5-9851-45A8-81D7-1A23DF01D9F2}" presName="Name13" presStyleLbl="parChTrans1D2" presStyleIdx="2" presStyleCnt="4"/>
      <dgm:spPr/>
    </dgm:pt>
    <dgm:pt modelId="{E13CE6A0-27F0-449A-A010-3799812F4F3B}" type="pres">
      <dgm:prSet presAssocID="{C27FFC70-45ED-43F1-B43A-5C9E5B7E69B9}" presName="childText" presStyleLbl="bgAcc1" presStyleIdx="2" presStyleCnt="4" custScaleX="98398" custScaleY="1147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2D713-5D5E-4DA4-9BE7-2D21F6E71333}" type="pres">
      <dgm:prSet presAssocID="{E17D079D-134B-43DD-8F0F-09DA387847E1}" presName="root" presStyleCnt="0"/>
      <dgm:spPr/>
    </dgm:pt>
    <dgm:pt modelId="{02EFF7AB-98CE-4FE6-B1B9-C16B13964B1F}" type="pres">
      <dgm:prSet presAssocID="{E17D079D-134B-43DD-8F0F-09DA387847E1}" presName="rootComposite" presStyleCnt="0"/>
      <dgm:spPr/>
    </dgm:pt>
    <dgm:pt modelId="{88F54600-A9A4-4CC9-91EE-33DF5B6B29F8}" type="pres">
      <dgm:prSet presAssocID="{E17D079D-134B-43DD-8F0F-09DA387847E1}" presName="rootText" presStyleLbl="node1" presStyleIdx="1" presStyleCnt="2"/>
      <dgm:spPr/>
      <dgm:t>
        <a:bodyPr/>
        <a:lstStyle/>
        <a:p>
          <a:endParaRPr lang="en-US"/>
        </a:p>
      </dgm:t>
    </dgm:pt>
    <dgm:pt modelId="{12D1C1F7-680E-468F-8685-54DFE20580CB}" type="pres">
      <dgm:prSet presAssocID="{E17D079D-134B-43DD-8F0F-09DA387847E1}" presName="rootConnector" presStyleLbl="node1" presStyleIdx="1" presStyleCnt="2"/>
      <dgm:spPr/>
      <dgm:t>
        <a:bodyPr/>
        <a:lstStyle/>
        <a:p>
          <a:endParaRPr lang="en-US"/>
        </a:p>
      </dgm:t>
    </dgm:pt>
    <dgm:pt modelId="{363C2D3D-4269-42E4-9B97-75AB3DE14ADD}" type="pres">
      <dgm:prSet presAssocID="{E17D079D-134B-43DD-8F0F-09DA387847E1}" presName="childShape" presStyleCnt="0"/>
      <dgm:spPr/>
    </dgm:pt>
    <dgm:pt modelId="{8018CEB1-E322-4B2E-B07D-24B995779B86}" type="pres">
      <dgm:prSet presAssocID="{2E5B66FB-6114-4035-9E6F-0CEB28A8418E}" presName="Name13" presStyleLbl="parChTrans1D2" presStyleIdx="3" presStyleCnt="4"/>
      <dgm:spPr/>
      <dgm:t>
        <a:bodyPr/>
        <a:lstStyle/>
        <a:p>
          <a:endParaRPr lang="en-US"/>
        </a:p>
      </dgm:t>
    </dgm:pt>
    <dgm:pt modelId="{7EA08154-F80F-4F6F-8C4F-14AEEEE973DD}" type="pres">
      <dgm:prSet presAssocID="{B4843684-389E-4DD2-8388-AACD652BF85C}" presName="childText" presStyleLbl="bgAcc1" presStyleIdx="3" presStyleCnt="4" custScaleX="134361" custScaleY="2496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7492E8-51EF-9F4F-B225-D700D88E5F57}" type="presOf" srcId="{E17D079D-134B-43DD-8F0F-09DA387847E1}" destId="{12D1C1F7-680E-468F-8685-54DFE20580CB}" srcOrd="1" destOrd="0" presId="urn:microsoft.com/office/officeart/2005/8/layout/hierarchy3"/>
    <dgm:cxn modelId="{00211CBD-85D2-4947-86C7-40DA9D43233D}" type="presOf" srcId="{D5CA19E6-6B99-4067-80BD-7F8ED82FCEEE}" destId="{1B91AC02-5030-4C9B-800F-9536E469B114}" srcOrd="0" destOrd="0" presId="urn:microsoft.com/office/officeart/2005/8/layout/hierarchy3"/>
    <dgm:cxn modelId="{0662759B-C05F-4DBB-859B-5522CB31BB0E}" srcId="{976FB040-3DB3-45EF-BC3D-D787C14AD48D}" destId="{5405EC2D-EAB1-4EFA-94F7-5B9C353FABB4}" srcOrd="0" destOrd="0" parTransId="{021FA7A9-E478-40D8-ABE2-E05ED82FF197}" sibTransId="{49ADC776-9B3B-462C-B567-120DFA84F6E3}"/>
    <dgm:cxn modelId="{8BB10C5B-E017-1844-AAF9-AF8A51143D5D}" type="presOf" srcId="{E17D079D-134B-43DD-8F0F-09DA387847E1}" destId="{88F54600-A9A4-4CC9-91EE-33DF5B6B29F8}" srcOrd="0" destOrd="0" presId="urn:microsoft.com/office/officeart/2005/8/layout/hierarchy3"/>
    <dgm:cxn modelId="{2F950462-D1C4-42DC-A7BE-3D52E3005278}" srcId="{E17D079D-134B-43DD-8F0F-09DA387847E1}" destId="{B4843684-389E-4DD2-8388-AACD652BF85C}" srcOrd="0" destOrd="0" parTransId="{2E5B66FB-6114-4035-9E6F-0CEB28A8418E}" sibTransId="{C5C2B0C1-CF67-4DB6-9AB8-1C41733CA413}"/>
    <dgm:cxn modelId="{ADFE964D-6A29-F44C-ADC4-72E41C1AC1CA}" type="presOf" srcId="{5405EC2D-EAB1-4EFA-94F7-5B9C353FABB4}" destId="{FAA046DA-FA06-4452-8E70-D9F49E49E92F}" srcOrd="1" destOrd="0" presId="urn:microsoft.com/office/officeart/2005/8/layout/hierarchy3"/>
    <dgm:cxn modelId="{05271FD8-1F61-4DC8-ADBB-72D0B201F1A2}" srcId="{5405EC2D-EAB1-4EFA-94F7-5B9C353FABB4}" destId="{C27FFC70-45ED-43F1-B43A-5C9E5B7E69B9}" srcOrd="2" destOrd="0" parTransId="{DA10A1B5-9851-45A8-81D7-1A23DF01D9F2}" sibTransId="{318F7004-A482-48A4-A489-1CF4D86B36B8}"/>
    <dgm:cxn modelId="{40850A63-99A5-354A-9D2C-9B2DD8EE167D}" type="presOf" srcId="{DA10A1B5-9851-45A8-81D7-1A23DF01D9F2}" destId="{FD891AA3-D6E4-4F40-B5E5-45CB89175C08}" srcOrd="0" destOrd="0" presId="urn:microsoft.com/office/officeart/2005/8/layout/hierarchy3"/>
    <dgm:cxn modelId="{55BCB1D7-5760-B948-81BD-AF6C516F2E81}" type="presOf" srcId="{289CE0F7-48E1-4BCC-9B79-B2F254AFB051}" destId="{7B9126B0-48EE-421D-A382-D84FCF668E81}" srcOrd="0" destOrd="0" presId="urn:microsoft.com/office/officeart/2005/8/layout/hierarchy3"/>
    <dgm:cxn modelId="{6E8391EB-25BE-C14A-AFE9-2360C7984131}" type="presOf" srcId="{C27FFC70-45ED-43F1-B43A-5C9E5B7E69B9}" destId="{E13CE6A0-27F0-449A-A010-3799812F4F3B}" srcOrd="0" destOrd="0" presId="urn:microsoft.com/office/officeart/2005/8/layout/hierarchy3"/>
    <dgm:cxn modelId="{87A4C08F-18BD-4B31-8755-F181762D54BE}" srcId="{5405EC2D-EAB1-4EFA-94F7-5B9C353FABB4}" destId="{EB170DF4-263D-491C-980D-AE1C42C7E610}" srcOrd="1" destOrd="0" parTransId="{C8E77950-6660-4DE5-B162-AE490AF0ABF8}" sibTransId="{8D0C0B09-F29F-4FB0-A630-542811F11593}"/>
    <dgm:cxn modelId="{C6DCCB67-222C-734B-83A5-F215AEBE8E13}" type="presOf" srcId="{2E5B66FB-6114-4035-9E6F-0CEB28A8418E}" destId="{8018CEB1-E322-4B2E-B07D-24B995779B86}" srcOrd="0" destOrd="0" presId="urn:microsoft.com/office/officeart/2005/8/layout/hierarchy3"/>
    <dgm:cxn modelId="{9DD0CB7C-D6FF-154B-A459-0A12B2B918BE}" type="presOf" srcId="{976FB040-3DB3-45EF-BC3D-D787C14AD48D}" destId="{6BC362F4-1B16-44D2-B70E-837ED72F7325}" srcOrd="0" destOrd="0" presId="urn:microsoft.com/office/officeart/2005/8/layout/hierarchy3"/>
    <dgm:cxn modelId="{B8916E6B-7CE4-BA4F-BFAE-7AE2619E9CEF}" type="presOf" srcId="{EB170DF4-263D-491C-980D-AE1C42C7E610}" destId="{7B92269F-BC95-43EC-89FD-1108371D628A}" srcOrd="0" destOrd="0" presId="urn:microsoft.com/office/officeart/2005/8/layout/hierarchy3"/>
    <dgm:cxn modelId="{207B6754-5EBF-7649-9BE2-1CE7B6A7079D}" type="presOf" srcId="{B4843684-389E-4DD2-8388-AACD652BF85C}" destId="{7EA08154-F80F-4F6F-8C4F-14AEEEE973DD}" srcOrd="0" destOrd="0" presId="urn:microsoft.com/office/officeart/2005/8/layout/hierarchy3"/>
    <dgm:cxn modelId="{3DDF80E5-6201-624B-8D73-DD6E6AA42949}" type="presOf" srcId="{5405EC2D-EAB1-4EFA-94F7-5B9C353FABB4}" destId="{69BE408B-2E4D-450D-BD73-7EC62803663B}" srcOrd="0" destOrd="0" presId="urn:microsoft.com/office/officeart/2005/8/layout/hierarchy3"/>
    <dgm:cxn modelId="{DB38140D-118C-CF46-A275-19E581D86334}" type="presOf" srcId="{C8E77950-6660-4DE5-B162-AE490AF0ABF8}" destId="{9A5658DE-C681-4641-A14C-7A574FB14407}" srcOrd="0" destOrd="0" presId="urn:microsoft.com/office/officeart/2005/8/layout/hierarchy3"/>
    <dgm:cxn modelId="{3383F1BF-DC3C-4A6A-9182-E95FB6138CF0}" srcId="{5405EC2D-EAB1-4EFA-94F7-5B9C353FABB4}" destId="{289CE0F7-48E1-4BCC-9B79-B2F254AFB051}" srcOrd="0" destOrd="0" parTransId="{D5CA19E6-6B99-4067-80BD-7F8ED82FCEEE}" sibTransId="{ED50E7C4-7A8C-416F-A412-46E3B912491B}"/>
    <dgm:cxn modelId="{C1B09FA7-C0D5-4610-B458-BAAC17A30712}" srcId="{976FB040-3DB3-45EF-BC3D-D787C14AD48D}" destId="{E17D079D-134B-43DD-8F0F-09DA387847E1}" srcOrd="1" destOrd="0" parTransId="{3ED8B50F-CE75-44DC-97B5-9429C3CDAA86}" sibTransId="{25308E98-1990-4391-95FE-58AFB95F8DAC}"/>
    <dgm:cxn modelId="{A6D01B43-EB19-F94A-979E-BD673ADDFE22}" type="presParOf" srcId="{6BC362F4-1B16-44D2-B70E-837ED72F7325}" destId="{BB29C721-F496-49F6-9C06-9821126E4180}" srcOrd="0" destOrd="0" presId="urn:microsoft.com/office/officeart/2005/8/layout/hierarchy3"/>
    <dgm:cxn modelId="{4D2D18A1-115F-254D-B28B-38DCD0597DCC}" type="presParOf" srcId="{BB29C721-F496-49F6-9C06-9821126E4180}" destId="{DFA81345-EA17-44D6-A8A4-0A32D8C9DA35}" srcOrd="0" destOrd="0" presId="urn:microsoft.com/office/officeart/2005/8/layout/hierarchy3"/>
    <dgm:cxn modelId="{A142451C-94FC-1A44-A4DE-369A69067E2D}" type="presParOf" srcId="{DFA81345-EA17-44D6-A8A4-0A32D8C9DA35}" destId="{69BE408B-2E4D-450D-BD73-7EC62803663B}" srcOrd="0" destOrd="0" presId="urn:microsoft.com/office/officeart/2005/8/layout/hierarchy3"/>
    <dgm:cxn modelId="{092EB54B-F2FD-914D-AEC2-802B634863A9}" type="presParOf" srcId="{DFA81345-EA17-44D6-A8A4-0A32D8C9DA35}" destId="{FAA046DA-FA06-4452-8E70-D9F49E49E92F}" srcOrd="1" destOrd="0" presId="urn:microsoft.com/office/officeart/2005/8/layout/hierarchy3"/>
    <dgm:cxn modelId="{F3F9E5BD-33D3-4448-B9C9-A361145D9885}" type="presParOf" srcId="{BB29C721-F496-49F6-9C06-9821126E4180}" destId="{0450F061-EE18-4B5E-8E28-87C303E7AA56}" srcOrd="1" destOrd="0" presId="urn:microsoft.com/office/officeart/2005/8/layout/hierarchy3"/>
    <dgm:cxn modelId="{9962AF32-A63A-4741-BF9A-133AC6B970D9}" type="presParOf" srcId="{0450F061-EE18-4B5E-8E28-87C303E7AA56}" destId="{1B91AC02-5030-4C9B-800F-9536E469B114}" srcOrd="0" destOrd="0" presId="urn:microsoft.com/office/officeart/2005/8/layout/hierarchy3"/>
    <dgm:cxn modelId="{E41AC3D8-8092-E644-ACA1-23126D7CD402}" type="presParOf" srcId="{0450F061-EE18-4B5E-8E28-87C303E7AA56}" destId="{7B9126B0-48EE-421D-A382-D84FCF668E81}" srcOrd="1" destOrd="0" presId="urn:microsoft.com/office/officeart/2005/8/layout/hierarchy3"/>
    <dgm:cxn modelId="{0F60FCC7-A843-D540-8E14-D35D7BAA30D7}" type="presParOf" srcId="{0450F061-EE18-4B5E-8E28-87C303E7AA56}" destId="{9A5658DE-C681-4641-A14C-7A574FB14407}" srcOrd="2" destOrd="0" presId="urn:microsoft.com/office/officeart/2005/8/layout/hierarchy3"/>
    <dgm:cxn modelId="{70116D50-F3EB-A242-8EA5-D7A16C747044}" type="presParOf" srcId="{0450F061-EE18-4B5E-8E28-87C303E7AA56}" destId="{7B92269F-BC95-43EC-89FD-1108371D628A}" srcOrd="3" destOrd="0" presId="urn:microsoft.com/office/officeart/2005/8/layout/hierarchy3"/>
    <dgm:cxn modelId="{F84B47A8-DA86-704A-A09F-620874563F26}" type="presParOf" srcId="{0450F061-EE18-4B5E-8E28-87C303E7AA56}" destId="{FD891AA3-D6E4-4F40-B5E5-45CB89175C08}" srcOrd="4" destOrd="0" presId="urn:microsoft.com/office/officeart/2005/8/layout/hierarchy3"/>
    <dgm:cxn modelId="{BD5F81D9-DA60-D145-9159-7215F65B4DC3}" type="presParOf" srcId="{0450F061-EE18-4B5E-8E28-87C303E7AA56}" destId="{E13CE6A0-27F0-449A-A010-3799812F4F3B}" srcOrd="5" destOrd="0" presId="urn:microsoft.com/office/officeart/2005/8/layout/hierarchy3"/>
    <dgm:cxn modelId="{7BD2F82D-CC18-644E-8C5C-F313D5818509}" type="presParOf" srcId="{6BC362F4-1B16-44D2-B70E-837ED72F7325}" destId="{31E2D713-5D5E-4DA4-9BE7-2D21F6E71333}" srcOrd="1" destOrd="0" presId="urn:microsoft.com/office/officeart/2005/8/layout/hierarchy3"/>
    <dgm:cxn modelId="{E333F3B9-321D-1347-B3FB-DF6AA0A6E4B7}" type="presParOf" srcId="{31E2D713-5D5E-4DA4-9BE7-2D21F6E71333}" destId="{02EFF7AB-98CE-4FE6-B1B9-C16B13964B1F}" srcOrd="0" destOrd="0" presId="urn:microsoft.com/office/officeart/2005/8/layout/hierarchy3"/>
    <dgm:cxn modelId="{E28BF2CF-9095-434F-BA1B-2DA5F62B45DB}" type="presParOf" srcId="{02EFF7AB-98CE-4FE6-B1B9-C16B13964B1F}" destId="{88F54600-A9A4-4CC9-91EE-33DF5B6B29F8}" srcOrd="0" destOrd="0" presId="urn:microsoft.com/office/officeart/2005/8/layout/hierarchy3"/>
    <dgm:cxn modelId="{EB6E53CC-7A02-C446-B187-FE5D87EDC378}" type="presParOf" srcId="{02EFF7AB-98CE-4FE6-B1B9-C16B13964B1F}" destId="{12D1C1F7-680E-468F-8685-54DFE20580CB}" srcOrd="1" destOrd="0" presId="urn:microsoft.com/office/officeart/2005/8/layout/hierarchy3"/>
    <dgm:cxn modelId="{D5ECD797-2B69-0548-9519-B0DCFC8CA81F}" type="presParOf" srcId="{31E2D713-5D5E-4DA4-9BE7-2D21F6E71333}" destId="{363C2D3D-4269-42E4-9B97-75AB3DE14ADD}" srcOrd="1" destOrd="0" presId="urn:microsoft.com/office/officeart/2005/8/layout/hierarchy3"/>
    <dgm:cxn modelId="{50BB093B-BEA8-D240-AF27-2B9EF9F0BBD4}" type="presParOf" srcId="{363C2D3D-4269-42E4-9B97-75AB3DE14ADD}" destId="{8018CEB1-E322-4B2E-B07D-24B995779B86}" srcOrd="0" destOrd="0" presId="urn:microsoft.com/office/officeart/2005/8/layout/hierarchy3"/>
    <dgm:cxn modelId="{EBE61FA7-DFE8-8A48-9B30-025847E324C1}" type="presParOf" srcId="{363C2D3D-4269-42E4-9B97-75AB3DE14ADD}" destId="{7EA08154-F80F-4F6F-8C4F-14AEEEE973D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9929C8-10D8-47A4-97F2-2B6818283727}" type="doc">
      <dgm:prSet loTypeId="urn:microsoft.com/office/officeart/2005/8/layout/hierarchy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3E63BB3-BEF9-4FAC-B21C-8EDF740DF0D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2200" b="1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sz="2200" b="1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8AE7FA97-12DE-471E-86C3-0AFC94E89AC8}" type="parTrans" cxnId="{EC62476D-84F7-4FCD-AB12-DD0DAB1FB783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80620FA1-BF7D-404B-B33E-119C3307FD76}" type="sibTrans" cxnId="{EC62476D-84F7-4FCD-AB12-DD0DAB1FB783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4DB1C3F3-EBC0-475D-BF27-E462AD37E325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Pricing models (absence of restrictions)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58D5489D-62E5-4441-AB53-BEFC4053B7EC}" type="parTrans" cxnId="{459AEE6B-59E1-4A63-B7FA-C85E2A7AF5A2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16525DE0-83CB-4F5E-9CF1-D1A9A0FE77CD}" type="sibTrans" cxnId="{459AEE6B-59E1-4A63-B7FA-C85E2A7AF5A2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155BFC47-613C-4562-BE70-B8D02E4456E8}">
      <dgm:prSet phldrT="[Text]" custT="1"/>
      <dgm:spPr/>
      <dgm:t>
        <a:bodyPr/>
        <a:lstStyle/>
        <a:p>
          <a:r>
            <a:rPr lang="en-US" sz="1600" dirty="0" smtClean="0">
              <a:latin typeface="Source Sans Pro" charset="0"/>
              <a:ea typeface="Source Sans Pro" charset="0"/>
              <a:cs typeface="Source Sans Pro" charset="0"/>
            </a:rPr>
            <a:t>Rights Protection Mechanisms</a:t>
          </a:r>
          <a:endParaRPr lang="en-US" sz="1600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C7E9EE24-C545-42CE-A734-F66CEE5736CA}" type="parTrans" cxnId="{0E009BCB-A344-43F3-99CB-2891BFA3775B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681E8BDF-0270-4E11-8594-15377A5C76FC}" type="sibTrans" cxnId="{0E009BCB-A344-43F3-99CB-2891BFA3775B}">
      <dgm:prSet/>
      <dgm:spPr/>
      <dgm:t>
        <a:bodyPr/>
        <a:lstStyle/>
        <a:p>
          <a:endParaRPr lang="en-US" sz="1600">
            <a:latin typeface="Source Sans Pro" charset="0"/>
            <a:ea typeface="Source Sans Pro" charset="0"/>
            <a:cs typeface="Source Sans Pro" charset="0"/>
          </a:endParaRPr>
        </a:p>
      </dgm:t>
    </dgm:pt>
    <dgm:pt modelId="{13FF976D-A849-4DE4-A3EC-95149DD1026E}" type="pres">
      <dgm:prSet presAssocID="{779929C8-10D8-47A4-97F2-2B68182837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7DBCD7C-3849-4E03-AD3B-100F00E33535}" type="pres">
      <dgm:prSet presAssocID="{F3E63BB3-BEF9-4FAC-B21C-8EDF740DF0DD}" presName="root" presStyleCnt="0"/>
      <dgm:spPr/>
    </dgm:pt>
    <dgm:pt modelId="{E275B9F3-04F3-4867-AAF3-E6D0A1CC011F}" type="pres">
      <dgm:prSet presAssocID="{F3E63BB3-BEF9-4FAC-B21C-8EDF740DF0DD}" presName="rootComposite" presStyleCnt="0"/>
      <dgm:spPr/>
    </dgm:pt>
    <dgm:pt modelId="{E17EF22E-89EB-490D-81FF-40FF7A879E5B}" type="pres">
      <dgm:prSet presAssocID="{F3E63BB3-BEF9-4FAC-B21C-8EDF740DF0DD}" presName="rootText" presStyleLbl="node1" presStyleIdx="0" presStyleCnt="1"/>
      <dgm:spPr/>
      <dgm:t>
        <a:bodyPr/>
        <a:lstStyle/>
        <a:p>
          <a:endParaRPr lang="en-US"/>
        </a:p>
      </dgm:t>
    </dgm:pt>
    <dgm:pt modelId="{30EAD1D6-7699-4E05-9864-7D5A30A5B434}" type="pres">
      <dgm:prSet presAssocID="{F3E63BB3-BEF9-4FAC-B21C-8EDF740DF0DD}" presName="rootConnector" presStyleLbl="node1" presStyleIdx="0" presStyleCnt="1"/>
      <dgm:spPr/>
      <dgm:t>
        <a:bodyPr/>
        <a:lstStyle/>
        <a:p>
          <a:endParaRPr lang="en-US"/>
        </a:p>
      </dgm:t>
    </dgm:pt>
    <dgm:pt modelId="{2E74964C-C0BC-4614-82EA-55BC9D0E8858}" type="pres">
      <dgm:prSet presAssocID="{F3E63BB3-BEF9-4FAC-B21C-8EDF740DF0DD}" presName="childShape" presStyleCnt="0"/>
      <dgm:spPr/>
    </dgm:pt>
    <dgm:pt modelId="{79D35FA3-595F-445E-A75F-A4394644FD9F}" type="pres">
      <dgm:prSet presAssocID="{58D5489D-62E5-4441-AB53-BEFC4053B7EC}" presName="Name13" presStyleLbl="parChTrans1D2" presStyleIdx="0" presStyleCnt="2"/>
      <dgm:spPr/>
      <dgm:t>
        <a:bodyPr/>
        <a:lstStyle/>
        <a:p>
          <a:endParaRPr lang="en-US"/>
        </a:p>
      </dgm:t>
    </dgm:pt>
    <dgm:pt modelId="{AF740FBF-EC81-46DC-A0AB-B98C9968D4F2}" type="pres">
      <dgm:prSet presAssocID="{4DB1C3F3-EBC0-475D-BF27-E462AD37E325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A89D-B65F-4DDB-B864-0468D91CCBAC}" type="pres">
      <dgm:prSet presAssocID="{C7E9EE24-C545-42CE-A734-F66CEE5736CA}" presName="Name13" presStyleLbl="parChTrans1D2" presStyleIdx="1" presStyleCnt="2"/>
      <dgm:spPr/>
      <dgm:t>
        <a:bodyPr/>
        <a:lstStyle/>
        <a:p>
          <a:endParaRPr lang="en-US"/>
        </a:p>
      </dgm:t>
    </dgm:pt>
    <dgm:pt modelId="{EACF1534-724D-49C0-8D5D-C2556D428D9F}" type="pres">
      <dgm:prSet presAssocID="{155BFC47-613C-4562-BE70-B8D02E4456E8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6D8080-BCD0-4047-B00B-D7AAE5E11C43}" type="presOf" srcId="{58D5489D-62E5-4441-AB53-BEFC4053B7EC}" destId="{79D35FA3-595F-445E-A75F-A4394644FD9F}" srcOrd="0" destOrd="0" presId="urn:microsoft.com/office/officeart/2005/8/layout/hierarchy3"/>
    <dgm:cxn modelId="{347BAF42-23DA-0D41-9D2D-C130EC1FE900}" type="presOf" srcId="{4DB1C3F3-EBC0-475D-BF27-E462AD37E325}" destId="{AF740FBF-EC81-46DC-A0AB-B98C9968D4F2}" srcOrd="0" destOrd="0" presId="urn:microsoft.com/office/officeart/2005/8/layout/hierarchy3"/>
    <dgm:cxn modelId="{2F91F425-C4A3-3242-81E9-B1C2E1B9B1F4}" type="presOf" srcId="{C7E9EE24-C545-42CE-A734-F66CEE5736CA}" destId="{C9EDA89D-B65F-4DDB-B864-0468D91CCBAC}" srcOrd="0" destOrd="0" presId="urn:microsoft.com/office/officeart/2005/8/layout/hierarchy3"/>
    <dgm:cxn modelId="{9D921759-152C-CC45-A951-EDDA6DB95C82}" type="presOf" srcId="{F3E63BB3-BEF9-4FAC-B21C-8EDF740DF0DD}" destId="{E17EF22E-89EB-490D-81FF-40FF7A879E5B}" srcOrd="0" destOrd="0" presId="urn:microsoft.com/office/officeart/2005/8/layout/hierarchy3"/>
    <dgm:cxn modelId="{EC62476D-84F7-4FCD-AB12-DD0DAB1FB783}" srcId="{779929C8-10D8-47A4-97F2-2B6818283727}" destId="{F3E63BB3-BEF9-4FAC-B21C-8EDF740DF0DD}" srcOrd="0" destOrd="0" parTransId="{8AE7FA97-12DE-471E-86C3-0AFC94E89AC8}" sibTransId="{80620FA1-BF7D-404B-B33E-119C3307FD76}"/>
    <dgm:cxn modelId="{2F18EF5B-E715-FF4D-9846-AB890B383E1A}" type="presOf" srcId="{779929C8-10D8-47A4-97F2-2B6818283727}" destId="{13FF976D-A849-4DE4-A3EC-95149DD1026E}" srcOrd="0" destOrd="0" presId="urn:microsoft.com/office/officeart/2005/8/layout/hierarchy3"/>
    <dgm:cxn modelId="{2F5895DA-1814-8746-A557-6B72D53BCEF3}" type="presOf" srcId="{F3E63BB3-BEF9-4FAC-B21C-8EDF740DF0DD}" destId="{30EAD1D6-7699-4E05-9864-7D5A30A5B434}" srcOrd="1" destOrd="0" presId="urn:microsoft.com/office/officeart/2005/8/layout/hierarchy3"/>
    <dgm:cxn modelId="{A7FE1252-D561-3145-AC0B-F7238402E234}" type="presOf" srcId="{155BFC47-613C-4562-BE70-B8D02E4456E8}" destId="{EACF1534-724D-49C0-8D5D-C2556D428D9F}" srcOrd="0" destOrd="0" presId="urn:microsoft.com/office/officeart/2005/8/layout/hierarchy3"/>
    <dgm:cxn modelId="{459AEE6B-59E1-4A63-B7FA-C85E2A7AF5A2}" srcId="{F3E63BB3-BEF9-4FAC-B21C-8EDF740DF0DD}" destId="{4DB1C3F3-EBC0-475D-BF27-E462AD37E325}" srcOrd="0" destOrd="0" parTransId="{58D5489D-62E5-4441-AB53-BEFC4053B7EC}" sibTransId="{16525DE0-83CB-4F5E-9CF1-D1A9A0FE77CD}"/>
    <dgm:cxn modelId="{0E009BCB-A344-43F3-99CB-2891BFA3775B}" srcId="{F3E63BB3-BEF9-4FAC-B21C-8EDF740DF0DD}" destId="{155BFC47-613C-4562-BE70-B8D02E4456E8}" srcOrd="1" destOrd="0" parTransId="{C7E9EE24-C545-42CE-A734-F66CEE5736CA}" sibTransId="{681E8BDF-0270-4E11-8594-15377A5C76FC}"/>
    <dgm:cxn modelId="{84B1199F-ADB6-E14F-BBEE-411E39A259C5}" type="presParOf" srcId="{13FF976D-A849-4DE4-A3EC-95149DD1026E}" destId="{37DBCD7C-3849-4E03-AD3B-100F00E33535}" srcOrd="0" destOrd="0" presId="urn:microsoft.com/office/officeart/2005/8/layout/hierarchy3"/>
    <dgm:cxn modelId="{1B28C942-288E-6A48-A94D-98B9E9DD7CE1}" type="presParOf" srcId="{37DBCD7C-3849-4E03-AD3B-100F00E33535}" destId="{E275B9F3-04F3-4867-AAF3-E6D0A1CC011F}" srcOrd="0" destOrd="0" presId="urn:microsoft.com/office/officeart/2005/8/layout/hierarchy3"/>
    <dgm:cxn modelId="{23C2735B-6604-5D4A-AF0E-F9638F1618CA}" type="presParOf" srcId="{E275B9F3-04F3-4867-AAF3-E6D0A1CC011F}" destId="{E17EF22E-89EB-490D-81FF-40FF7A879E5B}" srcOrd="0" destOrd="0" presId="urn:microsoft.com/office/officeart/2005/8/layout/hierarchy3"/>
    <dgm:cxn modelId="{81F2D430-C376-D746-B272-6B1C4053ABA5}" type="presParOf" srcId="{E275B9F3-04F3-4867-AAF3-E6D0A1CC011F}" destId="{30EAD1D6-7699-4E05-9864-7D5A30A5B434}" srcOrd="1" destOrd="0" presId="urn:microsoft.com/office/officeart/2005/8/layout/hierarchy3"/>
    <dgm:cxn modelId="{2BC16228-A3C4-6F4D-A0E3-6CFFBD2185FA}" type="presParOf" srcId="{37DBCD7C-3849-4E03-AD3B-100F00E33535}" destId="{2E74964C-C0BC-4614-82EA-55BC9D0E8858}" srcOrd="1" destOrd="0" presId="urn:microsoft.com/office/officeart/2005/8/layout/hierarchy3"/>
    <dgm:cxn modelId="{4B1E278E-991B-1449-A3B9-04927F5E33CE}" type="presParOf" srcId="{2E74964C-C0BC-4614-82EA-55BC9D0E8858}" destId="{79D35FA3-595F-445E-A75F-A4394644FD9F}" srcOrd="0" destOrd="0" presId="urn:microsoft.com/office/officeart/2005/8/layout/hierarchy3"/>
    <dgm:cxn modelId="{6B9DDAF4-95FD-0B4B-8EFF-E5685D814B8A}" type="presParOf" srcId="{2E74964C-C0BC-4614-82EA-55BC9D0E8858}" destId="{AF740FBF-EC81-46DC-A0AB-B98C9968D4F2}" srcOrd="1" destOrd="0" presId="urn:microsoft.com/office/officeart/2005/8/layout/hierarchy3"/>
    <dgm:cxn modelId="{C7F90048-6BF9-8D4C-87AD-1C6A0F451DE3}" type="presParOf" srcId="{2E74964C-C0BC-4614-82EA-55BC9D0E8858}" destId="{C9EDA89D-B65F-4DDB-B864-0468D91CCBAC}" srcOrd="2" destOrd="0" presId="urn:microsoft.com/office/officeart/2005/8/layout/hierarchy3"/>
    <dgm:cxn modelId="{EF42B3C4-DFB5-7C45-A343-CB3F97F374E2}" type="presParOf" srcId="{2E74964C-C0BC-4614-82EA-55BC9D0E8858}" destId="{EACF1534-724D-49C0-8D5D-C2556D428D9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537AC-38A2-406D-9952-C75BAECF2306}">
      <dsp:nvSpPr>
        <dsp:cNvPr id="0" name=""/>
        <dsp:cNvSpPr/>
      </dsp:nvSpPr>
      <dsp:spPr>
        <a:xfrm>
          <a:off x="0" y="832154"/>
          <a:ext cx="2486938" cy="14921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Can the public safely navigate to </a:t>
          </a: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use </a:t>
          </a: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new </a:t>
          </a: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and </a:t>
          </a:r>
          <a:r>
            <a:rPr lang="en-US" sz="2200" b="1" kern="1200" dirty="0" err="1" smtClean="0">
              <a:latin typeface="Source Sans Pro" charset="0"/>
              <a:ea typeface="Source Sans Pro" charset="0"/>
              <a:cs typeface="Source Sans Pro" charset="0"/>
            </a:rPr>
            <a:t>gTLDs</a:t>
          </a: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?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0" y="832154"/>
        <a:ext cx="2486938" cy="1492163"/>
      </dsp:txXfrm>
    </dsp:sp>
    <dsp:sp modelId="{AB365EE4-0B73-4AA7-AA91-B88EF735C2D7}">
      <dsp:nvSpPr>
        <dsp:cNvPr id="0" name=""/>
        <dsp:cNvSpPr/>
      </dsp:nvSpPr>
      <dsp:spPr>
        <a:xfrm>
          <a:off x="2735632" y="832154"/>
          <a:ext cx="2486938" cy="14921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Impact of PICs and safeguards/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2735632" y="832154"/>
        <a:ext cx="2486938" cy="1492163"/>
      </dsp:txXfrm>
    </dsp:sp>
    <dsp:sp modelId="{9E692394-84FA-4843-9D3C-DEE6BA0AEF12}">
      <dsp:nvSpPr>
        <dsp:cNvPr id="0" name=""/>
        <dsp:cNvSpPr/>
      </dsp:nvSpPr>
      <dsp:spPr>
        <a:xfrm>
          <a:off x="5471264" y="832154"/>
          <a:ext cx="2486938" cy="14921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5471264" y="832154"/>
        <a:ext cx="2486938" cy="1492163"/>
      </dsp:txXfrm>
    </dsp:sp>
    <dsp:sp modelId="{A944F96D-0357-47A2-B26D-80DF28A39BA3}">
      <dsp:nvSpPr>
        <dsp:cNvPr id="0" name=""/>
        <dsp:cNvSpPr/>
      </dsp:nvSpPr>
      <dsp:spPr>
        <a:xfrm>
          <a:off x="1367816" y="2573011"/>
          <a:ext cx="2486938" cy="14921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367816" y="2573011"/>
        <a:ext cx="2486938" cy="1492163"/>
      </dsp:txXfrm>
    </dsp:sp>
    <dsp:sp modelId="{EA7796D4-D165-40B4-AD36-E427F7A94E77}">
      <dsp:nvSpPr>
        <dsp:cNvPr id="0" name=""/>
        <dsp:cNvSpPr/>
      </dsp:nvSpPr>
      <dsp:spPr>
        <a:xfrm>
          <a:off x="4103448" y="2573011"/>
          <a:ext cx="2486938" cy="14921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4103448" y="2573011"/>
        <a:ext cx="2486938" cy="1492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3759B-CCF2-45AB-BB1E-7F6ED489DE08}">
      <dsp:nvSpPr>
        <dsp:cNvPr id="0" name=""/>
        <dsp:cNvSpPr/>
      </dsp:nvSpPr>
      <dsp:spPr>
        <a:xfrm>
          <a:off x="1479450" y="3891"/>
          <a:ext cx="2064176" cy="103208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latin typeface="Source Sans Pro" charset="0"/>
              <a:ea typeface="Source Sans Pro" charset="0"/>
              <a:cs typeface="Source Sans Pro" charset="0"/>
            </a:rPr>
            <a:t>Safe Navigation and Use</a:t>
          </a:r>
          <a:endParaRPr lang="en-US" sz="21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509679" y="34120"/>
        <a:ext cx="2003718" cy="971630"/>
      </dsp:txXfrm>
    </dsp:sp>
    <dsp:sp modelId="{AB0910CA-2FDB-4B95-BAE6-097050737CDD}">
      <dsp:nvSpPr>
        <dsp:cNvPr id="0" name=""/>
        <dsp:cNvSpPr/>
      </dsp:nvSpPr>
      <dsp:spPr>
        <a:xfrm>
          <a:off x="1685868" y="1035979"/>
          <a:ext cx="206417" cy="774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066"/>
              </a:lnTo>
              <a:lnTo>
                <a:pt x="206417" y="7740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E4C87-2CCE-4464-8DF2-6AC3A2CB51D9}">
      <dsp:nvSpPr>
        <dsp:cNvPr id="0" name=""/>
        <dsp:cNvSpPr/>
      </dsp:nvSpPr>
      <dsp:spPr>
        <a:xfrm>
          <a:off x="1892285" y="1294002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Reach intended destination?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922514" y="1324231"/>
        <a:ext cx="1590883" cy="971630"/>
      </dsp:txXfrm>
    </dsp:sp>
    <dsp:sp modelId="{28627BAE-7C65-4522-9DA8-6E4273C4E850}">
      <dsp:nvSpPr>
        <dsp:cNvPr id="0" name=""/>
        <dsp:cNvSpPr/>
      </dsp:nvSpPr>
      <dsp:spPr>
        <a:xfrm>
          <a:off x="1685868" y="1035979"/>
          <a:ext cx="206417" cy="2064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4176"/>
              </a:lnTo>
              <a:lnTo>
                <a:pt x="206417" y="20641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7AC60-5A83-4F83-871E-3ACF10E35712}">
      <dsp:nvSpPr>
        <dsp:cNvPr id="0" name=""/>
        <dsp:cNvSpPr/>
      </dsp:nvSpPr>
      <dsp:spPr>
        <a:xfrm>
          <a:off x="1892285" y="2584112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Destination is safe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922514" y="2614341"/>
        <a:ext cx="1590883" cy="971630"/>
      </dsp:txXfrm>
    </dsp:sp>
    <dsp:sp modelId="{CEB9D5FD-7913-46FF-88E9-85020A6E0D8C}">
      <dsp:nvSpPr>
        <dsp:cNvPr id="0" name=""/>
        <dsp:cNvSpPr/>
      </dsp:nvSpPr>
      <dsp:spPr>
        <a:xfrm>
          <a:off x="1685868" y="1035979"/>
          <a:ext cx="206417" cy="335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287"/>
              </a:lnTo>
              <a:lnTo>
                <a:pt x="206417" y="335428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87411-E198-4C7C-A1BE-0EA45481B025}">
      <dsp:nvSpPr>
        <dsp:cNvPr id="0" name=""/>
        <dsp:cNvSpPr/>
      </dsp:nvSpPr>
      <dsp:spPr>
        <a:xfrm>
          <a:off x="1892285" y="3874223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Consumer literacy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922514" y="3904452"/>
        <a:ext cx="1590883" cy="971630"/>
      </dsp:txXfrm>
    </dsp:sp>
    <dsp:sp modelId="{C4C7B4B4-BAFD-42C5-A21B-3C37780D3920}">
      <dsp:nvSpPr>
        <dsp:cNvPr id="0" name=""/>
        <dsp:cNvSpPr/>
      </dsp:nvSpPr>
      <dsp:spPr>
        <a:xfrm>
          <a:off x="4059671" y="3891"/>
          <a:ext cx="2064176" cy="103208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latin typeface="Source Sans Pro" charset="0"/>
              <a:ea typeface="Source Sans Pro" charset="0"/>
              <a:cs typeface="Source Sans Pro" charset="0"/>
            </a:rPr>
            <a:t>Impact of PICS and Safeguards</a:t>
          </a:r>
          <a:endParaRPr lang="en-US" sz="21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4089900" y="34120"/>
        <a:ext cx="2003718" cy="971630"/>
      </dsp:txXfrm>
    </dsp:sp>
    <dsp:sp modelId="{A1287C10-2E27-4043-803E-F9154FFC3244}">
      <dsp:nvSpPr>
        <dsp:cNvPr id="0" name=""/>
        <dsp:cNvSpPr/>
      </dsp:nvSpPr>
      <dsp:spPr>
        <a:xfrm>
          <a:off x="4266089" y="1035979"/>
          <a:ext cx="206417" cy="774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066"/>
              </a:lnTo>
              <a:lnTo>
                <a:pt x="206417" y="7740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B9C7E-1BD8-4FB8-95CD-9DE07E5DFF5F}">
      <dsp:nvSpPr>
        <dsp:cNvPr id="0" name=""/>
        <dsp:cNvSpPr/>
      </dsp:nvSpPr>
      <dsp:spPr>
        <a:xfrm>
          <a:off x="4472506" y="1294002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Role of safeguards in new gTLDs </a:t>
          </a:r>
        </a:p>
      </dsp:txBody>
      <dsp:txXfrm>
        <a:off x="4502735" y="1324231"/>
        <a:ext cx="1590883" cy="971630"/>
      </dsp:txXfrm>
    </dsp:sp>
    <dsp:sp modelId="{D859456E-E9DE-4D33-84A2-5FFC21E43AA2}">
      <dsp:nvSpPr>
        <dsp:cNvPr id="0" name=""/>
        <dsp:cNvSpPr/>
      </dsp:nvSpPr>
      <dsp:spPr>
        <a:xfrm>
          <a:off x="4266089" y="1035979"/>
          <a:ext cx="206417" cy="2064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4176"/>
              </a:lnTo>
              <a:lnTo>
                <a:pt x="206417" y="20641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22819-1810-490F-8D1E-3AC3F3A2721A}">
      <dsp:nvSpPr>
        <dsp:cNvPr id="0" name=""/>
        <dsp:cNvSpPr/>
      </dsp:nvSpPr>
      <dsp:spPr>
        <a:xfrm>
          <a:off x="4472506" y="2584112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200" kern="1200" dirty="0" smtClean="0">
            <a:latin typeface="Source Sans Pro" charset="0"/>
            <a:ea typeface="Source Sans Pro" charset="0"/>
            <a:cs typeface="Source Sans Pro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Are </a:t>
          </a: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Public Interest Commitments enforced?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4502735" y="2614341"/>
        <a:ext cx="1590883" cy="971630"/>
      </dsp:txXfrm>
    </dsp:sp>
    <dsp:sp modelId="{8DF1A1A9-6202-4476-A20A-2816B916E561}">
      <dsp:nvSpPr>
        <dsp:cNvPr id="0" name=""/>
        <dsp:cNvSpPr/>
      </dsp:nvSpPr>
      <dsp:spPr>
        <a:xfrm>
          <a:off x="4266089" y="1035979"/>
          <a:ext cx="206417" cy="335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287"/>
              </a:lnTo>
              <a:lnTo>
                <a:pt x="206417" y="335428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14C65-C9BD-4D34-A3DF-63FBF359B811}">
      <dsp:nvSpPr>
        <dsp:cNvPr id="0" name=""/>
        <dsp:cNvSpPr/>
      </dsp:nvSpPr>
      <dsp:spPr>
        <a:xfrm>
          <a:off x="4472506" y="3874223"/>
          <a:ext cx="1651341" cy="103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PICs for gTLDs in highly regulated sectors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4502735" y="3904452"/>
        <a:ext cx="1590883" cy="9716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E408B-2E4D-450D-BD73-7EC62803663B}">
      <dsp:nvSpPr>
        <dsp:cNvPr id="0" name=""/>
        <dsp:cNvSpPr/>
      </dsp:nvSpPr>
      <dsp:spPr>
        <a:xfrm>
          <a:off x="1246041" y="3521"/>
          <a:ext cx="2078904" cy="10394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sz="21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276486" y="33966"/>
        <a:ext cx="2018014" cy="978562"/>
      </dsp:txXfrm>
    </dsp:sp>
    <dsp:sp modelId="{1B91AC02-5030-4C9B-800F-9536E469B114}">
      <dsp:nvSpPr>
        <dsp:cNvPr id="0" name=""/>
        <dsp:cNvSpPr/>
      </dsp:nvSpPr>
      <dsp:spPr>
        <a:xfrm>
          <a:off x="1453932" y="1042974"/>
          <a:ext cx="207890" cy="779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9589"/>
              </a:lnTo>
              <a:lnTo>
                <a:pt x="207890" y="77958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126B0-48EE-421D-A382-D84FCF668E81}">
      <dsp:nvSpPr>
        <dsp:cNvPr id="0" name=""/>
        <dsp:cNvSpPr/>
      </dsp:nvSpPr>
      <dsp:spPr>
        <a:xfrm>
          <a:off x="1661822" y="1302837"/>
          <a:ext cx="1663123" cy="1039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Consumer </a:t>
          </a: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confusion over similarly named strings?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692267" y="1333282"/>
        <a:ext cx="1602233" cy="978562"/>
      </dsp:txXfrm>
    </dsp:sp>
    <dsp:sp modelId="{9A5658DE-C681-4641-A14C-7A574FB14407}">
      <dsp:nvSpPr>
        <dsp:cNvPr id="0" name=""/>
        <dsp:cNvSpPr/>
      </dsp:nvSpPr>
      <dsp:spPr>
        <a:xfrm>
          <a:off x="1453932" y="1042974"/>
          <a:ext cx="207890" cy="2078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8904"/>
              </a:lnTo>
              <a:lnTo>
                <a:pt x="207890" y="207890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2269F-BC95-43EC-89FD-1108371D628A}">
      <dsp:nvSpPr>
        <dsp:cNvPr id="0" name=""/>
        <dsp:cNvSpPr/>
      </dsp:nvSpPr>
      <dsp:spPr>
        <a:xfrm>
          <a:off x="1661822" y="2602152"/>
          <a:ext cx="1663123" cy="1039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>
            <a:latin typeface="Source Sans Pro" charset="0"/>
            <a:ea typeface="Source Sans Pro" charset="0"/>
            <a:cs typeface="Source Sans Pro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Botnets</a:t>
          </a: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, pharming, phishing, malware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 smtClean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692267" y="2632597"/>
        <a:ext cx="1602233" cy="978562"/>
      </dsp:txXfrm>
    </dsp:sp>
    <dsp:sp modelId="{FD891AA3-D6E4-4F40-B5E5-45CB89175C08}">
      <dsp:nvSpPr>
        <dsp:cNvPr id="0" name=""/>
        <dsp:cNvSpPr/>
      </dsp:nvSpPr>
      <dsp:spPr>
        <a:xfrm>
          <a:off x="1453932" y="1042974"/>
          <a:ext cx="207890" cy="3455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5045"/>
              </a:lnTo>
              <a:lnTo>
                <a:pt x="207890" y="345504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CE6A0-27F0-449A-A010-3799812F4F3B}">
      <dsp:nvSpPr>
        <dsp:cNvPr id="0" name=""/>
        <dsp:cNvSpPr/>
      </dsp:nvSpPr>
      <dsp:spPr>
        <a:xfrm>
          <a:off x="1661822" y="3901468"/>
          <a:ext cx="1636480" cy="1193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Comparison of level of abuse and  abuse policies in legacy and new gTLDs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696767" y="3936413"/>
        <a:ext cx="1566590" cy="1123214"/>
      </dsp:txXfrm>
    </dsp:sp>
    <dsp:sp modelId="{88F54600-A9A4-4CC9-91EE-33DF5B6B29F8}">
      <dsp:nvSpPr>
        <dsp:cNvPr id="0" name=""/>
        <dsp:cNvSpPr/>
      </dsp:nvSpPr>
      <dsp:spPr>
        <a:xfrm>
          <a:off x="3844672" y="3521"/>
          <a:ext cx="2078904" cy="1039452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sz="21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3875117" y="33966"/>
        <a:ext cx="2018014" cy="978562"/>
      </dsp:txXfrm>
    </dsp:sp>
    <dsp:sp modelId="{8018CEB1-E322-4B2E-B07D-24B995779B86}">
      <dsp:nvSpPr>
        <dsp:cNvPr id="0" name=""/>
        <dsp:cNvSpPr/>
      </dsp:nvSpPr>
      <dsp:spPr>
        <a:xfrm>
          <a:off x="4052563" y="1042974"/>
          <a:ext cx="207890" cy="15574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7458"/>
              </a:lnTo>
              <a:lnTo>
                <a:pt x="207890" y="155745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08154-F80F-4F6F-8C4F-14AEEEE973DD}">
      <dsp:nvSpPr>
        <dsp:cNvPr id="0" name=""/>
        <dsp:cNvSpPr/>
      </dsp:nvSpPr>
      <dsp:spPr>
        <a:xfrm>
          <a:off x="4260453" y="1302837"/>
          <a:ext cx="2234589" cy="2595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Has the low participation of developing countries in the new </a:t>
          </a:r>
          <a:r>
            <a:rPr lang="en-US" sz="1600" kern="1200" dirty="0" err="1" smtClean="0">
              <a:latin typeface="Source Sans Pro" charset="0"/>
              <a:ea typeface="Source Sans Pro" charset="0"/>
              <a:cs typeface="Source Sans Pro" charset="0"/>
            </a:rPr>
            <a:t>gTLD</a:t>
          </a: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 process impacted the public’s trust and willingness to use new gTLDs? 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4325902" y="1368286"/>
        <a:ext cx="2103691" cy="2464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EF22E-89EB-490D-81FF-40FF7A879E5B}">
      <dsp:nvSpPr>
        <dsp:cNvPr id="0" name=""/>
        <dsp:cNvSpPr/>
      </dsp:nvSpPr>
      <dsp:spPr>
        <a:xfrm>
          <a:off x="1887140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sz="2200" b="1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921140" y="34496"/>
        <a:ext cx="2253718" cy="1092859"/>
      </dsp:txXfrm>
    </dsp:sp>
    <dsp:sp modelId="{79D35FA3-595F-445E-A75F-A4394644FD9F}">
      <dsp:nvSpPr>
        <dsp:cNvPr id="0" name=""/>
        <dsp:cNvSpPr/>
      </dsp:nvSpPr>
      <dsp:spPr>
        <a:xfrm>
          <a:off x="2119312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40FBF-EC81-46DC-A0AB-B98C9968D4F2}">
      <dsp:nvSpPr>
        <dsp:cNvPr id="0" name=""/>
        <dsp:cNvSpPr/>
      </dsp:nvSpPr>
      <dsp:spPr>
        <a:xfrm>
          <a:off x="2351484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Pricing models (absence of restrictions)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2385484" y="1485570"/>
        <a:ext cx="1789374" cy="1092859"/>
      </dsp:txXfrm>
    </dsp:sp>
    <dsp:sp modelId="{C9EDA89D-B65F-4DDB-B864-0468D91CCBAC}">
      <dsp:nvSpPr>
        <dsp:cNvPr id="0" name=""/>
        <dsp:cNvSpPr/>
      </dsp:nvSpPr>
      <dsp:spPr>
        <a:xfrm>
          <a:off x="2119312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F1534-724D-49C0-8D5D-C2556D428D9F}">
      <dsp:nvSpPr>
        <dsp:cNvPr id="0" name=""/>
        <dsp:cNvSpPr/>
      </dsp:nvSpPr>
      <dsp:spPr>
        <a:xfrm>
          <a:off x="2351484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Source Sans Pro" charset="0"/>
              <a:ea typeface="Source Sans Pro" charset="0"/>
              <a:cs typeface="Source Sans Pro" charset="0"/>
            </a:rPr>
            <a:t>Rights Protection Mechanisms</a:t>
          </a:r>
          <a:endParaRPr lang="en-US" sz="16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2385484" y="2936644"/>
        <a:ext cx="1789374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5316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Breakup your presentation, divide it into sections.  This is especially useful if most of your presentation is text.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6909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Breakup your presentation, divide it into sections.  This is especially useful if most of your presentation is text.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948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 a 850 x 450 pixels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63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41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488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707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Breakup your presentation, divide it into sections.  This is especially useful if most of your presentation is text.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5659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8306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697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5043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3179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3850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73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1410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60350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84962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5475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36484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60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565204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07836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6956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9805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00271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60150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132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96889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5459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0387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50882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F6E89-564B-E64E-9076-F3E7BD3CDDD2}" type="datetimeFigureOut">
              <a:rPr lang="en-US" smtClean="0"/>
              <a:t>3/9/16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3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660" r:id="rId22"/>
    <p:sldLayoutId id="2147483664" r:id="rId23"/>
    <p:sldLayoutId id="2147483655" r:id="rId24"/>
    <p:sldLayoutId id="2147483662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community.icann.org/pages/viewpage.action?pageId=56135383" TargetMode="External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9.emf"/><Relationship Id="rId5" Type="http://schemas.openxmlformats.org/officeDocument/2006/relationships/image" Target="../media/image11.emf"/><Relationship Id="rId6" Type="http://schemas.openxmlformats.org/officeDocument/2006/relationships/hyperlink" Target="mailto:input-to-cctrt@icann.org" TargetMode="Externa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16100" y="4368800"/>
            <a:ext cx="7914675" cy="129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Competition, Consumer Trust &amp;</a:t>
            </a:r>
          </a:p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Consumer Choice Review – CCT-RT</a:t>
            </a:r>
            <a:endParaRPr lang="en-US" sz="3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768B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0" algn="l" rtl="0">
              <a:lnSpc>
                <a:spcPct val="124375"/>
              </a:lnSpc>
              <a:spcBef>
                <a:spcPts val="0"/>
              </a:spcBef>
              <a:buClr>
                <a:schemeClr val="lt1"/>
              </a:buClr>
              <a:buSzPct val="25000"/>
              <a:buFont typeface="Source Sans Pro"/>
              <a:buNone/>
            </a:pPr>
            <a:r>
              <a:rPr lang="en-US"/>
              <a:t>Other Topics (lower priority)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260250" y="781050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07916"/>
              </a:lnSpc>
              <a:spcBef>
                <a:spcPts val="1400"/>
              </a:spcBef>
              <a:buNone/>
            </a:pPr>
            <a:endParaRPr sz="2000" b="1" dirty="0">
              <a:latin typeface="Source Sans Pro" charset="0"/>
              <a:ea typeface="Source Sans Pro" charset="0"/>
              <a:cs typeface="Source Sans Pro" charset="0"/>
              <a:sym typeface="Calibri"/>
            </a:endParaRP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Have different types of TLDs (community vs. brand vs. geo vs. “standard”) been able to provide effective alternatives to other TLDs?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Are domain names being allocated more efficiently to registrants who will use them well?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What is the effect of external influences of new technologies (e.g., mobile apps or QR codes) on the introduction of new </a:t>
            </a:r>
            <a:r>
              <a:rPr lang="en-US" sz="2600" dirty="0" err="1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gTLDs</a:t>
            </a: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Is it too soon to accurately consider these issues?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What is the minimum viable scale for a TLD registry?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Is a new TLD a valid choice for a registrant if there isn’t universal acceptance of it? </a:t>
            </a:r>
          </a:p>
        </p:txBody>
      </p:sp>
    </p:spTree>
    <p:extLst>
      <p:ext uri="{BB962C8B-B14F-4D97-AF65-F5344CB8AC3E}">
        <p14:creationId xmlns:p14="http://schemas.microsoft.com/office/powerpoint/2010/main" val="1815861571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06"/>
          <p:cNvSpPr txBox="1"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Safeguards &amp; Trust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b="1" dirty="0" err="1" smtClean="0">
                <a:latin typeface="Source Sans Pro" charset="0"/>
                <a:ea typeface="Source Sans Pro" charset="0"/>
                <a:cs typeface="Source Sans Pro" charset="0"/>
              </a:rPr>
              <a:t>Subteam</a:t>
            </a:r>
            <a:r>
              <a:rPr lang="en-US" sz="36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endParaRPr lang="en-US" sz="36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536864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 &amp;  Consumer Trust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83489370"/>
              </p:ext>
            </p:extLst>
          </p:nvPr>
        </p:nvGraphicFramePr>
        <p:xfrm>
          <a:off x="438411" y="951978"/>
          <a:ext cx="7958203" cy="4897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1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 and Consumer Trust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77161305"/>
              </p:ext>
            </p:extLst>
          </p:nvPr>
        </p:nvGraphicFramePr>
        <p:xfrm>
          <a:off x="526093" y="1039659"/>
          <a:ext cx="7603299" cy="491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70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Safeguards and Consumer Trust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04611746"/>
              </p:ext>
            </p:extLst>
          </p:nvPr>
        </p:nvGraphicFramePr>
        <p:xfrm>
          <a:off x="613774" y="1052186"/>
          <a:ext cx="7741085" cy="5098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57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Safeguards and Consumer Trust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3196762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336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06"/>
          <p:cNvSpPr txBox="1"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Application &amp; Evaluation Process </a:t>
            </a:r>
            <a:r>
              <a:rPr lang="en-US" sz="3600" b="1" dirty="0" err="1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Subteam</a:t>
            </a:r>
            <a:endParaRPr lang="en-US" sz="36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838111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209977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Was the application and evaluation process effective at…</a:t>
            </a:r>
          </a:p>
        </p:txBody>
      </p:sp>
      <p:sp>
        <p:nvSpPr>
          <p:cNvPr id="3" name="Shape 124"/>
          <p:cNvSpPr txBox="1"/>
          <p:nvPr/>
        </p:nvSpPr>
        <p:spPr>
          <a:xfrm>
            <a:off x="209250" y="1319669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Addressing the needs of underserved areas and markets?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Serving the community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Encouraging participation as providers from within the area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Providing effective dispute resolutions for developing regions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Examine barriers to entry for prospective participants for emerging economies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Source Sans Pro" charset="0"/>
                <a:ea typeface="Source Sans Pro" charset="0"/>
                <a:cs typeface="Source Sans Pro" charset="0"/>
              </a:rPr>
              <a:t>IDNs</a:t>
            </a:r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App support</a:t>
            </a:r>
          </a:p>
          <a:p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216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209977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Was the application and evaluation process effective at…</a:t>
            </a:r>
          </a:p>
        </p:txBody>
      </p:sp>
      <p:sp>
        <p:nvSpPr>
          <p:cNvPr id="3" name="Shape 124"/>
          <p:cNvSpPr txBox="1"/>
          <p:nvPr/>
        </p:nvSpPr>
        <p:spPr>
          <a:xfrm>
            <a:off x="209250" y="597510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Preventing the delegation of TLDs that would be confusing or harmful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Standing in objection process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String confusion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Singular plurals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Inconsistent decisions/appeals (not sure this is in scope)</a:t>
            </a:r>
          </a:p>
          <a:p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468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209977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Was the application and evaluation process effective at…</a:t>
            </a:r>
          </a:p>
        </p:txBody>
      </p:sp>
      <p:sp>
        <p:nvSpPr>
          <p:cNvPr id="3" name="Shape 124"/>
          <p:cNvSpPr txBox="1"/>
          <p:nvPr/>
        </p:nvSpPr>
        <p:spPr>
          <a:xfrm>
            <a:off x="292515" y="1077237"/>
            <a:ext cx="8558969" cy="39689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Allowing specific communities to be served by a relevant TLD?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How we define community applicants and design an evaluation process fit to purpose?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Source Sans Pro" charset="0"/>
                <a:ea typeface="Source Sans Pro" charset="0"/>
                <a:cs typeface="Source Sans Pro" charset="0"/>
              </a:rPr>
              <a:t>IDNs</a:t>
            </a:r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  <a:p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255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350124" y="3734342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439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Affirmation of Commitments (</a:t>
            </a:r>
            <a:r>
              <a:rPr lang="en-US" b="1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AoC</a:t>
            </a:r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) review </a:t>
            </a:r>
            <a:endParaRPr lang="en-US" b="1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759" y="4364806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Safeguards and protections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Mandate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580000" y="1422261"/>
            <a:ext cx="20800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Evaluate how New </a:t>
            </a:r>
            <a:r>
              <a:rPr lang="en-US" b="1" dirty="0" err="1">
                <a:solidFill>
                  <a:schemeClr val="bg1"/>
                </a:solidFill>
                <a:latin typeface="Source Sans Pro"/>
                <a:cs typeface="Source Sans Pro"/>
              </a:rPr>
              <a:t>gTLD</a:t>
            </a:r>
            <a:r>
              <a:rPr lang="en-US" b="1" dirty="0">
                <a:solidFill>
                  <a:schemeClr val="bg1"/>
                </a:solidFill>
                <a:latin typeface="Source Sans Pro"/>
                <a:cs typeface="Source Sans Pro"/>
              </a:rPr>
              <a:t> Program </a:t>
            </a:r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has promoted </a:t>
            </a:r>
            <a:r>
              <a:rPr lang="en-US" b="1" dirty="0">
                <a:solidFill>
                  <a:schemeClr val="bg1"/>
                </a:solidFill>
                <a:latin typeface="Source Sans Pro"/>
                <a:cs typeface="Source Sans Pro"/>
              </a:rPr>
              <a:t>competition, consumer trust and consumer </a:t>
            </a:r>
            <a:r>
              <a:rPr lang="en-US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choice</a:t>
            </a:r>
            <a:endParaRPr lang="en-US" b="1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80000" y="4498802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Safeguards and Trust</a:t>
            </a:r>
            <a:endParaRPr lang="en-US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78614" y="1740613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Effectiveness of application and evaluation processes</a:t>
            </a:r>
            <a:endParaRPr lang="en-US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209977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Was the application and evaluation process effective at…</a:t>
            </a:r>
          </a:p>
        </p:txBody>
      </p:sp>
      <p:sp>
        <p:nvSpPr>
          <p:cNvPr id="3" name="Shape 124"/>
          <p:cNvSpPr txBox="1"/>
          <p:nvPr/>
        </p:nvSpPr>
        <p:spPr>
          <a:xfrm>
            <a:off x="209250" y="831154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Providing equal opportunity for participation in the Program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Risk of unfair advantage for those with more money (or disadvantage those with fewer resources)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Linguistic barriers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Sufficient outreach and awareness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Infrastructure access</a:t>
            </a:r>
          </a:p>
          <a:p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179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209977"/>
          </a:xfrm>
        </p:spPr>
        <p:txBody>
          <a:bodyPr>
            <a:normAutofit/>
          </a:bodyPr>
          <a:lstStyle/>
          <a:p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Was the application and evaluation process effective at…</a:t>
            </a:r>
          </a:p>
        </p:txBody>
      </p:sp>
      <p:sp>
        <p:nvSpPr>
          <p:cNvPr id="3" name="Shape 124"/>
          <p:cNvSpPr txBox="1"/>
          <p:nvPr/>
        </p:nvSpPr>
        <p:spPr>
          <a:xfrm>
            <a:off x="209250" y="234256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Collecting and implementing GAC public policy advice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Public Interest Commitments: voluntary vs. mandated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Early enough participation by GAC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</a:rPr>
              <a:t>Was GAC advice effectively formulated?</a:t>
            </a:r>
          </a:p>
          <a:p>
            <a:endParaRPr lang="en-US" sz="26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42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Interested in us?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801071"/>
            <a:ext cx="8293100" cy="40371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100" y="4838204"/>
            <a:ext cx="8356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	Public wiki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	Mailing-list archives </a:t>
            </a:r>
            <a:endParaRPr lang="en-US" dirty="0">
              <a:latin typeface="Source Sans Pro"/>
              <a:cs typeface="Source Sans Pro"/>
            </a:endParaRPr>
          </a:p>
          <a:p>
            <a:r>
              <a:rPr lang="en-US" dirty="0" smtClean="0">
                <a:latin typeface="Source Sans Pro"/>
                <a:cs typeface="Source Sans Pro"/>
              </a:rPr>
              <a:t>	Open calls/meetings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					etc..</a:t>
            </a:r>
          </a:p>
          <a:p>
            <a:r>
              <a:rPr lang="en-US" dirty="0">
                <a:latin typeface="Source Sans Pro"/>
                <a:cs typeface="Source Sans Pro"/>
              </a:rPr>
              <a:t>See more at </a:t>
            </a:r>
            <a:r>
              <a:rPr lang="en-US" dirty="0">
                <a:latin typeface="Source Sans Pro"/>
                <a:cs typeface="Source Sans Pro"/>
                <a:hlinkClick r:id="rId4"/>
              </a:rPr>
              <a:t>https://</a:t>
            </a:r>
            <a:r>
              <a:rPr lang="en-US" dirty="0" smtClean="0">
                <a:latin typeface="Source Sans Pro"/>
                <a:cs typeface="Source Sans Pro"/>
                <a:hlinkClick r:id="rId4"/>
              </a:rPr>
              <a:t>community.icann.org/pages/viewpage.action?pageId=56135383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pic>
        <p:nvPicPr>
          <p:cNvPr id="7" name="Picture 6" descr="0017-headphones.eps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5470507"/>
            <a:ext cx="228167" cy="232555"/>
          </a:xfrm>
          <a:prstGeom prst="rect">
            <a:avLst/>
          </a:prstGeom>
        </p:spPr>
      </p:pic>
      <p:pic>
        <p:nvPicPr>
          <p:cNvPr id="8" name="Picture 7" descr="0049-folder-open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4882988"/>
            <a:ext cx="304803" cy="252049"/>
          </a:xfrm>
          <a:prstGeom prst="rect">
            <a:avLst/>
          </a:prstGeom>
        </p:spPr>
      </p:pic>
      <p:pic>
        <p:nvPicPr>
          <p:cNvPr id="9" name="Picture 8" descr="0070-envelop.eps"/>
          <p:cNvPicPr>
            <a:picLocks noChangeAspect="1"/>
          </p:cNvPicPr>
          <p:nvPr/>
        </p:nvPicPr>
        <p:blipFill>
          <a:blip r:embed="rId7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17" y="5179821"/>
            <a:ext cx="325832" cy="2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want to hear from you!</a:t>
            </a:r>
            <a:endParaRPr lang="en-US" dirty="0"/>
          </a:p>
        </p:txBody>
      </p:sp>
      <p:pic>
        <p:nvPicPr>
          <p:cNvPr id="4" name="Picture 3" descr="0112-bubbles3.eps"/>
          <p:cNvPicPr>
            <a:picLocks noChangeAspect="1"/>
          </p:cNvPicPr>
          <p:nvPr/>
        </p:nvPicPr>
        <p:blipFill>
          <a:blip r:embed="rId3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5210988"/>
            <a:ext cx="736600" cy="673100"/>
          </a:xfrm>
          <a:prstGeom prst="rect">
            <a:avLst/>
          </a:prstGeom>
        </p:spPr>
      </p:pic>
      <p:pic>
        <p:nvPicPr>
          <p:cNvPr id="5" name="Picture 4" descr="0070-envelop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2022766"/>
            <a:ext cx="660400" cy="546100"/>
          </a:xfrm>
          <a:prstGeom prst="rect">
            <a:avLst/>
          </a:prstGeom>
        </p:spPr>
      </p:pic>
      <p:pic>
        <p:nvPicPr>
          <p:cNvPr id="6" name="Picture 5" descr="0067-phone.eps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4205942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300" y="1181100"/>
            <a:ext cx="826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Source Sans Pro"/>
                <a:cs typeface="Source Sans Pro"/>
              </a:rPr>
              <a:t>Share your unique perspective with us - Your input is KEY to this process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6468" y="2135326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Send us an email at </a:t>
            </a:r>
            <a:r>
              <a:rPr lang="en-US" b="1" i="1" dirty="0">
                <a:hlinkClick r:id="rId6"/>
              </a:rPr>
              <a:t>input-to-cctrt@icann.org</a:t>
            </a:r>
            <a:r>
              <a:rPr lang="en-US" b="1" i="1" dirty="0"/>
              <a:t> 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6468" y="4326076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Or to schedule a conference call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" y="2837299"/>
            <a:ext cx="1473200" cy="1117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6468" y="3170634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Happy to join your session at ICANN 55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6468" y="5362872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Source Sans Pro"/>
                <a:cs typeface="Source Sans Pro"/>
              </a:rPr>
              <a:t>The floor is yours! </a:t>
            </a: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15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9730" y="4887266"/>
            <a:ext cx="7937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100" dirty="0" smtClean="0">
                <a:solidFill>
                  <a:srgbClr val="C2C0C4"/>
                </a:solidFill>
                <a:latin typeface="Source Sans Pro"/>
                <a:cs typeface="Source Sans Pro"/>
              </a:rPr>
              <a:t>Full Width Photo or Video Here</a:t>
            </a:r>
          </a:p>
          <a:p>
            <a:pPr algn="ctr"/>
            <a:r>
              <a:rPr lang="en-US" sz="2400" spc="100" dirty="0" smtClean="0">
                <a:solidFill>
                  <a:srgbClr val="C2C0C4"/>
                </a:solidFill>
                <a:latin typeface="Source Sans Pro"/>
                <a:cs typeface="Source Sans Pro"/>
              </a:rPr>
              <a:t>350px  x  650px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114845"/>
            <a:ext cx="9144000" cy="71065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500"/>
            <a:ext cx="9144000" cy="518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6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09" y="1280918"/>
            <a:ext cx="8013043" cy="410000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022700" y="2240886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2079473" y="3809003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3719779" y="3213439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/>
          <p:cNvSpPr/>
          <p:nvPr/>
        </p:nvSpPr>
        <p:spPr>
          <a:xfrm>
            <a:off x="4612121" y="1839833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/>
          <p:cNvSpPr/>
          <p:nvPr/>
        </p:nvSpPr>
        <p:spPr>
          <a:xfrm>
            <a:off x="7556254" y="2789526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039622" y="5070410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3830009" y="3243571"/>
            <a:ext cx="3910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3673" y="2807072"/>
            <a:ext cx="533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2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447" y="1865647"/>
            <a:ext cx="5574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9848" y="3839134"/>
            <a:ext cx="3910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8130" y="2281695"/>
            <a:ext cx="6777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6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27421" y="5090815"/>
            <a:ext cx="6948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17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00446" y="5074552"/>
            <a:ext cx="4493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Review Team Members include: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Independent Experts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ICANN CEO &amp; Chair of GAC Designated Representatives</a:t>
            </a:r>
            <a:endParaRPr lang="en-US" sz="1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80218" y="2370402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North America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34096" y="334047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Asia Pacific &amp;</a:t>
            </a:r>
          </a:p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Oceania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6294" y="1967343"/>
            <a:ext cx="709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Europe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63900" y="3330922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Africa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9633" y="3832238"/>
            <a:ext cx="1349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/>
                <a:cs typeface="Helvetica"/>
              </a:rPr>
              <a:t>Latin America &amp;</a:t>
            </a:r>
          </a:p>
          <a:p>
            <a:r>
              <a:rPr lang="en-US" sz="1200" b="1" dirty="0">
                <a:latin typeface="Helvetica"/>
                <a:cs typeface="Helvetica"/>
              </a:rPr>
              <a:t>Caribbean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92816" y="5649829"/>
            <a:ext cx="200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Helvetica"/>
                <a:cs typeface="Helvetica"/>
              </a:rPr>
              <a:t>3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Review Team Members </a:t>
            </a:r>
          </a:p>
        </p:txBody>
      </p:sp>
    </p:spTree>
    <p:extLst>
      <p:ext uri="{BB962C8B-B14F-4D97-AF65-F5344CB8AC3E}">
        <p14:creationId xmlns:p14="http://schemas.microsoft.com/office/powerpoint/2010/main" val="17268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</p:spPr>
        <p:txBody>
          <a:bodyPr/>
          <a:lstStyle/>
          <a:p>
            <a:r>
              <a:rPr lang="en-US" dirty="0"/>
              <a:t>CCT Review Team Members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90093"/>
              </p:ext>
            </p:extLst>
          </p:nvPr>
        </p:nvGraphicFramePr>
        <p:xfrm>
          <a:off x="87682" y="710655"/>
          <a:ext cx="8963185" cy="5600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797"/>
                <a:gridCol w="2816879"/>
                <a:gridCol w="1664712"/>
                <a:gridCol w="2240797"/>
              </a:tblGrid>
              <a:tr h="900828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SO/AC Representatives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Independent</a:t>
                      </a:r>
                      <a:r>
                        <a:rPr lang="en-US" sz="1800" baseline="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Experts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Chair</a:t>
                      </a:r>
                      <a:r>
                        <a:rPr lang="en-US" sz="1800" baseline="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of GAC &amp; ICANN CEO </a:t>
                      </a:r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Representatives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2223">
                <a:tc rowSpan="6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GNSO</a:t>
                      </a:r>
                    </a:p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Calvin Browne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Drew Bagley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Laureen</a:t>
                      </a:r>
                      <a:r>
                        <a:rPr lang="en-US" sz="1800" baseline="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Kapin</a:t>
                      </a:r>
                      <a:endParaRPr lang="en-US" sz="1800" dirty="0" smtClean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</a:tr>
              <a:tr h="37222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Jordyn Buchanan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Stanley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Besen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Jamie </a:t>
                      </a:r>
                      <a:r>
                        <a:rPr lang="en-US" sz="1800" dirty="0" err="1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Hedlund</a:t>
                      </a:r>
                      <a:endParaRPr lang="en-US" sz="1800" dirty="0" smtClean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</a:tr>
              <a:tr h="63057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Carlos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Raúl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Gutiérrez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N. Ravi Shankar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273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Waudo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Siganga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Fabro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Steibel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957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David Taylor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sz="18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222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Jonathan </a:t>
                      </a:r>
                      <a:r>
                        <a:rPr lang="en-US" sz="1800" dirty="0" err="1" smtClean="0"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Zuck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76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ALAC</a:t>
                      </a:r>
                      <a:endParaRPr lang="en-US" sz="1800" dirty="0">
                        <a:solidFill>
                          <a:schemeClr val="tx1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Kaili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Kan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115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Carlton Samuels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541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GAC</a:t>
                      </a:r>
                      <a:endParaRPr lang="en-US" sz="1800" dirty="0">
                        <a:solidFill>
                          <a:schemeClr val="tx1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Megan Richards</a:t>
                      </a:r>
                      <a:endParaRPr lang="en-US" sz="1800" dirty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1188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ccNSO</a:t>
                      </a:r>
                      <a:endParaRPr lang="en-US" sz="1800" dirty="0">
                        <a:solidFill>
                          <a:schemeClr val="tx1"/>
                        </a:solidFill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Dejan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Djukic</a:t>
                      </a:r>
                      <a:endParaRPr lang="en-US" sz="1800" dirty="0" smtClean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7004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Gaongalelwe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 G.P.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Source Sans Pro" charset="0"/>
                          <a:ea typeface="Source Sans Pro" charset="0"/>
                          <a:cs typeface="Source Sans Pro" charset="0"/>
                        </a:rPr>
                        <a:t>Mosweu</a:t>
                      </a:r>
                      <a:endParaRPr lang="en-US" sz="1800" dirty="0" smtClean="0">
                        <a:latin typeface="Source Sans Pro" charset="0"/>
                        <a:ea typeface="Source Sans Pro" charset="0"/>
                        <a:cs typeface="Source Sans Pro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6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690234" y="1299014"/>
            <a:ext cx="2554835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90233" y="1311382"/>
            <a:ext cx="2539801" cy="75220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43262" y="3669377"/>
            <a:ext cx="2498638" cy="220047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b="1" dirty="0" smtClean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02100" y="3637874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3237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13237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8055" y="1891825"/>
            <a:ext cx="27301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Competition &amp; Consumer Choice</a:t>
            </a:r>
          </a:p>
          <a:p>
            <a:r>
              <a:rPr lang="en-US" sz="16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	</a:t>
            </a:r>
            <a:endParaRPr lang="en-US" sz="1600" b="1" dirty="0">
              <a:solidFill>
                <a:srgbClr val="FFFFFF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20304" y="1891825"/>
            <a:ext cx="25247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Safeguards &amp; </a:t>
            </a:r>
            <a:r>
              <a:rPr lang="en-US" sz="24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Trust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endParaRPr lang="en-US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Work Plan - </a:t>
            </a:r>
            <a:r>
              <a:rPr lang="en-US" dirty="0" err="1" smtClean="0"/>
              <a:t>Subteams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02100" y="4223293"/>
            <a:ext cx="2498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white"/>
                </a:solidFill>
                <a:latin typeface="Source Sans Pro" charset="0"/>
                <a:ea typeface="Source Sans Pro" charset="0"/>
                <a:cs typeface="Source Sans Pro" charset="0"/>
              </a:rPr>
              <a:t>Application &amp; Evaluation </a:t>
            </a:r>
            <a:r>
              <a:rPr lang="en-US" sz="2400" b="1" dirty="0" smtClean="0">
                <a:solidFill>
                  <a:prstClr val="white"/>
                </a:solidFill>
                <a:latin typeface="Source Sans Pro" charset="0"/>
                <a:ea typeface="Source Sans Pro" charset="0"/>
                <a:cs typeface="Source Sans Pro" charset="0"/>
              </a:rPr>
              <a:t>Process</a:t>
            </a:r>
            <a:endParaRPr lang="en-US" sz="2400" b="1" dirty="0" smtClean="0">
              <a:solidFill>
                <a:prstClr val="white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1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</p:spPr>
        <p:txBody>
          <a:bodyPr/>
          <a:lstStyle/>
          <a:p>
            <a:r>
              <a:rPr lang="en-US" dirty="0" smtClean="0"/>
              <a:t>Work Plan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4813" y="1465893"/>
            <a:ext cx="84343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March 2016</a:t>
            </a:r>
            <a:r>
              <a:rPr lang="en-US" sz="2600" dirty="0" smtClean="0">
                <a:latin typeface="Source Sans Pro"/>
                <a:cs typeface="Source Sans Pro"/>
              </a:rPr>
              <a:t>: Determine issue areas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Q2-Q3 2016</a:t>
            </a:r>
            <a:r>
              <a:rPr lang="en-US" sz="2600" dirty="0" smtClean="0">
                <a:latin typeface="Source Sans Pro"/>
                <a:cs typeface="Source Sans Pro"/>
              </a:rPr>
              <a:t>: Request additional data sets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May 2016: </a:t>
            </a:r>
            <a:r>
              <a:rPr lang="en-US" sz="2600" dirty="0" smtClean="0">
                <a:latin typeface="Source Sans Pro"/>
                <a:cs typeface="Source Sans Pro"/>
              </a:rPr>
              <a:t>Phase 2 consumer survey results published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June 2016:</a:t>
            </a:r>
            <a:r>
              <a:rPr lang="en-US" sz="2600" dirty="0" smtClean="0">
                <a:latin typeface="Source Sans Pro"/>
                <a:cs typeface="Source Sans Pro"/>
              </a:rPr>
              <a:t> Phase 2 economic study results published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Q2 2016: </a:t>
            </a:r>
            <a:r>
              <a:rPr lang="en-US" sz="2600" dirty="0" smtClean="0">
                <a:latin typeface="Source Sans Pro"/>
                <a:cs typeface="Source Sans Pro"/>
              </a:rPr>
              <a:t>Interim recommendations issued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Q3 2016: </a:t>
            </a:r>
            <a:r>
              <a:rPr lang="en-US" sz="2600" dirty="0" smtClean="0">
                <a:latin typeface="Source Sans Pro"/>
                <a:cs typeface="Source Sans Pro"/>
              </a:rPr>
              <a:t>Issue findings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Dec. 2016: </a:t>
            </a:r>
            <a:r>
              <a:rPr lang="en-US" sz="2600" dirty="0" smtClean="0">
                <a:latin typeface="Source Sans Pro"/>
                <a:cs typeface="Source Sans Pro"/>
              </a:rPr>
              <a:t>Draft republic published for public comment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Dec. 2016-Jan. 2017: </a:t>
            </a:r>
            <a:r>
              <a:rPr lang="en-US" sz="2600" dirty="0" smtClean="0">
                <a:latin typeface="Source Sans Pro"/>
                <a:cs typeface="Source Sans Pro"/>
              </a:rPr>
              <a:t>Public comment period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April 2017: </a:t>
            </a:r>
            <a:r>
              <a:rPr lang="en-US" sz="2600" dirty="0" smtClean="0">
                <a:latin typeface="Source Sans Pro"/>
                <a:cs typeface="Source Sans Pro"/>
              </a:rPr>
              <a:t>Deliver final report and recommendations to ICANN Board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6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0437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06"/>
          <p:cNvSpPr txBox="1">
            <a:spLocks noGrp="1"/>
          </p:cNvSpPr>
          <p:nvPr>
            <p:ph type="body" sz="quarter" idx="13"/>
          </p:nvPr>
        </p:nvSpPr>
        <p:spPr>
          <a:xfrm>
            <a:off x="569912" y="2377590"/>
            <a:ext cx="6256200" cy="172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Competition and Consumer Choice </a:t>
            </a:r>
            <a:r>
              <a:rPr lang="en-US" sz="3600" b="1" dirty="0" err="1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Subteam</a:t>
            </a:r>
            <a:endParaRPr lang="en-US" sz="36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431534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768B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0" algn="l" rtl="0">
              <a:lnSpc>
                <a:spcPct val="124375"/>
              </a:lnSpc>
              <a:spcBef>
                <a:spcPts val="0"/>
              </a:spcBef>
              <a:buClr>
                <a:schemeClr val="lt1"/>
              </a:buClr>
              <a:buSzPct val="25000"/>
              <a:buFont typeface="Source Sans Pro"/>
              <a:buNone/>
            </a:pPr>
            <a:r>
              <a:rPr lang="en-US"/>
              <a:t>Key Questions: Competition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260250" y="857250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Has the expansion of </a:t>
            </a:r>
            <a:r>
              <a:rPr lang="en-US" sz="2600" dirty="0" err="1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gTLDs</a:t>
            </a: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 been effective at promoting price competition between TLD operators?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Has the expansion of </a:t>
            </a:r>
            <a:r>
              <a:rPr lang="en-US" sz="2600" dirty="0" err="1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gTLDs</a:t>
            </a: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 been effective at promoting non-price competition between TLD operators?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What are reasonable definitions of relevant markets that we might use to analyze competition?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How has the introduction of the new TLD’s affected competition between registrars and/or resellers?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Are consumers sufficiently aware to allow for competition?   </a:t>
            </a:r>
          </a:p>
        </p:txBody>
      </p:sp>
    </p:spTree>
    <p:extLst>
      <p:ext uri="{BB962C8B-B14F-4D97-AF65-F5344CB8AC3E}">
        <p14:creationId xmlns:p14="http://schemas.microsoft.com/office/powerpoint/2010/main" val="1591881334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1768B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92100" marR="0" lvl="0" indent="0" algn="l" rtl="0">
              <a:lnSpc>
                <a:spcPct val="124375"/>
              </a:lnSpc>
              <a:spcBef>
                <a:spcPts val="0"/>
              </a:spcBef>
              <a:buClr>
                <a:schemeClr val="lt1"/>
              </a:buClr>
              <a:buSzPct val="25000"/>
              <a:buFont typeface="Source Sans Pro"/>
              <a:buNone/>
            </a:pPr>
            <a:r>
              <a:rPr lang="en-US" dirty="0"/>
              <a:t>Key Questions: Consumer Choice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260250" y="857250"/>
            <a:ext cx="8725500" cy="534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Is further segmentation and regulation of the namespace valuable to consumers navigating the name space?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Has the benefits of the increase in choice outweighed the potential for the cost of confusion? </a:t>
            </a:r>
          </a:p>
          <a:p>
            <a:pPr marL="457200" lvl="0" indent="-393700" rtl="0">
              <a:lnSpc>
                <a:spcPct val="107916"/>
              </a:lnSpc>
              <a:spcBef>
                <a:spcPts val="0"/>
              </a:spcBef>
              <a:buSzPct val="100000"/>
              <a:buChar char="●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Do consumers have expanded choices in different…</a:t>
            </a:r>
          </a:p>
          <a:p>
            <a:pPr marL="914400" lvl="1" indent="-393700" rtl="0">
              <a:lnSpc>
                <a:spcPct val="107916"/>
              </a:lnSpc>
              <a:spcBef>
                <a:spcPts val="0"/>
              </a:spcBef>
              <a:buSzPct val="10000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Regions</a:t>
            </a:r>
          </a:p>
          <a:p>
            <a:pPr marL="914400" lvl="1" indent="-393700" rtl="0">
              <a:lnSpc>
                <a:spcPct val="107916"/>
              </a:lnSpc>
              <a:spcBef>
                <a:spcPts val="0"/>
              </a:spcBef>
              <a:buSzPct val="100000"/>
              <a:buChar char="o"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Languages / Scripts</a:t>
            </a:r>
          </a:p>
          <a:p>
            <a:pPr marL="0" lvl="0" indent="0" rtl="0">
              <a:lnSpc>
                <a:spcPct val="107916"/>
              </a:lnSpc>
              <a:spcBef>
                <a:spcPts val="0"/>
              </a:spcBef>
              <a:buNone/>
            </a:pPr>
            <a:r>
              <a:rPr lang="en-US" sz="2600" dirty="0">
                <a:latin typeface="Source Sans Pro" charset="0"/>
                <a:ea typeface="Source Sans Pro" charset="0"/>
                <a:cs typeface="Source Sans Pro" charset="0"/>
                <a:sym typeface="Calibri"/>
              </a:rPr>
              <a:t>...and do they have options to purchase domains? (are there available registrars/resellers in their language/region/etc.)</a:t>
            </a:r>
          </a:p>
          <a:p>
            <a:pPr lvl="0" rtl="0">
              <a:lnSpc>
                <a:spcPct val="107916"/>
              </a:lnSpc>
              <a:spcBef>
                <a:spcPts val="0"/>
              </a:spcBef>
              <a:buNone/>
            </a:pPr>
            <a:endParaRPr sz="2600" dirty="0">
              <a:latin typeface="Source Sans Pro" charset="0"/>
              <a:ea typeface="Source Sans Pro" charset="0"/>
              <a:cs typeface="Source Sans Pro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8955963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7376</TotalTime>
  <Words>1016</Words>
  <Application>Microsoft Macintosh PowerPoint</Application>
  <PresentationFormat>On-screen Show (4:3)</PresentationFormat>
  <Paragraphs>181</Paragraphs>
  <Slides>24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Calibri</vt:lpstr>
      <vt:lpstr>Calibri Light</vt:lpstr>
      <vt:lpstr>Courier New</vt:lpstr>
      <vt:lpstr>Helvetica</vt:lpstr>
      <vt:lpstr>Helvetica Neue</vt:lpstr>
      <vt:lpstr>Source Sans Pro</vt:lpstr>
      <vt:lpstr>Source Sans Pro Light</vt:lpstr>
      <vt:lpstr>Symbol</vt:lpstr>
      <vt:lpstr>Arial</vt:lpstr>
      <vt:lpstr>Office Theme</vt:lpstr>
      <vt:lpstr>PowerPoint Presentation</vt:lpstr>
      <vt:lpstr>Mandate</vt:lpstr>
      <vt:lpstr>CCT Review Team Members </vt:lpstr>
      <vt:lpstr>CCT Review Team Members </vt:lpstr>
      <vt:lpstr>Work Plan - Subteams</vt:lpstr>
      <vt:lpstr>Work Plan</vt:lpstr>
      <vt:lpstr>PowerPoint Presentation</vt:lpstr>
      <vt:lpstr>Key Questions: Competition</vt:lpstr>
      <vt:lpstr>Key Questions: Consumer Choice</vt:lpstr>
      <vt:lpstr>Other Topics (lower priority)</vt:lpstr>
      <vt:lpstr>PowerPoint Presentation</vt:lpstr>
      <vt:lpstr>Safeguards &amp;  Consumer Trust</vt:lpstr>
      <vt:lpstr>Safeguards and Consumer Trust</vt:lpstr>
      <vt:lpstr>Safeguards and Consumer Trust</vt:lpstr>
      <vt:lpstr>Safeguards and Consumer Trust</vt:lpstr>
      <vt:lpstr>PowerPoint Presentation</vt:lpstr>
      <vt:lpstr>Was the application and evaluation process effective at…</vt:lpstr>
      <vt:lpstr>Was the application and evaluation process effective at…</vt:lpstr>
      <vt:lpstr>Was the application and evaluation process effective at…</vt:lpstr>
      <vt:lpstr>Was the application and evaluation process effective at…</vt:lpstr>
      <vt:lpstr>Was the application and evaluation process effective at…</vt:lpstr>
      <vt:lpstr>Interested in us? </vt:lpstr>
      <vt:lpstr>We want to hear from you!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Alice Jansen</cp:lastModifiedBy>
  <cp:revision>235</cp:revision>
  <cp:lastPrinted>2015-04-13T15:10:57Z</cp:lastPrinted>
  <dcterms:created xsi:type="dcterms:W3CDTF">2015-01-07T16:11:05Z</dcterms:created>
  <dcterms:modified xsi:type="dcterms:W3CDTF">2016-03-09T16:37:13Z</dcterms:modified>
</cp:coreProperties>
</file>