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5" r:id="rId1"/>
    <p:sldMasterId id="2147483789" r:id="rId2"/>
    <p:sldMasterId id="2147483800" r:id="rId3"/>
  </p:sldMasterIdLst>
  <p:notesMasterIdLst>
    <p:notesMasterId r:id="rId25"/>
  </p:notesMasterIdLst>
  <p:sldIdLst>
    <p:sldId id="279" r:id="rId4"/>
    <p:sldId id="278" r:id="rId5"/>
    <p:sldId id="261" r:id="rId6"/>
    <p:sldId id="262" r:id="rId7"/>
    <p:sldId id="265" r:id="rId8"/>
    <p:sldId id="297" r:id="rId9"/>
    <p:sldId id="273" r:id="rId10"/>
    <p:sldId id="296" r:id="rId11"/>
    <p:sldId id="284" r:id="rId12"/>
    <p:sldId id="282" r:id="rId13"/>
    <p:sldId id="286" r:id="rId14"/>
    <p:sldId id="285" r:id="rId15"/>
    <p:sldId id="289" r:id="rId16"/>
    <p:sldId id="294" r:id="rId17"/>
    <p:sldId id="283" r:id="rId18"/>
    <p:sldId id="292" r:id="rId19"/>
    <p:sldId id="293" r:id="rId20"/>
    <p:sldId id="295" r:id="rId21"/>
    <p:sldId id="288" r:id="rId22"/>
    <p:sldId id="272" r:id="rId23"/>
    <p:sldId id="287" r:id="rId24"/>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ce Jansen" initials="AJ"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84CC"/>
    <a:srgbClr val="0E66B4"/>
    <a:srgbClr val="89CCEA"/>
    <a:srgbClr val="57B4E0"/>
    <a:srgbClr val="2C9DD5"/>
    <a:srgbClr val="011B39"/>
    <a:srgbClr val="0E65B4"/>
    <a:srgbClr val="ED9319"/>
    <a:srgbClr val="D4D5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71" autoAdjust="0"/>
    <p:restoredTop sz="95216" autoAdjust="0"/>
  </p:normalViewPr>
  <p:slideViewPr>
    <p:cSldViewPr>
      <p:cViewPr varScale="1">
        <p:scale>
          <a:sx n="75" d="100"/>
          <a:sy n="75" d="100"/>
        </p:scale>
        <p:origin x="894" y="8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5" d="100"/>
          <a:sy n="75" d="100"/>
        </p:scale>
        <p:origin x="189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53FFEB-CC49-1141-8CE0-AAC4B1D9A327}" type="doc">
      <dgm:prSet loTypeId="urn:microsoft.com/office/officeart/2005/8/layout/list1" loCatId="" qsTypeId="urn:microsoft.com/office/officeart/2005/8/quickstyle/simple1" qsCatId="simple" csTypeId="urn:microsoft.com/office/officeart/2005/8/colors/accent4_1" csCatId="accent4" phldr="1"/>
      <dgm:spPr/>
      <dgm:t>
        <a:bodyPr/>
        <a:lstStyle/>
        <a:p>
          <a:endParaRPr lang="en-US"/>
        </a:p>
      </dgm:t>
    </dgm:pt>
    <dgm:pt modelId="{51C31F03-A8E5-C142-B319-E9D6F30348EC}">
      <dgm:prSet phldrT="[Text]" custT="1"/>
      <dgm:spPr/>
      <dgm:t>
        <a:bodyPr/>
        <a:lstStyle/>
        <a:p>
          <a:r>
            <a:rPr lang="en-US" sz="1700" dirty="0" smtClean="0"/>
            <a:t>Price competition</a:t>
          </a:r>
          <a:endParaRPr lang="en-US" sz="1700" dirty="0"/>
        </a:p>
      </dgm:t>
    </dgm:pt>
    <dgm:pt modelId="{DD0A3C0D-0719-7645-9624-47F8B64509AB}" type="parTrans" cxnId="{242CCB89-70B9-4443-9454-7128CD7F867E}">
      <dgm:prSet/>
      <dgm:spPr/>
      <dgm:t>
        <a:bodyPr/>
        <a:lstStyle/>
        <a:p>
          <a:endParaRPr lang="en-US"/>
        </a:p>
      </dgm:t>
    </dgm:pt>
    <dgm:pt modelId="{D031E007-E448-4944-AAFA-5078A2AEEEED}" type="sibTrans" cxnId="{242CCB89-70B9-4443-9454-7128CD7F867E}">
      <dgm:prSet/>
      <dgm:spPr/>
      <dgm:t>
        <a:bodyPr/>
        <a:lstStyle/>
        <a:p>
          <a:endParaRPr lang="en-US"/>
        </a:p>
      </dgm:t>
    </dgm:pt>
    <dgm:pt modelId="{384611F1-53E5-3D4A-B668-2BA7A10241F2}">
      <dgm:prSet phldrT="[Text]" custT="1"/>
      <dgm:spPr/>
      <dgm:t>
        <a:bodyPr/>
        <a:lstStyle/>
        <a:p>
          <a:r>
            <a:rPr lang="en-US" sz="1700" dirty="0" smtClean="0"/>
            <a:t>Registrar/reseller competition</a:t>
          </a:r>
          <a:endParaRPr lang="en-US" sz="1700" dirty="0"/>
        </a:p>
      </dgm:t>
    </dgm:pt>
    <dgm:pt modelId="{5F229C55-7459-7E4A-B019-89AD714E24C8}" type="parTrans" cxnId="{F8080095-87DE-FC43-93A3-114BC0955F15}">
      <dgm:prSet/>
      <dgm:spPr/>
      <dgm:t>
        <a:bodyPr/>
        <a:lstStyle/>
        <a:p>
          <a:endParaRPr lang="en-US"/>
        </a:p>
      </dgm:t>
    </dgm:pt>
    <dgm:pt modelId="{57858CA6-A1DE-314B-903C-88FDF960DE90}" type="sibTrans" cxnId="{F8080095-87DE-FC43-93A3-114BC0955F15}">
      <dgm:prSet/>
      <dgm:spPr/>
      <dgm:t>
        <a:bodyPr/>
        <a:lstStyle/>
        <a:p>
          <a:endParaRPr lang="en-US"/>
        </a:p>
      </dgm:t>
    </dgm:pt>
    <dgm:pt modelId="{65F3E3E3-D399-CE4A-84C5-60CEF1B23A96}">
      <dgm:prSet phldrT="[Text]" custT="1"/>
      <dgm:spPr/>
      <dgm:t>
        <a:bodyPr/>
        <a:lstStyle/>
        <a:p>
          <a:r>
            <a:rPr lang="en-US" sz="1700" dirty="0" smtClean="0"/>
            <a:t>Value of segmentation</a:t>
          </a:r>
          <a:endParaRPr lang="en-US" sz="1700" dirty="0"/>
        </a:p>
      </dgm:t>
    </dgm:pt>
    <dgm:pt modelId="{34375868-107F-784E-865A-6A9E393C2821}" type="parTrans" cxnId="{CC6CDB82-BCE1-5E4E-AB37-4A6C76E9FA35}">
      <dgm:prSet/>
      <dgm:spPr/>
      <dgm:t>
        <a:bodyPr/>
        <a:lstStyle/>
        <a:p>
          <a:endParaRPr lang="en-US"/>
        </a:p>
      </dgm:t>
    </dgm:pt>
    <dgm:pt modelId="{887F43E0-FA95-174F-8CBD-4BC2FAE96AA0}" type="sibTrans" cxnId="{CC6CDB82-BCE1-5E4E-AB37-4A6C76E9FA35}">
      <dgm:prSet/>
      <dgm:spPr/>
      <dgm:t>
        <a:bodyPr/>
        <a:lstStyle/>
        <a:p>
          <a:endParaRPr lang="en-US"/>
        </a:p>
      </dgm:t>
    </dgm:pt>
    <dgm:pt modelId="{0E5745A1-8AF2-0648-A678-94FF816D2CDF}">
      <dgm:prSet phldrT="[Text]" custT="1"/>
      <dgm:spPr/>
      <dgm:t>
        <a:bodyPr/>
        <a:lstStyle/>
        <a:p>
          <a:r>
            <a:rPr lang="en-US" sz="1700" dirty="0" smtClean="0"/>
            <a:t>Choice vs. confusion</a:t>
          </a:r>
          <a:endParaRPr lang="en-US" sz="1700" dirty="0"/>
        </a:p>
      </dgm:t>
    </dgm:pt>
    <dgm:pt modelId="{CD122CA8-B760-8249-BCAB-B756D6D12445}" type="parTrans" cxnId="{59BB0715-2181-7841-8B64-0D91F84B14F4}">
      <dgm:prSet/>
      <dgm:spPr/>
      <dgm:t>
        <a:bodyPr/>
        <a:lstStyle/>
        <a:p>
          <a:endParaRPr lang="en-US"/>
        </a:p>
      </dgm:t>
    </dgm:pt>
    <dgm:pt modelId="{F61BF112-63F3-BD4E-8A75-BED50E6B245C}" type="sibTrans" cxnId="{59BB0715-2181-7841-8B64-0D91F84B14F4}">
      <dgm:prSet/>
      <dgm:spPr/>
      <dgm:t>
        <a:bodyPr/>
        <a:lstStyle/>
        <a:p>
          <a:endParaRPr lang="en-US"/>
        </a:p>
      </dgm:t>
    </dgm:pt>
    <dgm:pt modelId="{F8EBB8AB-8470-B94A-AB69-17B7DDAEA912}">
      <dgm:prSet phldrT="[Text]" custT="1"/>
      <dgm:spPr/>
      <dgm:t>
        <a:bodyPr/>
        <a:lstStyle/>
        <a:p>
          <a:r>
            <a:rPr lang="en-US" sz="1700" dirty="0" smtClean="0"/>
            <a:t>Non-price competition</a:t>
          </a:r>
          <a:endParaRPr lang="en-US" sz="1700" dirty="0"/>
        </a:p>
      </dgm:t>
    </dgm:pt>
    <dgm:pt modelId="{CA3B7B70-BD9A-A949-A0BA-69105BB8F3B9}" type="parTrans" cxnId="{3855BECA-3863-5E4F-B558-5534E328D402}">
      <dgm:prSet/>
      <dgm:spPr/>
      <dgm:t>
        <a:bodyPr/>
        <a:lstStyle/>
        <a:p>
          <a:endParaRPr lang="en-US"/>
        </a:p>
      </dgm:t>
    </dgm:pt>
    <dgm:pt modelId="{F953209F-1C7D-F747-923F-C2DD30F9B0E0}" type="sibTrans" cxnId="{3855BECA-3863-5E4F-B558-5534E328D402}">
      <dgm:prSet/>
      <dgm:spPr/>
      <dgm:t>
        <a:bodyPr/>
        <a:lstStyle/>
        <a:p>
          <a:endParaRPr lang="en-US"/>
        </a:p>
      </dgm:t>
    </dgm:pt>
    <dgm:pt modelId="{0F0EB932-196D-444F-A05A-CA79D5578130}">
      <dgm:prSet phldrT="[Text]" custT="1"/>
      <dgm:spPr/>
      <dgm:t>
        <a:bodyPr/>
        <a:lstStyle/>
        <a:p>
          <a:r>
            <a:rPr lang="en-US" sz="1700" dirty="0" smtClean="0"/>
            <a:t>Region/language choice</a:t>
          </a:r>
          <a:endParaRPr lang="en-US" sz="1700" dirty="0"/>
        </a:p>
      </dgm:t>
    </dgm:pt>
    <dgm:pt modelId="{AE8C06E7-B754-8242-BD82-E7325C628E53}" type="parTrans" cxnId="{1D141E67-B849-0B48-924F-A321C8BCF716}">
      <dgm:prSet/>
      <dgm:spPr/>
      <dgm:t>
        <a:bodyPr/>
        <a:lstStyle/>
        <a:p>
          <a:endParaRPr lang="en-US"/>
        </a:p>
      </dgm:t>
    </dgm:pt>
    <dgm:pt modelId="{8D481D21-79AA-FB46-8A4F-9E890D38DCFC}" type="sibTrans" cxnId="{1D141E67-B849-0B48-924F-A321C8BCF716}">
      <dgm:prSet/>
      <dgm:spPr/>
      <dgm:t>
        <a:bodyPr/>
        <a:lstStyle/>
        <a:p>
          <a:endParaRPr lang="en-US"/>
        </a:p>
      </dgm:t>
    </dgm:pt>
    <dgm:pt modelId="{EE808C0B-27EE-E842-BAA4-FB1E6215A5AC}">
      <dgm:prSet phldrT="[Text]" custT="1"/>
      <dgm:spPr/>
      <dgm:t>
        <a:bodyPr/>
        <a:lstStyle/>
        <a:p>
          <a:r>
            <a:rPr lang="en-US" sz="1700" dirty="0" smtClean="0"/>
            <a:t>Market definitions</a:t>
          </a:r>
          <a:endParaRPr lang="en-US" sz="1700" dirty="0"/>
        </a:p>
      </dgm:t>
    </dgm:pt>
    <dgm:pt modelId="{97F18745-72E0-F844-ACB7-80AEEB5C5C76}" type="parTrans" cxnId="{42EF55DE-E16B-214F-9F7F-C909992D7400}">
      <dgm:prSet/>
      <dgm:spPr/>
      <dgm:t>
        <a:bodyPr/>
        <a:lstStyle/>
        <a:p>
          <a:endParaRPr lang="en-US"/>
        </a:p>
      </dgm:t>
    </dgm:pt>
    <dgm:pt modelId="{B7DD52C7-B1A0-DE41-9F2E-161B4B17354E}" type="sibTrans" cxnId="{42EF55DE-E16B-214F-9F7F-C909992D7400}">
      <dgm:prSet/>
      <dgm:spPr/>
      <dgm:t>
        <a:bodyPr/>
        <a:lstStyle/>
        <a:p>
          <a:endParaRPr lang="en-US"/>
        </a:p>
      </dgm:t>
    </dgm:pt>
    <dgm:pt modelId="{1F21FFD6-BFAF-A242-81AA-DB30E72DD072}" type="pres">
      <dgm:prSet presAssocID="{2653FFEB-CC49-1141-8CE0-AAC4B1D9A327}" presName="linear" presStyleCnt="0">
        <dgm:presLayoutVars>
          <dgm:dir/>
          <dgm:animLvl val="lvl"/>
          <dgm:resizeHandles val="exact"/>
        </dgm:presLayoutVars>
      </dgm:prSet>
      <dgm:spPr/>
      <dgm:t>
        <a:bodyPr/>
        <a:lstStyle/>
        <a:p>
          <a:endParaRPr lang="en-US"/>
        </a:p>
      </dgm:t>
    </dgm:pt>
    <dgm:pt modelId="{B7DDC420-4FE0-8644-BE3D-A172CD769168}" type="pres">
      <dgm:prSet presAssocID="{51C31F03-A8E5-C142-B319-E9D6F30348EC}" presName="parentLin" presStyleCnt="0"/>
      <dgm:spPr/>
    </dgm:pt>
    <dgm:pt modelId="{B614D10C-64D2-EB4A-8A75-CAC0B96A0294}" type="pres">
      <dgm:prSet presAssocID="{51C31F03-A8E5-C142-B319-E9D6F30348EC}" presName="parentLeftMargin" presStyleLbl="node1" presStyleIdx="0" presStyleCnt="7"/>
      <dgm:spPr/>
      <dgm:t>
        <a:bodyPr/>
        <a:lstStyle/>
        <a:p>
          <a:endParaRPr lang="en-US"/>
        </a:p>
      </dgm:t>
    </dgm:pt>
    <dgm:pt modelId="{E7F10E22-71D7-F344-8671-49959AF9B3B2}" type="pres">
      <dgm:prSet presAssocID="{51C31F03-A8E5-C142-B319-E9D6F30348EC}" presName="parentText" presStyleLbl="node1" presStyleIdx="0" presStyleCnt="7">
        <dgm:presLayoutVars>
          <dgm:chMax val="0"/>
          <dgm:bulletEnabled val="1"/>
        </dgm:presLayoutVars>
      </dgm:prSet>
      <dgm:spPr/>
      <dgm:t>
        <a:bodyPr/>
        <a:lstStyle/>
        <a:p>
          <a:endParaRPr lang="en-US"/>
        </a:p>
      </dgm:t>
    </dgm:pt>
    <dgm:pt modelId="{EA0EFBEC-3CCA-B846-A094-273771C1562F}" type="pres">
      <dgm:prSet presAssocID="{51C31F03-A8E5-C142-B319-E9D6F30348EC}" presName="negativeSpace" presStyleCnt="0"/>
      <dgm:spPr/>
    </dgm:pt>
    <dgm:pt modelId="{5807D0B1-87EC-2C4A-A82C-9AA1C1355F93}" type="pres">
      <dgm:prSet presAssocID="{51C31F03-A8E5-C142-B319-E9D6F30348EC}" presName="childText" presStyleLbl="conFgAcc1" presStyleIdx="0" presStyleCnt="7">
        <dgm:presLayoutVars>
          <dgm:bulletEnabled val="1"/>
        </dgm:presLayoutVars>
      </dgm:prSet>
      <dgm:spPr/>
    </dgm:pt>
    <dgm:pt modelId="{E209215B-0A03-3445-8676-7CF69F89296B}" type="pres">
      <dgm:prSet presAssocID="{D031E007-E448-4944-AAFA-5078A2AEEEED}" presName="spaceBetweenRectangles" presStyleCnt="0"/>
      <dgm:spPr/>
    </dgm:pt>
    <dgm:pt modelId="{BAEA385E-3D04-004A-AEEF-C0055452CC52}" type="pres">
      <dgm:prSet presAssocID="{F8EBB8AB-8470-B94A-AB69-17B7DDAEA912}" presName="parentLin" presStyleCnt="0"/>
      <dgm:spPr/>
    </dgm:pt>
    <dgm:pt modelId="{1290812F-2D34-B44A-9EC2-9A1633605294}" type="pres">
      <dgm:prSet presAssocID="{F8EBB8AB-8470-B94A-AB69-17B7DDAEA912}" presName="parentLeftMargin" presStyleLbl="node1" presStyleIdx="0" presStyleCnt="7"/>
      <dgm:spPr/>
      <dgm:t>
        <a:bodyPr/>
        <a:lstStyle/>
        <a:p>
          <a:endParaRPr lang="en-US"/>
        </a:p>
      </dgm:t>
    </dgm:pt>
    <dgm:pt modelId="{2CFF13B7-C994-D542-BDA4-C8573338D638}" type="pres">
      <dgm:prSet presAssocID="{F8EBB8AB-8470-B94A-AB69-17B7DDAEA912}" presName="parentText" presStyleLbl="node1" presStyleIdx="1" presStyleCnt="7">
        <dgm:presLayoutVars>
          <dgm:chMax val="0"/>
          <dgm:bulletEnabled val="1"/>
        </dgm:presLayoutVars>
      </dgm:prSet>
      <dgm:spPr/>
      <dgm:t>
        <a:bodyPr/>
        <a:lstStyle/>
        <a:p>
          <a:endParaRPr lang="en-US"/>
        </a:p>
      </dgm:t>
    </dgm:pt>
    <dgm:pt modelId="{E82594A1-0A6A-BB45-BE89-80596830F6B1}" type="pres">
      <dgm:prSet presAssocID="{F8EBB8AB-8470-B94A-AB69-17B7DDAEA912}" presName="negativeSpace" presStyleCnt="0"/>
      <dgm:spPr/>
    </dgm:pt>
    <dgm:pt modelId="{FDD597CC-041C-A947-A630-D9AAC76CCF35}" type="pres">
      <dgm:prSet presAssocID="{F8EBB8AB-8470-B94A-AB69-17B7DDAEA912}" presName="childText" presStyleLbl="conFgAcc1" presStyleIdx="1" presStyleCnt="7">
        <dgm:presLayoutVars>
          <dgm:bulletEnabled val="1"/>
        </dgm:presLayoutVars>
      </dgm:prSet>
      <dgm:spPr/>
    </dgm:pt>
    <dgm:pt modelId="{3072D7B4-4BB4-5348-B2FB-9DB66E8F67D4}" type="pres">
      <dgm:prSet presAssocID="{F953209F-1C7D-F747-923F-C2DD30F9B0E0}" presName="spaceBetweenRectangles" presStyleCnt="0"/>
      <dgm:spPr/>
    </dgm:pt>
    <dgm:pt modelId="{B7DEF4DB-0CD4-4F41-A68C-8966380B7247}" type="pres">
      <dgm:prSet presAssocID="{384611F1-53E5-3D4A-B668-2BA7A10241F2}" presName="parentLin" presStyleCnt="0"/>
      <dgm:spPr/>
    </dgm:pt>
    <dgm:pt modelId="{63890335-348D-4240-A16E-C34633334E50}" type="pres">
      <dgm:prSet presAssocID="{384611F1-53E5-3D4A-B668-2BA7A10241F2}" presName="parentLeftMargin" presStyleLbl="node1" presStyleIdx="1" presStyleCnt="7"/>
      <dgm:spPr/>
      <dgm:t>
        <a:bodyPr/>
        <a:lstStyle/>
        <a:p>
          <a:endParaRPr lang="en-US"/>
        </a:p>
      </dgm:t>
    </dgm:pt>
    <dgm:pt modelId="{2A7D6AD5-EE7D-FE42-8CB1-DB0FD392AD08}" type="pres">
      <dgm:prSet presAssocID="{384611F1-53E5-3D4A-B668-2BA7A10241F2}" presName="parentText" presStyleLbl="node1" presStyleIdx="2" presStyleCnt="7">
        <dgm:presLayoutVars>
          <dgm:chMax val="0"/>
          <dgm:bulletEnabled val="1"/>
        </dgm:presLayoutVars>
      </dgm:prSet>
      <dgm:spPr/>
      <dgm:t>
        <a:bodyPr/>
        <a:lstStyle/>
        <a:p>
          <a:endParaRPr lang="en-US"/>
        </a:p>
      </dgm:t>
    </dgm:pt>
    <dgm:pt modelId="{1C629A92-5FC2-FC4F-A37F-166B85DF6505}" type="pres">
      <dgm:prSet presAssocID="{384611F1-53E5-3D4A-B668-2BA7A10241F2}" presName="negativeSpace" presStyleCnt="0"/>
      <dgm:spPr/>
    </dgm:pt>
    <dgm:pt modelId="{A67E286B-9201-5649-9DC8-A10CF9D29E41}" type="pres">
      <dgm:prSet presAssocID="{384611F1-53E5-3D4A-B668-2BA7A10241F2}" presName="childText" presStyleLbl="conFgAcc1" presStyleIdx="2" presStyleCnt="7">
        <dgm:presLayoutVars>
          <dgm:bulletEnabled val="1"/>
        </dgm:presLayoutVars>
      </dgm:prSet>
      <dgm:spPr/>
    </dgm:pt>
    <dgm:pt modelId="{8DC30456-CA4B-1C4B-B5B6-67EA955C0EBA}" type="pres">
      <dgm:prSet presAssocID="{57858CA6-A1DE-314B-903C-88FDF960DE90}" presName="spaceBetweenRectangles" presStyleCnt="0"/>
      <dgm:spPr/>
    </dgm:pt>
    <dgm:pt modelId="{6CD56B59-072E-8C45-A5FC-C24FF8B098D5}" type="pres">
      <dgm:prSet presAssocID="{65F3E3E3-D399-CE4A-84C5-60CEF1B23A96}" presName="parentLin" presStyleCnt="0"/>
      <dgm:spPr/>
    </dgm:pt>
    <dgm:pt modelId="{90399F77-DB00-4943-87A9-4FA8F01CD4D9}" type="pres">
      <dgm:prSet presAssocID="{65F3E3E3-D399-CE4A-84C5-60CEF1B23A96}" presName="parentLeftMargin" presStyleLbl="node1" presStyleIdx="2" presStyleCnt="7"/>
      <dgm:spPr/>
      <dgm:t>
        <a:bodyPr/>
        <a:lstStyle/>
        <a:p>
          <a:endParaRPr lang="en-US"/>
        </a:p>
      </dgm:t>
    </dgm:pt>
    <dgm:pt modelId="{A6EB38F1-F86F-944B-9B57-90EDACF6577E}" type="pres">
      <dgm:prSet presAssocID="{65F3E3E3-D399-CE4A-84C5-60CEF1B23A96}" presName="parentText" presStyleLbl="node1" presStyleIdx="3" presStyleCnt="7">
        <dgm:presLayoutVars>
          <dgm:chMax val="0"/>
          <dgm:bulletEnabled val="1"/>
        </dgm:presLayoutVars>
      </dgm:prSet>
      <dgm:spPr/>
      <dgm:t>
        <a:bodyPr/>
        <a:lstStyle/>
        <a:p>
          <a:endParaRPr lang="en-US"/>
        </a:p>
      </dgm:t>
    </dgm:pt>
    <dgm:pt modelId="{686E30BF-C448-2A49-93BC-069F1EBDBE40}" type="pres">
      <dgm:prSet presAssocID="{65F3E3E3-D399-CE4A-84C5-60CEF1B23A96}" presName="negativeSpace" presStyleCnt="0"/>
      <dgm:spPr/>
    </dgm:pt>
    <dgm:pt modelId="{D97574C9-EAF8-2849-AA89-2ADFD25E141B}" type="pres">
      <dgm:prSet presAssocID="{65F3E3E3-D399-CE4A-84C5-60CEF1B23A96}" presName="childText" presStyleLbl="conFgAcc1" presStyleIdx="3" presStyleCnt="7">
        <dgm:presLayoutVars>
          <dgm:bulletEnabled val="1"/>
        </dgm:presLayoutVars>
      </dgm:prSet>
      <dgm:spPr/>
    </dgm:pt>
    <dgm:pt modelId="{C45D98FB-A566-524B-89F6-6304F96A8203}" type="pres">
      <dgm:prSet presAssocID="{887F43E0-FA95-174F-8CBD-4BC2FAE96AA0}" presName="spaceBetweenRectangles" presStyleCnt="0"/>
      <dgm:spPr/>
    </dgm:pt>
    <dgm:pt modelId="{17AEE424-8F77-2F41-8610-048474D31F40}" type="pres">
      <dgm:prSet presAssocID="{EE808C0B-27EE-E842-BAA4-FB1E6215A5AC}" presName="parentLin" presStyleCnt="0"/>
      <dgm:spPr/>
    </dgm:pt>
    <dgm:pt modelId="{48850697-E27D-BC40-A92A-7E51EDC6E365}" type="pres">
      <dgm:prSet presAssocID="{EE808C0B-27EE-E842-BAA4-FB1E6215A5AC}" presName="parentLeftMargin" presStyleLbl="node1" presStyleIdx="3" presStyleCnt="7"/>
      <dgm:spPr/>
      <dgm:t>
        <a:bodyPr/>
        <a:lstStyle/>
        <a:p>
          <a:endParaRPr lang="en-US"/>
        </a:p>
      </dgm:t>
    </dgm:pt>
    <dgm:pt modelId="{E61F5AB9-F32B-174C-B594-9961FDC6FEC8}" type="pres">
      <dgm:prSet presAssocID="{EE808C0B-27EE-E842-BAA4-FB1E6215A5AC}" presName="parentText" presStyleLbl="node1" presStyleIdx="4" presStyleCnt="7">
        <dgm:presLayoutVars>
          <dgm:chMax val="0"/>
          <dgm:bulletEnabled val="1"/>
        </dgm:presLayoutVars>
      </dgm:prSet>
      <dgm:spPr/>
      <dgm:t>
        <a:bodyPr/>
        <a:lstStyle/>
        <a:p>
          <a:endParaRPr lang="en-US"/>
        </a:p>
      </dgm:t>
    </dgm:pt>
    <dgm:pt modelId="{06276897-259F-0B49-B6F2-AFC51595934B}" type="pres">
      <dgm:prSet presAssocID="{EE808C0B-27EE-E842-BAA4-FB1E6215A5AC}" presName="negativeSpace" presStyleCnt="0"/>
      <dgm:spPr/>
    </dgm:pt>
    <dgm:pt modelId="{6D5DD856-4F47-D140-95A6-725BD7522C00}" type="pres">
      <dgm:prSet presAssocID="{EE808C0B-27EE-E842-BAA4-FB1E6215A5AC}" presName="childText" presStyleLbl="conFgAcc1" presStyleIdx="4" presStyleCnt="7">
        <dgm:presLayoutVars>
          <dgm:bulletEnabled val="1"/>
        </dgm:presLayoutVars>
      </dgm:prSet>
      <dgm:spPr/>
    </dgm:pt>
    <dgm:pt modelId="{DBB894B4-4B08-F149-8ECD-421D396840C1}" type="pres">
      <dgm:prSet presAssocID="{B7DD52C7-B1A0-DE41-9F2E-161B4B17354E}" presName="spaceBetweenRectangles" presStyleCnt="0"/>
      <dgm:spPr/>
    </dgm:pt>
    <dgm:pt modelId="{A5DD2DE3-D20E-074E-9499-C7B5C906241A}" type="pres">
      <dgm:prSet presAssocID="{0E5745A1-8AF2-0648-A678-94FF816D2CDF}" presName="parentLin" presStyleCnt="0"/>
      <dgm:spPr/>
    </dgm:pt>
    <dgm:pt modelId="{31BDF526-16FA-9A4B-9CEF-3C32307C14EB}" type="pres">
      <dgm:prSet presAssocID="{0E5745A1-8AF2-0648-A678-94FF816D2CDF}" presName="parentLeftMargin" presStyleLbl="node1" presStyleIdx="4" presStyleCnt="7"/>
      <dgm:spPr/>
      <dgm:t>
        <a:bodyPr/>
        <a:lstStyle/>
        <a:p>
          <a:endParaRPr lang="en-US"/>
        </a:p>
      </dgm:t>
    </dgm:pt>
    <dgm:pt modelId="{9647F7E0-FABD-8B41-92CF-3353BC77DC8D}" type="pres">
      <dgm:prSet presAssocID="{0E5745A1-8AF2-0648-A678-94FF816D2CDF}" presName="parentText" presStyleLbl="node1" presStyleIdx="5" presStyleCnt="7">
        <dgm:presLayoutVars>
          <dgm:chMax val="0"/>
          <dgm:bulletEnabled val="1"/>
        </dgm:presLayoutVars>
      </dgm:prSet>
      <dgm:spPr/>
      <dgm:t>
        <a:bodyPr/>
        <a:lstStyle/>
        <a:p>
          <a:endParaRPr lang="en-US"/>
        </a:p>
      </dgm:t>
    </dgm:pt>
    <dgm:pt modelId="{E5359CB5-A0C6-DC41-9F84-96E3C4E95E99}" type="pres">
      <dgm:prSet presAssocID="{0E5745A1-8AF2-0648-A678-94FF816D2CDF}" presName="negativeSpace" presStyleCnt="0"/>
      <dgm:spPr/>
    </dgm:pt>
    <dgm:pt modelId="{814D5A39-D972-2942-B2CE-ABE99530B3DD}" type="pres">
      <dgm:prSet presAssocID="{0E5745A1-8AF2-0648-A678-94FF816D2CDF}" presName="childText" presStyleLbl="conFgAcc1" presStyleIdx="5" presStyleCnt="7">
        <dgm:presLayoutVars>
          <dgm:bulletEnabled val="1"/>
        </dgm:presLayoutVars>
      </dgm:prSet>
      <dgm:spPr/>
    </dgm:pt>
    <dgm:pt modelId="{59D7568D-C628-F540-BDF5-F389DD33F2B0}" type="pres">
      <dgm:prSet presAssocID="{F61BF112-63F3-BD4E-8A75-BED50E6B245C}" presName="spaceBetweenRectangles" presStyleCnt="0"/>
      <dgm:spPr/>
    </dgm:pt>
    <dgm:pt modelId="{008735C7-BA99-3146-80E3-4A896E5C82C3}" type="pres">
      <dgm:prSet presAssocID="{0F0EB932-196D-444F-A05A-CA79D5578130}" presName="parentLin" presStyleCnt="0"/>
      <dgm:spPr/>
    </dgm:pt>
    <dgm:pt modelId="{A40CCE50-DFFC-EE43-8AB8-98D65769B6D2}" type="pres">
      <dgm:prSet presAssocID="{0F0EB932-196D-444F-A05A-CA79D5578130}" presName="parentLeftMargin" presStyleLbl="node1" presStyleIdx="5" presStyleCnt="7"/>
      <dgm:spPr/>
      <dgm:t>
        <a:bodyPr/>
        <a:lstStyle/>
        <a:p>
          <a:endParaRPr lang="en-US"/>
        </a:p>
      </dgm:t>
    </dgm:pt>
    <dgm:pt modelId="{12BAC37D-64F0-F248-AB85-408CE84BEDA9}" type="pres">
      <dgm:prSet presAssocID="{0F0EB932-196D-444F-A05A-CA79D5578130}" presName="parentText" presStyleLbl="node1" presStyleIdx="6" presStyleCnt="7">
        <dgm:presLayoutVars>
          <dgm:chMax val="0"/>
          <dgm:bulletEnabled val="1"/>
        </dgm:presLayoutVars>
      </dgm:prSet>
      <dgm:spPr/>
      <dgm:t>
        <a:bodyPr/>
        <a:lstStyle/>
        <a:p>
          <a:endParaRPr lang="en-US"/>
        </a:p>
      </dgm:t>
    </dgm:pt>
    <dgm:pt modelId="{5CC3E6D6-F6D4-E541-8F5A-26F6E8EAE1F0}" type="pres">
      <dgm:prSet presAssocID="{0F0EB932-196D-444F-A05A-CA79D5578130}" presName="negativeSpace" presStyleCnt="0"/>
      <dgm:spPr/>
    </dgm:pt>
    <dgm:pt modelId="{CAE82D3D-8AA6-BB44-B437-D61F7D152729}" type="pres">
      <dgm:prSet presAssocID="{0F0EB932-196D-444F-A05A-CA79D5578130}" presName="childText" presStyleLbl="conFgAcc1" presStyleIdx="6" presStyleCnt="7">
        <dgm:presLayoutVars>
          <dgm:bulletEnabled val="1"/>
        </dgm:presLayoutVars>
      </dgm:prSet>
      <dgm:spPr/>
    </dgm:pt>
  </dgm:ptLst>
  <dgm:cxnLst>
    <dgm:cxn modelId="{C3F2C569-F197-FD44-9ADE-E6D33E8BC7B9}" type="presOf" srcId="{F8EBB8AB-8470-B94A-AB69-17B7DDAEA912}" destId="{1290812F-2D34-B44A-9EC2-9A1633605294}" srcOrd="0" destOrd="0" presId="urn:microsoft.com/office/officeart/2005/8/layout/list1"/>
    <dgm:cxn modelId="{C797B5D7-E309-AC4F-9BA3-B49A66B395A2}" type="presOf" srcId="{0F0EB932-196D-444F-A05A-CA79D5578130}" destId="{A40CCE50-DFFC-EE43-8AB8-98D65769B6D2}" srcOrd="0" destOrd="0" presId="urn:microsoft.com/office/officeart/2005/8/layout/list1"/>
    <dgm:cxn modelId="{10409B5A-3A63-6F49-9A2F-36985BF9D67E}" type="presOf" srcId="{EE808C0B-27EE-E842-BAA4-FB1E6215A5AC}" destId="{48850697-E27D-BC40-A92A-7E51EDC6E365}" srcOrd="0" destOrd="0" presId="urn:microsoft.com/office/officeart/2005/8/layout/list1"/>
    <dgm:cxn modelId="{986AAF2A-BEA4-444B-872D-059D227DF983}" type="presOf" srcId="{384611F1-53E5-3D4A-B668-2BA7A10241F2}" destId="{2A7D6AD5-EE7D-FE42-8CB1-DB0FD392AD08}" srcOrd="1" destOrd="0" presId="urn:microsoft.com/office/officeart/2005/8/layout/list1"/>
    <dgm:cxn modelId="{242CCB89-70B9-4443-9454-7128CD7F867E}" srcId="{2653FFEB-CC49-1141-8CE0-AAC4B1D9A327}" destId="{51C31F03-A8E5-C142-B319-E9D6F30348EC}" srcOrd="0" destOrd="0" parTransId="{DD0A3C0D-0719-7645-9624-47F8B64509AB}" sibTransId="{D031E007-E448-4944-AAFA-5078A2AEEEED}"/>
    <dgm:cxn modelId="{085248D0-8885-1A40-85FA-914308BC66AB}" type="presOf" srcId="{2653FFEB-CC49-1141-8CE0-AAC4B1D9A327}" destId="{1F21FFD6-BFAF-A242-81AA-DB30E72DD072}" srcOrd="0" destOrd="0" presId="urn:microsoft.com/office/officeart/2005/8/layout/list1"/>
    <dgm:cxn modelId="{346F84CA-FE61-C14B-B6F4-E37400F7871C}" type="presOf" srcId="{EE808C0B-27EE-E842-BAA4-FB1E6215A5AC}" destId="{E61F5AB9-F32B-174C-B594-9961FDC6FEC8}" srcOrd="1" destOrd="0" presId="urn:microsoft.com/office/officeart/2005/8/layout/list1"/>
    <dgm:cxn modelId="{299C92D3-8C8E-884A-83A5-83E377C4BEBD}" type="presOf" srcId="{384611F1-53E5-3D4A-B668-2BA7A10241F2}" destId="{63890335-348D-4240-A16E-C34633334E50}" srcOrd="0" destOrd="0" presId="urn:microsoft.com/office/officeart/2005/8/layout/list1"/>
    <dgm:cxn modelId="{9E1001F3-E8EA-DE45-9A9B-0B228DAD34F1}" type="presOf" srcId="{51C31F03-A8E5-C142-B319-E9D6F30348EC}" destId="{B614D10C-64D2-EB4A-8A75-CAC0B96A0294}" srcOrd="0" destOrd="0" presId="urn:microsoft.com/office/officeart/2005/8/layout/list1"/>
    <dgm:cxn modelId="{A18F5DFB-FB26-F743-B2CC-EA6151081526}" type="presOf" srcId="{F8EBB8AB-8470-B94A-AB69-17B7DDAEA912}" destId="{2CFF13B7-C994-D542-BDA4-C8573338D638}" srcOrd="1" destOrd="0" presId="urn:microsoft.com/office/officeart/2005/8/layout/list1"/>
    <dgm:cxn modelId="{F8080095-87DE-FC43-93A3-114BC0955F15}" srcId="{2653FFEB-CC49-1141-8CE0-AAC4B1D9A327}" destId="{384611F1-53E5-3D4A-B668-2BA7A10241F2}" srcOrd="2" destOrd="0" parTransId="{5F229C55-7459-7E4A-B019-89AD714E24C8}" sibTransId="{57858CA6-A1DE-314B-903C-88FDF960DE90}"/>
    <dgm:cxn modelId="{95D4EF34-E3C2-2F41-B03D-45D940C35070}" type="presOf" srcId="{0E5745A1-8AF2-0648-A678-94FF816D2CDF}" destId="{31BDF526-16FA-9A4B-9CEF-3C32307C14EB}" srcOrd="0" destOrd="0" presId="urn:microsoft.com/office/officeart/2005/8/layout/list1"/>
    <dgm:cxn modelId="{1B85AC5C-3969-1442-AE3E-2AFE3F3833F7}" type="presOf" srcId="{65F3E3E3-D399-CE4A-84C5-60CEF1B23A96}" destId="{90399F77-DB00-4943-87A9-4FA8F01CD4D9}" srcOrd="0" destOrd="0" presId="urn:microsoft.com/office/officeart/2005/8/layout/list1"/>
    <dgm:cxn modelId="{CC6CDB82-BCE1-5E4E-AB37-4A6C76E9FA35}" srcId="{2653FFEB-CC49-1141-8CE0-AAC4B1D9A327}" destId="{65F3E3E3-D399-CE4A-84C5-60CEF1B23A96}" srcOrd="3" destOrd="0" parTransId="{34375868-107F-784E-865A-6A9E393C2821}" sibTransId="{887F43E0-FA95-174F-8CBD-4BC2FAE96AA0}"/>
    <dgm:cxn modelId="{42EF55DE-E16B-214F-9F7F-C909992D7400}" srcId="{2653FFEB-CC49-1141-8CE0-AAC4B1D9A327}" destId="{EE808C0B-27EE-E842-BAA4-FB1E6215A5AC}" srcOrd="4" destOrd="0" parTransId="{97F18745-72E0-F844-ACB7-80AEEB5C5C76}" sibTransId="{B7DD52C7-B1A0-DE41-9F2E-161B4B17354E}"/>
    <dgm:cxn modelId="{59BB0715-2181-7841-8B64-0D91F84B14F4}" srcId="{2653FFEB-CC49-1141-8CE0-AAC4B1D9A327}" destId="{0E5745A1-8AF2-0648-A678-94FF816D2CDF}" srcOrd="5" destOrd="0" parTransId="{CD122CA8-B760-8249-BCAB-B756D6D12445}" sibTransId="{F61BF112-63F3-BD4E-8A75-BED50E6B245C}"/>
    <dgm:cxn modelId="{3855BECA-3863-5E4F-B558-5534E328D402}" srcId="{2653FFEB-CC49-1141-8CE0-AAC4B1D9A327}" destId="{F8EBB8AB-8470-B94A-AB69-17B7DDAEA912}" srcOrd="1" destOrd="0" parTransId="{CA3B7B70-BD9A-A949-A0BA-69105BB8F3B9}" sibTransId="{F953209F-1C7D-F747-923F-C2DD30F9B0E0}"/>
    <dgm:cxn modelId="{EBC62135-2923-404E-92BF-13C5259EB04F}" type="presOf" srcId="{0E5745A1-8AF2-0648-A678-94FF816D2CDF}" destId="{9647F7E0-FABD-8B41-92CF-3353BC77DC8D}" srcOrd="1" destOrd="0" presId="urn:microsoft.com/office/officeart/2005/8/layout/list1"/>
    <dgm:cxn modelId="{E02F1445-FA76-6542-96B9-E96AC19A5B6E}" type="presOf" srcId="{51C31F03-A8E5-C142-B319-E9D6F30348EC}" destId="{E7F10E22-71D7-F344-8671-49959AF9B3B2}" srcOrd="1" destOrd="0" presId="urn:microsoft.com/office/officeart/2005/8/layout/list1"/>
    <dgm:cxn modelId="{1D141E67-B849-0B48-924F-A321C8BCF716}" srcId="{2653FFEB-CC49-1141-8CE0-AAC4B1D9A327}" destId="{0F0EB932-196D-444F-A05A-CA79D5578130}" srcOrd="6" destOrd="0" parTransId="{AE8C06E7-B754-8242-BD82-E7325C628E53}" sibTransId="{8D481D21-79AA-FB46-8A4F-9E890D38DCFC}"/>
    <dgm:cxn modelId="{714F1FC5-A92E-D34F-A80A-67ADFB18E00D}" type="presOf" srcId="{0F0EB932-196D-444F-A05A-CA79D5578130}" destId="{12BAC37D-64F0-F248-AB85-408CE84BEDA9}" srcOrd="1" destOrd="0" presId="urn:microsoft.com/office/officeart/2005/8/layout/list1"/>
    <dgm:cxn modelId="{680059EA-9173-5547-AAD8-37B1F71B65D4}" type="presOf" srcId="{65F3E3E3-D399-CE4A-84C5-60CEF1B23A96}" destId="{A6EB38F1-F86F-944B-9B57-90EDACF6577E}" srcOrd="1" destOrd="0" presId="urn:microsoft.com/office/officeart/2005/8/layout/list1"/>
    <dgm:cxn modelId="{C6C23C4C-5A82-C248-9AFB-6954B9CB3B42}" type="presParOf" srcId="{1F21FFD6-BFAF-A242-81AA-DB30E72DD072}" destId="{B7DDC420-4FE0-8644-BE3D-A172CD769168}" srcOrd="0" destOrd="0" presId="urn:microsoft.com/office/officeart/2005/8/layout/list1"/>
    <dgm:cxn modelId="{BF2993B4-3334-BF4E-82FE-8F0EB4BE05DD}" type="presParOf" srcId="{B7DDC420-4FE0-8644-BE3D-A172CD769168}" destId="{B614D10C-64D2-EB4A-8A75-CAC0B96A0294}" srcOrd="0" destOrd="0" presId="urn:microsoft.com/office/officeart/2005/8/layout/list1"/>
    <dgm:cxn modelId="{15C25561-A457-204C-AAAF-F095B33E3A22}" type="presParOf" srcId="{B7DDC420-4FE0-8644-BE3D-A172CD769168}" destId="{E7F10E22-71D7-F344-8671-49959AF9B3B2}" srcOrd="1" destOrd="0" presId="urn:microsoft.com/office/officeart/2005/8/layout/list1"/>
    <dgm:cxn modelId="{56D4C189-2360-AF48-A5F6-6217AC567B02}" type="presParOf" srcId="{1F21FFD6-BFAF-A242-81AA-DB30E72DD072}" destId="{EA0EFBEC-3CCA-B846-A094-273771C1562F}" srcOrd="1" destOrd="0" presId="urn:microsoft.com/office/officeart/2005/8/layout/list1"/>
    <dgm:cxn modelId="{0B9E6ECC-A671-3C4F-9860-18C65F154540}" type="presParOf" srcId="{1F21FFD6-BFAF-A242-81AA-DB30E72DD072}" destId="{5807D0B1-87EC-2C4A-A82C-9AA1C1355F93}" srcOrd="2" destOrd="0" presId="urn:microsoft.com/office/officeart/2005/8/layout/list1"/>
    <dgm:cxn modelId="{7A415A13-CFC2-B14C-BB6E-44BA92FAB9E0}" type="presParOf" srcId="{1F21FFD6-BFAF-A242-81AA-DB30E72DD072}" destId="{E209215B-0A03-3445-8676-7CF69F89296B}" srcOrd="3" destOrd="0" presId="urn:microsoft.com/office/officeart/2005/8/layout/list1"/>
    <dgm:cxn modelId="{3B7ED671-FAE5-034E-A510-0F6ACA59427B}" type="presParOf" srcId="{1F21FFD6-BFAF-A242-81AA-DB30E72DD072}" destId="{BAEA385E-3D04-004A-AEEF-C0055452CC52}" srcOrd="4" destOrd="0" presId="urn:microsoft.com/office/officeart/2005/8/layout/list1"/>
    <dgm:cxn modelId="{D60CC82E-2DBC-3547-8726-BFFD6B7DF531}" type="presParOf" srcId="{BAEA385E-3D04-004A-AEEF-C0055452CC52}" destId="{1290812F-2D34-B44A-9EC2-9A1633605294}" srcOrd="0" destOrd="0" presId="urn:microsoft.com/office/officeart/2005/8/layout/list1"/>
    <dgm:cxn modelId="{1635AF48-3F44-844A-8755-1BBC0D8CDBC4}" type="presParOf" srcId="{BAEA385E-3D04-004A-AEEF-C0055452CC52}" destId="{2CFF13B7-C994-D542-BDA4-C8573338D638}" srcOrd="1" destOrd="0" presId="urn:microsoft.com/office/officeart/2005/8/layout/list1"/>
    <dgm:cxn modelId="{FE6784FA-59C2-FB4C-9B03-0E8A60F8EE71}" type="presParOf" srcId="{1F21FFD6-BFAF-A242-81AA-DB30E72DD072}" destId="{E82594A1-0A6A-BB45-BE89-80596830F6B1}" srcOrd="5" destOrd="0" presId="urn:microsoft.com/office/officeart/2005/8/layout/list1"/>
    <dgm:cxn modelId="{04D83B32-9A55-3446-9E11-F5E8F7968490}" type="presParOf" srcId="{1F21FFD6-BFAF-A242-81AA-DB30E72DD072}" destId="{FDD597CC-041C-A947-A630-D9AAC76CCF35}" srcOrd="6" destOrd="0" presId="urn:microsoft.com/office/officeart/2005/8/layout/list1"/>
    <dgm:cxn modelId="{CD5424FB-7C75-5D42-BF5C-90595E6ED0CF}" type="presParOf" srcId="{1F21FFD6-BFAF-A242-81AA-DB30E72DD072}" destId="{3072D7B4-4BB4-5348-B2FB-9DB66E8F67D4}" srcOrd="7" destOrd="0" presId="urn:microsoft.com/office/officeart/2005/8/layout/list1"/>
    <dgm:cxn modelId="{4142C5D8-5CD1-B542-A61D-F0A57FAF496A}" type="presParOf" srcId="{1F21FFD6-BFAF-A242-81AA-DB30E72DD072}" destId="{B7DEF4DB-0CD4-4F41-A68C-8966380B7247}" srcOrd="8" destOrd="0" presId="urn:microsoft.com/office/officeart/2005/8/layout/list1"/>
    <dgm:cxn modelId="{CEA98DF6-07EB-2A46-A5CB-E4B5854C5BD5}" type="presParOf" srcId="{B7DEF4DB-0CD4-4F41-A68C-8966380B7247}" destId="{63890335-348D-4240-A16E-C34633334E50}" srcOrd="0" destOrd="0" presId="urn:microsoft.com/office/officeart/2005/8/layout/list1"/>
    <dgm:cxn modelId="{DBC0456A-00E1-B040-93AD-1A1798512A53}" type="presParOf" srcId="{B7DEF4DB-0CD4-4F41-A68C-8966380B7247}" destId="{2A7D6AD5-EE7D-FE42-8CB1-DB0FD392AD08}" srcOrd="1" destOrd="0" presId="urn:microsoft.com/office/officeart/2005/8/layout/list1"/>
    <dgm:cxn modelId="{EDDEEB4D-B4B7-CC47-8B2A-8DD7D231B24A}" type="presParOf" srcId="{1F21FFD6-BFAF-A242-81AA-DB30E72DD072}" destId="{1C629A92-5FC2-FC4F-A37F-166B85DF6505}" srcOrd="9" destOrd="0" presId="urn:microsoft.com/office/officeart/2005/8/layout/list1"/>
    <dgm:cxn modelId="{BD42D18A-1CF1-7848-97A1-1516193EC350}" type="presParOf" srcId="{1F21FFD6-BFAF-A242-81AA-DB30E72DD072}" destId="{A67E286B-9201-5649-9DC8-A10CF9D29E41}" srcOrd="10" destOrd="0" presId="urn:microsoft.com/office/officeart/2005/8/layout/list1"/>
    <dgm:cxn modelId="{09BD0172-2702-8745-8A51-A471034D873C}" type="presParOf" srcId="{1F21FFD6-BFAF-A242-81AA-DB30E72DD072}" destId="{8DC30456-CA4B-1C4B-B5B6-67EA955C0EBA}" srcOrd="11" destOrd="0" presId="urn:microsoft.com/office/officeart/2005/8/layout/list1"/>
    <dgm:cxn modelId="{484F93C1-F86E-5B4B-9CD4-0D5B1C542699}" type="presParOf" srcId="{1F21FFD6-BFAF-A242-81AA-DB30E72DD072}" destId="{6CD56B59-072E-8C45-A5FC-C24FF8B098D5}" srcOrd="12" destOrd="0" presId="urn:microsoft.com/office/officeart/2005/8/layout/list1"/>
    <dgm:cxn modelId="{7A8B9085-B2E7-EE4E-AFB6-39A0A954985C}" type="presParOf" srcId="{6CD56B59-072E-8C45-A5FC-C24FF8B098D5}" destId="{90399F77-DB00-4943-87A9-4FA8F01CD4D9}" srcOrd="0" destOrd="0" presId="urn:microsoft.com/office/officeart/2005/8/layout/list1"/>
    <dgm:cxn modelId="{1E586183-1269-054B-9B64-83E93F7F5A0D}" type="presParOf" srcId="{6CD56B59-072E-8C45-A5FC-C24FF8B098D5}" destId="{A6EB38F1-F86F-944B-9B57-90EDACF6577E}" srcOrd="1" destOrd="0" presId="urn:microsoft.com/office/officeart/2005/8/layout/list1"/>
    <dgm:cxn modelId="{CCF7084B-1C68-EA40-BEA4-7601E48D35DD}" type="presParOf" srcId="{1F21FFD6-BFAF-A242-81AA-DB30E72DD072}" destId="{686E30BF-C448-2A49-93BC-069F1EBDBE40}" srcOrd="13" destOrd="0" presId="urn:microsoft.com/office/officeart/2005/8/layout/list1"/>
    <dgm:cxn modelId="{27378491-9101-EC48-9A62-6BD897DE0DD4}" type="presParOf" srcId="{1F21FFD6-BFAF-A242-81AA-DB30E72DD072}" destId="{D97574C9-EAF8-2849-AA89-2ADFD25E141B}" srcOrd="14" destOrd="0" presId="urn:microsoft.com/office/officeart/2005/8/layout/list1"/>
    <dgm:cxn modelId="{E7AD0EF2-AE82-9B46-8734-B43E453F5441}" type="presParOf" srcId="{1F21FFD6-BFAF-A242-81AA-DB30E72DD072}" destId="{C45D98FB-A566-524B-89F6-6304F96A8203}" srcOrd="15" destOrd="0" presId="urn:microsoft.com/office/officeart/2005/8/layout/list1"/>
    <dgm:cxn modelId="{30CB85D5-D27D-D94F-94CB-FB403E38528B}" type="presParOf" srcId="{1F21FFD6-BFAF-A242-81AA-DB30E72DD072}" destId="{17AEE424-8F77-2F41-8610-048474D31F40}" srcOrd="16" destOrd="0" presId="urn:microsoft.com/office/officeart/2005/8/layout/list1"/>
    <dgm:cxn modelId="{E6BCE741-6084-6D48-8EBB-82D12EC3977F}" type="presParOf" srcId="{17AEE424-8F77-2F41-8610-048474D31F40}" destId="{48850697-E27D-BC40-A92A-7E51EDC6E365}" srcOrd="0" destOrd="0" presId="urn:microsoft.com/office/officeart/2005/8/layout/list1"/>
    <dgm:cxn modelId="{6B3C3DA8-E57C-8145-A499-086128688662}" type="presParOf" srcId="{17AEE424-8F77-2F41-8610-048474D31F40}" destId="{E61F5AB9-F32B-174C-B594-9961FDC6FEC8}" srcOrd="1" destOrd="0" presId="urn:microsoft.com/office/officeart/2005/8/layout/list1"/>
    <dgm:cxn modelId="{0E3A6CEA-F0DE-B84D-8AE7-DFA58C5EA9CF}" type="presParOf" srcId="{1F21FFD6-BFAF-A242-81AA-DB30E72DD072}" destId="{06276897-259F-0B49-B6F2-AFC51595934B}" srcOrd="17" destOrd="0" presId="urn:microsoft.com/office/officeart/2005/8/layout/list1"/>
    <dgm:cxn modelId="{58F748EC-5A62-1D40-B994-DA412BF11111}" type="presParOf" srcId="{1F21FFD6-BFAF-A242-81AA-DB30E72DD072}" destId="{6D5DD856-4F47-D140-95A6-725BD7522C00}" srcOrd="18" destOrd="0" presId="urn:microsoft.com/office/officeart/2005/8/layout/list1"/>
    <dgm:cxn modelId="{C40F3D41-811B-624F-9AA2-B346E1DF8B68}" type="presParOf" srcId="{1F21FFD6-BFAF-A242-81AA-DB30E72DD072}" destId="{DBB894B4-4B08-F149-8ECD-421D396840C1}" srcOrd="19" destOrd="0" presId="urn:microsoft.com/office/officeart/2005/8/layout/list1"/>
    <dgm:cxn modelId="{9ED2DCB0-A8A7-D642-AA54-9876F5EF9667}" type="presParOf" srcId="{1F21FFD6-BFAF-A242-81AA-DB30E72DD072}" destId="{A5DD2DE3-D20E-074E-9499-C7B5C906241A}" srcOrd="20" destOrd="0" presId="urn:microsoft.com/office/officeart/2005/8/layout/list1"/>
    <dgm:cxn modelId="{B283E217-739F-DA4B-824A-2122F8839079}" type="presParOf" srcId="{A5DD2DE3-D20E-074E-9499-C7B5C906241A}" destId="{31BDF526-16FA-9A4B-9CEF-3C32307C14EB}" srcOrd="0" destOrd="0" presId="urn:microsoft.com/office/officeart/2005/8/layout/list1"/>
    <dgm:cxn modelId="{925B97E6-3004-5E49-8227-B31E1A2594D1}" type="presParOf" srcId="{A5DD2DE3-D20E-074E-9499-C7B5C906241A}" destId="{9647F7E0-FABD-8B41-92CF-3353BC77DC8D}" srcOrd="1" destOrd="0" presId="urn:microsoft.com/office/officeart/2005/8/layout/list1"/>
    <dgm:cxn modelId="{364906FE-4426-FD4D-B25F-5ECD74F35D6E}" type="presParOf" srcId="{1F21FFD6-BFAF-A242-81AA-DB30E72DD072}" destId="{E5359CB5-A0C6-DC41-9F84-96E3C4E95E99}" srcOrd="21" destOrd="0" presId="urn:microsoft.com/office/officeart/2005/8/layout/list1"/>
    <dgm:cxn modelId="{7BF4707C-C2C5-1B47-BC2D-0960421F8103}" type="presParOf" srcId="{1F21FFD6-BFAF-A242-81AA-DB30E72DD072}" destId="{814D5A39-D972-2942-B2CE-ABE99530B3DD}" srcOrd="22" destOrd="0" presId="urn:microsoft.com/office/officeart/2005/8/layout/list1"/>
    <dgm:cxn modelId="{79DF3DB7-2E54-0848-8D26-862C5952550C}" type="presParOf" srcId="{1F21FFD6-BFAF-A242-81AA-DB30E72DD072}" destId="{59D7568D-C628-F540-BDF5-F389DD33F2B0}" srcOrd="23" destOrd="0" presId="urn:microsoft.com/office/officeart/2005/8/layout/list1"/>
    <dgm:cxn modelId="{24B6F9D9-9E5B-1342-ABF0-6A5878723EFE}" type="presParOf" srcId="{1F21FFD6-BFAF-A242-81AA-DB30E72DD072}" destId="{008735C7-BA99-3146-80E3-4A896E5C82C3}" srcOrd="24" destOrd="0" presId="urn:microsoft.com/office/officeart/2005/8/layout/list1"/>
    <dgm:cxn modelId="{74FD1068-7339-0541-93B6-029B705E4993}" type="presParOf" srcId="{008735C7-BA99-3146-80E3-4A896E5C82C3}" destId="{A40CCE50-DFFC-EE43-8AB8-98D65769B6D2}" srcOrd="0" destOrd="0" presId="urn:microsoft.com/office/officeart/2005/8/layout/list1"/>
    <dgm:cxn modelId="{0BFC681C-94B9-B342-80E7-5D6B2046AE62}" type="presParOf" srcId="{008735C7-BA99-3146-80E3-4A896E5C82C3}" destId="{12BAC37D-64F0-F248-AB85-408CE84BEDA9}" srcOrd="1" destOrd="0" presId="urn:microsoft.com/office/officeart/2005/8/layout/list1"/>
    <dgm:cxn modelId="{3709C53F-9935-ED45-A960-8A782BFCE67E}" type="presParOf" srcId="{1F21FFD6-BFAF-A242-81AA-DB30E72DD072}" destId="{5CC3E6D6-F6D4-E541-8F5A-26F6E8EAE1F0}" srcOrd="25" destOrd="0" presId="urn:microsoft.com/office/officeart/2005/8/layout/list1"/>
    <dgm:cxn modelId="{655E0ABF-D588-524F-B524-6900DE703061}" type="presParOf" srcId="{1F21FFD6-BFAF-A242-81AA-DB30E72DD072}" destId="{CAE82D3D-8AA6-BB44-B437-D61F7D152729}"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53FFEB-CC49-1141-8CE0-AAC4B1D9A327}" type="doc">
      <dgm:prSet loTypeId="urn:microsoft.com/office/officeart/2005/8/layout/list1" loCatId="" qsTypeId="urn:microsoft.com/office/officeart/2005/8/quickstyle/simple1" qsCatId="simple" csTypeId="urn:microsoft.com/office/officeart/2005/8/colors/accent3_1" csCatId="accent3" phldr="1"/>
      <dgm:spPr/>
      <dgm:t>
        <a:bodyPr/>
        <a:lstStyle/>
        <a:p>
          <a:endParaRPr lang="en-US"/>
        </a:p>
      </dgm:t>
    </dgm:pt>
    <dgm:pt modelId="{51C31F03-A8E5-C142-B319-E9D6F30348EC}">
      <dgm:prSet phldrT="[Text]"/>
      <dgm:spPr/>
      <dgm:t>
        <a:bodyPr/>
        <a:lstStyle/>
        <a:p>
          <a:r>
            <a:rPr lang="en-US" dirty="0" smtClean="0"/>
            <a:t>Impact PICs &amp;</a:t>
          </a:r>
          <a:r>
            <a:rPr lang="en-US" baseline="0" dirty="0" smtClean="0"/>
            <a:t> safeguards</a:t>
          </a:r>
        </a:p>
      </dgm:t>
    </dgm:pt>
    <dgm:pt modelId="{DD0A3C0D-0719-7645-9624-47F8B64509AB}" type="parTrans" cxnId="{242CCB89-70B9-4443-9454-7128CD7F867E}">
      <dgm:prSet/>
      <dgm:spPr/>
      <dgm:t>
        <a:bodyPr/>
        <a:lstStyle/>
        <a:p>
          <a:endParaRPr lang="en-US"/>
        </a:p>
      </dgm:t>
    </dgm:pt>
    <dgm:pt modelId="{D031E007-E448-4944-AAFA-5078A2AEEEED}" type="sibTrans" cxnId="{242CCB89-70B9-4443-9454-7128CD7F867E}">
      <dgm:prSet/>
      <dgm:spPr/>
      <dgm:t>
        <a:bodyPr/>
        <a:lstStyle/>
        <a:p>
          <a:endParaRPr lang="en-US"/>
        </a:p>
      </dgm:t>
    </dgm:pt>
    <dgm:pt modelId="{F8EBB8AB-8470-B94A-AB69-17B7DDAEA912}">
      <dgm:prSet phldrT="[Text]"/>
      <dgm:spPr/>
      <dgm:t>
        <a:bodyPr/>
        <a:lstStyle/>
        <a:p>
          <a:r>
            <a:rPr lang="en-US" dirty="0" smtClean="0"/>
            <a:t>Consumer/end</a:t>
          </a:r>
          <a:r>
            <a:rPr lang="en-US" baseline="0" dirty="0" smtClean="0"/>
            <a:t>-user behavior</a:t>
          </a:r>
          <a:endParaRPr lang="en-US" dirty="0"/>
        </a:p>
      </dgm:t>
    </dgm:pt>
    <dgm:pt modelId="{CA3B7B70-BD9A-A949-A0BA-69105BB8F3B9}" type="parTrans" cxnId="{3855BECA-3863-5E4F-B558-5534E328D402}">
      <dgm:prSet/>
      <dgm:spPr/>
      <dgm:t>
        <a:bodyPr/>
        <a:lstStyle/>
        <a:p>
          <a:endParaRPr lang="en-US"/>
        </a:p>
      </dgm:t>
    </dgm:pt>
    <dgm:pt modelId="{F953209F-1C7D-F747-923F-C2DD30F9B0E0}" type="sibTrans" cxnId="{3855BECA-3863-5E4F-B558-5534E328D402}">
      <dgm:prSet/>
      <dgm:spPr/>
      <dgm:t>
        <a:bodyPr/>
        <a:lstStyle/>
        <a:p>
          <a:endParaRPr lang="en-US"/>
        </a:p>
      </dgm:t>
    </dgm:pt>
    <dgm:pt modelId="{8ED30BE7-EE9F-8D48-9150-72D7208120F2}">
      <dgm:prSet phldrT="[Text]"/>
      <dgm:spPr/>
      <dgm:t>
        <a:bodyPr/>
        <a:lstStyle/>
        <a:p>
          <a:pPr marL="57150" lvl="1" indent="0" algn="l" defTabSz="444500">
            <a:lnSpc>
              <a:spcPct val="90000"/>
            </a:lnSpc>
            <a:spcBef>
              <a:spcPct val="0"/>
            </a:spcBef>
            <a:spcAft>
              <a:spcPct val="15000"/>
            </a:spcAft>
            <a:buNone/>
          </a:pPr>
          <a:r>
            <a:rPr lang="en-US" baseline="0" dirty="0" smtClean="0"/>
            <a:t>Impact/reduces harm</a:t>
          </a:r>
        </a:p>
      </dgm:t>
    </dgm:pt>
    <dgm:pt modelId="{1B25532A-E3DF-534B-BCF1-4708B4A08770}" type="parTrans" cxnId="{EC935160-2E60-7143-AA42-172D35B1CA7E}">
      <dgm:prSet/>
      <dgm:spPr/>
      <dgm:t>
        <a:bodyPr/>
        <a:lstStyle/>
        <a:p>
          <a:endParaRPr lang="en-US"/>
        </a:p>
      </dgm:t>
    </dgm:pt>
    <dgm:pt modelId="{030192D6-7BA2-1242-BCDB-9CD0FD67FB82}" type="sibTrans" cxnId="{EC935160-2E60-7143-AA42-172D35B1CA7E}">
      <dgm:prSet/>
      <dgm:spPr/>
      <dgm:t>
        <a:bodyPr/>
        <a:lstStyle/>
        <a:p>
          <a:endParaRPr lang="en-US"/>
        </a:p>
      </dgm:t>
    </dgm:pt>
    <dgm:pt modelId="{8AB36B19-096C-B749-B964-F368CFF73BE2}">
      <dgm:prSet phldrT="[Text]"/>
      <dgm:spPr/>
      <dgm:t>
        <a:bodyPr/>
        <a:lstStyle/>
        <a:p>
          <a:pPr marL="57150" lvl="1" indent="0" algn="l" defTabSz="444500">
            <a:lnSpc>
              <a:spcPct val="90000"/>
            </a:lnSpc>
            <a:spcBef>
              <a:spcPct val="0"/>
            </a:spcBef>
            <a:spcAft>
              <a:spcPct val="15000"/>
            </a:spcAft>
            <a:buNone/>
          </a:pPr>
          <a:r>
            <a:rPr lang="en-US" baseline="0" dirty="0" smtClean="0"/>
            <a:t>Safeguards</a:t>
          </a:r>
        </a:p>
      </dgm:t>
    </dgm:pt>
    <dgm:pt modelId="{9911517E-94C9-6040-A3E1-93ECFCD1B630}" type="parTrans" cxnId="{A734B1E3-66B4-B242-A8E0-24CFF95D2EA8}">
      <dgm:prSet/>
      <dgm:spPr/>
      <dgm:t>
        <a:bodyPr/>
        <a:lstStyle/>
        <a:p>
          <a:endParaRPr lang="en-US"/>
        </a:p>
      </dgm:t>
    </dgm:pt>
    <dgm:pt modelId="{CABB45D6-E00F-B148-9EE6-78B11106FE25}" type="sibTrans" cxnId="{A734B1E3-66B4-B242-A8E0-24CFF95D2EA8}">
      <dgm:prSet/>
      <dgm:spPr/>
      <dgm:t>
        <a:bodyPr/>
        <a:lstStyle/>
        <a:p>
          <a:endParaRPr lang="en-US"/>
        </a:p>
      </dgm:t>
    </dgm:pt>
    <dgm:pt modelId="{3C9F235F-0007-994E-AC38-5DF2AC44DFAB}">
      <dgm:prSet phldrT="[Text]"/>
      <dgm:spPr/>
      <dgm:t>
        <a:bodyPr/>
        <a:lstStyle/>
        <a:p>
          <a:pPr marL="57150" lvl="1" indent="0" algn="l" defTabSz="444500">
            <a:lnSpc>
              <a:spcPct val="90000"/>
            </a:lnSpc>
            <a:spcBef>
              <a:spcPct val="0"/>
            </a:spcBef>
            <a:spcAft>
              <a:spcPct val="15000"/>
            </a:spcAft>
            <a:buNone/>
          </a:pPr>
          <a:r>
            <a:rPr lang="en-US" baseline="0" dirty="0" smtClean="0"/>
            <a:t>PICs</a:t>
          </a:r>
        </a:p>
      </dgm:t>
    </dgm:pt>
    <dgm:pt modelId="{B4034E78-4310-8545-AB52-93C5BF0C613F}" type="parTrans" cxnId="{0A2D87CE-0C1D-B840-80B7-BA188CC7514F}">
      <dgm:prSet/>
      <dgm:spPr/>
      <dgm:t>
        <a:bodyPr/>
        <a:lstStyle/>
        <a:p>
          <a:endParaRPr lang="en-US"/>
        </a:p>
      </dgm:t>
    </dgm:pt>
    <dgm:pt modelId="{39C6C729-B818-A240-BC55-089546C5B97C}" type="sibTrans" cxnId="{0A2D87CE-0C1D-B840-80B7-BA188CC7514F}">
      <dgm:prSet/>
      <dgm:spPr/>
      <dgm:t>
        <a:bodyPr/>
        <a:lstStyle/>
        <a:p>
          <a:endParaRPr lang="en-US"/>
        </a:p>
      </dgm:t>
    </dgm:pt>
    <dgm:pt modelId="{08D99BCF-F3B6-DA47-A7EA-87205870415C}">
      <dgm:prSet phldrT="[Text]"/>
      <dgm:spPr/>
      <dgm:t>
        <a:bodyPr/>
        <a:lstStyle/>
        <a:p>
          <a:pPr marL="57150" lvl="1" indent="0" algn="l" defTabSz="444500">
            <a:lnSpc>
              <a:spcPct val="90000"/>
            </a:lnSpc>
            <a:spcBef>
              <a:spcPct val="0"/>
            </a:spcBef>
            <a:spcAft>
              <a:spcPct val="15000"/>
            </a:spcAft>
            <a:buNone/>
          </a:pPr>
          <a:r>
            <a:rPr lang="en-US" baseline="0" dirty="0" smtClean="0"/>
            <a:t>Regulated TLDs</a:t>
          </a:r>
        </a:p>
      </dgm:t>
    </dgm:pt>
    <dgm:pt modelId="{759D113B-D500-E644-ACA5-9933E2318DDD}" type="parTrans" cxnId="{823AE3D1-3676-2541-B973-CEC9D4443098}">
      <dgm:prSet/>
      <dgm:spPr/>
      <dgm:t>
        <a:bodyPr/>
        <a:lstStyle/>
        <a:p>
          <a:endParaRPr lang="en-US"/>
        </a:p>
      </dgm:t>
    </dgm:pt>
    <dgm:pt modelId="{3CBC3C77-36D7-BC4B-BD09-EC47C5A07F2C}" type="sibTrans" cxnId="{823AE3D1-3676-2541-B973-CEC9D4443098}">
      <dgm:prSet/>
      <dgm:spPr/>
      <dgm:t>
        <a:bodyPr/>
        <a:lstStyle/>
        <a:p>
          <a:endParaRPr lang="en-US"/>
        </a:p>
      </dgm:t>
    </dgm:pt>
    <dgm:pt modelId="{C61776FE-8A4D-664B-94EA-130452CC4C7C}">
      <dgm:prSet phldrT="[Text]"/>
      <dgm:spPr/>
      <dgm:t>
        <a:bodyPr/>
        <a:lstStyle/>
        <a:p>
          <a:pPr marL="57150" lvl="1" indent="0" algn="l" defTabSz="444500">
            <a:lnSpc>
              <a:spcPct val="90000"/>
            </a:lnSpc>
            <a:spcBef>
              <a:spcPct val="0"/>
            </a:spcBef>
            <a:spcAft>
              <a:spcPct val="15000"/>
            </a:spcAft>
            <a:buNone/>
          </a:pPr>
          <a:r>
            <a:rPr lang="en-US" baseline="0" dirty="0" smtClean="0"/>
            <a:t>Compliance</a:t>
          </a:r>
        </a:p>
      </dgm:t>
    </dgm:pt>
    <dgm:pt modelId="{B953CC34-06A4-3A40-8AB4-4EE7A2782FCB}" type="parTrans" cxnId="{F3414096-AD2A-CB42-9F8D-8D55743D734B}">
      <dgm:prSet/>
      <dgm:spPr/>
      <dgm:t>
        <a:bodyPr/>
        <a:lstStyle/>
        <a:p>
          <a:endParaRPr lang="en-US"/>
        </a:p>
      </dgm:t>
    </dgm:pt>
    <dgm:pt modelId="{70FC9E06-BE65-BA49-836D-C9F133066734}" type="sibTrans" cxnId="{F3414096-AD2A-CB42-9F8D-8D55743D734B}">
      <dgm:prSet/>
      <dgm:spPr/>
      <dgm:t>
        <a:bodyPr/>
        <a:lstStyle/>
        <a:p>
          <a:endParaRPr lang="en-US"/>
        </a:p>
      </dgm:t>
    </dgm:pt>
    <dgm:pt modelId="{A21C1004-CD98-5646-83AC-3A2EE770F2E6}">
      <dgm:prSet phldrT="[Text]"/>
      <dgm:spPr/>
      <dgm:t>
        <a:bodyPr/>
        <a:lstStyle/>
        <a:p>
          <a:r>
            <a:rPr lang="en-US" dirty="0" smtClean="0"/>
            <a:t>Developing</a:t>
          </a:r>
          <a:r>
            <a:rPr lang="en-US" baseline="0" dirty="0" smtClean="0"/>
            <a:t> countries</a:t>
          </a:r>
          <a:endParaRPr lang="en-US" dirty="0"/>
        </a:p>
      </dgm:t>
    </dgm:pt>
    <dgm:pt modelId="{EB411E8F-6040-254C-B365-7A3079AF1027}" type="parTrans" cxnId="{1DD60562-55DA-4740-B72C-5B55B3C8F7C5}">
      <dgm:prSet/>
      <dgm:spPr/>
      <dgm:t>
        <a:bodyPr/>
        <a:lstStyle/>
        <a:p>
          <a:endParaRPr lang="en-US"/>
        </a:p>
      </dgm:t>
    </dgm:pt>
    <dgm:pt modelId="{21D66A22-2A8C-B749-BDD3-A73159E1708F}" type="sibTrans" cxnId="{1DD60562-55DA-4740-B72C-5B55B3C8F7C5}">
      <dgm:prSet/>
      <dgm:spPr/>
      <dgm:t>
        <a:bodyPr/>
        <a:lstStyle/>
        <a:p>
          <a:endParaRPr lang="en-US"/>
        </a:p>
      </dgm:t>
    </dgm:pt>
    <dgm:pt modelId="{27AC3EDB-89C5-074D-9D58-EED78CE261B2}">
      <dgm:prSet phldrT="[Text]"/>
      <dgm:spPr/>
      <dgm:t>
        <a:bodyPr/>
        <a:lstStyle/>
        <a:p>
          <a:r>
            <a:rPr lang="en-US" dirty="0" smtClean="0"/>
            <a:t>Procedural issues</a:t>
          </a:r>
          <a:endParaRPr lang="en-US" dirty="0"/>
        </a:p>
      </dgm:t>
    </dgm:pt>
    <dgm:pt modelId="{3D9E950A-9A07-5B42-B16C-E11214044F0F}" type="parTrans" cxnId="{64D26626-E222-6D44-9570-6A9CD09C5CA2}">
      <dgm:prSet/>
      <dgm:spPr/>
      <dgm:t>
        <a:bodyPr/>
        <a:lstStyle/>
        <a:p>
          <a:endParaRPr lang="en-US"/>
        </a:p>
      </dgm:t>
    </dgm:pt>
    <dgm:pt modelId="{2CEA970F-9FB8-2546-B840-458EC67A5B9C}" type="sibTrans" cxnId="{64D26626-E222-6D44-9570-6A9CD09C5CA2}">
      <dgm:prSet/>
      <dgm:spPr/>
      <dgm:t>
        <a:bodyPr/>
        <a:lstStyle/>
        <a:p>
          <a:endParaRPr lang="en-US"/>
        </a:p>
      </dgm:t>
    </dgm:pt>
    <dgm:pt modelId="{1F21FFD6-BFAF-A242-81AA-DB30E72DD072}" type="pres">
      <dgm:prSet presAssocID="{2653FFEB-CC49-1141-8CE0-AAC4B1D9A327}" presName="linear" presStyleCnt="0">
        <dgm:presLayoutVars>
          <dgm:dir/>
          <dgm:animLvl val="lvl"/>
          <dgm:resizeHandles val="exact"/>
        </dgm:presLayoutVars>
      </dgm:prSet>
      <dgm:spPr/>
      <dgm:t>
        <a:bodyPr/>
        <a:lstStyle/>
        <a:p>
          <a:endParaRPr lang="en-US"/>
        </a:p>
      </dgm:t>
    </dgm:pt>
    <dgm:pt modelId="{B7DDC420-4FE0-8644-BE3D-A172CD769168}" type="pres">
      <dgm:prSet presAssocID="{51C31F03-A8E5-C142-B319-E9D6F30348EC}" presName="parentLin" presStyleCnt="0"/>
      <dgm:spPr/>
    </dgm:pt>
    <dgm:pt modelId="{B614D10C-64D2-EB4A-8A75-CAC0B96A0294}" type="pres">
      <dgm:prSet presAssocID="{51C31F03-A8E5-C142-B319-E9D6F30348EC}" presName="parentLeftMargin" presStyleLbl="node1" presStyleIdx="0" presStyleCnt="4"/>
      <dgm:spPr/>
      <dgm:t>
        <a:bodyPr/>
        <a:lstStyle/>
        <a:p>
          <a:endParaRPr lang="en-US"/>
        </a:p>
      </dgm:t>
    </dgm:pt>
    <dgm:pt modelId="{E7F10E22-71D7-F344-8671-49959AF9B3B2}" type="pres">
      <dgm:prSet presAssocID="{51C31F03-A8E5-C142-B319-E9D6F30348EC}" presName="parentText" presStyleLbl="node1" presStyleIdx="0" presStyleCnt="4">
        <dgm:presLayoutVars>
          <dgm:chMax val="0"/>
          <dgm:bulletEnabled val="1"/>
        </dgm:presLayoutVars>
      </dgm:prSet>
      <dgm:spPr/>
      <dgm:t>
        <a:bodyPr/>
        <a:lstStyle/>
        <a:p>
          <a:endParaRPr lang="en-US"/>
        </a:p>
      </dgm:t>
    </dgm:pt>
    <dgm:pt modelId="{EA0EFBEC-3CCA-B846-A094-273771C1562F}" type="pres">
      <dgm:prSet presAssocID="{51C31F03-A8E5-C142-B319-E9D6F30348EC}" presName="negativeSpace" presStyleCnt="0"/>
      <dgm:spPr/>
    </dgm:pt>
    <dgm:pt modelId="{5807D0B1-87EC-2C4A-A82C-9AA1C1355F93}" type="pres">
      <dgm:prSet presAssocID="{51C31F03-A8E5-C142-B319-E9D6F30348EC}" presName="childText" presStyleLbl="conFgAcc1" presStyleIdx="0" presStyleCnt="4">
        <dgm:presLayoutVars>
          <dgm:bulletEnabled val="1"/>
        </dgm:presLayoutVars>
      </dgm:prSet>
      <dgm:spPr/>
      <dgm:t>
        <a:bodyPr/>
        <a:lstStyle/>
        <a:p>
          <a:endParaRPr lang="en-US"/>
        </a:p>
      </dgm:t>
    </dgm:pt>
    <dgm:pt modelId="{E209215B-0A03-3445-8676-7CF69F89296B}" type="pres">
      <dgm:prSet presAssocID="{D031E007-E448-4944-AAFA-5078A2AEEEED}" presName="spaceBetweenRectangles" presStyleCnt="0"/>
      <dgm:spPr/>
    </dgm:pt>
    <dgm:pt modelId="{BAEA385E-3D04-004A-AEEF-C0055452CC52}" type="pres">
      <dgm:prSet presAssocID="{F8EBB8AB-8470-B94A-AB69-17B7DDAEA912}" presName="parentLin" presStyleCnt="0"/>
      <dgm:spPr/>
    </dgm:pt>
    <dgm:pt modelId="{1290812F-2D34-B44A-9EC2-9A1633605294}" type="pres">
      <dgm:prSet presAssocID="{F8EBB8AB-8470-B94A-AB69-17B7DDAEA912}" presName="parentLeftMargin" presStyleLbl="node1" presStyleIdx="0" presStyleCnt="4"/>
      <dgm:spPr/>
      <dgm:t>
        <a:bodyPr/>
        <a:lstStyle/>
        <a:p>
          <a:endParaRPr lang="en-US"/>
        </a:p>
      </dgm:t>
    </dgm:pt>
    <dgm:pt modelId="{2CFF13B7-C994-D542-BDA4-C8573338D638}" type="pres">
      <dgm:prSet presAssocID="{F8EBB8AB-8470-B94A-AB69-17B7DDAEA912}" presName="parentText" presStyleLbl="node1" presStyleIdx="1" presStyleCnt="4">
        <dgm:presLayoutVars>
          <dgm:chMax val="0"/>
          <dgm:bulletEnabled val="1"/>
        </dgm:presLayoutVars>
      </dgm:prSet>
      <dgm:spPr/>
      <dgm:t>
        <a:bodyPr/>
        <a:lstStyle/>
        <a:p>
          <a:endParaRPr lang="en-US"/>
        </a:p>
      </dgm:t>
    </dgm:pt>
    <dgm:pt modelId="{E82594A1-0A6A-BB45-BE89-80596830F6B1}" type="pres">
      <dgm:prSet presAssocID="{F8EBB8AB-8470-B94A-AB69-17B7DDAEA912}" presName="negativeSpace" presStyleCnt="0"/>
      <dgm:spPr/>
    </dgm:pt>
    <dgm:pt modelId="{FDD597CC-041C-A947-A630-D9AAC76CCF35}" type="pres">
      <dgm:prSet presAssocID="{F8EBB8AB-8470-B94A-AB69-17B7DDAEA912}" presName="childText" presStyleLbl="conFgAcc1" presStyleIdx="1" presStyleCnt="4">
        <dgm:presLayoutVars>
          <dgm:bulletEnabled val="1"/>
        </dgm:presLayoutVars>
      </dgm:prSet>
      <dgm:spPr/>
    </dgm:pt>
    <dgm:pt modelId="{3072D7B4-4BB4-5348-B2FB-9DB66E8F67D4}" type="pres">
      <dgm:prSet presAssocID="{F953209F-1C7D-F747-923F-C2DD30F9B0E0}" presName="spaceBetweenRectangles" presStyleCnt="0"/>
      <dgm:spPr/>
    </dgm:pt>
    <dgm:pt modelId="{25E83A41-3B5A-C248-9E0E-8CD71973864F}" type="pres">
      <dgm:prSet presAssocID="{A21C1004-CD98-5646-83AC-3A2EE770F2E6}" presName="parentLin" presStyleCnt="0"/>
      <dgm:spPr/>
    </dgm:pt>
    <dgm:pt modelId="{E6C7732C-6B1E-8742-96B9-A2796932E705}" type="pres">
      <dgm:prSet presAssocID="{A21C1004-CD98-5646-83AC-3A2EE770F2E6}" presName="parentLeftMargin" presStyleLbl="node1" presStyleIdx="1" presStyleCnt="4"/>
      <dgm:spPr/>
      <dgm:t>
        <a:bodyPr/>
        <a:lstStyle/>
        <a:p>
          <a:endParaRPr lang="en-US"/>
        </a:p>
      </dgm:t>
    </dgm:pt>
    <dgm:pt modelId="{280703D2-200A-014E-8BAA-F6CEAC2395F8}" type="pres">
      <dgm:prSet presAssocID="{A21C1004-CD98-5646-83AC-3A2EE770F2E6}" presName="parentText" presStyleLbl="node1" presStyleIdx="2" presStyleCnt="4">
        <dgm:presLayoutVars>
          <dgm:chMax val="0"/>
          <dgm:bulletEnabled val="1"/>
        </dgm:presLayoutVars>
      </dgm:prSet>
      <dgm:spPr/>
      <dgm:t>
        <a:bodyPr/>
        <a:lstStyle/>
        <a:p>
          <a:endParaRPr lang="en-US"/>
        </a:p>
      </dgm:t>
    </dgm:pt>
    <dgm:pt modelId="{E78F75B2-C17B-0B4E-8951-C1561667EEBE}" type="pres">
      <dgm:prSet presAssocID="{A21C1004-CD98-5646-83AC-3A2EE770F2E6}" presName="negativeSpace" presStyleCnt="0"/>
      <dgm:spPr/>
    </dgm:pt>
    <dgm:pt modelId="{E8117B40-D7FE-B048-A371-5A872B2ECAE8}" type="pres">
      <dgm:prSet presAssocID="{A21C1004-CD98-5646-83AC-3A2EE770F2E6}" presName="childText" presStyleLbl="conFgAcc1" presStyleIdx="2" presStyleCnt="4">
        <dgm:presLayoutVars>
          <dgm:bulletEnabled val="1"/>
        </dgm:presLayoutVars>
      </dgm:prSet>
      <dgm:spPr/>
    </dgm:pt>
    <dgm:pt modelId="{DAACA099-D9B6-E249-A19D-4BC6A14850C7}" type="pres">
      <dgm:prSet presAssocID="{21D66A22-2A8C-B749-BDD3-A73159E1708F}" presName="spaceBetweenRectangles" presStyleCnt="0"/>
      <dgm:spPr/>
    </dgm:pt>
    <dgm:pt modelId="{6A0E0AD2-A44E-2B44-B6FA-F1B2A066F217}" type="pres">
      <dgm:prSet presAssocID="{27AC3EDB-89C5-074D-9D58-EED78CE261B2}" presName="parentLin" presStyleCnt="0"/>
      <dgm:spPr/>
    </dgm:pt>
    <dgm:pt modelId="{EB9B66C0-BE65-3C44-87C3-71FF0B0B2256}" type="pres">
      <dgm:prSet presAssocID="{27AC3EDB-89C5-074D-9D58-EED78CE261B2}" presName="parentLeftMargin" presStyleLbl="node1" presStyleIdx="2" presStyleCnt="4"/>
      <dgm:spPr/>
      <dgm:t>
        <a:bodyPr/>
        <a:lstStyle/>
        <a:p>
          <a:endParaRPr lang="en-US"/>
        </a:p>
      </dgm:t>
    </dgm:pt>
    <dgm:pt modelId="{75CE2D78-2160-D441-ABF6-0417E4071F0C}" type="pres">
      <dgm:prSet presAssocID="{27AC3EDB-89C5-074D-9D58-EED78CE261B2}" presName="parentText" presStyleLbl="node1" presStyleIdx="3" presStyleCnt="4">
        <dgm:presLayoutVars>
          <dgm:chMax val="0"/>
          <dgm:bulletEnabled val="1"/>
        </dgm:presLayoutVars>
      </dgm:prSet>
      <dgm:spPr/>
      <dgm:t>
        <a:bodyPr/>
        <a:lstStyle/>
        <a:p>
          <a:endParaRPr lang="en-US"/>
        </a:p>
      </dgm:t>
    </dgm:pt>
    <dgm:pt modelId="{993F1239-0725-644C-A444-4357496B6A36}" type="pres">
      <dgm:prSet presAssocID="{27AC3EDB-89C5-074D-9D58-EED78CE261B2}" presName="negativeSpace" presStyleCnt="0"/>
      <dgm:spPr/>
    </dgm:pt>
    <dgm:pt modelId="{3D9063E7-5DB2-4C4D-B3E2-C02AB156883F}" type="pres">
      <dgm:prSet presAssocID="{27AC3EDB-89C5-074D-9D58-EED78CE261B2}" presName="childText" presStyleLbl="conFgAcc1" presStyleIdx="3" presStyleCnt="4">
        <dgm:presLayoutVars>
          <dgm:bulletEnabled val="1"/>
        </dgm:presLayoutVars>
      </dgm:prSet>
      <dgm:spPr/>
    </dgm:pt>
  </dgm:ptLst>
  <dgm:cxnLst>
    <dgm:cxn modelId="{6E29CFC6-6F0B-FC48-B2B7-6E8E196CF497}" type="presOf" srcId="{8ED30BE7-EE9F-8D48-9150-72D7208120F2}" destId="{5807D0B1-87EC-2C4A-A82C-9AA1C1355F93}" srcOrd="0" destOrd="0" presId="urn:microsoft.com/office/officeart/2005/8/layout/list1"/>
    <dgm:cxn modelId="{31C5E1C8-56B5-704D-BB70-267A3CABB24A}" type="presOf" srcId="{F8EBB8AB-8470-B94A-AB69-17B7DDAEA912}" destId="{1290812F-2D34-B44A-9EC2-9A1633605294}" srcOrd="0" destOrd="0" presId="urn:microsoft.com/office/officeart/2005/8/layout/list1"/>
    <dgm:cxn modelId="{1DD60562-55DA-4740-B72C-5B55B3C8F7C5}" srcId="{2653FFEB-CC49-1141-8CE0-AAC4B1D9A327}" destId="{A21C1004-CD98-5646-83AC-3A2EE770F2E6}" srcOrd="2" destOrd="0" parTransId="{EB411E8F-6040-254C-B365-7A3079AF1027}" sibTransId="{21D66A22-2A8C-B749-BDD3-A73159E1708F}"/>
    <dgm:cxn modelId="{242CCB89-70B9-4443-9454-7128CD7F867E}" srcId="{2653FFEB-CC49-1141-8CE0-AAC4B1D9A327}" destId="{51C31F03-A8E5-C142-B319-E9D6F30348EC}" srcOrd="0" destOrd="0" parTransId="{DD0A3C0D-0719-7645-9624-47F8B64509AB}" sibTransId="{D031E007-E448-4944-AAFA-5078A2AEEEED}"/>
    <dgm:cxn modelId="{823AE3D1-3676-2541-B973-CEC9D4443098}" srcId="{51C31F03-A8E5-C142-B319-E9D6F30348EC}" destId="{08D99BCF-F3B6-DA47-A7EA-87205870415C}" srcOrd="3" destOrd="0" parTransId="{759D113B-D500-E644-ACA5-9933E2318DDD}" sibTransId="{3CBC3C77-36D7-BC4B-BD09-EC47C5A07F2C}"/>
    <dgm:cxn modelId="{F3414096-AD2A-CB42-9F8D-8D55743D734B}" srcId="{51C31F03-A8E5-C142-B319-E9D6F30348EC}" destId="{C61776FE-8A4D-664B-94EA-130452CC4C7C}" srcOrd="4" destOrd="0" parTransId="{B953CC34-06A4-3A40-8AB4-4EE7A2782FCB}" sibTransId="{70FC9E06-BE65-BA49-836D-C9F133066734}"/>
    <dgm:cxn modelId="{104CECA3-D13A-124B-99EB-4725376537F9}" type="presOf" srcId="{3C9F235F-0007-994E-AC38-5DF2AC44DFAB}" destId="{5807D0B1-87EC-2C4A-A82C-9AA1C1355F93}" srcOrd="0" destOrd="2" presId="urn:microsoft.com/office/officeart/2005/8/layout/list1"/>
    <dgm:cxn modelId="{746D8189-C0C0-E646-83C0-34EF2DF83FDB}" type="presOf" srcId="{08D99BCF-F3B6-DA47-A7EA-87205870415C}" destId="{5807D0B1-87EC-2C4A-A82C-9AA1C1355F93}" srcOrd="0" destOrd="3" presId="urn:microsoft.com/office/officeart/2005/8/layout/list1"/>
    <dgm:cxn modelId="{A2A7800C-FF56-C840-A270-A8C0D22A0806}" type="presOf" srcId="{A21C1004-CD98-5646-83AC-3A2EE770F2E6}" destId="{280703D2-200A-014E-8BAA-F6CEAC2395F8}" srcOrd="1" destOrd="0" presId="urn:microsoft.com/office/officeart/2005/8/layout/list1"/>
    <dgm:cxn modelId="{A06FD654-46FC-2B43-98D4-26FC845459BB}" type="presOf" srcId="{2653FFEB-CC49-1141-8CE0-AAC4B1D9A327}" destId="{1F21FFD6-BFAF-A242-81AA-DB30E72DD072}" srcOrd="0" destOrd="0" presId="urn:microsoft.com/office/officeart/2005/8/layout/list1"/>
    <dgm:cxn modelId="{A0C55DFF-ED04-8642-BA07-ED5F877B9369}" type="presOf" srcId="{51C31F03-A8E5-C142-B319-E9D6F30348EC}" destId="{E7F10E22-71D7-F344-8671-49959AF9B3B2}" srcOrd="1" destOrd="0" presId="urn:microsoft.com/office/officeart/2005/8/layout/list1"/>
    <dgm:cxn modelId="{A734B1E3-66B4-B242-A8E0-24CFF95D2EA8}" srcId="{51C31F03-A8E5-C142-B319-E9D6F30348EC}" destId="{8AB36B19-096C-B749-B964-F368CFF73BE2}" srcOrd="1" destOrd="0" parTransId="{9911517E-94C9-6040-A3E1-93ECFCD1B630}" sibTransId="{CABB45D6-E00F-B148-9EE6-78B11106FE25}"/>
    <dgm:cxn modelId="{79B0E498-FB6A-CB44-BBAF-0A3DF9775EDF}" type="presOf" srcId="{51C31F03-A8E5-C142-B319-E9D6F30348EC}" destId="{B614D10C-64D2-EB4A-8A75-CAC0B96A0294}" srcOrd="0" destOrd="0" presId="urn:microsoft.com/office/officeart/2005/8/layout/list1"/>
    <dgm:cxn modelId="{EC935160-2E60-7143-AA42-172D35B1CA7E}" srcId="{51C31F03-A8E5-C142-B319-E9D6F30348EC}" destId="{8ED30BE7-EE9F-8D48-9150-72D7208120F2}" srcOrd="0" destOrd="0" parTransId="{1B25532A-E3DF-534B-BCF1-4708B4A08770}" sibTransId="{030192D6-7BA2-1242-BCDB-9CD0FD67FB82}"/>
    <dgm:cxn modelId="{23889ABA-4D51-6948-B4A8-D487F4EE5ACA}" type="presOf" srcId="{27AC3EDB-89C5-074D-9D58-EED78CE261B2}" destId="{EB9B66C0-BE65-3C44-87C3-71FF0B0B2256}" srcOrd="0" destOrd="0" presId="urn:microsoft.com/office/officeart/2005/8/layout/list1"/>
    <dgm:cxn modelId="{F84B8AD8-6511-7748-BC25-B521EB985EDA}" type="presOf" srcId="{27AC3EDB-89C5-074D-9D58-EED78CE261B2}" destId="{75CE2D78-2160-D441-ABF6-0417E4071F0C}" srcOrd="1" destOrd="0" presId="urn:microsoft.com/office/officeart/2005/8/layout/list1"/>
    <dgm:cxn modelId="{3855BECA-3863-5E4F-B558-5534E328D402}" srcId="{2653FFEB-CC49-1141-8CE0-AAC4B1D9A327}" destId="{F8EBB8AB-8470-B94A-AB69-17B7DDAEA912}" srcOrd="1" destOrd="0" parTransId="{CA3B7B70-BD9A-A949-A0BA-69105BB8F3B9}" sibTransId="{F953209F-1C7D-F747-923F-C2DD30F9B0E0}"/>
    <dgm:cxn modelId="{2246B11B-80BF-CC47-B0D5-497ECBF64FB9}" type="presOf" srcId="{C61776FE-8A4D-664B-94EA-130452CC4C7C}" destId="{5807D0B1-87EC-2C4A-A82C-9AA1C1355F93}" srcOrd="0" destOrd="4" presId="urn:microsoft.com/office/officeart/2005/8/layout/list1"/>
    <dgm:cxn modelId="{91A04807-226A-A54D-9BDE-391FB98E3BBB}" type="presOf" srcId="{F8EBB8AB-8470-B94A-AB69-17B7DDAEA912}" destId="{2CFF13B7-C994-D542-BDA4-C8573338D638}" srcOrd="1" destOrd="0" presId="urn:microsoft.com/office/officeart/2005/8/layout/list1"/>
    <dgm:cxn modelId="{342C7E39-86E2-404F-8B8B-B3404B9EC289}" type="presOf" srcId="{8AB36B19-096C-B749-B964-F368CFF73BE2}" destId="{5807D0B1-87EC-2C4A-A82C-9AA1C1355F93}" srcOrd="0" destOrd="1" presId="urn:microsoft.com/office/officeart/2005/8/layout/list1"/>
    <dgm:cxn modelId="{64D26626-E222-6D44-9570-6A9CD09C5CA2}" srcId="{2653FFEB-CC49-1141-8CE0-AAC4B1D9A327}" destId="{27AC3EDB-89C5-074D-9D58-EED78CE261B2}" srcOrd="3" destOrd="0" parTransId="{3D9E950A-9A07-5B42-B16C-E11214044F0F}" sibTransId="{2CEA970F-9FB8-2546-B840-458EC67A5B9C}"/>
    <dgm:cxn modelId="{0A2D87CE-0C1D-B840-80B7-BA188CC7514F}" srcId="{51C31F03-A8E5-C142-B319-E9D6F30348EC}" destId="{3C9F235F-0007-994E-AC38-5DF2AC44DFAB}" srcOrd="2" destOrd="0" parTransId="{B4034E78-4310-8545-AB52-93C5BF0C613F}" sibTransId="{39C6C729-B818-A240-BC55-089546C5B97C}"/>
    <dgm:cxn modelId="{1EE3F464-C7D0-0A40-A740-7606C3EDEB53}" type="presOf" srcId="{A21C1004-CD98-5646-83AC-3A2EE770F2E6}" destId="{E6C7732C-6B1E-8742-96B9-A2796932E705}" srcOrd="0" destOrd="0" presId="urn:microsoft.com/office/officeart/2005/8/layout/list1"/>
    <dgm:cxn modelId="{3B6A17E8-BD88-7D44-A7EB-B5809AAEF25A}" type="presParOf" srcId="{1F21FFD6-BFAF-A242-81AA-DB30E72DD072}" destId="{B7DDC420-4FE0-8644-BE3D-A172CD769168}" srcOrd="0" destOrd="0" presId="urn:microsoft.com/office/officeart/2005/8/layout/list1"/>
    <dgm:cxn modelId="{47118E9B-1E04-CF46-A6B1-373D5025ADE8}" type="presParOf" srcId="{B7DDC420-4FE0-8644-BE3D-A172CD769168}" destId="{B614D10C-64D2-EB4A-8A75-CAC0B96A0294}" srcOrd="0" destOrd="0" presId="urn:microsoft.com/office/officeart/2005/8/layout/list1"/>
    <dgm:cxn modelId="{09B38331-38AE-2C49-B7B4-E25BBA5162FE}" type="presParOf" srcId="{B7DDC420-4FE0-8644-BE3D-A172CD769168}" destId="{E7F10E22-71D7-F344-8671-49959AF9B3B2}" srcOrd="1" destOrd="0" presId="urn:microsoft.com/office/officeart/2005/8/layout/list1"/>
    <dgm:cxn modelId="{BA1A6EE1-967A-904A-97AC-B00EB8845D83}" type="presParOf" srcId="{1F21FFD6-BFAF-A242-81AA-DB30E72DD072}" destId="{EA0EFBEC-3CCA-B846-A094-273771C1562F}" srcOrd="1" destOrd="0" presId="urn:microsoft.com/office/officeart/2005/8/layout/list1"/>
    <dgm:cxn modelId="{56D556E2-F98A-FC4E-B98F-6E6478D03230}" type="presParOf" srcId="{1F21FFD6-BFAF-A242-81AA-DB30E72DD072}" destId="{5807D0B1-87EC-2C4A-A82C-9AA1C1355F93}" srcOrd="2" destOrd="0" presId="urn:microsoft.com/office/officeart/2005/8/layout/list1"/>
    <dgm:cxn modelId="{88593297-3C7E-3D48-815C-38BD3CE82D5B}" type="presParOf" srcId="{1F21FFD6-BFAF-A242-81AA-DB30E72DD072}" destId="{E209215B-0A03-3445-8676-7CF69F89296B}" srcOrd="3" destOrd="0" presId="urn:microsoft.com/office/officeart/2005/8/layout/list1"/>
    <dgm:cxn modelId="{212FB178-2EF4-9544-A082-94D424C65531}" type="presParOf" srcId="{1F21FFD6-BFAF-A242-81AA-DB30E72DD072}" destId="{BAEA385E-3D04-004A-AEEF-C0055452CC52}" srcOrd="4" destOrd="0" presId="urn:microsoft.com/office/officeart/2005/8/layout/list1"/>
    <dgm:cxn modelId="{D84AE2AF-9E18-3046-8652-BAC40D6A7CD3}" type="presParOf" srcId="{BAEA385E-3D04-004A-AEEF-C0055452CC52}" destId="{1290812F-2D34-B44A-9EC2-9A1633605294}" srcOrd="0" destOrd="0" presId="urn:microsoft.com/office/officeart/2005/8/layout/list1"/>
    <dgm:cxn modelId="{52A0F570-3762-5044-9DA0-F9816851ACC6}" type="presParOf" srcId="{BAEA385E-3D04-004A-AEEF-C0055452CC52}" destId="{2CFF13B7-C994-D542-BDA4-C8573338D638}" srcOrd="1" destOrd="0" presId="urn:microsoft.com/office/officeart/2005/8/layout/list1"/>
    <dgm:cxn modelId="{4D38C2C9-EBD5-AC43-BA62-3222D3A80DB9}" type="presParOf" srcId="{1F21FFD6-BFAF-A242-81AA-DB30E72DD072}" destId="{E82594A1-0A6A-BB45-BE89-80596830F6B1}" srcOrd="5" destOrd="0" presId="urn:microsoft.com/office/officeart/2005/8/layout/list1"/>
    <dgm:cxn modelId="{77EAD288-B358-BF4E-B226-9F75B5B9E58A}" type="presParOf" srcId="{1F21FFD6-BFAF-A242-81AA-DB30E72DD072}" destId="{FDD597CC-041C-A947-A630-D9AAC76CCF35}" srcOrd="6" destOrd="0" presId="urn:microsoft.com/office/officeart/2005/8/layout/list1"/>
    <dgm:cxn modelId="{FAD2491D-509F-3547-9809-811E1AA13A9F}" type="presParOf" srcId="{1F21FFD6-BFAF-A242-81AA-DB30E72DD072}" destId="{3072D7B4-4BB4-5348-B2FB-9DB66E8F67D4}" srcOrd="7" destOrd="0" presId="urn:microsoft.com/office/officeart/2005/8/layout/list1"/>
    <dgm:cxn modelId="{28D83460-0115-594B-83AF-036258FDA048}" type="presParOf" srcId="{1F21FFD6-BFAF-A242-81AA-DB30E72DD072}" destId="{25E83A41-3B5A-C248-9E0E-8CD71973864F}" srcOrd="8" destOrd="0" presId="urn:microsoft.com/office/officeart/2005/8/layout/list1"/>
    <dgm:cxn modelId="{8DDAE819-9431-2A43-88EC-B0F0A475ADB1}" type="presParOf" srcId="{25E83A41-3B5A-C248-9E0E-8CD71973864F}" destId="{E6C7732C-6B1E-8742-96B9-A2796932E705}" srcOrd="0" destOrd="0" presId="urn:microsoft.com/office/officeart/2005/8/layout/list1"/>
    <dgm:cxn modelId="{CC9EF476-34CC-D441-BA0F-9CA94BCB8D96}" type="presParOf" srcId="{25E83A41-3B5A-C248-9E0E-8CD71973864F}" destId="{280703D2-200A-014E-8BAA-F6CEAC2395F8}" srcOrd="1" destOrd="0" presId="urn:microsoft.com/office/officeart/2005/8/layout/list1"/>
    <dgm:cxn modelId="{FDF502D2-6830-2143-A646-B83FB069383B}" type="presParOf" srcId="{1F21FFD6-BFAF-A242-81AA-DB30E72DD072}" destId="{E78F75B2-C17B-0B4E-8951-C1561667EEBE}" srcOrd="9" destOrd="0" presId="urn:microsoft.com/office/officeart/2005/8/layout/list1"/>
    <dgm:cxn modelId="{105334F9-9D47-3144-94D2-9A386CA481D2}" type="presParOf" srcId="{1F21FFD6-BFAF-A242-81AA-DB30E72DD072}" destId="{E8117B40-D7FE-B048-A371-5A872B2ECAE8}" srcOrd="10" destOrd="0" presId="urn:microsoft.com/office/officeart/2005/8/layout/list1"/>
    <dgm:cxn modelId="{2030134D-6C46-A241-B121-3229E8597DD7}" type="presParOf" srcId="{1F21FFD6-BFAF-A242-81AA-DB30E72DD072}" destId="{DAACA099-D9B6-E249-A19D-4BC6A14850C7}" srcOrd="11" destOrd="0" presId="urn:microsoft.com/office/officeart/2005/8/layout/list1"/>
    <dgm:cxn modelId="{B4696176-EDBF-994D-B5AF-D25518981885}" type="presParOf" srcId="{1F21FFD6-BFAF-A242-81AA-DB30E72DD072}" destId="{6A0E0AD2-A44E-2B44-B6FA-F1B2A066F217}" srcOrd="12" destOrd="0" presId="urn:microsoft.com/office/officeart/2005/8/layout/list1"/>
    <dgm:cxn modelId="{E6CA9A5D-2222-1047-A8DE-2AC37582BC43}" type="presParOf" srcId="{6A0E0AD2-A44E-2B44-B6FA-F1B2A066F217}" destId="{EB9B66C0-BE65-3C44-87C3-71FF0B0B2256}" srcOrd="0" destOrd="0" presId="urn:microsoft.com/office/officeart/2005/8/layout/list1"/>
    <dgm:cxn modelId="{47F977D4-EA84-544D-AA6C-168EC59E7C91}" type="presParOf" srcId="{6A0E0AD2-A44E-2B44-B6FA-F1B2A066F217}" destId="{75CE2D78-2160-D441-ABF6-0417E4071F0C}" srcOrd="1" destOrd="0" presId="urn:microsoft.com/office/officeart/2005/8/layout/list1"/>
    <dgm:cxn modelId="{57FFBC20-A6B8-1C47-8C0A-D6385E6E2A0B}" type="presParOf" srcId="{1F21FFD6-BFAF-A242-81AA-DB30E72DD072}" destId="{993F1239-0725-644C-A444-4357496B6A36}" srcOrd="13" destOrd="0" presId="urn:microsoft.com/office/officeart/2005/8/layout/list1"/>
    <dgm:cxn modelId="{1C5E9E87-5F46-744D-A382-29317F55D9CB}" type="presParOf" srcId="{1F21FFD6-BFAF-A242-81AA-DB30E72DD072}" destId="{3D9063E7-5DB2-4C4D-B3E2-C02AB156883F}"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53FFEB-CC49-1141-8CE0-AAC4B1D9A327}" type="doc">
      <dgm:prSet loTypeId="urn:microsoft.com/office/officeart/2005/8/layout/list1" loCatId="" qsTypeId="urn:microsoft.com/office/officeart/2005/8/quickstyle/simple1" qsCatId="simple" csTypeId="urn:microsoft.com/office/officeart/2005/8/colors/accent2_1" csCatId="accent2" phldr="1"/>
      <dgm:spPr/>
      <dgm:t>
        <a:bodyPr/>
        <a:lstStyle/>
        <a:p>
          <a:endParaRPr lang="en-US"/>
        </a:p>
      </dgm:t>
    </dgm:pt>
    <dgm:pt modelId="{51C31F03-A8E5-C142-B319-E9D6F30348EC}">
      <dgm:prSet phldrT="[Text]" custT="1"/>
      <dgm:spPr/>
      <dgm:t>
        <a:bodyPr/>
        <a:lstStyle/>
        <a:p>
          <a:r>
            <a:rPr lang="en-US" sz="1700" dirty="0" smtClean="0"/>
            <a:t>Addressing needs of</a:t>
          </a:r>
          <a:r>
            <a:rPr lang="en-US" sz="1700" baseline="0" dirty="0" smtClean="0"/>
            <a:t> underserved areas and markets</a:t>
          </a:r>
        </a:p>
      </dgm:t>
    </dgm:pt>
    <dgm:pt modelId="{DD0A3C0D-0719-7645-9624-47F8B64509AB}" type="parTrans" cxnId="{242CCB89-70B9-4443-9454-7128CD7F867E}">
      <dgm:prSet/>
      <dgm:spPr/>
      <dgm:t>
        <a:bodyPr/>
        <a:lstStyle/>
        <a:p>
          <a:endParaRPr lang="en-US"/>
        </a:p>
      </dgm:t>
    </dgm:pt>
    <dgm:pt modelId="{D031E007-E448-4944-AAFA-5078A2AEEEED}" type="sibTrans" cxnId="{242CCB89-70B9-4443-9454-7128CD7F867E}">
      <dgm:prSet/>
      <dgm:spPr/>
      <dgm:t>
        <a:bodyPr/>
        <a:lstStyle/>
        <a:p>
          <a:endParaRPr lang="en-US"/>
        </a:p>
      </dgm:t>
    </dgm:pt>
    <dgm:pt modelId="{F8EBB8AB-8470-B94A-AB69-17B7DDAEA912}">
      <dgm:prSet phldrT="[Text]" custT="1"/>
      <dgm:spPr/>
      <dgm:t>
        <a:bodyPr/>
        <a:lstStyle/>
        <a:p>
          <a:r>
            <a:rPr lang="en-US" sz="1700" dirty="0" smtClean="0"/>
            <a:t>Providing</a:t>
          </a:r>
          <a:r>
            <a:rPr lang="en-US" sz="1700" baseline="0" dirty="0" smtClean="0"/>
            <a:t> e</a:t>
          </a:r>
          <a:r>
            <a:rPr lang="en-US" sz="1700" dirty="0" smtClean="0"/>
            <a:t>qual opportunity participation in Program</a:t>
          </a:r>
          <a:endParaRPr lang="en-US" sz="1700" dirty="0"/>
        </a:p>
      </dgm:t>
    </dgm:pt>
    <dgm:pt modelId="{CA3B7B70-BD9A-A949-A0BA-69105BB8F3B9}" type="parTrans" cxnId="{3855BECA-3863-5E4F-B558-5534E328D402}">
      <dgm:prSet/>
      <dgm:spPr/>
      <dgm:t>
        <a:bodyPr/>
        <a:lstStyle/>
        <a:p>
          <a:endParaRPr lang="en-US"/>
        </a:p>
      </dgm:t>
    </dgm:pt>
    <dgm:pt modelId="{F953209F-1C7D-F747-923F-C2DD30F9B0E0}" type="sibTrans" cxnId="{3855BECA-3863-5E4F-B558-5534E328D402}">
      <dgm:prSet/>
      <dgm:spPr/>
      <dgm:t>
        <a:bodyPr/>
        <a:lstStyle/>
        <a:p>
          <a:endParaRPr lang="en-US"/>
        </a:p>
      </dgm:t>
    </dgm:pt>
    <dgm:pt modelId="{A21C1004-CD98-5646-83AC-3A2EE770F2E6}">
      <dgm:prSet phldrT="[Text]" custT="1"/>
      <dgm:spPr/>
      <dgm:t>
        <a:bodyPr/>
        <a:lstStyle/>
        <a:p>
          <a:r>
            <a:rPr lang="en-US" sz="1700" baseline="0" dirty="0" smtClean="0"/>
            <a:t>Preventing the delegation of TLDs that would be confusing or harmful</a:t>
          </a:r>
          <a:endParaRPr lang="en-US" sz="1700" dirty="0"/>
        </a:p>
      </dgm:t>
    </dgm:pt>
    <dgm:pt modelId="{EB411E8F-6040-254C-B365-7A3079AF1027}" type="parTrans" cxnId="{1DD60562-55DA-4740-B72C-5B55B3C8F7C5}">
      <dgm:prSet/>
      <dgm:spPr/>
      <dgm:t>
        <a:bodyPr/>
        <a:lstStyle/>
        <a:p>
          <a:endParaRPr lang="en-US"/>
        </a:p>
      </dgm:t>
    </dgm:pt>
    <dgm:pt modelId="{21D66A22-2A8C-B749-BDD3-A73159E1708F}" type="sibTrans" cxnId="{1DD60562-55DA-4740-B72C-5B55B3C8F7C5}">
      <dgm:prSet/>
      <dgm:spPr/>
      <dgm:t>
        <a:bodyPr/>
        <a:lstStyle/>
        <a:p>
          <a:endParaRPr lang="en-US"/>
        </a:p>
      </dgm:t>
    </dgm:pt>
    <dgm:pt modelId="{27AC3EDB-89C5-074D-9D58-EED78CE261B2}">
      <dgm:prSet phldrT="[Text]" custT="1"/>
      <dgm:spPr/>
      <dgm:t>
        <a:bodyPr/>
        <a:lstStyle/>
        <a:p>
          <a:r>
            <a:rPr lang="en-US" sz="1700" baseline="0" dirty="0" smtClean="0"/>
            <a:t>Collecting and implementing GAC public policy advice</a:t>
          </a:r>
          <a:endParaRPr lang="en-US" sz="1700" dirty="0"/>
        </a:p>
      </dgm:t>
    </dgm:pt>
    <dgm:pt modelId="{3D9E950A-9A07-5B42-B16C-E11214044F0F}" type="parTrans" cxnId="{64D26626-E222-6D44-9570-6A9CD09C5CA2}">
      <dgm:prSet/>
      <dgm:spPr/>
      <dgm:t>
        <a:bodyPr/>
        <a:lstStyle/>
        <a:p>
          <a:endParaRPr lang="en-US"/>
        </a:p>
      </dgm:t>
    </dgm:pt>
    <dgm:pt modelId="{2CEA970F-9FB8-2546-B840-458EC67A5B9C}" type="sibTrans" cxnId="{64D26626-E222-6D44-9570-6A9CD09C5CA2}">
      <dgm:prSet/>
      <dgm:spPr/>
      <dgm:t>
        <a:bodyPr/>
        <a:lstStyle/>
        <a:p>
          <a:endParaRPr lang="en-US"/>
        </a:p>
      </dgm:t>
    </dgm:pt>
    <dgm:pt modelId="{0EB9D594-25E8-914B-9269-5255DCD617FF}">
      <dgm:prSet phldrT="[Text]" custT="1"/>
      <dgm:spPr/>
      <dgm:t>
        <a:bodyPr/>
        <a:lstStyle/>
        <a:p>
          <a:r>
            <a:rPr lang="en-US" sz="1700" baseline="0" dirty="0" smtClean="0"/>
            <a:t>Allowing specific  communities  to be served by  a relevant TLD</a:t>
          </a:r>
          <a:endParaRPr lang="en-US" sz="1700" dirty="0"/>
        </a:p>
      </dgm:t>
    </dgm:pt>
    <dgm:pt modelId="{78AC7AAF-F3A3-F944-BA80-91B5C213482E}" type="parTrans" cxnId="{92BCBCD3-D59B-634C-A747-D9398DA6F5BC}">
      <dgm:prSet/>
      <dgm:spPr/>
      <dgm:t>
        <a:bodyPr/>
        <a:lstStyle/>
        <a:p>
          <a:endParaRPr lang="en-US"/>
        </a:p>
      </dgm:t>
    </dgm:pt>
    <dgm:pt modelId="{5728EFCC-3516-3B44-B7B9-9643754131EC}" type="sibTrans" cxnId="{92BCBCD3-D59B-634C-A747-D9398DA6F5BC}">
      <dgm:prSet/>
      <dgm:spPr/>
      <dgm:t>
        <a:bodyPr/>
        <a:lstStyle/>
        <a:p>
          <a:endParaRPr lang="en-US"/>
        </a:p>
      </dgm:t>
    </dgm:pt>
    <dgm:pt modelId="{1F21FFD6-BFAF-A242-81AA-DB30E72DD072}" type="pres">
      <dgm:prSet presAssocID="{2653FFEB-CC49-1141-8CE0-AAC4B1D9A327}" presName="linear" presStyleCnt="0">
        <dgm:presLayoutVars>
          <dgm:dir/>
          <dgm:animLvl val="lvl"/>
          <dgm:resizeHandles val="exact"/>
        </dgm:presLayoutVars>
      </dgm:prSet>
      <dgm:spPr/>
      <dgm:t>
        <a:bodyPr/>
        <a:lstStyle/>
        <a:p>
          <a:endParaRPr lang="en-US"/>
        </a:p>
      </dgm:t>
    </dgm:pt>
    <dgm:pt modelId="{B7DDC420-4FE0-8644-BE3D-A172CD769168}" type="pres">
      <dgm:prSet presAssocID="{51C31F03-A8E5-C142-B319-E9D6F30348EC}" presName="parentLin" presStyleCnt="0"/>
      <dgm:spPr/>
    </dgm:pt>
    <dgm:pt modelId="{B614D10C-64D2-EB4A-8A75-CAC0B96A0294}" type="pres">
      <dgm:prSet presAssocID="{51C31F03-A8E5-C142-B319-E9D6F30348EC}" presName="parentLeftMargin" presStyleLbl="node1" presStyleIdx="0" presStyleCnt="5"/>
      <dgm:spPr/>
      <dgm:t>
        <a:bodyPr/>
        <a:lstStyle/>
        <a:p>
          <a:endParaRPr lang="en-US"/>
        </a:p>
      </dgm:t>
    </dgm:pt>
    <dgm:pt modelId="{E7F10E22-71D7-F344-8671-49959AF9B3B2}" type="pres">
      <dgm:prSet presAssocID="{51C31F03-A8E5-C142-B319-E9D6F30348EC}" presName="parentText" presStyleLbl="node1" presStyleIdx="0" presStyleCnt="5">
        <dgm:presLayoutVars>
          <dgm:chMax val="0"/>
          <dgm:bulletEnabled val="1"/>
        </dgm:presLayoutVars>
      </dgm:prSet>
      <dgm:spPr/>
      <dgm:t>
        <a:bodyPr/>
        <a:lstStyle/>
        <a:p>
          <a:endParaRPr lang="en-US"/>
        </a:p>
      </dgm:t>
    </dgm:pt>
    <dgm:pt modelId="{EA0EFBEC-3CCA-B846-A094-273771C1562F}" type="pres">
      <dgm:prSet presAssocID="{51C31F03-A8E5-C142-B319-E9D6F30348EC}" presName="negativeSpace" presStyleCnt="0"/>
      <dgm:spPr/>
    </dgm:pt>
    <dgm:pt modelId="{5807D0B1-87EC-2C4A-A82C-9AA1C1355F93}" type="pres">
      <dgm:prSet presAssocID="{51C31F03-A8E5-C142-B319-E9D6F30348EC}" presName="childText" presStyleLbl="conFgAcc1" presStyleIdx="0" presStyleCnt="5">
        <dgm:presLayoutVars>
          <dgm:bulletEnabled val="1"/>
        </dgm:presLayoutVars>
      </dgm:prSet>
      <dgm:spPr/>
      <dgm:t>
        <a:bodyPr/>
        <a:lstStyle/>
        <a:p>
          <a:endParaRPr lang="en-US"/>
        </a:p>
      </dgm:t>
    </dgm:pt>
    <dgm:pt modelId="{E209215B-0A03-3445-8676-7CF69F89296B}" type="pres">
      <dgm:prSet presAssocID="{D031E007-E448-4944-AAFA-5078A2AEEEED}" presName="spaceBetweenRectangles" presStyleCnt="0"/>
      <dgm:spPr/>
    </dgm:pt>
    <dgm:pt modelId="{BAEA385E-3D04-004A-AEEF-C0055452CC52}" type="pres">
      <dgm:prSet presAssocID="{F8EBB8AB-8470-B94A-AB69-17B7DDAEA912}" presName="parentLin" presStyleCnt="0"/>
      <dgm:spPr/>
    </dgm:pt>
    <dgm:pt modelId="{1290812F-2D34-B44A-9EC2-9A1633605294}" type="pres">
      <dgm:prSet presAssocID="{F8EBB8AB-8470-B94A-AB69-17B7DDAEA912}" presName="parentLeftMargin" presStyleLbl="node1" presStyleIdx="0" presStyleCnt="5"/>
      <dgm:spPr/>
      <dgm:t>
        <a:bodyPr/>
        <a:lstStyle/>
        <a:p>
          <a:endParaRPr lang="en-US"/>
        </a:p>
      </dgm:t>
    </dgm:pt>
    <dgm:pt modelId="{2CFF13B7-C994-D542-BDA4-C8573338D638}" type="pres">
      <dgm:prSet presAssocID="{F8EBB8AB-8470-B94A-AB69-17B7DDAEA912}" presName="parentText" presStyleLbl="node1" presStyleIdx="1" presStyleCnt="5">
        <dgm:presLayoutVars>
          <dgm:chMax val="0"/>
          <dgm:bulletEnabled val="1"/>
        </dgm:presLayoutVars>
      </dgm:prSet>
      <dgm:spPr/>
      <dgm:t>
        <a:bodyPr/>
        <a:lstStyle/>
        <a:p>
          <a:endParaRPr lang="en-US"/>
        </a:p>
      </dgm:t>
    </dgm:pt>
    <dgm:pt modelId="{E82594A1-0A6A-BB45-BE89-80596830F6B1}" type="pres">
      <dgm:prSet presAssocID="{F8EBB8AB-8470-B94A-AB69-17B7DDAEA912}" presName="negativeSpace" presStyleCnt="0"/>
      <dgm:spPr/>
    </dgm:pt>
    <dgm:pt modelId="{FDD597CC-041C-A947-A630-D9AAC76CCF35}" type="pres">
      <dgm:prSet presAssocID="{F8EBB8AB-8470-B94A-AB69-17B7DDAEA912}" presName="childText" presStyleLbl="conFgAcc1" presStyleIdx="1" presStyleCnt="5">
        <dgm:presLayoutVars>
          <dgm:bulletEnabled val="1"/>
        </dgm:presLayoutVars>
      </dgm:prSet>
      <dgm:spPr/>
    </dgm:pt>
    <dgm:pt modelId="{3072D7B4-4BB4-5348-B2FB-9DB66E8F67D4}" type="pres">
      <dgm:prSet presAssocID="{F953209F-1C7D-F747-923F-C2DD30F9B0E0}" presName="spaceBetweenRectangles" presStyleCnt="0"/>
      <dgm:spPr/>
    </dgm:pt>
    <dgm:pt modelId="{25E83A41-3B5A-C248-9E0E-8CD71973864F}" type="pres">
      <dgm:prSet presAssocID="{A21C1004-CD98-5646-83AC-3A2EE770F2E6}" presName="parentLin" presStyleCnt="0"/>
      <dgm:spPr/>
    </dgm:pt>
    <dgm:pt modelId="{E6C7732C-6B1E-8742-96B9-A2796932E705}" type="pres">
      <dgm:prSet presAssocID="{A21C1004-CD98-5646-83AC-3A2EE770F2E6}" presName="parentLeftMargin" presStyleLbl="node1" presStyleIdx="1" presStyleCnt="5"/>
      <dgm:spPr/>
      <dgm:t>
        <a:bodyPr/>
        <a:lstStyle/>
        <a:p>
          <a:endParaRPr lang="en-US"/>
        </a:p>
      </dgm:t>
    </dgm:pt>
    <dgm:pt modelId="{280703D2-200A-014E-8BAA-F6CEAC2395F8}" type="pres">
      <dgm:prSet presAssocID="{A21C1004-CD98-5646-83AC-3A2EE770F2E6}" presName="parentText" presStyleLbl="node1" presStyleIdx="2" presStyleCnt="5">
        <dgm:presLayoutVars>
          <dgm:chMax val="0"/>
          <dgm:bulletEnabled val="1"/>
        </dgm:presLayoutVars>
      </dgm:prSet>
      <dgm:spPr/>
      <dgm:t>
        <a:bodyPr/>
        <a:lstStyle/>
        <a:p>
          <a:endParaRPr lang="en-US"/>
        </a:p>
      </dgm:t>
    </dgm:pt>
    <dgm:pt modelId="{E78F75B2-C17B-0B4E-8951-C1561667EEBE}" type="pres">
      <dgm:prSet presAssocID="{A21C1004-CD98-5646-83AC-3A2EE770F2E6}" presName="negativeSpace" presStyleCnt="0"/>
      <dgm:spPr/>
    </dgm:pt>
    <dgm:pt modelId="{E8117B40-D7FE-B048-A371-5A872B2ECAE8}" type="pres">
      <dgm:prSet presAssocID="{A21C1004-CD98-5646-83AC-3A2EE770F2E6}" presName="childText" presStyleLbl="conFgAcc1" presStyleIdx="2" presStyleCnt="5">
        <dgm:presLayoutVars>
          <dgm:bulletEnabled val="1"/>
        </dgm:presLayoutVars>
      </dgm:prSet>
      <dgm:spPr/>
    </dgm:pt>
    <dgm:pt modelId="{DAACA099-D9B6-E249-A19D-4BC6A14850C7}" type="pres">
      <dgm:prSet presAssocID="{21D66A22-2A8C-B749-BDD3-A73159E1708F}" presName="spaceBetweenRectangles" presStyleCnt="0"/>
      <dgm:spPr/>
    </dgm:pt>
    <dgm:pt modelId="{6A0E0AD2-A44E-2B44-B6FA-F1B2A066F217}" type="pres">
      <dgm:prSet presAssocID="{27AC3EDB-89C5-074D-9D58-EED78CE261B2}" presName="parentLin" presStyleCnt="0"/>
      <dgm:spPr/>
    </dgm:pt>
    <dgm:pt modelId="{EB9B66C0-BE65-3C44-87C3-71FF0B0B2256}" type="pres">
      <dgm:prSet presAssocID="{27AC3EDB-89C5-074D-9D58-EED78CE261B2}" presName="parentLeftMargin" presStyleLbl="node1" presStyleIdx="2" presStyleCnt="5"/>
      <dgm:spPr/>
      <dgm:t>
        <a:bodyPr/>
        <a:lstStyle/>
        <a:p>
          <a:endParaRPr lang="en-US"/>
        </a:p>
      </dgm:t>
    </dgm:pt>
    <dgm:pt modelId="{75CE2D78-2160-D441-ABF6-0417E4071F0C}" type="pres">
      <dgm:prSet presAssocID="{27AC3EDB-89C5-074D-9D58-EED78CE261B2}" presName="parentText" presStyleLbl="node1" presStyleIdx="3" presStyleCnt="5">
        <dgm:presLayoutVars>
          <dgm:chMax val="0"/>
          <dgm:bulletEnabled val="1"/>
        </dgm:presLayoutVars>
      </dgm:prSet>
      <dgm:spPr/>
      <dgm:t>
        <a:bodyPr/>
        <a:lstStyle/>
        <a:p>
          <a:endParaRPr lang="en-US"/>
        </a:p>
      </dgm:t>
    </dgm:pt>
    <dgm:pt modelId="{993F1239-0725-644C-A444-4357496B6A36}" type="pres">
      <dgm:prSet presAssocID="{27AC3EDB-89C5-074D-9D58-EED78CE261B2}" presName="negativeSpace" presStyleCnt="0"/>
      <dgm:spPr/>
    </dgm:pt>
    <dgm:pt modelId="{3D9063E7-5DB2-4C4D-B3E2-C02AB156883F}" type="pres">
      <dgm:prSet presAssocID="{27AC3EDB-89C5-074D-9D58-EED78CE261B2}" presName="childText" presStyleLbl="conFgAcc1" presStyleIdx="3" presStyleCnt="5">
        <dgm:presLayoutVars>
          <dgm:bulletEnabled val="1"/>
        </dgm:presLayoutVars>
      </dgm:prSet>
      <dgm:spPr/>
    </dgm:pt>
    <dgm:pt modelId="{31167FDD-9AE9-B64B-81FE-1D21AC1454E4}" type="pres">
      <dgm:prSet presAssocID="{2CEA970F-9FB8-2546-B840-458EC67A5B9C}" presName="spaceBetweenRectangles" presStyleCnt="0"/>
      <dgm:spPr/>
    </dgm:pt>
    <dgm:pt modelId="{926D2EDB-8DA8-EA4D-93B1-656EC7EBA0B3}" type="pres">
      <dgm:prSet presAssocID="{0EB9D594-25E8-914B-9269-5255DCD617FF}" presName="parentLin" presStyleCnt="0"/>
      <dgm:spPr/>
    </dgm:pt>
    <dgm:pt modelId="{854EA630-BED8-D547-80AD-8051432A3660}" type="pres">
      <dgm:prSet presAssocID="{0EB9D594-25E8-914B-9269-5255DCD617FF}" presName="parentLeftMargin" presStyleLbl="node1" presStyleIdx="3" presStyleCnt="5"/>
      <dgm:spPr/>
      <dgm:t>
        <a:bodyPr/>
        <a:lstStyle/>
        <a:p>
          <a:endParaRPr lang="en-US"/>
        </a:p>
      </dgm:t>
    </dgm:pt>
    <dgm:pt modelId="{07738FA6-1BE5-AB4E-A09F-DEBB74F1E0A5}" type="pres">
      <dgm:prSet presAssocID="{0EB9D594-25E8-914B-9269-5255DCD617FF}" presName="parentText" presStyleLbl="node1" presStyleIdx="4" presStyleCnt="5">
        <dgm:presLayoutVars>
          <dgm:chMax val="0"/>
          <dgm:bulletEnabled val="1"/>
        </dgm:presLayoutVars>
      </dgm:prSet>
      <dgm:spPr/>
      <dgm:t>
        <a:bodyPr/>
        <a:lstStyle/>
        <a:p>
          <a:endParaRPr lang="en-US"/>
        </a:p>
      </dgm:t>
    </dgm:pt>
    <dgm:pt modelId="{786E990C-2B4B-7745-95DC-6DC498C2BA45}" type="pres">
      <dgm:prSet presAssocID="{0EB9D594-25E8-914B-9269-5255DCD617FF}" presName="negativeSpace" presStyleCnt="0"/>
      <dgm:spPr/>
    </dgm:pt>
    <dgm:pt modelId="{CD12DEFF-2C15-FE41-A7DC-D73AB7CE7FF5}" type="pres">
      <dgm:prSet presAssocID="{0EB9D594-25E8-914B-9269-5255DCD617FF}" presName="childText" presStyleLbl="conFgAcc1" presStyleIdx="4" presStyleCnt="5">
        <dgm:presLayoutVars>
          <dgm:bulletEnabled val="1"/>
        </dgm:presLayoutVars>
      </dgm:prSet>
      <dgm:spPr/>
    </dgm:pt>
  </dgm:ptLst>
  <dgm:cxnLst>
    <dgm:cxn modelId="{8386152E-99E3-0145-9689-AA98BD9B71C9}" type="presOf" srcId="{51C31F03-A8E5-C142-B319-E9D6F30348EC}" destId="{E7F10E22-71D7-F344-8671-49959AF9B3B2}" srcOrd="1" destOrd="0" presId="urn:microsoft.com/office/officeart/2005/8/layout/list1"/>
    <dgm:cxn modelId="{92BCBCD3-D59B-634C-A747-D9398DA6F5BC}" srcId="{2653FFEB-CC49-1141-8CE0-AAC4B1D9A327}" destId="{0EB9D594-25E8-914B-9269-5255DCD617FF}" srcOrd="4" destOrd="0" parTransId="{78AC7AAF-F3A3-F944-BA80-91B5C213482E}" sibTransId="{5728EFCC-3516-3B44-B7B9-9643754131EC}"/>
    <dgm:cxn modelId="{7021984F-AC26-0B4F-8855-FC7DF9594218}" type="presOf" srcId="{A21C1004-CD98-5646-83AC-3A2EE770F2E6}" destId="{280703D2-200A-014E-8BAA-F6CEAC2395F8}" srcOrd="1" destOrd="0" presId="urn:microsoft.com/office/officeart/2005/8/layout/list1"/>
    <dgm:cxn modelId="{242CCB89-70B9-4443-9454-7128CD7F867E}" srcId="{2653FFEB-CC49-1141-8CE0-AAC4B1D9A327}" destId="{51C31F03-A8E5-C142-B319-E9D6F30348EC}" srcOrd="0" destOrd="0" parTransId="{DD0A3C0D-0719-7645-9624-47F8B64509AB}" sibTransId="{D031E007-E448-4944-AAFA-5078A2AEEEED}"/>
    <dgm:cxn modelId="{1DD60562-55DA-4740-B72C-5B55B3C8F7C5}" srcId="{2653FFEB-CC49-1141-8CE0-AAC4B1D9A327}" destId="{A21C1004-CD98-5646-83AC-3A2EE770F2E6}" srcOrd="2" destOrd="0" parTransId="{EB411E8F-6040-254C-B365-7A3079AF1027}" sibTransId="{21D66A22-2A8C-B749-BDD3-A73159E1708F}"/>
    <dgm:cxn modelId="{3855BECA-3863-5E4F-B558-5534E328D402}" srcId="{2653FFEB-CC49-1141-8CE0-AAC4B1D9A327}" destId="{F8EBB8AB-8470-B94A-AB69-17B7DDAEA912}" srcOrd="1" destOrd="0" parTransId="{CA3B7B70-BD9A-A949-A0BA-69105BB8F3B9}" sibTransId="{F953209F-1C7D-F747-923F-C2DD30F9B0E0}"/>
    <dgm:cxn modelId="{614ACD85-6526-7F4E-8E4F-E9A8E266EE49}" type="presOf" srcId="{27AC3EDB-89C5-074D-9D58-EED78CE261B2}" destId="{EB9B66C0-BE65-3C44-87C3-71FF0B0B2256}" srcOrd="0" destOrd="0" presId="urn:microsoft.com/office/officeart/2005/8/layout/list1"/>
    <dgm:cxn modelId="{D8847695-A88A-8246-8BED-77F0E5E6E5F6}" type="presOf" srcId="{51C31F03-A8E5-C142-B319-E9D6F30348EC}" destId="{B614D10C-64D2-EB4A-8A75-CAC0B96A0294}" srcOrd="0" destOrd="0" presId="urn:microsoft.com/office/officeart/2005/8/layout/list1"/>
    <dgm:cxn modelId="{64285B08-7896-6D46-9040-670C4172F05E}" type="presOf" srcId="{A21C1004-CD98-5646-83AC-3A2EE770F2E6}" destId="{E6C7732C-6B1E-8742-96B9-A2796932E705}" srcOrd="0" destOrd="0" presId="urn:microsoft.com/office/officeart/2005/8/layout/list1"/>
    <dgm:cxn modelId="{E21F21C7-B6F6-C345-94F7-A7A3708026EE}" type="presOf" srcId="{F8EBB8AB-8470-B94A-AB69-17B7DDAEA912}" destId="{1290812F-2D34-B44A-9EC2-9A1633605294}" srcOrd="0" destOrd="0" presId="urn:microsoft.com/office/officeart/2005/8/layout/list1"/>
    <dgm:cxn modelId="{066E53D0-F258-A84C-AD28-BD97F9F737B7}" type="presOf" srcId="{0EB9D594-25E8-914B-9269-5255DCD617FF}" destId="{854EA630-BED8-D547-80AD-8051432A3660}" srcOrd="0" destOrd="0" presId="urn:microsoft.com/office/officeart/2005/8/layout/list1"/>
    <dgm:cxn modelId="{623F856C-1002-604B-8CF4-07C3338916D9}" type="presOf" srcId="{2653FFEB-CC49-1141-8CE0-AAC4B1D9A327}" destId="{1F21FFD6-BFAF-A242-81AA-DB30E72DD072}" srcOrd="0" destOrd="0" presId="urn:microsoft.com/office/officeart/2005/8/layout/list1"/>
    <dgm:cxn modelId="{E88CBBE1-4108-B345-9794-FBE67575191D}" type="presOf" srcId="{27AC3EDB-89C5-074D-9D58-EED78CE261B2}" destId="{75CE2D78-2160-D441-ABF6-0417E4071F0C}" srcOrd="1" destOrd="0" presId="urn:microsoft.com/office/officeart/2005/8/layout/list1"/>
    <dgm:cxn modelId="{64D26626-E222-6D44-9570-6A9CD09C5CA2}" srcId="{2653FFEB-CC49-1141-8CE0-AAC4B1D9A327}" destId="{27AC3EDB-89C5-074D-9D58-EED78CE261B2}" srcOrd="3" destOrd="0" parTransId="{3D9E950A-9A07-5B42-B16C-E11214044F0F}" sibTransId="{2CEA970F-9FB8-2546-B840-458EC67A5B9C}"/>
    <dgm:cxn modelId="{3EC6716A-ECAE-644D-ABB6-C5EC62992DEB}" type="presOf" srcId="{0EB9D594-25E8-914B-9269-5255DCD617FF}" destId="{07738FA6-1BE5-AB4E-A09F-DEBB74F1E0A5}" srcOrd="1" destOrd="0" presId="urn:microsoft.com/office/officeart/2005/8/layout/list1"/>
    <dgm:cxn modelId="{6E3EAF22-E961-714C-B79D-DA61611C0E05}" type="presOf" srcId="{F8EBB8AB-8470-B94A-AB69-17B7DDAEA912}" destId="{2CFF13B7-C994-D542-BDA4-C8573338D638}" srcOrd="1" destOrd="0" presId="urn:microsoft.com/office/officeart/2005/8/layout/list1"/>
    <dgm:cxn modelId="{A68868A1-0CE0-984C-838C-512CA4295DCD}" type="presParOf" srcId="{1F21FFD6-BFAF-A242-81AA-DB30E72DD072}" destId="{B7DDC420-4FE0-8644-BE3D-A172CD769168}" srcOrd="0" destOrd="0" presId="urn:microsoft.com/office/officeart/2005/8/layout/list1"/>
    <dgm:cxn modelId="{3ABE83AE-B679-5D40-A316-E540E33378D6}" type="presParOf" srcId="{B7DDC420-4FE0-8644-BE3D-A172CD769168}" destId="{B614D10C-64D2-EB4A-8A75-CAC0B96A0294}" srcOrd="0" destOrd="0" presId="urn:microsoft.com/office/officeart/2005/8/layout/list1"/>
    <dgm:cxn modelId="{D49D783A-5FBB-D848-BD9A-B5E4E36E2F85}" type="presParOf" srcId="{B7DDC420-4FE0-8644-BE3D-A172CD769168}" destId="{E7F10E22-71D7-F344-8671-49959AF9B3B2}" srcOrd="1" destOrd="0" presId="urn:microsoft.com/office/officeart/2005/8/layout/list1"/>
    <dgm:cxn modelId="{F6A30F19-ED2C-A642-BCEB-6B7E0E3FAAAC}" type="presParOf" srcId="{1F21FFD6-BFAF-A242-81AA-DB30E72DD072}" destId="{EA0EFBEC-3CCA-B846-A094-273771C1562F}" srcOrd="1" destOrd="0" presId="urn:microsoft.com/office/officeart/2005/8/layout/list1"/>
    <dgm:cxn modelId="{B9888E2A-7AEC-214D-A60A-5B96072B5307}" type="presParOf" srcId="{1F21FFD6-BFAF-A242-81AA-DB30E72DD072}" destId="{5807D0B1-87EC-2C4A-A82C-9AA1C1355F93}" srcOrd="2" destOrd="0" presId="urn:microsoft.com/office/officeart/2005/8/layout/list1"/>
    <dgm:cxn modelId="{D0D2CF9C-91EC-9C4D-8EB6-48DF97D8D4A7}" type="presParOf" srcId="{1F21FFD6-BFAF-A242-81AA-DB30E72DD072}" destId="{E209215B-0A03-3445-8676-7CF69F89296B}" srcOrd="3" destOrd="0" presId="urn:microsoft.com/office/officeart/2005/8/layout/list1"/>
    <dgm:cxn modelId="{CBCBCD01-3183-904D-B78E-AC43394BED92}" type="presParOf" srcId="{1F21FFD6-BFAF-A242-81AA-DB30E72DD072}" destId="{BAEA385E-3D04-004A-AEEF-C0055452CC52}" srcOrd="4" destOrd="0" presId="urn:microsoft.com/office/officeart/2005/8/layout/list1"/>
    <dgm:cxn modelId="{0147A88A-B8B5-B845-9C6B-1B7E03D480D3}" type="presParOf" srcId="{BAEA385E-3D04-004A-AEEF-C0055452CC52}" destId="{1290812F-2D34-B44A-9EC2-9A1633605294}" srcOrd="0" destOrd="0" presId="urn:microsoft.com/office/officeart/2005/8/layout/list1"/>
    <dgm:cxn modelId="{30785193-D33F-D248-A1F2-71010E73FC62}" type="presParOf" srcId="{BAEA385E-3D04-004A-AEEF-C0055452CC52}" destId="{2CFF13B7-C994-D542-BDA4-C8573338D638}" srcOrd="1" destOrd="0" presId="urn:microsoft.com/office/officeart/2005/8/layout/list1"/>
    <dgm:cxn modelId="{D803CE8A-A576-2B47-A5B8-2332C794A703}" type="presParOf" srcId="{1F21FFD6-BFAF-A242-81AA-DB30E72DD072}" destId="{E82594A1-0A6A-BB45-BE89-80596830F6B1}" srcOrd="5" destOrd="0" presId="urn:microsoft.com/office/officeart/2005/8/layout/list1"/>
    <dgm:cxn modelId="{14C03820-7C0F-1841-906F-20CED4DAE639}" type="presParOf" srcId="{1F21FFD6-BFAF-A242-81AA-DB30E72DD072}" destId="{FDD597CC-041C-A947-A630-D9AAC76CCF35}" srcOrd="6" destOrd="0" presId="urn:microsoft.com/office/officeart/2005/8/layout/list1"/>
    <dgm:cxn modelId="{F5345FA0-E936-B24C-94B2-BAC4B6DAB497}" type="presParOf" srcId="{1F21FFD6-BFAF-A242-81AA-DB30E72DD072}" destId="{3072D7B4-4BB4-5348-B2FB-9DB66E8F67D4}" srcOrd="7" destOrd="0" presId="urn:microsoft.com/office/officeart/2005/8/layout/list1"/>
    <dgm:cxn modelId="{7EC6BFE0-3B24-BE44-8CD8-394E3C510042}" type="presParOf" srcId="{1F21FFD6-BFAF-A242-81AA-DB30E72DD072}" destId="{25E83A41-3B5A-C248-9E0E-8CD71973864F}" srcOrd="8" destOrd="0" presId="urn:microsoft.com/office/officeart/2005/8/layout/list1"/>
    <dgm:cxn modelId="{48B799B5-7562-AD4B-925A-75A8E4EA2762}" type="presParOf" srcId="{25E83A41-3B5A-C248-9E0E-8CD71973864F}" destId="{E6C7732C-6B1E-8742-96B9-A2796932E705}" srcOrd="0" destOrd="0" presId="urn:microsoft.com/office/officeart/2005/8/layout/list1"/>
    <dgm:cxn modelId="{AA67F0F0-68B4-0E44-AD65-4672A35A4887}" type="presParOf" srcId="{25E83A41-3B5A-C248-9E0E-8CD71973864F}" destId="{280703D2-200A-014E-8BAA-F6CEAC2395F8}" srcOrd="1" destOrd="0" presId="urn:microsoft.com/office/officeart/2005/8/layout/list1"/>
    <dgm:cxn modelId="{52FB2874-9AD0-0242-949C-6610DEA6B609}" type="presParOf" srcId="{1F21FFD6-BFAF-A242-81AA-DB30E72DD072}" destId="{E78F75B2-C17B-0B4E-8951-C1561667EEBE}" srcOrd="9" destOrd="0" presId="urn:microsoft.com/office/officeart/2005/8/layout/list1"/>
    <dgm:cxn modelId="{46EFA960-8400-4E40-85A5-0750EC065BF1}" type="presParOf" srcId="{1F21FFD6-BFAF-A242-81AA-DB30E72DD072}" destId="{E8117B40-D7FE-B048-A371-5A872B2ECAE8}" srcOrd="10" destOrd="0" presId="urn:microsoft.com/office/officeart/2005/8/layout/list1"/>
    <dgm:cxn modelId="{5187E9E8-F896-3944-BA28-97864087D93A}" type="presParOf" srcId="{1F21FFD6-BFAF-A242-81AA-DB30E72DD072}" destId="{DAACA099-D9B6-E249-A19D-4BC6A14850C7}" srcOrd="11" destOrd="0" presId="urn:microsoft.com/office/officeart/2005/8/layout/list1"/>
    <dgm:cxn modelId="{3C1B7A38-E9C8-464D-AB38-F035ED6F53F9}" type="presParOf" srcId="{1F21FFD6-BFAF-A242-81AA-DB30E72DD072}" destId="{6A0E0AD2-A44E-2B44-B6FA-F1B2A066F217}" srcOrd="12" destOrd="0" presId="urn:microsoft.com/office/officeart/2005/8/layout/list1"/>
    <dgm:cxn modelId="{2D43EAFA-B66F-AB49-9D5B-FC897E74CCEE}" type="presParOf" srcId="{6A0E0AD2-A44E-2B44-B6FA-F1B2A066F217}" destId="{EB9B66C0-BE65-3C44-87C3-71FF0B0B2256}" srcOrd="0" destOrd="0" presId="urn:microsoft.com/office/officeart/2005/8/layout/list1"/>
    <dgm:cxn modelId="{48A7F6FA-748E-8B43-BA8B-94774F2C195E}" type="presParOf" srcId="{6A0E0AD2-A44E-2B44-B6FA-F1B2A066F217}" destId="{75CE2D78-2160-D441-ABF6-0417E4071F0C}" srcOrd="1" destOrd="0" presId="urn:microsoft.com/office/officeart/2005/8/layout/list1"/>
    <dgm:cxn modelId="{1D3263D5-250D-874F-B4B6-E14FD6AC1892}" type="presParOf" srcId="{1F21FFD6-BFAF-A242-81AA-DB30E72DD072}" destId="{993F1239-0725-644C-A444-4357496B6A36}" srcOrd="13" destOrd="0" presId="urn:microsoft.com/office/officeart/2005/8/layout/list1"/>
    <dgm:cxn modelId="{0FA3C849-3B59-314B-9FD4-4402BC29E8C3}" type="presParOf" srcId="{1F21FFD6-BFAF-A242-81AA-DB30E72DD072}" destId="{3D9063E7-5DB2-4C4D-B3E2-C02AB156883F}" srcOrd="14" destOrd="0" presId="urn:microsoft.com/office/officeart/2005/8/layout/list1"/>
    <dgm:cxn modelId="{78817B72-4377-3841-B664-E253EBD2B45C}" type="presParOf" srcId="{1F21FFD6-BFAF-A242-81AA-DB30E72DD072}" destId="{31167FDD-9AE9-B64B-81FE-1D21AC1454E4}" srcOrd="15" destOrd="0" presId="urn:microsoft.com/office/officeart/2005/8/layout/list1"/>
    <dgm:cxn modelId="{ABC95FEC-8AEA-CD44-B7D9-0A7A789A2880}" type="presParOf" srcId="{1F21FFD6-BFAF-A242-81AA-DB30E72DD072}" destId="{926D2EDB-8DA8-EA4D-93B1-656EC7EBA0B3}" srcOrd="16" destOrd="0" presId="urn:microsoft.com/office/officeart/2005/8/layout/list1"/>
    <dgm:cxn modelId="{57A5D169-B1BD-D14D-921B-3A08AED8E90A}" type="presParOf" srcId="{926D2EDB-8DA8-EA4D-93B1-656EC7EBA0B3}" destId="{854EA630-BED8-D547-80AD-8051432A3660}" srcOrd="0" destOrd="0" presId="urn:microsoft.com/office/officeart/2005/8/layout/list1"/>
    <dgm:cxn modelId="{33F2ECBC-1646-5748-AECD-E09AE2105A7C}" type="presParOf" srcId="{926D2EDB-8DA8-EA4D-93B1-656EC7EBA0B3}" destId="{07738FA6-1BE5-AB4E-A09F-DEBB74F1E0A5}" srcOrd="1" destOrd="0" presId="urn:microsoft.com/office/officeart/2005/8/layout/list1"/>
    <dgm:cxn modelId="{1E2B11FC-E443-7D41-AA5C-219A7F6AC234}" type="presParOf" srcId="{1F21FFD6-BFAF-A242-81AA-DB30E72DD072}" destId="{786E990C-2B4B-7745-95DC-6DC498C2BA45}" srcOrd="17" destOrd="0" presId="urn:microsoft.com/office/officeart/2005/8/layout/list1"/>
    <dgm:cxn modelId="{6E40CAA6-CF62-1942-9C7B-188194AA9B84}" type="presParOf" srcId="{1F21FFD6-BFAF-A242-81AA-DB30E72DD072}" destId="{CD12DEFF-2C15-FE41-A7DC-D73AB7CE7FF5}"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62EB86F9-1187-DB44-A3E2-06E84E9F0BAE}" type="datetimeFigureOut">
              <a:rPr lang="en-US" smtClean="0"/>
              <a:t>5/25/2016</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EEB18CE3-B153-2E4D-9CBA-000F270C10F7}" type="slidenum">
              <a:rPr lang="en-US" smtClean="0"/>
              <a:t>‹#›</a:t>
            </a:fld>
            <a:endParaRPr lang="en-US"/>
          </a:p>
        </p:txBody>
      </p:sp>
    </p:spTree>
    <p:extLst>
      <p:ext uri="{BB962C8B-B14F-4D97-AF65-F5344CB8AC3E}">
        <p14:creationId xmlns:p14="http://schemas.microsoft.com/office/powerpoint/2010/main" val="1747267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817930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Jonathan</a:t>
            </a:r>
            <a:endParaRPr lang="en-US" dirty="0"/>
          </a:p>
        </p:txBody>
      </p:sp>
      <p:sp>
        <p:nvSpPr>
          <p:cNvPr id="4" name="Slide Number Placeholder 3"/>
          <p:cNvSpPr>
            <a:spLocks noGrp="1"/>
          </p:cNvSpPr>
          <p:nvPr>
            <p:ph type="sldNum" sz="quarter" idx="10"/>
          </p:nvPr>
        </p:nvSpPr>
        <p:spPr>
          <a:xfrm>
            <a:off x="5334000" y="6513513"/>
            <a:ext cx="3962400" cy="344487"/>
          </a:xfrm>
        </p:spPr>
        <p:txBody>
          <a:bodyPr/>
          <a:lstStyle/>
          <a:p>
            <a:fld id="{EEB18CE3-B153-2E4D-9CBA-000F270C10F7}" type="slidenum">
              <a:rPr lang="en-US" smtClean="0"/>
              <a:t>10</a:t>
            </a:fld>
            <a:endParaRPr lang="en-US"/>
          </a:p>
        </p:txBody>
      </p:sp>
    </p:spTree>
    <p:extLst>
      <p:ext uri="{BB962C8B-B14F-4D97-AF65-F5344CB8AC3E}">
        <p14:creationId xmlns:p14="http://schemas.microsoft.com/office/powerpoint/2010/main" val="6705591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Jonathan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11</a:t>
            </a:fld>
            <a:endParaRPr lang="en-US"/>
          </a:p>
        </p:txBody>
      </p:sp>
    </p:spTree>
    <p:extLst>
      <p:ext uri="{BB962C8B-B14F-4D97-AF65-F5344CB8AC3E}">
        <p14:creationId xmlns:p14="http://schemas.microsoft.com/office/powerpoint/2010/main" val="1680209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Jonathan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12</a:t>
            </a:fld>
            <a:endParaRPr lang="en-US"/>
          </a:p>
        </p:txBody>
      </p:sp>
    </p:spTree>
    <p:extLst>
      <p:ext uri="{BB962C8B-B14F-4D97-AF65-F5344CB8AC3E}">
        <p14:creationId xmlns:p14="http://schemas.microsoft.com/office/powerpoint/2010/main" val="2553749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Jonathan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13</a:t>
            </a:fld>
            <a:endParaRPr lang="en-US"/>
          </a:p>
        </p:txBody>
      </p:sp>
    </p:spTree>
    <p:extLst>
      <p:ext uri="{BB962C8B-B14F-4D97-AF65-F5344CB8AC3E}">
        <p14:creationId xmlns:p14="http://schemas.microsoft.com/office/powerpoint/2010/main" val="27224118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Jonathan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14</a:t>
            </a:fld>
            <a:endParaRPr lang="en-US"/>
          </a:p>
        </p:txBody>
      </p:sp>
    </p:spTree>
    <p:extLst>
      <p:ext uri="{BB962C8B-B14F-4D97-AF65-F5344CB8AC3E}">
        <p14:creationId xmlns:p14="http://schemas.microsoft.com/office/powerpoint/2010/main" val="2447796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KAILI/CARLTON </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15</a:t>
            </a:fld>
            <a:endParaRPr lang="en-US"/>
          </a:p>
        </p:txBody>
      </p:sp>
    </p:spTree>
    <p:extLst>
      <p:ext uri="{BB962C8B-B14F-4D97-AF65-F5344CB8AC3E}">
        <p14:creationId xmlns:p14="http://schemas.microsoft.com/office/powerpoint/2010/main" val="974121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KAILI/CARLTON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16</a:t>
            </a:fld>
            <a:endParaRPr lang="en-US"/>
          </a:p>
        </p:txBody>
      </p:sp>
    </p:spTree>
    <p:extLst>
      <p:ext uri="{BB962C8B-B14F-4D97-AF65-F5344CB8AC3E}">
        <p14:creationId xmlns:p14="http://schemas.microsoft.com/office/powerpoint/2010/main" val="1471485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KAILI/CARLTON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17</a:t>
            </a:fld>
            <a:endParaRPr lang="en-US"/>
          </a:p>
        </p:txBody>
      </p:sp>
    </p:spTree>
    <p:extLst>
      <p:ext uri="{BB962C8B-B14F-4D97-AF65-F5344CB8AC3E}">
        <p14:creationId xmlns:p14="http://schemas.microsoft.com/office/powerpoint/2010/main" val="1177349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Jonathan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18</a:t>
            </a:fld>
            <a:endParaRPr lang="en-US"/>
          </a:p>
        </p:txBody>
      </p:sp>
    </p:spTree>
    <p:extLst>
      <p:ext uri="{BB962C8B-B14F-4D97-AF65-F5344CB8AC3E}">
        <p14:creationId xmlns:p14="http://schemas.microsoft.com/office/powerpoint/2010/main" val="37655728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Jonathan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19</a:t>
            </a:fld>
            <a:endParaRPr lang="en-US"/>
          </a:p>
        </p:txBody>
      </p:sp>
    </p:spTree>
    <p:extLst>
      <p:ext uri="{BB962C8B-B14F-4D97-AF65-F5344CB8AC3E}">
        <p14:creationId xmlns:p14="http://schemas.microsoft.com/office/powerpoint/2010/main" val="629209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MARGIE</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4361757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Jonathan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20</a:t>
            </a:fld>
            <a:endParaRPr lang="en-US"/>
          </a:p>
        </p:txBody>
      </p:sp>
    </p:spTree>
    <p:extLst>
      <p:ext uri="{BB962C8B-B14F-4D97-AF65-F5344CB8AC3E}">
        <p14:creationId xmlns:p14="http://schemas.microsoft.com/office/powerpoint/2010/main" val="2139620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CARLTON</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21</a:t>
            </a:fld>
            <a:endParaRPr lang="en-US"/>
          </a:p>
        </p:txBody>
      </p:sp>
    </p:spTree>
    <p:extLst>
      <p:ext uri="{BB962C8B-B14F-4D97-AF65-F5344CB8AC3E}">
        <p14:creationId xmlns:p14="http://schemas.microsoft.com/office/powerpoint/2010/main" val="129612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MARGIE</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3</a:t>
            </a:fld>
            <a:endParaRPr lang="en-US"/>
          </a:p>
        </p:txBody>
      </p:sp>
    </p:spTree>
    <p:extLst>
      <p:ext uri="{BB962C8B-B14F-4D97-AF65-F5344CB8AC3E}">
        <p14:creationId xmlns:p14="http://schemas.microsoft.com/office/powerpoint/2010/main" val="851304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MARGIE</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4</a:t>
            </a:fld>
            <a:endParaRPr lang="en-US"/>
          </a:p>
        </p:txBody>
      </p:sp>
    </p:spTree>
    <p:extLst>
      <p:ext uri="{BB962C8B-B14F-4D97-AF65-F5344CB8AC3E}">
        <p14:creationId xmlns:p14="http://schemas.microsoft.com/office/powerpoint/2010/main" val="176569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MARGIE</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5</a:t>
            </a:fld>
            <a:endParaRPr lang="en-US"/>
          </a:p>
        </p:txBody>
      </p:sp>
    </p:spTree>
    <p:extLst>
      <p:ext uri="{BB962C8B-B14F-4D97-AF65-F5344CB8AC3E}">
        <p14:creationId xmlns:p14="http://schemas.microsoft.com/office/powerpoint/2010/main" val="65585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Margie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708299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MARGIE</a:t>
            </a:r>
            <a:endParaRPr lang="en-US" dirty="0"/>
          </a:p>
        </p:txBody>
      </p:sp>
      <p:sp>
        <p:nvSpPr>
          <p:cNvPr id="4" name="Slide Number Placeholder 3"/>
          <p:cNvSpPr>
            <a:spLocks noGrp="1"/>
          </p:cNvSpPr>
          <p:nvPr>
            <p:ph type="sldNum" sz="quarter" idx="10"/>
          </p:nvPr>
        </p:nvSpPr>
        <p:spPr/>
        <p:txBody>
          <a:bodyPr/>
          <a:lstStyle/>
          <a:p>
            <a:fld id="{EEB18CE3-B153-2E4D-9CBA-000F270C10F7}" type="slidenum">
              <a:rPr lang="en-US" smtClean="0"/>
              <a:t>7</a:t>
            </a:fld>
            <a:endParaRPr lang="en-US"/>
          </a:p>
        </p:txBody>
      </p:sp>
    </p:spTree>
    <p:extLst>
      <p:ext uri="{BB962C8B-B14F-4D97-AF65-F5344CB8AC3E}">
        <p14:creationId xmlns:p14="http://schemas.microsoft.com/office/powerpoint/2010/main" val="2064720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Margie</a:t>
            </a:r>
          </a:p>
        </p:txBody>
      </p:sp>
      <p:sp>
        <p:nvSpPr>
          <p:cNvPr id="4" name="Slide Number Placeholder 3"/>
          <p:cNvSpPr>
            <a:spLocks noGrp="1"/>
          </p:cNvSpPr>
          <p:nvPr>
            <p:ph type="sldNum" sz="quarter" idx="10"/>
          </p:nvPr>
        </p:nvSpPr>
        <p:spPr/>
        <p:txBody>
          <a:bodyPr/>
          <a:lstStyle/>
          <a:p>
            <a:fld id="{7E002FF9-4628-B146-9948-95257A430692}"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563683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Jonathan</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1888916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290905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891020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970795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734090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734683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248926400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386046710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425629957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50417132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36207152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33077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1581050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1559728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314225"/>
            <a:ext cx="8255000" cy="702310"/>
          </a:xfrm>
          <a:prstGeom prst="rect">
            <a:avLst/>
          </a:prstGeom>
        </p:spPr>
        <p:txBody>
          <a:bodyPr lIns="0" tIns="0" rIns="0" bIns="0"/>
          <a:lstStyle>
            <a:lvl1pPr>
              <a:defRPr sz="4400" b="0" i="0">
                <a:solidFill>
                  <a:srgbClr val="00254A"/>
                </a:solidFill>
                <a:latin typeface="Source Sans Pro Light"/>
                <a:cs typeface="Source Sans Pro Light"/>
              </a:defRPr>
            </a:lvl1pPr>
          </a:lstStyle>
          <a:p>
            <a:endParaRPr/>
          </a:p>
        </p:txBody>
      </p:sp>
      <p:sp>
        <p:nvSpPr>
          <p:cNvPr id="3" name="Holder 3"/>
          <p:cNvSpPr>
            <a:spLocks noGrp="1"/>
          </p:cNvSpPr>
          <p:nvPr>
            <p:ph type="body" idx="1"/>
          </p:nvPr>
        </p:nvSpPr>
        <p:spPr>
          <a:xfrm>
            <a:off x="457200" y="1577340"/>
            <a:ext cx="8229600" cy="4526280"/>
          </a:xfrm>
          <a:prstGeom prst="rect">
            <a:avLst/>
          </a:prstGeom>
        </p:spPr>
        <p:txBody>
          <a:bodyPr lIns="0" tIns="0" rIns="0" bIns="0"/>
          <a:lstStyle>
            <a:lvl1pPr>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defRPr>
            </a:lvl1pPr>
          </a:lstStyle>
          <a:p>
            <a:endParaRPr dirty="0">
              <a:solidFill>
                <a:srgbClr val="0A1F24">
                  <a:tint val="75000"/>
                </a:srgbClr>
              </a:solidFill>
            </a:endParaRPr>
          </a:p>
        </p:txBody>
      </p:sp>
      <p:sp>
        <p:nvSpPr>
          <p:cNvPr id="5" name="Holder 5"/>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solidFill>
                  <a:srgbClr val="0A1F24">
                    <a:tint val="75000"/>
                  </a:srgbClr>
                </a:solidFill>
              </a:rPr>
              <a:pPr/>
              <a:t>5/25/2016</a:t>
            </a:fld>
            <a:endParaRPr lang="en-US" dirty="0">
              <a:solidFill>
                <a:srgbClr val="0A1F24">
                  <a:tint val="75000"/>
                </a:srgbClr>
              </a:solidFill>
            </a:endParaRPr>
          </a:p>
        </p:txBody>
      </p:sp>
      <p:sp>
        <p:nvSpPr>
          <p:cNvPr id="6" name="Holder 6"/>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rPr>
                <a:solidFill>
                  <a:srgbClr val="0A1F24">
                    <a:tint val="75000"/>
                  </a:srgbClr>
                </a:solidFill>
              </a:rPr>
              <a:pPr/>
              <a:t>‹#›</a:t>
            </a:fld>
            <a:endParaRPr dirty="0">
              <a:solidFill>
                <a:srgbClr val="0A1F24">
                  <a:tint val="75000"/>
                </a:srgbClr>
              </a:solidFill>
            </a:endParaRPr>
          </a:p>
        </p:txBody>
      </p:sp>
    </p:spTree>
    <p:extLst>
      <p:ext uri="{BB962C8B-B14F-4D97-AF65-F5344CB8AC3E}">
        <p14:creationId xmlns:p14="http://schemas.microsoft.com/office/powerpoint/2010/main" val="42846917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314225"/>
            <a:ext cx="8255000" cy="702310"/>
          </a:xfrm>
          <a:prstGeom prst="rect">
            <a:avLst/>
          </a:prstGeom>
        </p:spPr>
        <p:txBody>
          <a:bodyPr lIns="0" tIns="0" rIns="0" bIns="0"/>
          <a:lstStyle>
            <a:lvl1pPr>
              <a:defRPr sz="4400" b="0" i="0">
                <a:solidFill>
                  <a:srgbClr val="00254A"/>
                </a:solidFill>
                <a:latin typeface="Source Sans Pro Light"/>
                <a:cs typeface="Source Sans Pro Light"/>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defRPr>
            </a:lvl1pPr>
          </a:lstStyle>
          <a:p>
            <a:endParaRPr dirty="0">
              <a:solidFill>
                <a:srgbClr val="0A1F24">
                  <a:tint val="75000"/>
                </a:srgbClr>
              </a:solidFill>
            </a:endParaRPr>
          </a:p>
        </p:txBody>
      </p:sp>
      <p:sp>
        <p:nvSpPr>
          <p:cNvPr id="6" name="Holder 6"/>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solidFill>
                  <a:srgbClr val="0A1F24">
                    <a:tint val="75000"/>
                  </a:srgbClr>
                </a:solidFill>
              </a:rPr>
              <a:pPr/>
              <a:t>5/25/2016</a:t>
            </a:fld>
            <a:endParaRPr lang="en-US" dirty="0">
              <a:solidFill>
                <a:srgbClr val="0A1F24">
                  <a:tint val="75000"/>
                </a:srgbClr>
              </a:solidFill>
            </a:endParaRPr>
          </a:p>
        </p:txBody>
      </p:sp>
      <p:sp>
        <p:nvSpPr>
          <p:cNvPr id="7" name="Holder 7"/>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rPr>
                <a:solidFill>
                  <a:srgbClr val="0A1F24">
                    <a:tint val="75000"/>
                  </a:srgbClr>
                </a:solidFill>
              </a:rPr>
              <a:pPr/>
              <a:t>‹#›</a:t>
            </a:fld>
            <a:endParaRPr dirty="0">
              <a:solidFill>
                <a:srgbClr val="0A1F24">
                  <a:tint val="75000"/>
                </a:srgbClr>
              </a:solidFill>
            </a:endParaRPr>
          </a:p>
        </p:txBody>
      </p:sp>
    </p:spTree>
    <p:extLst>
      <p:ext uri="{BB962C8B-B14F-4D97-AF65-F5344CB8AC3E}">
        <p14:creationId xmlns:p14="http://schemas.microsoft.com/office/powerpoint/2010/main" val="25079445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6318497"/>
            <a:ext cx="9152141" cy="547644"/>
          </a:xfrm>
          <a:prstGeom prst="rect">
            <a:avLst/>
          </a:prstGeom>
        </p:spPr>
      </p:pic>
      <p:sp>
        <p:nvSpPr>
          <p:cNvPr id="16" name="Slide Number Placeholder 5"/>
          <p:cNvSpPr txBox="1">
            <a:spLocks/>
          </p:cNvSpPr>
          <p:nvPr userDrawn="1"/>
        </p:nvSpPr>
        <p:spPr>
          <a:xfrm>
            <a:off x="6826732" y="6414966"/>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smtClean="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418298313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368586791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81564788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375796952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127819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95195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3076871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18997320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4025337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314225"/>
            <a:ext cx="8255000" cy="702310"/>
          </a:xfrm>
          <a:prstGeom prst="rect">
            <a:avLst/>
          </a:prstGeom>
        </p:spPr>
        <p:txBody>
          <a:bodyPr lIns="0" tIns="0" rIns="0" bIns="0"/>
          <a:lstStyle>
            <a:lvl1pPr>
              <a:defRPr sz="4400" b="0" i="0">
                <a:solidFill>
                  <a:srgbClr val="00254A"/>
                </a:solidFill>
                <a:latin typeface="Source Sans Pro Light"/>
                <a:cs typeface="Source Sans Pro Light"/>
              </a:defRPr>
            </a:lvl1pPr>
          </a:lstStyle>
          <a:p>
            <a:endParaRPr/>
          </a:p>
        </p:txBody>
      </p:sp>
      <p:sp>
        <p:nvSpPr>
          <p:cNvPr id="3" name="Holder 3"/>
          <p:cNvSpPr>
            <a:spLocks noGrp="1"/>
          </p:cNvSpPr>
          <p:nvPr>
            <p:ph type="body" idx="1"/>
          </p:nvPr>
        </p:nvSpPr>
        <p:spPr>
          <a:xfrm>
            <a:off x="457200" y="1577340"/>
            <a:ext cx="8229600" cy="4526280"/>
          </a:xfrm>
          <a:prstGeom prst="rect">
            <a:avLst/>
          </a:prstGeom>
        </p:spPr>
        <p:txBody>
          <a:bodyPr lIns="0" tIns="0" rIns="0" bIns="0"/>
          <a:lstStyle>
            <a:lvl1pPr>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defRPr>
            </a:lvl1pPr>
          </a:lstStyle>
          <a:p>
            <a:endParaRPr dirty="0">
              <a:solidFill>
                <a:srgbClr val="0A1F24">
                  <a:tint val="75000"/>
                </a:srgbClr>
              </a:solidFill>
            </a:endParaRPr>
          </a:p>
        </p:txBody>
      </p:sp>
      <p:sp>
        <p:nvSpPr>
          <p:cNvPr id="5" name="Holder 5"/>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solidFill>
                  <a:srgbClr val="0A1F24">
                    <a:tint val="75000"/>
                  </a:srgbClr>
                </a:solidFill>
              </a:rPr>
              <a:pPr/>
              <a:t>5/25/2016</a:t>
            </a:fld>
            <a:endParaRPr lang="en-US" dirty="0">
              <a:solidFill>
                <a:srgbClr val="0A1F24">
                  <a:tint val="75000"/>
                </a:srgbClr>
              </a:solidFill>
            </a:endParaRPr>
          </a:p>
        </p:txBody>
      </p:sp>
      <p:sp>
        <p:nvSpPr>
          <p:cNvPr id="6" name="Holder 6"/>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rPr>
                <a:solidFill>
                  <a:srgbClr val="0A1F24">
                    <a:tint val="75000"/>
                  </a:srgbClr>
                </a:solidFill>
              </a:rPr>
              <a:pPr/>
              <a:t>‹#›</a:t>
            </a:fld>
            <a:endParaRPr dirty="0">
              <a:solidFill>
                <a:srgbClr val="0A1F24">
                  <a:tint val="75000"/>
                </a:srgbClr>
              </a:solidFill>
            </a:endParaRPr>
          </a:p>
        </p:txBody>
      </p:sp>
    </p:spTree>
    <p:extLst>
      <p:ext uri="{BB962C8B-B14F-4D97-AF65-F5344CB8AC3E}">
        <p14:creationId xmlns:p14="http://schemas.microsoft.com/office/powerpoint/2010/main" val="41114807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44500" y="314225"/>
            <a:ext cx="8255000" cy="702310"/>
          </a:xfrm>
          <a:prstGeom prst="rect">
            <a:avLst/>
          </a:prstGeom>
        </p:spPr>
        <p:txBody>
          <a:bodyPr lIns="0" tIns="0" rIns="0" bIns="0"/>
          <a:lstStyle>
            <a:lvl1pPr>
              <a:defRPr sz="4400" b="0" i="0">
                <a:solidFill>
                  <a:srgbClr val="00254A"/>
                </a:solidFill>
                <a:latin typeface="Source Sans Pro Light"/>
                <a:cs typeface="Source Sans Pro Light"/>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108960" y="6377940"/>
            <a:ext cx="2926080" cy="342900"/>
          </a:xfrm>
          <a:prstGeom prst="rect">
            <a:avLst/>
          </a:prstGeom>
        </p:spPr>
        <p:txBody>
          <a:bodyPr lIns="0" tIns="0" rIns="0" bIns="0"/>
          <a:lstStyle>
            <a:lvl1pPr algn="ctr">
              <a:defRPr>
                <a:solidFill>
                  <a:schemeClr val="tx1">
                    <a:tint val="75000"/>
                  </a:schemeClr>
                </a:solidFill>
              </a:defRPr>
            </a:lvl1pPr>
          </a:lstStyle>
          <a:p>
            <a:endParaRPr dirty="0">
              <a:solidFill>
                <a:srgbClr val="0A1F24">
                  <a:tint val="75000"/>
                </a:srgbClr>
              </a:solidFill>
            </a:endParaRPr>
          </a:p>
        </p:txBody>
      </p:sp>
      <p:sp>
        <p:nvSpPr>
          <p:cNvPr id="6" name="Holder 6"/>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solidFill>
                  <a:srgbClr val="0A1F24">
                    <a:tint val="75000"/>
                  </a:srgbClr>
                </a:solidFill>
              </a:rPr>
              <a:pPr/>
              <a:t>5/25/2016</a:t>
            </a:fld>
            <a:endParaRPr lang="en-US" dirty="0">
              <a:solidFill>
                <a:srgbClr val="0A1F24">
                  <a:tint val="75000"/>
                </a:srgbClr>
              </a:solidFill>
            </a:endParaRPr>
          </a:p>
        </p:txBody>
      </p:sp>
      <p:sp>
        <p:nvSpPr>
          <p:cNvPr id="7" name="Holder 7"/>
          <p:cNvSpPr>
            <a:spLocks noGrp="1"/>
          </p:cNvSpPr>
          <p:nvPr>
            <p:ph type="sldNum" sz="quarter" idx="7"/>
          </p:nvPr>
        </p:nvSpPr>
        <p:spPr>
          <a:xfrm>
            <a:off x="6583680" y="6377940"/>
            <a:ext cx="210312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rPr>
                <a:solidFill>
                  <a:srgbClr val="0A1F24">
                    <a:tint val="75000"/>
                  </a:srgbClr>
                </a:solidFill>
              </a:rPr>
              <a:pPr/>
              <a:t>‹#›</a:t>
            </a:fld>
            <a:endParaRPr dirty="0">
              <a:solidFill>
                <a:srgbClr val="0A1F24">
                  <a:tint val="75000"/>
                </a:srgbClr>
              </a:solidFill>
            </a:endParaRPr>
          </a:p>
        </p:txBody>
      </p:sp>
    </p:spTree>
    <p:extLst>
      <p:ext uri="{BB962C8B-B14F-4D97-AF65-F5344CB8AC3E}">
        <p14:creationId xmlns:p14="http://schemas.microsoft.com/office/powerpoint/2010/main" val="5104363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6318497"/>
            <a:ext cx="9152141" cy="547644"/>
          </a:xfrm>
          <a:prstGeom prst="rect">
            <a:avLst/>
          </a:prstGeom>
        </p:spPr>
      </p:pic>
      <p:sp>
        <p:nvSpPr>
          <p:cNvPr id="16" name="Slide Number Placeholder 5"/>
          <p:cNvSpPr txBox="1">
            <a:spLocks/>
          </p:cNvSpPr>
          <p:nvPr userDrawn="1"/>
        </p:nvSpPr>
        <p:spPr>
          <a:xfrm>
            <a:off x="6826732" y="6414966"/>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smtClean="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33375488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9062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5/25/2016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1982657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5/25/2016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24650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5/25/2016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1982126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1839753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uk-UA" smtClean="0"/>
              <a:t>‹#›</a:t>
            </a:fld>
            <a:endParaRPr lang="uk-UA"/>
          </a:p>
        </p:txBody>
      </p:sp>
    </p:spTree>
    <p:extLst>
      <p:ext uri="{BB962C8B-B14F-4D97-AF65-F5344CB8AC3E}">
        <p14:creationId xmlns:p14="http://schemas.microsoft.com/office/powerpoint/2010/main" val="1264751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theme" Target="../theme/theme3.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t>5/25/2016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uk-UA" smtClean="0"/>
              <a:t>‹#›</a:t>
            </a:fld>
            <a:endParaRPr lang="uk-UA"/>
          </a:p>
        </p:txBody>
      </p:sp>
    </p:spTree>
    <p:extLst>
      <p:ext uri="{BB962C8B-B14F-4D97-AF65-F5344CB8AC3E}">
        <p14:creationId xmlns:p14="http://schemas.microsoft.com/office/powerpoint/2010/main" val="1966063056"/>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0907384"/>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1495760"/>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2.emf"/></Relationships>
</file>

<file path=ppt/slides/_rels/slide1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34.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hyperlink" Target="https://icann.adobeconnect.com/cctreview-observers" TargetMode="External"/><Relationship Id="rId4" Type="http://schemas.openxmlformats.org/officeDocument/2006/relationships/image" Target="../media/image36.png"/><Relationship Id="rId9" Type="http://schemas.openxmlformats.org/officeDocument/2006/relationships/hyperlink" Target="https://community.icann.org/display/CCT/Email+Archiv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1.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52600" y="4343400"/>
            <a:ext cx="7559634" cy="1297791"/>
          </a:xfrm>
          <a:prstGeom prst="rect">
            <a:avLst/>
          </a:prstGeom>
          <a:noFill/>
        </p:spPr>
        <p:txBody>
          <a:bodyPr wrap="none" rtlCol="0">
            <a:spAutoFit/>
          </a:bodyPr>
          <a:lstStyle/>
          <a:p>
            <a:pPr>
              <a:lnSpc>
                <a:spcPts val="4700"/>
              </a:lnSpc>
            </a:pPr>
            <a:r>
              <a:rPr lang="en-US" sz="2800" b="1" dirty="0" smtClean="0">
                <a:solidFill>
                  <a:srgbClr val="FFFFFF"/>
                </a:solidFill>
                <a:cs typeface="Source Sans Pro"/>
              </a:rPr>
              <a:t>Competition, Consumer Trust &amp; Consumer Choice</a:t>
            </a:r>
          </a:p>
          <a:p>
            <a:pPr>
              <a:lnSpc>
                <a:spcPts val="4700"/>
              </a:lnSpc>
            </a:pPr>
            <a:r>
              <a:rPr lang="en-US" sz="2800" b="1" dirty="0" smtClean="0">
                <a:solidFill>
                  <a:srgbClr val="FFFFFF"/>
                </a:solidFill>
                <a:cs typeface="Source Sans Pro"/>
              </a:rPr>
              <a:t>Review – (CCT-RT) </a:t>
            </a:r>
            <a:endParaRPr lang="en-US" sz="2800" b="1" dirty="0">
              <a:solidFill>
                <a:srgbClr val="FFFFFF"/>
              </a:solidFill>
              <a:cs typeface="Source Sans Pro"/>
            </a:endParaRPr>
          </a:p>
        </p:txBody>
      </p:sp>
    </p:spTree>
    <p:extLst>
      <p:ext uri="{BB962C8B-B14F-4D97-AF65-F5344CB8AC3E}">
        <p14:creationId xmlns:p14="http://schemas.microsoft.com/office/powerpoint/2010/main" val="13762556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76730" y="1770771"/>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 name="Rectangle 3"/>
          <p:cNvSpPr/>
          <p:nvPr/>
        </p:nvSpPr>
        <p:spPr>
          <a:xfrm>
            <a:off x="3391762" y="1763786"/>
            <a:ext cx="2539800" cy="2175252"/>
          </a:xfrm>
          <a:prstGeom prst="rect">
            <a:avLst/>
          </a:prstGeom>
          <a:solidFill>
            <a:schemeClr val="accent2">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Rectangle 4"/>
          <p:cNvSpPr/>
          <p:nvPr/>
        </p:nvSpPr>
        <p:spPr>
          <a:xfrm>
            <a:off x="6306794" y="1763786"/>
            <a:ext cx="2539800" cy="2175252"/>
          </a:xfrm>
          <a:prstGeom prst="rect">
            <a:avLst/>
          </a:prstGeom>
          <a:solidFill>
            <a:schemeClr val="accent4">
              <a:lumMod val="7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TextBox 7"/>
          <p:cNvSpPr txBox="1"/>
          <p:nvPr/>
        </p:nvSpPr>
        <p:spPr>
          <a:xfrm>
            <a:off x="664745" y="2021114"/>
            <a:ext cx="2080048" cy="1754326"/>
          </a:xfrm>
          <a:prstGeom prst="rect">
            <a:avLst/>
          </a:prstGeom>
          <a:noFill/>
        </p:spPr>
        <p:txBody>
          <a:bodyPr wrap="square" rtlCol="0">
            <a:spAutoFit/>
          </a:bodyPr>
          <a:lstStyle/>
          <a:p>
            <a:pPr algn="ctr"/>
            <a:r>
              <a:rPr lang="en-US" b="1" dirty="0" smtClean="0">
                <a:solidFill>
                  <a:schemeClr val="bg1"/>
                </a:solidFill>
                <a:cs typeface="Source Sans Pro"/>
              </a:rPr>
              <a:t>Evaluate how New </a:t>
            </a:r>
            <a:r>
              <a:rPr lang="en-US" b="1" dirty="0" err="1">
                <a:solidFill>
                  <a:schemeClr val="bg1"/>
                </a:solidFill>
                <a:cs typeface="Source Sans Pro"/>
              </a:rPr>
              <a:t>gTLD</a:t>
            </a:r>
            <a:r>
              <a:rPr lang="en-US" b="1" dirty="0">
                <a:solidFill>
                  <a:schemeClr val="bg1"/>
                </a:solidFill>
                <a:cs typeface="Source Sans Pro"/>
              </a:rPr>
              <a:t> Program </a:t>
            </a:r>
            <a:r>
              <a:rPr lang="en-US" b="1" dirty="0" smtClean="0">
                <a:solidFill>
                  <a:schemeClr val="bg1"/>
                </a:solidFill>
                <a:cs typeface="Source Sans Pro"/>
              </a:rPr>
              <a:t>has promoted </a:t>
            </a:r>
            <a:r>
              <a:rPr lang="en-US" b="1" dirty="0">
                <a:solidFill>
                  <a:schemeClr val="bg1"/>
                </a:solidFill>
                <a:cs typeface="Source Sans Pro"/>
              </a:rPr>
              <a:t>competition, consumer trust and consumer </a:t>
            </a:r>
            <a:r>
              <a:rPr lang="en-US" b="1" dirty="0" smtClean="0">
                <a:solidFill>
                  <a:schemeClr val="bg1"/>
                </a:solidFill>
                <a:cs typeface="Source Sans Pro"/>
              </a:rPr>
              <a:t>choice</a:t>
            </a:r>
            <a:endParaRPr lang="en-US" b="1" dirty="0">
              <a:solidFill>
                <a:schemeClr val="bg1"/>
              </a:solidFill>
              <a:cs typeface="Source Sans Pro"/>
            </a:endParaRPr>
          </a:p>
        </p:txBody>
      </p:sp>
      <p:sp>
        <p:nvSpPr>
          <p:cNvPr id="9" name="TextBox 8"/>
          <p:cNvSpPr txBox="1"/>
          <p:nvPr/>
        </p:nvSpPr>
        <p:spPr>
          <a:xfrm>
            <a:off x="6606998" y="2333942"/>
            <a:ext cx="2080048" cy="923330"/>
          </a:xfrm>
          <a:prstGeom prst="rect">
            <a:avLst/>
          </a:prstGeom>
          <a:noFill/>
        </p:spPr>
        <p:txBody>
          <a:bodyPr wrap="square" rtlCol="0">
            <a:spAutoFit/>
          </a:bodyPr>
          <a:lstStyle/>
          <a:p>
            <a:pPr algn="ctr"/>
            <a:r>
              <a:rPr lang="en-US" b="1" dirty="0" smtClean="0">
                <a:solidFill>
                  <a:srgbClr val="FFFFFF"/>
                </a:solidFill>
                <a:cs typeface="Source Sans Pro"/>
              </a:rPr>
              <a:t>Evaluate effectiveness </a:t>
            </a:r>
            <a:r>
              <a:rPr lang="en-US" b="1" smtClean="0">
                <a:solidFill>
                  <a:srgbClr val="FFFFFF"/>
                </a:solidFill>
                <a:cs typeface="Source Sans Pro"/>
              </a:rPr>
              <a:t>of safeguards</a:t>
            </a:r>
            <a:endParaRPr lang="en-US" b="1" dirty="0">
              <a:solidFill>
                <a:srgbClr val="FFFFFF"/>
              </a:solidFill>
              <a:cs typeface="Source Sans Pro"/>
            </a:endParaRPr>
          </a:p>
        </p:txBody>
      </p:sp>
      <p:sp>
        <p:nvSpPr>
          <p:cNvPr id="10" name="TextBox 9"/>
          <p:cNvSpPr txBox="1"/>
          <p:nvPr/>
        </p:nvSpPr>
        <p:spPr>
          <a:xfrm>
            <a:off x="3621638" y="2119733"/>
            <a:ext cx="2080048" cy="1477328"/>
          </a:xfrm>
          <a:prstGeom prst="rect">
            <a:avLst/>
          </a:prstGeom>
          <a:noFill/>
        </p:spPr>
        <p:txBody>
          <a:bodyPr wrap="square" rtlCol="0">
            <a:spAutoFit/>
          </a:bodyPr>
          <a:lstStyle/>
          <a:p>
            <a:pPr algn="ctr"/>
            <a:r>
              <a:rPr lang="en-US" b="1" dirty="0" smtClean="0">
                <a:solidFill>
                  <a:srgbClr val="FFFFFF"/>
                </a:solidFill>
                <a:cs typeface="Source Sans Pro"/>
              </a:rPr>
              <a:t>Evaluated effectiveness of application and evaluation processes</a:t>
            </a:r>
            <a:endParaRPr lang="en-US" b="1" dirty="0">
              <a:solidFill>
                <a:srgbClr val="FFFFFF"/>
              </a:solidFill>
              <a:cs typeface="Source Sans Pro"/>
            </a:endParaRPr>
          </a:p>
        </p:txBody>
      </p:sp>
      <p:sp>
        <p:nvSpPr>
          <p:cNvPr id="13" name="object 63"/>
          <p:cNvSpPr txBox="1">
            <a:spLocks noGrp="1"/>
          </p:cNvSpPr>
          <p:nvPr>
            <p:ph type="title"/>
          </p:nvPr>
        </p:nvSpPr>
        <p:spPr>
          <a:xfrm>
            <a:off x="628650" y="483103"/>
            <a:ext cx="7886700" cy="677108"/>
          </a:xfrm>
          <a:prstGeom prst="rect">
            <a:avLst/>
          </a:prstGeom>
        </p:spPr>
        <p:txBody>
          <a:bodyPr vert="horz" wrap="square" lIns="0" tIns="0" rIns="0" bIns="0" rtlCol="0">
            <a:spAutoFit/>
          </a:bodyPr>
          <a:lstStyle/>
          <a:p>
            <a:pPr marL="12700">
              <a:lnSpc>
                <a:spcPct val="100000"/>
              </a:lnSpc>
            </a:pPr>
            <a:r>
              <a:rPr lang="en-US" dirty="0" smtClean="0"/>
              <a:t>CCT-RT Mandate</a:t>
            </a:r>
            <a:endParaRPr spc="-15" dirty="0"/>
          </a:p>
        </p:txBody>
      </p:sp>
      <p:sp>
        <p:nvSpPr>
          <p:cNvPr id="14" name="object 68"/>
          <p:cNvSpPr/>
          <p:nvPr/>
        </p:nvSpPr>
        <p:spPr>
          <a:xfrm>
            <a:off x="457446" y="1200200"/>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sp>
        <p:nvSpPr>
          <p:cNvPr id="12" name="TextBox 11"/>
          <p:cNvSpPr txBox="1"/>
          <p:nvPr/>
        </p:nvSpPr>
        <p:spPr>
          <a:xfrm>
            <a:off x="542802" y="4502623"/>
            <a:ext cx="8058396" cy="144655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i="1" dirty="0" smtClean="0">
                <a:latin typeface="+mj-lt"/>
              </a:rPr>
              <a:t>Affirmation of Commitments [signed with US D.O.C in 2009]</a:t>
            </a:r>
          </a:p>
          <a:p>
            <a:r>
              <a:rPr lang="en-US" sz="1400" i="1" dirty="0" smtClean="0">
                <a:latin typeface="+mj-lt"/>
              </a:rPr>
              <a:t>If </a:t>
            </a:r>
            <a:r>
              <a:rPr lang="en-US" sz="1400" i="1" dirty="0">
                <a:latin typeface="+mj-lt"/>
              </a:rPr>
              <a:t>and when new </a:t>
            </a:r>
            <a:r>
              <a:rPr lang="en-US" sz="1400" i="1" dirty="0" err="1">
                <a:latin typeface="+mj-lt"/>
              </a:rPr>
              <a:t>gTLDs</a:t>
            </a:r>
            <a:r>
              <a:rPr lang="en-US" sz="1400" i="1" dirty="0">
                <a:latin typeface="+mj-lt"/>
              </a:rPr>
              <a:t> (whether in ASCII or other language character sets) have been in operation for one year, ICANN will organize a review that will examine the extent to which the introduction or expansion of </a:t>
            </a:r>
            <a:r>
              <a:rPr lang="en-US" sz="1400" i="1" dirty="0" err="1">
                <a:latin typeface="+mj-lt"/>
              </a:rPr>
              <a:t>gTLDs</a:t>
            </a:r>
            <a:r>
              <a:rPr lang="en-US" sz="1400" i="1" dirty="0">
                <a:latin typeface="+mj-lt"/>
              </a:rPr>
              <a:t> has promoted competition, consumer trust and consumer choice, as well as effectiveness of (a) the application and evaluation process, and (b) safeguards put in place to mitigate issues involved in the introduction or expansion. </a:t>
            </a:r>
          </a:p>
        </p:txBody>
      </p:sp>
    </p:spTree>
    <p:extLst>
      <p:ext uri="{BB962C8B-B14F-4D97-AF65-F5344CB8AC3E}">
        <p14:creationId xmlns:p14="http://schemas.microsoft.com/office/powerpoint/2010/main" val="19269419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23134" y="1752600"/>
            <a:ext cx="8013043" cy="4100007"/>
          </a:xfrm>
          <a:prstGeom prst="rect">
            <a:avLst/>
          </a:prstGeom>
        </p:spPr>
      </p:pic>
      <p:sp>
        <p:nvSpPr>
          <p:cNvPr id="5" name="Oval 4"/>
          <p:cNvSpPr/>
          <p:nvPr/>
        </p:nvSpPr>
        <p:spPr>
          <a:xfrm>
            <a:off x="956225" y="2712568"/>
            <a:ext cx="548640" cy="54864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 name="Oval 5"/>
          <p:cNvSpPr/>
          <p:nvPr/>
        </p:nvSpPr>
        <p:spPr>
          <a:xfrm>
            <a:off x="2012998" y="4280685"/>
            <a:ext cx="548640" cy="54864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 name="Oval 6"/>
          <p:cNvSpPr/>
          <p:nvPr/>
        </p:nvSpPr>
        <p:spPr>
          <a:xfrm>
            <a:off x="3653304" y="3685121"/>
            <a:ext cx="548640" cy="54864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 name="Oval 7"/>
          <p:cNvSpPr/>
          <p:nvPr/>
        </p:nvSpPr>
        <p:spPr>
          <a:xfrm>
            <a:off x="4545646" y="2311515"/>
            <a:ext cx="548640" cy="54864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9" name="Oval 8"/>
          <p:cNvSpPr/>
          <p:nvPr/>
        </p:nvSpPr>
        <p:spPr>
          <a:xfrm>
            <a:off x="7489779" y="3261208"/>
            <a:ext cx="548640" cy="54864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0" name="Oval 9"/>
          <p:cNvSpPr/>
          <p:nvPr/>
        </p:nvSpPr>
        <p:spPr>
          <a:xfrm>
            <a:off x="3973147" y="5542092"/>
            <a:ext cx="548640" cy="54864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 name="TextBox 10"/>
          <p:cNvSpPr txBox="1"/>
          <p:nvPr/>
        </p:nvSpPr>
        <p:spPr>
          <a:xfrm>
            <a:off x="3763534" y="3715253"/>
            <a:ext cx="391026" cy="507831"/>
          </a:xfrm>
          <a:prstGeom prst="rect">
            <a:avLst/>
          </a:prstGeom>
          <a:noFill/>
        </p:spPr>
        <p:txBody>
          <a:bodyPr wrap="square" rtlCol="0">
            <a:spAutoFit/>
          </a:bodyPr>
          <a:lstStyle/>
          <a:p>
            <a:r>
              <a:rPr lang="en-US" sz="2700" dirty="0" smtClean="0">
                <a:solidFill>
                  <a:schemeClr val="bg1"/>
                </a:solidFill>
                <a:latin typeface="Helvetica Neue" charset="0"/>
                <a:ea typeface="Helvetica Neue" charset="0"/>
                <a:cs typeface="Helvetica Neue" charset="0"/>
              </a:rPr>
              <a:t>3</a:t>
            </a:r>
            <a:endParaRPr lang="en-US" sz="2700" dirty="0">
              <a:solidFill>
                <a:schemeClr val="bg1"/>
              </a:solidFill>
              <a:latin typeface="Helvetica Neue" charset="0"/>
              <a:ea typeface="Helvetica Neue" charset="0"/>
              <a:cs typeface="Helvetica Neue" charset="0"/>
            </a:endParaRPr>
          </a:p>
        </p:txBody>
      </p:sp>
      <p:sp>
        <p:nvSpPr>
          <p:cNvPr id="12" name="TextBox 11"/>
          <p:cNvSpPr txBox="1"/>
          <p:nvPr/>
        </p:nvSpPr>
        <p:spPr>
          <a:xfrm>
            <a:off x="7487198" y="3278754"/>
            <a:ext cx="533400" cy="507831"/>
          </a:xfrm>
          <a:prstGeom prst="rect">
            <a:avLst/>
          </a:prstGeom>
          <a:noFill/>
        </p:spPr>
        <p:txBody>
          <a:bodyPr wrap="square" rtlCol="0">
            <a:spAutoFit/>
          </a:bodyPr>
          <a:lstStyle/>
          <a:p>
            <a:pPr algn="ctr"/>
            <a:r>
              <a:rPr lang="en-US" sz="2700" dirty="0" smtClean="0">
                <a:solidFill>
                  <a:schemeClr val="bg1"/>
                </a:solidFill>
                <a:latin typeface="Helvetica Neue" charset="0"/>
                <a:ea typeface="Helvetica Neue" charset="0"/>
                <a:cs typeface="Helvetica Neue" charset="0"/>
              </a:rPr>
              <a:t>2</a:t>
            </a:r>
            <a:endParaRPr lang="en-US" sz="2700" dirty="0">
              <a:solidFill>
                <a:schemeClr val="bg1"/>
              </a:solidFill>
              <a:latin typeface="Helvetica Neue" charset="0"/>
              <a:ea typeface="Helvetica Neue" charset="0"/>
              <a:cs typeface="Helvetica Neue" charset="0"/>
            </a:endParaRPr>
          </a:p>
        </p:txBody>
      </p:sp>
      <p:sp>
        <p:nvSpPr>
          <p:cNvPr id="13" name="TextBox 12"/>
          <p:cNvSpPr txBox="1"/>
          <p:nvPr/>
        </p:nvSpPr>
        <p:spPr>
          <a:xfrm>
            <a:off x="4649972" y="2337329"/>
            <a:ext cx="557463" cy="507831"/>
          </a:xfrm>
          <a:prstGeom prst="rect">
            <a:avLst/>
          </a:prstGeom>
          <a:noFill/>
        </p:spPr>
        <p:txBody>
          <a:bodyPr wrap="square" rtlCol="0">
            <a:spAutoFit/>
          </a:bodyPr>
          <a:lstStyle/>
          <a:p>
            <a:r>
              <a:rPr lang="en-US" sz="2700" smtClean="0">
                <a:solidFill>
                  <a:schemeClr val="bg1"/>
                </a:solidFill>
                <a:latin typeface="Helvetica Neue" charset="0"/>
                <a:ea typeface="Helvetica Neue" charset="0"/>
                <a:cs typeface="Helvetica Neue" charset="0"/>
              </a:rPr>
              <a:t>3</a:t>
            </a:r>
            <a:endParaRPr lang="en-US" sz="2700" dirty="0">
              <a:solidFill>
                <a:schemeClr val="bg1"/>
              </a:solidFill>
              <a:latin typeface="Helvetica Neue" charset="0"/>
              <a:ea typeface="Helvetica Neue" charset="0"/>
              <a:cs typeface="Helvetica Neue" charset="0"/>
            </a:endParaRPr>
          </a:p>
        </p:txBody>
      </p:sp>
      <p:sp>
        <p:nvSpPr>
          <p:cNvPr id="14" name="TextBox 13"/>
          <p:cNvSpPr txBox="1"/>
          <p:nvPr/>
        </p:nvSpPr>
        <p:spPr>
          <a:xfrm>
            <a:off x="2133373" y="4310816"/>
            <a:ext cx="391026" cy="507831"/>
          </a:xfrm>
          <a:prstGeom prst="rect">
            <a:avLst/>
          </a:prstGeom>
          <a:noFill/>
        </p:spPr>
        <p:txBody>
          <a:bodyPr wrap="square" rtlCol="0">
            <a:spAutoFit/>
          </a:bodyPr>
          <a:lstStyle/>
          <a:p>
            <a:r>
              <a:rPr lang="en-US" sz="2700" dirty="0">
                <a:solidFill>
                  <a:schemeClr val="bg1"/>
                </a:solidFill>
                <a:latin typeface="Helvetica Neue" charset="0"/>
                <a:ea typeface="Helvetica Neue" charset="0"/>
                <a:cs typeface="Helvetica Neue" charset="0"/>
              </a:rPr>
              <a:t>3</a:t>
            </a:r>
          </a:p>
        </p:txBody>
      </p:sp>
      <p:sp>
        <p:nvSpPr>
          <p:cNvPr id="15" name="TextBox 14"/>
          <p:cNvSpPr txBox="1"/>
          <p:nvPr/>
        </p:nvSpPr>
        <p:spPr>
          <a:xfrm>
            <a:off x="891655" y="2753377"/>
            <a:ext cx="677779" cy="507831"/>
          </a:xfrm>
          <a:prstGeom prst="rect">
            <a:avLst/>
          </a:prstGeom>
          <a:noFill/>
        </p:spPr>
        <p:txBody>
          <a:bodyPr wrap="square" rtlCol="0">
            <a:spAutoFit/>
          </a:bodyPr>
          <a:lstStyle/>
          <a:p>
            <a:pPr algn="ctr"/>
            <a:r>
              <a:rPr lang="en-US" sz="2700" dirty="0" smtClean="0">
                <a:solidFill>
                  <a:schemeClr val="bg1"/>
                </a:solidFill>
                <a:latin typeface="Helvetica Neue" charset="0"/>
                <a:ea typeface="Helvetica Neue" charset="0"/>
                <a:cs typeface="Helvetica Neue" charset="0"/>
              </a:rPr>
              <a:t>6</a:t>
            </a:r>
            <a:endParaRPr lang="en-US" sz="2700" dirty="0">
              <a:solidFill>
                <a:schemeClr val="bg1"/>
              </a:solidFill>
              <a:latin typeface="Helvetica Neue" charset="0"/>
              <a:ea typeface="Helvetica Neue" charset="0"/>
              <a:cs typeface="Helvetica Neue" charset="0"/>
            </a:endParaRPr>
          </a:p>
        </p:txBody>
      </p:sp>
      <p:sp>
        <p:nvSpPr>
          <p:cNvPr id="16" name="TextBox 15"/>
          <p:cNvSpPr txBox="1"/>
          <p:nvPr/>
        </p:nvSpPr>
        <p:spPr>
          <a:xfrm>
            <a:off x="3960946" y="5562497"/>
            <a:ext cx="694868" cy="507831"/>
          </a:xfrm>
          <a:prstGeom prst="rect">
            <a:avLst/>
          </a:prstGeom>
          <a:noFill/>
        </p:spPr>
        <p:txBody>
          <a:bodyPr wrap="square" rtlCol="0">
            <a:spAutoFit/>
          </a:bodyPr>
          <a:lstStyle/>
          <a:p>
            <a:r>
              <a:rPr lang="en-US" sz="2700" dirty="0" smtClean="0">
                <a:solidFill>
                  <a:schemeClr val="bg1"/>
                </a:solidFill>
                <a:latin typeface="Helvetica Neue" charset="0"/>
                <a:ea typeface="Helvetica Neue" charset="0"/>
                <a:cs typeface="Helvetica Neue" charset="0"/>
              </a:rPr>
              <a:t>17</a:t>
            </a:r>
            <a:endParaRPr lang="en-US" sz="2700" dirty="0">
              <a:solidFill>
                <a:schemeClr val="bg1"/>
              </a:solidFill>
              <a:latin typeface="Helvetica Neue" charset="0"/>
              <a:ea typeface="Helvetica Neue" charset="0"/>
              <a:cs typeface="Helvetica Neue" charset="0"/>
            </a:endParaRPr>
          </a:p>
        </p:txBody>
      </p:sp>
      <p:sp>
        <p:nvSpPr>
          <p:cNvPr id="17" name="TextBox 16"/>
          <p:cNvSpPr txBox="1"/>
          <p:nvPr/>
        </p:nvSpPr>
        <p:spPr>
          <a:xfrm>
            <a:off x="4633971" y="5546234"/>
            <a:ext cx="4493987" cy="646331"/>
          </a:xfrm>
          <a:prstGeom prst="rect">
            <a:avLst/>
          </a:prstGeom>
          <a:noFill/>
        </p:spPr>
        <p:txBody>
          <a:bodyPr wrap="none" rtlCol="0">
            <a:spAutoFit/>
          </a:bodyPr>
          <a:lstStyle/>
          <a:p>
            <a:r>
              <a:rPr lang="en-US" sz="1200" b="1" dirty="0" smtClean="0">
                <a:latin typeface="Helvetica Neue" charset="0"/>
                <a:ea typeface="Helvetica Neue" charset="0"/>
                <a:cs typeface="Helvetica Neue" charset="0"/>
              </a:rPr>
              <a:t>Review Team Members include:</a:t>
            </a:r>
          </a:p>
          <a:p>
            <a:pPr marL="171450" indent="-171450">
              <a:buFont typeface="Arial" charset="0"/>
              <a:buChar char="•"/>
            </a:pPr>
            <a:r>
              <a:rPr lang="en-US" sz="1200" b="1" dirty="0" smtClean="0">
                <a:latin typeface="Helvetica Neue" charset="0"/>
                <a:ea typeface="Helvetica Neue" charset="0"/>
                <a:cs typeface="Helvetica Neue" charset="0"/>
              </a:rPr>
              <a:t>Independent Experts</a:t>
            </a:r>
          </a:p>
          <a:p>
            <a:pPr marL="171450" indent="-171450">
              <a:buFont typeface="Arial" charset="0"/>
              <a:buChar char="•"/>
            </a:pPr>
            <a:r>
              <a:rPr lang="en-US" sz="1200" b="1" dirty="0" smtClean="0">
                <a:latin typeface="Helvetica Neue" charset="0"/>
                <a:ea typeface="Helvetica Neue" charset="0"/>
                <a:cs typeface="Helvetica Neue" charset="0"/>
              </a:rPr>
              <a:t>ICANN CEO &amp; Chair of GAC Designated Representatives</a:t>
            </a:r>
            <a:endParaRPr lang="en-US" sz="1200" dirty="0">
              <a:latin typeface="Helvetica Neue" charset="0"/>
              <a:ea typeface="Helvetica Neue" charset="0"/>
              <a:cs typeface="Helvetica Neue" charset="0"/>
            </a:endParaRPr>
          </a:p>
        </p:txBody>
      </p:sp>
      <p:sp>
        <p:nvSpPr>
          <p:cNvPr id="18" name="TextBox 17"/>
          <p:cNvSpPr txBox="1"/>
          <p:nvPr/>
        </p:nvSpPr>
        <p:spPr>
          <a:xfrm>
            <a:off x="1513743" y="2842084"/>
            <a:ext cx="1250663" cy="276999"/>
          </a:xfrm>
          <a:prstGeom prst="rect">
            <a:avLst/>
          </a:prstGeom>
          <a:noFill/>
        </p:spPr>
        <p:txBody>
          <a:bodyPr wrap="none" rtlCol="0">
            <a:spAutoFit/>
          </a:bodyPr>
          <a:lstStyle/>
          <a:p>
            <a:r>
              <a:rPr lang="en-US" sz="1200" b="1" dirty="0">
                <a:latin typeface="Helvetica Neue" charset="0"/>
                <a:ea typeface="Helvetica Neue" charset="0"/>
                <a:cs typeface="Helvetica Neue" charset="0"/>
              </a:rPr>
              <a:t>North America</a:t>
            </a:r>
          </a:p>
        </p:txBody>
      </p:sp>
      <p:sp>
        <p:nvSpPr>
          <p:cNvPr id="19" name="TextBox 18"/>
          <p:cNvSpPr txBox="1"/>
          <p:nvPr/>
        </p:nvSpPr>
        <p:spPr>
          <a:xfrm>
            <a:off x="7167621" y="3812152"/>
            <a:ext cx="1192955" cy="461665"/>
          </a:xfrm>
          <a:prstGeom prst="rect">
            <a:avLst/>
          </a:prstGeom>
          <a:noFill/>
        </p:spPr>
        <p:txBody>
          <a:bodyPr wrap="none" rtlCol="0">
            <a:spAutoFit/>
          </a:bodyPr>
          <a:lstStyle/>
          <a:p>
            <a:r>
              <a:rPr lang="en-US" sz="1200" b="1" dirty="0">
                <a:latin typeface="Helvetica Neue" charset="0"/>
                <a:ea typeface="Helvetica Neue" charset="0"/>
                <a:cs typeface="Helvetica Neue" charset="0"/>
              </a:rPr>
              <a:t>Asia Pacific &amp;</a:t>
            </a:r>
          </a:p>
          <a:p>
            <a:r>
              <a:rPr lang="en-US" sz="1200" b="1" dirty="0">
                <a:latin typeface="Helvetica Neue" charset="0"/>
                <a:ea typeface="Helvetica Neue" charset="0"/>
                <a:cs typeface="Helvetica Neue" charset="0"/>
              </a:rPr>
              <a:t>Oceania</a:t>
            </a:r>
          </a:p>
        </p:txBody>
      </p:sp>
      <p:sp>
        <p:nvSpPr>
          <p:cNvPr id="20" name="TextBox 19"/>
          <p:cNvSpPr txBox="1"/>
          <p:nvPr/>
        </p:nvSpPr>
        <p:spPr>
          <a:xfrm>
            <a:off x="5109819" y="2439025"/>
            <a:ext cx="709297" cy="276999"/>
          </a:xfrm>
          <a:prstGeom prst="rect">
            <a:avLst/>
          </a:prstGeom>
          <a:noFill/>
        </p:spPr>
        <p:txBody>
          <a:bodyPr wrap="none" rtlCol="0">
            <a:spAutoFit/>
          </a:bodyPr>
          <a:lstStyle/>
          <a:p>
            <a:r>
              <a:rPr lang="en-US" sz="1200" b="1" dirty="0">
                <a:latin typeface="Helvetica Neue" charset="0"/>
                <a:ea typeface="Helvetica Neue" charset="0"/>
                <a:cs typeface="Helvetica Neue" charset="0"/>
              </a:rPr>
              <a:t>Europe</a:t>
            </a:r>
          </a:p>
        </p:txBody>
      </p:sp>
      <p:sp>
        <p:nvSpPr>
          <p:cNvPr id="21" name="TextBox 20"/>
          <p:cNvSpPr txBox="1"/>
          <p:nvPr/>
        </p:nvSpPr>
        <p:spPr>
          <a:xfrm>
            <a:off x="4197425" y="3802604"/>
            <a:ext cx="617477" cy="276999"/>
          </a:xfrm>
          <a:prstGeom prst="rect">
            <a:avLst/>
          </a:prstGeom>
          <a:noFill/>
        </p:spPr>
        <p:txBody>
          <a:bodyPr wrap="none" rtlCol="0">
            <a:spAutoFit/>
          </a:bodyPr>
          <a:lstStyle/>
          <a:p>
            <a:r>
              <a:rPr lang="en-US" sz="1200" b="1" dirty="0">
                <a:latin typeface="Helvetica Neue" charset="0"/>
                <a:ea typeface="Helvetica Neue" charset="0"/>
                <a:cs typeface="Helvetica Neue" charset="0"/>
              </a:rPr>
              <a:t>Africa</a:t>
            </a:r>
          </a:p>
        </p:txBody>
      </p:sp>
      <p:sp>
        <p:nvSpPr>
          <p:cNvPr id="22" name="TextBox 21"/>
          <p:cNvSpPr txBox="1"/>
          <p:nvPr/>
        </p:nvSpPr>
        <p:spPr>
          <a:xfrm>
            <a:off x="2573158" y="4303920"/>
            <a:ext cx="1349344" cy="461665"/>
          </a:xfrm>
          <a:prstGeom prst="rect">
            <a:avLst/>
          </a:prstGeom>
          <a:noFill/>
        </p:spPr>
        <p:txBody>
          <a:bodyPr wrap="none" rtlCol="0">
            <a:spAutoFit/>
          </a:bodyPr>
          <a:lstStyle/>
          <a:p>
            <a:r>
              <a:rPr lang="en-US" sz="1200" b="1" dirty="0">
                <a:latin typeface="Helvetica"/>
                <a:cs typeface="Helvetica"/>
              </a:rPr>
              <a:t>Latin America &amp;</a:t>
            </a:r>
          </a:p>
          <a:p>
            <a:r>
              <a:rPr lang="en-US" sz="1200" b="1" dirty="0">
                <a:latin typeface="Helvetica"/>
                <a:cs typeface="Helvetica"/>
              </a:rPr>
              <a:t>Caribbean</a:t>
            </a:r>
          </a:p>
        </p:txBody>
      </p:sp>
      <p:sp>
        <p:nvSpPr>
          <p:cNvPr id="23" name="TextBox 22"/>
          <p:cNvSpPr txBox="1"/>
          <p:nvPr/>
        </p:nvSpPr>
        <p:spPr>
          <a:xfrm>
            <a:off x="8626341" y="6121511"/>
            <a:ext cx="200526" cy="253916"/>
          </a:xfrm>
          <a:prstGeom prst="rect">
            <a:avLst/>
          </a:prstGeom>
          <a:noFill/>
        </p:spPr>
        <p:txBody>
          <a:bodyPr wrap="square" rtlCol="0">
            <a:spAutoFit/>
          </a:bodyPr>
          <a:lstStyle/>
          <a:p>
            <a:r>
              <a:rPr lang="en-US" sz="1050" dirty="0">
                <a:solidFill>
                  <a:schemeClr val="bg1"/>
                </a:solidFill>
                <a:latin typeface="Helvetica"/>
                <a:cs typeface="Helvetica"/>
              </a:rPr>
              <a:t>3</a:t>
            </a:r>
          </a:p>
        </p:txBody>
      </p:sp>
      <p:sp>
        <p:nvSpPr>
          <p:cNvPr id="24" name="Title 9"/>
          <p:cNvSpPr txBox="1">
            <a:spLocks/>
          </p:cNvSpPr>
          <p:nvPr/>
        </p:nvSpPr>
        <p:spPr>
          <a:xfrm>
            <a:off x="520901" y="380527"/>
            <a:ext cx="9144000" cy="71065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CCT Review Team Members </a:t>
            </a:r>
            <a:endParaRPr lang="en-US" dirty="0"/>
          </a:p>
        </p:txBody>
      </p:sp>
      <p:sp>
        <p:nvSpPr>
          <p:cNvPr id="25" name="object 2"/>
          <p:cNvSpPr/>
          <p:nvPr/>
        </p:nvSpPr>
        <p:spPr>
          <a:xfrm>
            <a:off x="667312" y="1219200"/>
            <a:ext cx="5245735" cy="0"/>
          </a:xfrm>
          <a:custGeom>
            <a:avLst/>
            <a:gdLst/>
            <a:ahLst/>
            <a:cxnLst/>
            <a:rect l="l" t="t" r="r" b="b"/>
            <a:pathLst>
              <a:path w="5245735">
                <a:moveTo>
                  <a:pt x="0" y="0"/>
                </a:moveTo>
                <a:lnTo>
                  <a:pt x="5245646" y="0"/>
                </a:lnTo>
              </a:path>
            </a:pathLst>
          </a:custGeom>
          <a:ln w="25400">
            <a:solidFill>
              <a:srgbClr val="DCDDDE"/>
            </a:solidFill>
          </a:ln>
        </p:spPr>
        <p:txBody>
          <a:bodyPr wrap="square" lIns="0" tIns="0" rIns="0" bIns="0" rtlCol="0"/>
          <a:lstStyle/>
          <a:p>
            <a:endParaRPr/>
          </a:p>
        </p:txBody>
      </p:sp>
    </p:spTree>
    <p:extLst>
      <p:ext uri="{BB962C8B-B14F-4D97-AF65-F5344CB8AC3E}">
        <p14:creationId xmlns:p14="http://schemas.microsoft.com/office/powerpoint/2010/main" val="1290024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79775323"/>
              </p:ext>
            </p:extLst>
          </p:nvPr>
        </p:nvGraphicFramePr>
        <p:xfrm>
          <a:off x="76200" y="1219200"/>
          <a:ext cx="8957734" cy="5150736"/>
        </p:xfrm>
        <a:graphic>
          <a:graphicData uri="http://schemas.openxmlformats.org/drawingml/2006/table">
            <a:tbl>
              <a:tblPr firstRow="1" bandRow="1">
                <a:tableStyleId>{5C22544A-7EE6-4342-B048-85BDC9FD1C3A}</a:tableStyleId>
              </a:tblPr>
              <a:tblGrid>
                <a:gridCol w="2239434"/>
                <a:gridCol w="2815166"/>
                <a:gridCol w="1663700"/>
                <a:gridCol w="2239434"/>
              </a:tblGrid>
              <a:tr h="661204">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dirty="0" smtClean="0">
                          <a:latin typeface="+mj-lt"/>
                        </a:rPr>
                        <a:t>SO/AC Representatives</a:t>
                      </a:r>
                    </a:p>
                  </a:txBody>
                  <a:tcPr anchor="ctr">
                    <a:solidFill>
                      <a:schemeClr val="accent2">
                        <a:lumMod val="60000"/>
                        <a:lumOff val="40000"/>
                      </a:schemeClr>
                    </a:solidFill>
                  </a:tcPr>
                </a:tc>
                <a:tc hMerge="1">
                  <a:txBody>
                    <a:bodyPr/>
                    <a:lstStyle/>
                    <a:p>
                      <a:endParaRPr lang="en-US" dirty="0"/>
                    </a:p>
                  </a:txBody>
                  <a:tcPr/>
                </a:tc>
                <a:tc>
                  <a:txBody>
                    <a:bodyPr/>
                    <a:lstStyle/>
                    <a:p>
                      <a:r>
                        <a:rPr lang="en-US" sz="1600" b="1" dirty="0" smtClean="0">
                          <a:latin typeface="+mj-lt"/>
                        </a:rPr>
                        <a:t>Independent</a:t>
                      </a:r>
                      <a:r>
                        <a:rPr lang="en-US" sz="1600" b="1" baseline="0" dirty="0" smtClean="0">
                          <a:latin typeface="+mj-lt"/>
                        </a:rPr>
                        <a:t> Experts</a:t>
                      </a:r>
                      <a:endParaRPr lang="en-US" sz="1600" b="1" dirty="0">
                        <a:latin typeface="+mj-lt"/>
                      </a:endParaRPr>
                    </a:p>
                  </a:txBody>
                  <a:tcPr anchor="ctr">
                    <a:solidFill>
                      <a:schemeClr val="accent4">
                        <a:lumMod val="75000"/>
                      </a:schemeClr>
                    </a:solidFill>
                  </a:tcPr>
                </a:tc>
                <a:tc>
                  <a:txBody>
                    <a:bodyPr/>
                    <a:lstStyle/>
                    <a:p>
                      <a:r>
                        <a:rPr lang="en-US" sz="1600" b="1" dirty="0" smtClean="0">
                          <a:latin typeface="+mj-lt"/>
                        </a:rPr>
                        <a:t>Chair</a:t>
                      </a:r>
                      <a:r>
                        <a:rPr lang="en-US" sz="1600" b="1" baseline="0" dirty="0" smtClean="0">
                          <a:latin typeface="+mj-lt"/>
                        </a:rPr>
                        <a:t> of GAC &amp; ICANN CEO </a:t>
                      </a:r>
                      <a:r>
                        <a:rPr lang="en-US" sz="1600" b="1" dirty="0" smtClean="0">
                          <a:latin typeface="+mj-lt"/>
                        </a:rPr>
                        <a:t>Representatives</a:t>
                      </a:r>
                      <a:endParaRPr lang="en-US" sz="1600" b="1" dirty="0">
                        <a:latin typeface="+mj-lt"/>
                      </a:endParaRPr>
                    </a:p>
                  </a:txBody>
                  <a:tcPr anchor="ctr">
                    <a:solidFill>
                      <a:schemeClr val="bg2">
                        <a:lumMod val="50000"/>
                      </a:schemeClr>
                    </a:solidFill>
                  </a:tcPr>
                </a:tc>
              </a:tr>
              <a:tr h="377831">
                <a:tc rowSpan="6">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j-lt"/>
                        </a:rPr>
                        <a:t>GNSO</a:t>
                      </a:r>
                    </a:p>
                    <a:p>
                      <a:pPr algn="ctr"/>
                      <a:endParaRPr lang="en-US" sz="1600" b="1" dirty="0">
                        <a:solidFill>
                          <a:schemeClr val="tx1"/>
                        </a:solidFill>
                        <a:latin typeface="+mj-lt"/>
                      </a:endParaRPr>
                    </a:p>
                  </a:txBody>
                  <a:tcPr anchor="ctr">
                    <a:solidFill>
                      <a:schemeClr val="bg1">
                        <a:lumMod val="95000"/>
                      </a:schemeClr>
                    </a:solidFill>
                  </a:tcPr>
                </a:tc>
                <a:tc>
                  <a:txBody>
                    <a:bodyPr/>
                    <a:lstStyle/>
                    <a:p>
                      <a:r>
                        <a:rPr lang="en-US" sz="1600" dirty="0" smtClean="0">
                          <a:latin typeface="+mj-lt"/>
                        </a:rPr>
                        <a:t>Calvin Browne</a:t>
                      </a:r>
                      <a:endParaRPr lang="en-US" sz="1600" dirty="0">
                        <a:latin typeface="+mj-lt"/>
                      </a:endParaRPr>
                    </a:p>
                  </a:txBody>
                  <a:tcPr anchor="ctr">
                    <a:solidFill>
                      <a:schemeClr val="bg1">
                        <a:lumMod val="95000"/>
                      </a:schemeClr>
                    </a:solidFill>
                  </a:tcPr>
                </a:tc>
                <a:tc>
                  <a:txBody>
                    <a:bodyPr/>
                    <a:lstStyle/>
                    <a:p>
                      <a:r>
                        <a:rPr lang="en-US" sz="1600" b="0" i="0" kern="1200" dirty="0" smtClean="0">
                          <a:solidFill>
                            <a:schemeClr val="dk1"/>
                          </a:solidFill>
                          <a:effectLst/>
                          <a:latin typeface="+mj-lt"/>
                          <a:ea typeface="+mn-ea"/>
                          <a:cs typeface="+mn-cs"/>
                        </a:rPr>
                        <a:t>Drew Bagley</a:t>
                      </a:r>
                      <a:endParaRPr lang="en-US" sz="1600" dirty="0">
                        <a:latin typeface="+mj-lt"/>
                      </a:endParaRPr>
                    </a:p>
                  </a:txBody>
                  <a:tcPr anchor="ctr">
                    <a:solidFill>
                      <a:schemeClr val="bg1">
                        <a:lumMod val="9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err="1" smtClean="0">
                          <a:latin typeface="+mj-lt"/>
                        </a:rPr>
                        <a:t>Laureen</a:t>
                      </a:r>
                      <a:r>
                        <a:rPr lang="en-US" sz="1600" baseline="0" dirty="0" smtClean="0">
                          <a:latin typeface="+mj-lt"/>
                        </a:rPr>
                        <a:t> </a:t>
                      </a:r>
                      <a:r>
                        <a:rPr lang="en-US" sz="1600" baseline="0" dirty="0" err="1" smtClean="0">
                          <a:latin typeface="+mj-lt"/>
                        </a:rPr>
                        <a:t>Kapin</a:t>
                      </a:r>
                      <a:endParaRPr lang="en-US" sz="1600" dirty="0" smtClean="0">
                        <a:latin typeface="+mj-lt"/>
                      </a:endParaRPr>
                    </a:p>
                  </a:txBody>
                  <a:tcPr anchor="ctr">
                    <a:solidFill>
                      <a:schemeClr val="bg2"/>
                    </a:solidFill>
                  </a:tcPr>
                </a:tc>
              </a:tr>
              <a:tr h="377831">
                <a:tc vMerge="1">
                  <a:txBody>
                    <a:bodyPr/>
                    <a:lstStyle/>
                    <a:p>
                      <a:endParaRPr lang="en-US" dirty="0"/>
                    </a:p>
                  </a:txBody>
                  <a:tcPr/>
                </a:tc>
                <a:tc>
                  <a:txBody>
                    <a:bodyPr/>
                    <a:lstStyle/>
                    <a:p>
                      <a:r>
                        <a:rPr lang="en-US" sz="1600" b="0" i="0" kern="1200" dirty="0" smtClean="0">
                          <a:solidFill>
                            <a:schemeClr val="dk1"/>
                          </a:solidFill>
                          <a:effectLst/>
                          <a:latin typeface="+mj-lt"/>
                          <a:ea typeface="+mn-ea"/>
                          <a:cs typeface="+mn-cs"/>
                        </a:rPr>
                        <a:t>Jordyn Buchanan</a:t>
                      </a:r>
                      <a:endParaRPr lang="en-US" sz="1600" dirty="0">
                        <a:latin typeface="+mj-lt"/>
                      </a:endParaRPr>
                    </a:p>
                  </a:txBody>
                  <a:tcPr anchor="ctr">
                    <a:solidFill>
                      <a:schemeClr val="bg1">
                        <a:lumMod val="95000"/>
                      </a:schemeClr>
                    </a:solidFill>
                  </a:tcPr>
                </a:tc>
                <a:tc>
                  <a:txBody>
                    <a:bodyPr/>
                    <a:lstStyle/>
                    <a:p>
                      <a:r>
                        <a:rPr lang="en-US" sz="1600" b="0" i="0" kern="1200" dirty="0" smtClean="0">
                          <a:solidFill>
                            <a:schemeClr val="dk1"/>
                          </a:solidFill>
                          <a:effectLst/>
                          <a:latin typeface="+mj-lt"/>
                          <a:ea typeface="+mn-ea"/>
                          <a:cs typeface="+mn-cs"/>
                        </a:rPr>
                        <a:t>Stanley </a:t>
                      </a:r>
                      <a:r>
                        <a:rPr lang="en-US" sz="1600" b="0" i="0" kern="1200" dirty="0" err="1" smtClean="0">
                          <a:solidFill>
                            <a:schemeClr val="dk1"/>
                          </a:solidFill>
                          <a:effectLst/>
                          <a:latin typeface="+mj-lt"/>
                          <a:ea typeface="+mn-ea"/>
                          <a:cs typeface="+mn-cs"/>
                        </a:rPr>
                        <a:t>Besen</a:t>
                      </a:r>
                      <a:endParaRPr lang="en-US" sz="1600" dirty="0">
                        <a:latin typeface="+mj-lt"/>
                      </a:endParaRPr>
                    </a:p>
                  </a:txBody>
                  <a:tcPr anchor="ctr">
                    <a:solidFill>
                      <a:schemeClr val="bg1">
                        <a:lumMod val="9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mj-lt"/>
                        </a:rPr>
                        <a:t>Jamie </a:t>
                      </a:r>
                      <a:r>
                        <a:rPr lang="en-US" sz="1600" dirty="0" err="1" smtClean="0">
                          <a:latin typeface="+mj-lt"/>
                        </a:rPr>
                        <a:t>Hedlund</a:t>
                      </a:r>
                      <a:endParaRPr lang="en-US" sz="1600" dirty="0" smtClean="0">
                        <a:latin typeface="+mj-lt"/>
                      </a:endParaRPr>
                    </a:p>
                  </a:txBody>
                  <a:tcPr anchor="ctr">
                    <a:solidFill>
                      <a:schemeClr val="bg2"/>
                    </a:solidFill>
                  </a:tcPr>
                </a:tc>
              </a:tr>
              <a:tr h="382569">
                <a:tc vMerge="1">
                  <a:txBody>
                    <a:bodyPr/>
                    <a:lstStyle/>
                    <a:p>
                      <a:endParaRPr lang="en-US" dirty="0"/>
                    </a:p>
                  </a:txBody>
                  <a:tcPr/>
                </a:tc>
                <a:tc>
                  <a:txBody>
                    <a:bodyPr/>
                    <a:lstStyle/>
                    <a:p>
                      <a:r>
                        <a:rPr lang="en-US" sz="1600" b="0" i="0" kern="1200" dirty="0" smtClean="0">
                          <a:solidFill>
                            <a:schemeClr val="dk1"/>
                          </a:solidFill>
                          <a:effectLst/>
                          <a:latin typeface="+mj-lt"/>
                          <a:ea typeface="+mn-ea"/>
                          <a:cs typeface="+mn-cs"/>
                        </a:rPr>
                        <a:t>Carlos </a:t>
                      </a:r>
                      <a:r>
                        <a:rPr lang="en-US" sz="1600" b="0" i="0" kern="1200" dirty="0" err="1" smtClean="0">
                          <a:solidFill>
                            <a:schemeClr val="dk1"/>
                          </a:solidFill>
                          <a:effectLst/>
                          <a:latin typeface="+mj-lt"/>
                          <a:ea typeface="+mn-ea"/>
                          <a:cs typeface="+mn-cs"/>
                        </a:rPr>
                        <a:t>Raúl</a:t>
                      </a:r>
                      <a:r>
                        <a:rPr lang="en-US" sz="1600" b="0" i="0" kern="1200" dirty="0" smtClean="0">
                          <a:solidFill>
                            <a:schemeClr val="dk1"/>
                          </a:solidFill>
                          <a:effectLst/>
                          <a:latin typeface="+mj-lt"/>
                          <a:ea typeface="+mn-ea"/>
                          <a:cs typeface="+mn-cs"/>
                        </a:rPr>
                        <a:t> Gutiérrez</a:t>
                      </a:r>
                      <a:endParaRPr lang="en-US" sz="1600" dirty="0">
                        <a:latin typeface="+mj-lt"/>
                      </a:endParaRPr>
                    </a:p>
                  </a:txBody>
                  <a:tcPr anchor="ctr">
                    <a:solidFill>
                      <a:schemeClr val="bg1">
                        <a:lumMod val="95000"/>
                      </a:schemeClr>
                    </a:solidFill>
                  </a:tcPr>
                </a:tc>
                <a:tc>
                  <a:txBody>
                    <a:bodyPr/>
                    <a:lstStyle/>
                    <a:p>
                      <a:r>
                        <a:rPr lang="en-US" sz="1600" b="0" i="0" kern="1200" dirty="0" smtClean="0">
                          <a:solidFill>
                            <a:schemeClr val="dk1"/>
                          </a:solidFill>
                          <a:effectLst/>
                          <a:latin typeface="+mj-lt"/>
                          <a:ea typeface="+mn-ea"/>
                          <a:cs typeface="+mn-cs"/>
                        </a:rPr>
                        <a:t>N. Ravi Shankar</a:t>
                      </a:r>
                      <a:endParaRPr lang="en-US" sz="1600" dirty="0">
                        <a:latin typeface="+mj-lt"/>
                      </a:endParaRPr>
                    </a:p>
                  </a:txBody>
                  <a:tcPr anchor="ctr">
                    <a:solidFill>
                      <a:schemeClr val="bg1">
                        <a:lumMod val="95000"/>
                      </a:schemeClr>
                    </a:solidFill>
                  </a:tcPr>
                </a:tc>
                <a:tc rowSpan="9">
                  <a:txBody>
                    <a:bodyPr/>
                    <a:lstStyle/>
                    <a:p>
                      <a:endParaRPr lang="en-US" sz="1600" dirty="0">
                        <a:latin typeface="+mj-lt"/>
                      </a:endParaRPr>
                    </a:p>
                  </a:txBody>
                  <a:tcPr anchor="ctr">
                    <a:solidFill>
                      <a:schemeClr val="bg1"/>
                    </a:solidFill>
                  </a:tcPr>
                </a:tc>
              </a:tr>
              <a:tr h="433801">
                <a:tc vMerge="1">
                  <a:txBody>
                    <a:bodyPr/>
                    <a:lstStyle/>
                    <a:p>
                      <a:endParaRPr lang="en-US" dirty="0"/>
                    </a:p>
                  </a:txBody>
                  <a:tcPr/>
                </a:tc>
                <a:tc>
                  <a:txBody>
                    <a:bodyPr/>
                    <a:lstStyle/>
                    <a:p>
                      <a:r>
                        <a:rPr lang="en-US" sz="1600" b="0" i="0" kern="1200" dirty="0" err="1" smtClean="0">
                          <a:solidFill>
                            <a:schemeClr val="dk1"/>
                          </a:solidFill>
                          <a:effectLst/>
                          <a:latin typeface="+mj-lt"/>
                          <a:ea typeface="+mn-ea"/>
                          <a:cs typeface="+mn-cs"/>
                        </a:rPr>
                        <a:t>Waudo</a:t>
                      </a:r>
                      <a:r>
                        <a:rPr lang="en-US" sz="1600" b="0" i="0" kern="1200" dirty="0" smtClean="0">
                          <a:solidFill>
                            <a:schemeClr val="dk1"/>
                          </a:solidFill>
                          <a:effectLst/>
                          <a:latin typeface="+mj-lt"/>
                          <a:ea typeface="+mn-ea"/>
                          <a:cs typeface="+mn-cs"/>
                        </a:rPr>
                        <a:t> </a:t>
                      </a:r>
                      <a:r>
                        <a:rPr lang="en-US" sz="1600" b="0" i="0" kern="1200" dirty="0" err="1" smtClean="0">
                          <a:solidFill>
                            <a:schemeClr val="dk1"/>
                          </a:solidFill>
                          <a:effectLst/>
                          <a:latin typeface="+mj-lt"/>
                          <a:ea typeface="+mn-ea"/>
                          <a:cs typeface="+mn-cs"/>
                        </a:rPr>
                        <a:t>Siganga</a:t>
                      </a:r>
                      <a:endParaRPr lang="en-US" sz="1600" dirty="0">
                        <a:latin typeface="+mj-lt"/>
                      </a:endParaRPr>
                    </a:p>
                  </a:txBody>
                  <a:tcPr anchor="ctr">
                    <a:solidFill>
                      <a:schemeClr val="bg1">
                        <a:lumMod val="95000"/>
                      </a:schemeClr>
                    </a:solidFill>
                  </a:tcPr>
                </a:tc>
                <a:tc>
                  <a:txBody>
                    <a:bodyPr/>
                    <a:lstStyle/>
                    <a:p>
                      <a:r>
                        <a:rPr lang="en-US" sz="1600" b="0" i="0" kern="1200" dirty="0" err="1" smtClean="0">
                          <a:solidFill>
                            <a:schemeClr val="dk1"/>
                          </a:solidFill>
                          <a:effectLst/>
                          <a:latin typeface="+mj-lt"/>
                          <a:ea typeface="+mn-ea"/>
                          <a:cs typeface="+mn-cs"/>
                        </a:rPr>
                        <a:t>Fabro</a:t>
                      </a:r>
                      <a:r>
                        <a:rPr lang="en-US" sz="1600" b="0" i="0" kern="1200" dirty="0" smtClean="0">
                          <a:solidFill>
                            <a:schemeClr val="dk1"/>
                          </a:solidFill>
                          <a:effectLst/>
                          <a:latin typeface="+mj-lt"/>
                          <a:ea typeface="+mn-ea"/>
                          <a:cs typeface="+mn-cs"/>
                        </a:rPr>
                        <a:t> </a:t>
                      </a:r>
                      <a:r>
                        <a:rPr lang="en-US" sz="1600" b="0" i="0" kern="1200" dirty="0" err="1" smtClean="0">
                          <a:solidFill>
                            <a:schemeClr val="dk1"/>
                          </a:solidFill>
                          <a:effectLst/>
                          <a:latin typeface="+mj-lt"/>
                          <a:ea typeface="+mn-ea"/>
                          <a:cs typeface="+mn-cs"/>
                        </a:rPr>
                        <a:t>Steibel</a:t>
                      </a:r>
                      <a:endParaRPr lang="en-US" sz="1600" dirty="0">
                        <a:latin typeface="+mj-lt"/>
                      </a:endParaRPr>
                    </a:p>
                  </a:txBody>
                  <a:tcPr anchor="ctr">
                    <a:solidFill>
                      <a:schemeClr val="bg1">
                        <a:lumMod val="95000"/>
                      </a:schemeClr>
                    </a:solidFill>
                  </a:tcPr>
                </a:tc>
                <a:tc vMerge="1">
                  <a:txBody>
                    <a:bodyPr/>
                    <a:lstStyle/>
                    <a:p>
                      <a:endParaRPr lang="en-US" dirty="0"/>
                    </a:p>
                  </a:txBody>
                  <a:tcPr/>
                </a:tc>
              </a:tr>
              <a:tr h="415744">
                <a:tc vMerge="1">
                  <a:txBody>
                    <a:bodyPr/>
                    <a:lstStyle/>
                    <a:p>
                      <a:pPr algn="ctr"/>
                      <a:endParaRPr lang="en-US" dirty="0"/>
                    </a:p>
                  </a:txBody>
                  <a:tcPr anchor="ctr"/>
                </a:tc>
                <a:tc>
                  <a:txBody>
                    <a:bodyPr/>
                    <a:lstStyle/>
                    <a:p>
                      <a:r>
                        <a:rPr lang="en-US" sz="1600" b="0" i="0" kern="1200" dirty="0" smtClean="0">
                          <a:solidFill>
                            <a:schemeClr val="dk1"/>
                          </a:solidFill>
                          <a:effectLst/>
                          <a:latin typeface="+mj-lt"/>
                          <a:ea typeface="+mn-ea"/>
                          <a:cs typeface="+mn-cs"/>
                        </a:rPr>
                        <a:t>David Taylor</a:t>
                      </a:r>
                      <a:endParaRPr lang="en-US" sz="1600" dirty="0">
                        <a:latin typeface="+mj-lt"/>
                      </a:endParaRPr>
                    </a:p>
                  </a:txBody>
                  <a:tcPr anchor="ctr">
                    <a:solidFill>
                      <a:schemeClr val="bg1">
                        <a:lumMod val="95000"/>
                      </a:schemeClr>
                    </a:solidFill>
                  </a:tcPr>
                </a:tc>
                <a:tc rowSpan="7">
                  <a:txBody>
                    <a:bodyPr/>
                    <a:lstStyle/>
                    <a:p>
                      <a:endParaRPr lang="en-US" sz="1600" dirty="0">
                        <a:latin typeface="+mj-lt"/>
                      </a:endParaRPr>
                    </a:p>
                  </a:txBody>
                  <a:tcPr anchor="ctr">
                    <a:solidFill>
                      <a:schemeClr val="bg1">
                        <a:lumMod val="95000"/>
                      </a:schemeClr>
                    </a:solidFill>
                  </a:tcPr>
                </a:tc>
                <a:tc vMerge="1">
                  <a:txBody>
                    <a:bodyPr/>
                    <a:lstStyle/>
                    <a:p>
                      <a:endParaRPr lang="en-US" dirty="0"/>
                    </a:p>
                  </a:txBody>
                  <a:tcPr/>
                </a:tc>
              </a:tr>
              <a:tr h="377831">
                <a:tc vMerge="1">
                  <a:txBody>
                    <a:bodyPr/>
                    <a:lstStyle/>
                    <a:p>
                      <a:pPr algn="ctr"/>
                      <a:endParaRPr lang="en-US" dirty="0"/>
                    </a:p>
                  </a:txBody>
                  <a:tcPr anchor="ctr"/>
                </a:tc>
                <a:tc>
                  <a:txBody>
                    <a:bodyPr/>
                    <a:lstStyle/>
                    <a:p>
                      <a:r>
                        <a:rPr lang="en-US" sz="1600" dirty="0" smtClean="0">
                          <a:latin typeface="+mj-lt"/>
                        </a:rPr>
                        <a:t>Jonathan </a:t>
                      </a:r>
                      <a:r>
                        <a:rPr lang="en-US" sz="1600" dirty="0" err="1" smtClean="0">
                          <a:latin typeface="+mj-lt"/>
                        </a:rPr>
                        <a:t>Zuck</a:t>
                      </a:r>
                      <a:endParaRPr lang="en-US" sz="1600" dirty="0">
                        <a:latin typeface="+mj-lt"/>
                      </a:endParaRPr>
                    </a:p>
                  </a:txBody>
                  <a:tcPr anchor="ctr">
                    <a:solidFill>
                      <a:schemeClr val="bg1">
                        <a:lumMod val="95000"/>
                      </a:schemeClr>
                    </a:solidFill>
                  </a:tcPr>
                </a:tc>
                <a:tc vMerge="1">
                  <a:txBody>
                    <a:bodyPr/>
                    <a:lstStyle/>
                    <a:p>
                      <a:endParaRPr lang="en-US" dirty="0"/>
                    </a:p>
                  </a:txBody>
                  <a:tcPr>
                    <a:solidFill>
                      <a:schemeClr val="bg1">
                        <a:lumMod val="50000"/>
                      </a:schemeClr>
                    </a:solidFill>
                  </a:tcPr>
                </a:tc>
                <a:tc vMerge="1">
                  <a:txBody>
                    <a:bodyPr/>
                    <a:lstStyle/>
                    <a:p>
                      <a:endParaRPr lang="en-US" dirty="0"/>
                    </a:p>
                  </a:txBody>
                  <a:tcPr/>
                </a:tc>
              </a:tr>
              <a:tr h="444234">
                <a:tc rowSpan="2">
                  <a:txBody>
                    <a:bodyPr/>
                    <a:lstStyle/>
                    <a:p>
                      <a:pPr algn="ctr"/>
                      <a:r>
                        <a:rPr lang="en-US" sz="1600" b="1" dirty="0" smtClean="0">
                          <a:solidFill>
                            <a:schemeClr val="tx1"/>
                          </a:solidFill>
                          <a:latin typeface="+mj-lt"/>
                        </a:rPr>
                        <a:t>ALAC</a:t>
                      </a:r>
                      <a:endParaRPr lang="en-US" sz="1600" b="1" dirty="0">
                        <a:solidFill>
                          <a:schemeClr val="tx1"/>
                        </a:solidFill>
                        <a:latin typeface="+mj-lt"/>
                      </a:endParaRPr>
                    </a:p>
                  </a:txBody>
                  <a:tcPr anchor="ctr">
                    <a:solidFill>
                      <a:schemeClr val="bg1">
                        <a:lumMod val="95000"/>
                      </a:schemeClr>
                    </a:solidFill>
                  </a:tcPr>
                </a:tc>
                <a:tc>
                  <a:txBody>
                    <a:bodyPr/>
                    <a:lstStyle/>
                    <a:p>
                      <a:r>
                        <a:rPr lang="en-US" sz="1600" b="1" i="0" kern="1200" dirty="0" err="1" smtClean="0">
                          <a:solidFill>
                            <a:schemeClr val="dk1"/>
                          </a:solidFill>
                          <a:effectLst/>
                          <a:latin typeface="+mj-lt"/>
                          <a:ea typeface="+mn-ea"/>
                          <a:cs typeface="+mn-cs"/>
                        </a:rPr>
                        <a:t>Kaili</a:t>
                      </a:r>
                      <a:r>
                        <a:rPr lang="en-US" sz="1600" b="1" i="0" kern="1200" dirty="0" smtClean="0">
                          <a:solidFill>
                            <a:schemeClr val="dk1"/>
                          </a:solidFill>
                          <a:effectLst/>
                          <a:latin typeface="+mj-lt"/>
                          <a:ea typeface="+mn-ea"/>
                          <a:cs typeface="+mn-cs"/>
                        </a:rPr>
                        <a:t> </a:t>
                      </a:r>
                      <a:r>
                        <a:rPr lang="en-US" sz="1600" b="1" i="0" kern="1200" dirty="0" err="1" smtClean="0">
                          <a:solidFill>
                            <a:schemeClr val="dk1"/>
                          </a:solidFill>
                          <a:effectLst/>
                          <a:latin typeface="+mj-lt"/>
                          <a:ea typeface="+mn-ea"/>
                          <a:cs typeface="+mn-cs"/>
                        </a:rPr>
                        <a:t>Kan</a:t>
                      </a:r>
                      <a:endParaRPr lang="en-US" sz="1600" b="1" dirty="0">
                        <a:latin typeface="+mj-lt"/>
                      </a:endParaRPr>
                    </a:p>
                  </a:txBody>
                  <a:tcPr anchor="ctr">
                    <a:solidFill>
                      <a:schemeClr val="bg1">
                        <a:lumMod val="95000"/>
                      </a:schemeClr>
                    </a:solidFill>
                  </a:tcPr>
                </a:tc>
                <a:tc vMerge="1">
                  <a:txBody>
                    <a:bodyPr/>
                    <a:lstStyle/>
                    <a:p>
                      <a:endParaRPr lang="en-US" dirty="0"/>
                    </a:p>
                  </a:txBody>
                  <a:tcPr>
                    <a:solidFill>
                      <a:schemeClr val="bg1">
                        <a:lumMod val="50000"/>
                      </a:schemeClr>
                    </a:solidFill>
                  </a:tcPr>
                </a:tc>
                <a:tc vMerge="1">
                  <a:txBody>
                    <a:bodyPr/>
                    <a:lstStyle/>
                    <a:p>
                      <a:endParaRPr lang="en-US" dirty="0"/>
                    </a:p>
                  </a:txBody>
                  <a:tcPr/>
                </a:tc>
              </a:tr>
              <a:tr h="417348">
                <a:tc vMerge="1">
                  <a:txBody>
                    <a:bodyPr/>
                    <a:lstStyle/>
                    <a:p>
                      <a:pPr algn="ctr"/>
                      <a:endParaRPr lang="en-US" dirty="0"/>
                    </a:p>
                  </a:txBody>
                  <a:tcPr anchor="ctr"/>
                </a:tc>
                <a:tc>
                  <a:txBody>
                    <a:bodyPr/>
                    <a:lstStyle/>
                    <a:p>
                      <a:r>
                        <a:rPr lang="en-US" sz="1600" b="1" i="0" kern="1200" dirty="0" smtClean="0">
                          <a:solidFill>
                            <a:schemeClr val="dk1"/>
                          </a:solidFill>
                          <a:effectLst/>
                          <a:latin typeface="+mj-lt"/>
                          <a:ea typeface="+mn-ea"/>
                          <a:cs typeface="+mn-cs"/>
                        </a:rPr>
                        <a:t>Carlton Samuels</a:t>
                      </a:r>
                      <a:endParaRPr lang="en-US" sz="1600" b="1" dirty="0">
                        <a:latin typeface="+mj-lt"/>
                      </a:endParaRPr>
                    </a:p>
                  </a:txBody>
                  <a:tcPr anchor="ctr">
                    <a:solidFill>
                      <a:schemeClr val="bg1">
                        <a:lumMod val="95000"/>
                      </a:schemeClr>
                    </a:solidFill>
                  </a:tcPr>
                </a:tc>
                <a:tc vMerge="1">
                  <a:txBody>
                    <a:bodyPr/>
                    <a:lstStyle/>
                    <a:p>
                      <a:endParaRPr lang="en-US" dirty="0"/>
                    </a:p>
                  </a:txBody>
                  <a:tcPr>
                    <a:solidFill>
                      <a:schemeClr val="bg1">
                        <a:lumMod val="50000"/>
                      </a:schemeClr>
                    </a:solidFill>
                  </a:tcPr>
                </a:tc>
                <a:tc vMerge="1">
                  <a:txBody>
                    <a:bodyPr/>
                    <a:lstStyle/>
                    <a:p>
                      <a:endParaRPr lang="en-US" dirty="0"/>
                    </a:p>
                  </a:txBody>
                  <a:tcPr/>
                </a:tc>
              </a:tr>
              <a:tr h="452126">
                <a:tc>
                  <a:txBody>
                    <a:bodyPr/>
                    <a:lstStyle/>
                    <a:p>
                      <a:pPr algn="ctr"/>
                      <a:r>
                        <a:rPr lang="en-US" sz="1600" b="1" dirty="0" smtClean="0">
                          <a:solidFill>
                            <a:schemeClr val="tx1"/>
                          </a:solidFill>
                          <a:latin typeface="+mj-lt"/>
                        </a:rPr>
                        <a:t>GAC</a:t>
                      </a:r>
                      <a:endParaRPr lang="en-US" sz="1600" b="1" dirty="0">
                        <a:solidFill>
                          <a:schemeClr val="tx1"/>
                        </a:solidFill>
                        <a:latin typeface="+mj-lt"/>
                      </a:endParaRPr>
                    </a:p>
                  </a:txBody>
                  <a:tcPr anchor="ctr">
                    <a:solidFill>
                      <a:schemeClr val="bg1">
                        <a:lumMod val="95000"/>
                      </a:schemeClr>
                    </a:solidFill>
                  </a:tcPr>
                </a:tc>
                <a:tc>
                  <a:txBody>
                    <a:bodyPr/>
                    <a:lstStyle/>
                    <a:p>
                      <a:r>
                        <a:rPr lang="en-US" sz="1600" b="0" i="0" kern="1200" dirty="0" smtClean="0">
                          <a:solidFill>
                            <a:schemeClr val="dk1"/>
                          </a:solidFill>
                          <a:effectLst/>
                          <a:latin typeface="+mj-lt"/>
                          <a:ea typeface="+mn-ea"/>
                          <a:cs typeface="+mn-cs"/>
                        </a:rPr>
                        <a:t>Megan Richards</a:t>
                      </a:r>
                      <a:endParaRPr lang="en-US" sz="1600" dirty="0">
                        <a:latin typeface="+mj-lt"/>
                      </a:endParaRPr>
                    </a:p>
                  </a:txBody>
                  <a:tcPr anchor="ctr">
                    <a:solidFill>
                      <a:schemeClr val="bg1">
                        <a:lumMod val="95000"/>
                      </a:schemeClr>
                    </a:solidFill>
                  </a:tcPr>
                </a:tc>
                <a:tc vMerge="1">
                  <a:txBody>
                    <a:bodyPr/>
                    <a:lstStyle/>
                    <a:p>
                      <a:endParaRPr lang="en-US" dirty="0"/>
                    </a:p>
                  </a:txBody>
                  <a:tcPr>
                    <a:solidFill>
                      <a:schemeClr val="bg1">
                        <a:lumMod val="50000"/>
                      </a:schemeClr>
                    </a:solidFill>
                  </a:tcPr>
                </a:tc>
                <a:tc vMerge="1">
                  <a:txBody>
                    <a:bodyPr/>
                    <a:lstStyle/>
                    <a:p>
                      <a:endParaRPr lang="en-US" dirty="0"/>
                    </a:p>
                  </a:txBody>
                  <a:tcPr/>
                </a:tc>
              </a:tr>
              <a:tr h="437684">
                <a:tc rowSpan="2">
                  <a:txBody>
                    <a:bodyPr/>
                    <a:lstStyle/>
                    <a:p>
                      <a:pPr algn="ctr"/>
                      <a:r>
                        <a:rPr lang="en-US" sz="1600" b="1" dirty="0" err="1" smtClean="0">
                          <a:solidFill>
                            <a:schemeClr val="tx1"/>
                          </a:solidFill>
                          <a:latin typeface="+mj-lt"/>
                        </a:rPr>
                        <a:t>ccNSO</a:t>
                      </a:r>
                      <a:endParaRPr lang="en-US" sz="1600" b="1" dirty="0">
                        <a:solidFill>
                          <a:schemeClr val="tx1"/>
                        </a:solidFill>
                        <a:latin typeface="+mj-lt"/>
                      </a:endParaRPr>
                    </a:p>
                  </a:txBody>
                  <a:tcPr anchor="ctr">
                    <a:solidFill>
                      <a:schemeClr val="bg1">
                        <a:lumMod val="9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i="0" kern="1200" dirty="0" err="1" smtClean="0">
                          <a:solidFill>
                            <a:schemeClr val="dk1"/>
                          </a:solidFill>
                          <a:effectLst/>
                          <a:latin typeface="+mj-lt"/>
                          <a:ea typeface="+mn-ea"/>
                          <a:cs typeface="+mn-cs"/>
                        </a:rPr>
                        <a:t>Dejan</a:t>
                      </a:r>
                      <a:r>
                        <a:rPr lang="en-US" sz="1600" b="0" i="0" kern="1200" dirty="0" smtClean="0">
                          <a:solidFill>
                            <a:schemeClr val="dk1"/>
                          </a:solidFill>
                          <a:effectLst/>
                          <a:latin typeface="+mj-lt"/>
                          <a:ea typeface="+mn-ea"/>
                          <a:cs typeface="+mn-cs"/>
                        </a:rPr>
                        <a:t> </a:t>
                      </a:r>
                      <a:r>
                        <a:rPr lang="en-US" sz="1600" b="0" i="0" kern="1200" dirty="0" err="1" smtClean="0">
                          <a:solidFill>
                            <a:schemeClr val="dk1"/>
                          </a:solidFill>
                          <a:effectLst/>
                          <a:latin typeface="+mj-lt"/>
                          <a:ea typeface="+mn-ea"/>
                          <a:cs typeface="+mn-cs"/>
                        </a:rPr>
                        <a:t>Djukic</a:t>
                      </a:r>
                      <a:endParaRPr lang="en-US" sz="1600" dirty="0" smtClean="0">
                        <a:latin typeface="+mj-lt"/>
                      </a:endParaRPr>
                    </a:p>
                  </a:txBody>
                  <a:tcPr anchor="ctr">
                    <a:solidFill>
                      <a:schemeClr val="bg1">
                        <a:lumMod val="95000"/>
                      </a:schemeClr>
                    </a:solidFill>
                  </a:tcPr>
                </a:tc>
                <a:tc vMerge="1">
                  <a:txBody>
                    <a:bodyPr/>
                    <a:lstStyle/>
                    <a:p>
                      <a:endParaRPr lang="en-US" dirty="0"/>
                    </a:p>
                  </a:txBody>
                  <a:tcPr>
                    <a:solidFill>
                      <a:schemeClr val="bg1">
                        <a:lumMod val="50000"/>
                      </a:schemeClr>
                    </a:solidFill>
                  </a:tcPr>
                </a:tc>
                <a:tc vMerge="1">
                  <a:txBody>
                    <a:bodyPr/>
                    <a:lstStyle/>
                    <a:p>
                      <a:endParaRPr lang="en-US" dirty="0"/>
                    </a:p>
                  </a:txBody>
                  <a:tcPr/>
                </a:tc>
              </a:tr>
              <a:tr h="372533">
                <a:tc vMerge="1">
                  <a:txBody>
                    <a:bodyPr/>
                    <a:lstStyle/>
                    <a:p>
                      <a:pPr algn="ctr"/>
                      <a:endParaRPr lang="en-US" dirty="0"/>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i="0" kern="1200" dirty="0" err="1" smtClean="0">
                          <a:solidFill>
                            <a:schemeClr val="dk1"/>
                          </a:solidFill>
                          <a:effectLst/>
                          <a:latin typeface="+mj-lt"/>
                          <a:ea typeface="+mn-ea"/>
                          <a:cs typeface="+mn-cs"/>
                        </a:rPr>
                        <a:t>Gaongalelwe</a:t>
                      </a:r>
                      <a:r>
                        <a:rPr lang="en-US" sz="1600" b="0" i="0" kern="1200" dirty="0" smtClean="0">
                          <a:solidFill>
                            <a:schemeClr val="dk1"/>
                          </a:solidFill>
                          <a:effectLst/>
                          <a:latin typeface="+mj-lt"/>
                          <a:ea typeface="+mn-ea"/>
                          <a:cs typeface="+mn-cs"/>
                        </a:rPr>
                        <a:t> G.P. </a:t>
                      </a:r>
                      <a:r>
                        <a:rPr lang="en-US" sz="1600" b="0" i="0" kern="1200" dirty="0" err="1" smtClean="0">
                          <a:solidFill>
                            <a:schemeClr val="dk1"/>
                          </a:solidFill>
                          <a:effectLst/>
                          <a:latin typeface="+mj-lt"/>
                          <a:ea typeface="+mn-ea"/>
                          <a:cs typeface="+mn-cs"/>
                        </a:rPr>
                        <a:t>Mosweu</a:t>
                      </a:r>
                      <a:endParaRPr lang="en-US" sz="1600" dirty="0" smtClean="0">
                        <a:latin typeface="+mj-lt"/>
                      </a:endParaRPr>
                    </a:p>
                  </a:txBody>
                  <a:tcPr anchor="ctr">
                    <a:solidFill>
                      <a:schemeClr val="bg1">
                        <a:lumMod val="95000"/>
                      </a:schemeClr>
                    </a:solidFill>
                  </a:tcPr>
                </a:tc>
                <a:tc vMerge="1">
                  <a:txBody>
                    <a:bodyPr/>
                    <a:lstStyle/>
                    <a:p>
                      <a:endParaRPr lang="en-US" dirty="0"/>
                    </a:p>
                  </a:txBody>
                  <a:tcPr>
                    <a:solidFill>
                      <a:schemeClr val="bg1">
                        <a:lumMod val="50000"/>
                      </a:schemeClr>
                    </a:solidFill>
                  </a:tcPr>
                </a:tc>
                <a:tc vMerge="1">
                  <a:txBody>
                    <a:bodyPr/>
                    <a:lstStyle/>
                    <a:p>
                      <a:endParaRPr lang="en-US" dirty="0"/>
                    </a:p>
                  </a:txBody>
                  <a:tcPr/>
                </a:tc>
              </a:tr>
            </a:tbl>
          </a:graphicData>
        </a:graphic>
      </p:graphicFrame>
      <p:sp>
        <p:nvSpPr>
          <p:cNvPr id="3" name="object 63"/>
          <p:cNvSpPr txBox="1">
            <a:spLocks/>
          </p:cNvSpPr>
          <p:nvPr/>
        </p:nvSpPr>
        <p:spPr>
          <a:xfrm>
            <a:off x="457200" y="304800"/>
            <a:ext cx="7886700" cy="609398"/>
          </a:xfrm>
          <a:prstGeom prst="rect">
            <a:avLst/>
          </a:prstGeom>
        </p:spPr>
        <p:txBody>
          <a:bodyPr vert="horz" wrap="square" lIns="0" tIns="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CCT Review Team Members </a:t>
            </a:r>
            <a:endParaRPr lang="en-US" dirty="0"/>
          </a:p>
        </p:txBody>
      </p:sp>
      <p:sp>
        <p:nvSpPr>
          <p:cNvPr id="4" name="object 2"/>
          <p:cNvSpPr/>
          <p:nvPr/>
        </p:nvSpPr>
        <p:spPr>
          <a:xfrm>
            <a:off x="457200" y="990600"/>
            <a:ext cx="5245735" cy="0"/>
          </a:xfrm>
          <a:custGeom>
            <a:avLst/>
            <a:gdLst/>
            <a:ahLst/>
            <a:cxnLst/>
            <a:rect l="l" t="t" r="r" b="b"/>
            <a:pathLst>
              <a:path w="5245735">
                <a:moveTo>
                  <a:pt x="0" y="0"/>
                </a:moveTo>
                <a:lnTo>
                  <a:pt x="5245646" y="0"/>
                </a:lnTo>
              </a:path>
            </a:pathLst>
          </a:custGeom>
          <a:ln w="25400">
            <a:solidFill>
              <a:srgbClr val="DCDDDE"/>
            </a:solidFill>
          </a:ln>
        </p:spPr>
        <p:txBody>
          <a:bodyPr wrap="square" lIns="0" tIns="0" rIns="0" bIns="0" rtlCol="0"/>
          <a:lstStyle/>
          <a:p>
            <a:endParaRPr/>
          </a:p>
        </p:txBody>
      </p:sp>
    </p:spTree>
    <p:extLst>
      <p:ext uri="{BB962C8B-B14F-4D97-AF65-F5344CB8AC3E}">
        <p14:creationId xmlns:p14="http://schemas.microsoft.com/office/powerpoint/2010/main" val="2769443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63"/>
          <p:cNvSpPr txBox="1">
            <a:spLocks/>
          </p:cNvSpPr>
          <p:nvPr/>
        </p:nvSpPr>
        <p:spPr>
          <a:xfrm>
            <a:off x="636671" y="245983"/>
            <a:ext cx="7886700" cy="677108"/>
          </a:xfrm>
          <a:prstGeom prst="rect">
            <a:avLst/>
          </a:prstGeom>
        </p:spPr>
        <p:txBody>
          <a:bodyPr vert="horz" wrap="square" lIns="0" tIns="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pPr>
            <a:r>
              <a:rPr lang="en-US" dirty="0" smtClean="0"/>
              <a:t>Definitions</a:t>
            </a:r>
            <a:endParaRPr lang="en-US" spc="-15" dirty="0"/>
          </a:p>
        </p:txBody>
      </p:sp>
      <p:sp>
        <p:nvSpPr>
          <p:cNvPr id="3" name="object 68"/>
          <p:cNvSpPr/>
          <p:nvPr/>
        </p:nvSpPr>
        <p:spPr>
          <a:xfrm>
            <a:off x="457200" y="1143000"/>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sp>
        <p:nvSpPr>
          <p:cNvPr id="4" name="TextBox 3"/>
          <p:cNvSpPr txBox="1"/>
          <p:nvPr/>
        </p:nvSpPr>
        <p:spPr>
          <a:xfrm>
            <a:off x="3984576" y="5943600"/>
            <a:ext cx="48006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i="1" dirty="0" smtClean="0">
                <a:latin typeface="+mj-lt"/>
              </a:rPr>
              <a:t>As adopted in our Terms of Reference</a:t>
            </a:r>
            <a:endParaRPr lang="en-US" i="1" dirty="0">
              <a:latin typeface="+mj-lt"/>
            </a:endParaRPr>
          </a:p>
        </p:txBody>
      </p:sp>
      <p:sp>
        <p:nvSpPr>
          <p:cNvPr id="8" name="Rectangle 7"/>
          <p:cNvSpPr/>
          <p:nvPr/>
        </p:nvSpPr>
        <p:spPr>
          <a:xfrm flipH="1">
            <a:off x="2575801" y="3365808"/>
            <a:ext cx="2400143" cy="242539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6000" dirty="0">
              <a:solidFill>
                <a:prstClr val="white"/>
              </a:solidFill>
              <a:latin typeface="Source Sans Pro"/>
              <a:cs typeface="Source Sans Pro"/>
            </a:endParaRPr>
          </a:p>
        </p:txBody>
      </p:sp>
      <p:sp>
        <p:nvSpPr>
          <p:cNvPr id="9" name="Rectangle 8"/>
          <p:cNvSpPr/>
          <p:nvPr/>
        </p:nvSpPr>
        <p:spPr>
          <a:xfrm>
            <a:off x="6769844" y="1384362"/>
            <a:ext cx="2204654" cy="2002583"/>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solidFill>
                <a:prstClr val="white"/>
              </a:solidFill>
              <a:latin typeface="Source Sans Pro"/>
              <a:cs typeface="Source Sans Pro"/>
            </a:endParaRPr>
          </a:p>
        </p:txBody>
      </p:sp>
      <p:sp>
        <p:nvSpPr>
          <p:cNvPr id="10" name="Rectangle 9"/>
          <p:cNvSpPr/>
          <p:nvPr/>
        </p:nvSpPr>
        <p:spPr>
          <a:xfrm>
            <a:off x="82806" y="1372326"/>
            <a:ext cx="2482502" cy="441887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11" name="Text Placeholder 32"/>
          <p:cNvSpPr txBox="1">
            <a:spLocks/>
          </p:cNvSpPr>
          <p:nvPr/>
        </p:nvSpPr>
        <p:spPr>
          <a:xfrm>
            <a:off x="205426" y="2091614"/>
            <a:ext cx="2036183" cy="255795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schemeClr val="bg1"/>
                </a:solidFill>
                <a:latin typeface="+mj-lt"/>
                <a:cs typeface="Source Sans Pro"/>
              </a:rPr>
              <a:t>Generally refers to a natural person, acting primarily for personal, family or household purposes and may, depending on the context, include businesses and government agencies as well. For the purposes of this review, consumers generally fall into two categories: (</a:t>
            </a:r>
            <a:r>
              <a:rPr lang="en-US" sz="1200" dirty="0" err="1">
                <a:solidFill>
                  <a:schemeClr val="bg1"/>
                </a:solidFill>
                <a:latin typeface="+mj-lt"/>
                <a:cs typeface="Source Sans Pro"/>
              </a:rPr>
              <a:t>i</a:t>
            </a:r>
            <a:r>
              <a:rPr lang="en-US" sz="1200" dirty="0">
                <a:solidFill>
                  <a:schemeClr val="bg1"/>
                </a:solidFill>
                <a:latin typeface="+mj-lt"/>
                <a:cs typeface="Source Sans Pro"/>
              </a:rPr>
              <a:t>) Internet Users and other market participants who make use of domains through DNS resolution, such as by navigating to a URL or sending an e-mail; and (ii) Registrants (and potential registrants).</a:t>
            </a:r>
            <a:endParaRPr lang="id-ID" sz="1200" dirty="0">
              <a:solidFill>
                <a:schemeClr val="bg1"/>
              </a:solidFill>
              <a:latin typeface="+mj-lt"/>
              <a:cs typeface="Source Sans Pro"/>
            </a:endParaRPr>
          </a:p>
        </p:txBody>
      </p:sp>
      <p:sp>
        <p:nvSpPr>
          <p:cNvPr id="12" name="Text Placeholder 33"/>
          <p:cNvSpPr txBox="1">
            <a:spLocks/>
          </p:cNvSpPr>
          <p:nvPr/>
        </p:nvSpPr>
        <p:spPr>
          <a:xfrm>
            <a:off x="205426" y="1678378"/>
            <a:ext cx="2298836"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smtClean="0">
                <a:solidFill>
                  <a:schemeClr val="bg1"/>
                </a:solidFill>
                <a:latin typeface="+mj-lt"/>
                <a:ea typeface="Segoe UI" panose="020B0502040204020203" pitchFamily="34" charset="0"/>
                <a:cs typeface="Source Sans Pro"/>
              </a:rPr>
              <a:t>Consumer</a:t>
            </a:r>
            <a:endParaRPr lang="en-AU" sz="1600" b="1" dirty="0">
              <a:solidFill>
                <a:schemeClr val="bg1"/>
              </a:solidFill>
              <a:latin typeface="+mj-lt"/>
              <a:ea typeface="Segoe UI" panose="020B0502040204020203" pitchFamily="34" charset="0"/>
              <a:cs typeface="Source Sans Pro"/>
            </a:endParaRPr>
          </a:p>
        </p:txBody>
      </p:sp>
      <p:sp>
        <p:nvSpPr>
          <p:cNvPr id="13" name="Rectangle 12"/>
          <p:cNvSpPr/>
          <p:nvPr/>
        </p:nvSpPr>
        <p:spPr>
          <a:xfrm>
            <a:off x="2569213" y="1385409"/>
            <a:ext cx="4200631" cy="200258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14" name="Text Placeholder 32"/>
          <p:cNvSpPr txBox="1">
            <a:spLocks/>
          </p:cNvSpPr>
          <p:nvPr/>
        </p:nvSpPr>
        <p:spPr>
          <a:xfrm>
            <a:off x="2890311" y="1697983"/>
            <a:ext cx="3558432" cy="1165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mj-lt"/>
                <a:cs typeface="Source Sans Pro"/>
              </a:rPr>
              <a:t>The confidence Consumers have in the function, reliability, safety,  security, and authenticity of the domain name system. This includes (</a:t>
            </a:r>
            <a:r>
              <a:rPr lang="en-US" sz="1200" dirty="0" err="1">
                <a:solidFill>
                  <a:prstClr val="white"/>
                </a:solidFill>
                <a:latin typeface="+mj-lt"/>
                <a:cs typeface="Source Sans Pro"/>
              </a:rPr>
              <a:t>i</a:t>
            </a:r>
            <a:r>
              <a:rPr lang="en-US" sz="1200" dirty="0">
                <a:solidFill>
                  <a:prstClr val="white"/>
                </a:solidFill>
                <a:latin typeface="+mj-lt"/>
                <a:cs typeface="Source Sans Pro"/>
              </a:rPr>
              <a:t>) trust in the consistency of name resolution; (ii) confidence by Internet users that they can safely navigate to a domain name to find and safely use the site they intend to reach; (iii) confidence that a TLD registry operator is fulfilling the Registry’s stated purpose; and (iv) confidence by a Registrant in a domain’s registration process and life cycle.</a:t>
            </a:r>
            <a:endParaRPr lang="id-ID" sz="1200" dirty="0">
              <a:solidFill>
                <a:prstClr val="white"/>
              </a:solidFill>
              <a:latin typeface="+mj-lt"/>
              <a:cs typeface="Source Sans Pro"/>
            </a:endParaRPr>
          </a:p>
        </p:txBody>
      </p:sp>
      <p:sp>
        <p:nvSpPr>
          <p:cNvPr id="15" name="Text Placeholder 33"/>
          <p:cNvSpPr txBox="1">
            <a:spLocks/>
          </p:cNvSpPr>
          <p:nvPr/>
        </p:nvSpPr>
        <p:spPr>
          <a:xfrm>
            <a:off x="2866353" y="1413626"/>
            <a:ext cx="3004749"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smtClean="0">
                <a:solidFill>
                  <a:schemeClr val="bg1"/>
                </a:solidFill>
                <a:latin typeface="+mj-lt"/>
                <a:ea typeface="Segoe UI" panose="020B0502040204020203" pitchFamily="34" charset="0"/>
                <a:cs typeface="Source Sans Pro"/>
              </a:rPr>
              <a:t>Consumer Trust</a:t>
            </a:r>
            <a:endParaRPr lang="en-AU" sz="1600" b="1" dirty="0">
              <a:solidFill>
                <a:schemeClr val="bg1"/>
              </a:solidFill>
              <a:latin typeface="+mj-lt"/>
              <a:ea typeface="Segoe UI" panose="020B0502040204020203" pitchFamily="34" charset="0"/>
              <a:cs typeface="Source Sans Pro"/>
            </a:endParaRPr>
          </a:p>
        </p:txBody>
      </p:sp>
      <p:sp>
        <p:nvSpPr>
          <p:cNvPr id="16" name="Rectangle 15"/>
          <p:cNvSpPr/>
          <p:nvPr/>
        </p:nvSpPr>
        <p:spPr>
          <a:xfrm flipH="1">
            <a:off x="4994413" y="3385017"/>
            <a:ext cx="3980085" cy="236092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17" name="Text Placeholder 32"/>
          <p:cNvSpPr txBox="1">
            <a:spLocks/>
          </p:cNvSpPr>
          <p:nvPr/>
        </p:nvSpPr>
        <p:spPr>
          <a:xfrm>
            <a:off x="5186497" y="3737905"/>
            <a:ext cx="3910723" cy="1389387"/>
          </a:xfrm>
          <a:prstGeom prst="rect">
            <a:avLst/>
          </a:prstGeom>
          <a:noFill/>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Source Sans Pro"/>
                <a:cs typeface="Source Sans Pro"/>
              </a:rPr>
              <a:t>For the purpose of this review, the CCTRT shall consider the competitive effects, costs, and benefits of the introduction of new </a:t>
            </a:r>
            <a:r>
              <a:rPr lang="en-US" sz="1200" dirty="0" err="1">
                <a:solidFill>
                  <a:prstClr val="white"/>
                </a:solidFill>
                <a:latin typeface="Source Sans Pro"/>
                <a:cs typeface="Source Sans Pro"/>
              </a:rPr>
              <a:t>gTLDs</a:t>
            </a:r>
            <a:r>
              <a:rPr lang="en-US" sz="1200" dirty="0">
                <a:solidFill>
                  <a:prstClr val="white"/>
                </a:solidFill>
                <a:latin typeface="Source Sans Pro"/>
                <a:cs typeface="Source Sans Pro"/>
              </a:rPr>
              <a:t> on the international domain name market place, which also includes legacy </a:t>
            </a:r>
            <a:r>
              <a:rPr lang="en-US" sz="1200" dirty="0" err="1">
                <a:solidFill>
                  <a:prstClr val="white"/>
                </a:solidFill>
                <a:latin typeface="Source Sans Pro"/>
                <a:cs typeface="Source Sans Pro"/>
              </a:rPr>
              <a:t>gTLDs</a:t>
            </a:r>
            <a:r>
              <a:rPr lang="en-US" sz="1200" dirty="0">
                <a:solidFill>
                  <a:prstClr val="white"/>
                </a:solidFill>
                <a:latin typeface="Source Sans Pro"/>
                <a:cs typeface="Source Sans Pro"/>
              </a:rPr>
              <a:t> and </a:t>
            </a:r>
            <a:r>
              <a:rPr lang="en-US" sz="1200" dirty="0" err="1">
                <a:solidFill>
                  <a:prstClr val="white"/>
                </a:solidFill>
                <a:latin typeface="Source Sans Pro"/>
                <a:cs typeface="Source Sans Pro"/>
              </a:rPr>
              <a:t>ccTLDs</a:t>
            </a:r>
            <a:r>
              <a:rPr lang="en-US" sz="1200" dirty="0">
                <a:solidFill>
                  <a:prstClr val="white"/>
                </a:solidFill>
                <a:latin typeface="Source Sans Pro"/>
                <a:cs typeface="Source Sans Pro"/>
              </a:rPr>
              <a:t>. Furthermore, the team may explore the impact of the new </a:t>
            </a:r>
            <a:r>
              <a:rPr lang="en-US" sz="1200" dirty="0" err="1">
                <a:solidFill>
                  <a:prstClr val="white"/>
                </a:solidFill>
                <a:latin typeface="Source Sans Pro"/>
                <a:cs typeface="Source Sans Pro"/>
              </a:rPr>
              <a:t>gTLD</a:t>
            </a:r>
            <a:r>
              <a:rPr lang="en-US" sz="1200" dirty="0">
                <a:solidFill>
                  <a:prstClr val="white"/>
                </a:solidFill>
                <a:latin typeface="Source Sans Pro"/>
                <a:cs typeface="Source Sans Pro"/>
              </a:rPr>
              <a:t> program on the broader “internet identity” (social media, WIX, etc.) market. However, competitive dynamics in the domain name ecosystem unrelated to the introduction of new </a:t>
            </a:r>
            <a:r>
              <a:rPr lang="en-US" sz="1200" dirty="0" err="1">
                <a:solidFill>
                  <a:prstClr val="white"/>
                </a:solidFill>
                <a:latin typeface="Source Sans Pro"/>
                <a:cs typeface="Source Sans Pro"/>
              </a:rPr>
              <a:t>gTLDs</a:t>
            </a:r>
            <a:r>
              <a:rPr lang="en-US" sz="1200" dirty="0">
                <a:solidFill>
                  <a:prstClr val="white"/>
                </a:solidFill>
                <a:latin typeface="Source Sans Pro"/>
                <a:cs typeface="Source Sans Pro"/>
              </a:rPr>
              <a:t> are not in the scope of this review. The review team may break down the overall market by sector or region for its review and recommendations.</a:t>
            </a:r>
            <a:endParaRPr lang="id-ID" sz="1200" dirty="0">
              <a:solidFill>
                <a:prstClr val="white"/>
              </a:solidFill>
              <a:latin typeface="Source Sans Pro"/>
              <a:cs typeface="Source Sans Pro"/>
            </a:endParaRPr>
          </a:p>
        </p:txBody>
      </p:sp>
      <p:sp>
        <p:nvSpPr>
          <p:cNvPr id="18" name="Text Placeholder 33"/>
          <p:cNvSpPr txBox="1">
            <a:spLocks/>
          </p:cNvSpPr>
          <p:nvPr/>
        </p:nvSpPr>
        <p:spPr>
          <a:xfrm>
            <a:off x="5196991" y="3494348"/>
            <a:ext cx="3004749" cy="442051"/>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smtClean="0">
                <a:solidFill>
                  <a:schemeClr val="bg1"/>
                </a:solidFill>
                <a:latin typeface="+mj-lt"/>
                <a:ea typeface="Segoe UI" panose="020B0502040204020203" pitchFamily="34" charset="0"/>
                <a:cs typeface="Source Sans Pro"/>
              </a:rPr>
              <a:t>Relevant Market</a:t>
            </a:r>
            <a:endParaRPr lang="en-AU" sz="1600" b="1" dirty="0">
              <a:solidFill>
                <a:schemeClr val="bg1"/>
              </a:solidFill>
              <a:latin typeface="+mj-lt"/>
              <a:ea typeface="Segoe UI" panose="020B0502040204020203" pitchFamily="34" charset="0"/>
              <a:cs typeface="Source Sans Pro"/>
            </a:endParaRPr>
          </a:p>
        </p:txBody>
      </p:sp>
      <p:sp>
        <p:nvSpPr>
          <p:cNvPr id="21" name="Text Placeholder 33"/>
          <p:cNvSpPr txBox="1">
            <a:spLocks/>
          </p:cNvSpPr>
          <p:nvPr/>
        </p:nvSpPr>
        <p:spPr>
          <a:xfrm>
            <a:off x="2710584" y="3534305"/>
            <a:ext cx="3004749" cy="442051"/>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smtClean="0">
                <a:solidFill>
                  <a:schemeClr val="bg1"/>
                </a:solidFill>
                <a:latin typeface="+mj-lt"/>
                <a:ea typeface="Segoe UI" panose="020B0502040204020203" pitchFamily="34" charset="0"/>
                <a:cs typeface="Source Sans Pro"/>
              </a:rPr>
              <a:t>Consumer Choice</a:t>
            </a:r>
            <a:endParaRPr lang="en-AU" sz="1600" b="1" dirty="0">
              <a:solidFill>
                <a:schemeClr val="bg1"/>
              </a:solidFill>
              <a:latin typeface="+mj-lt"/>
              <a:ea typeface="Segoe UI" panose="020B0502040204020203" pitchFamily="34" charset="0"/>
              <a:cs typeface="Source Sans Pro"/>
            </a:endParaRPr>
          </a:p>
        </p:txBody>
      </p:sp>
      <p:sp>
        <p:nvSpPr>
          <p:cNvPr id="22" name="Text Placeholder 32"/>
          <p:cNvSpPr txBox="1">
            <a:spLocks/>
          </p:cNvSpPr>
          <p:nvPr/>
        </p:nvSpPr>
        <p:spPr>
          <a:xfrm>
            <a:off x="2732959" y="3890786"/>
            <a:ext cx="2023481" cy="1361335"/>
          </a:xfrm>
          <a:prstGeom prst="rect">
            <a:avLst/>
          </a:prstGeom>
          <a:noFill/>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mj-lt"/>
                <a:cs typeface="Source Sans Pro"/>
              </a:rPr>
              <a:t>The range of meaningful options arising from new entrants and innovations over incumbent offerings available to Consumers for domain names (including in their preferred languages and scripts.)</a:t>
            </a:r>
            <a:endParaRPr lang="id-ID" sz="1200" dirty="0">
              <a:solidFill>
                <a:prstClr val="white"/>
              </a:solidFill>
              <a:latin typeface="+mj-lt"/>
              <a:cs typeface="Source Sans Pro"/>
            </a:endParaRPr>
          </a:p>
        </p:txBody>
      </p:sp>
      <p:sp>
        <p:nvSpPr>
          <p:cNvPr id="23" name="Text Placeholder 33"/>
          <p:cNvSpPr txBox="1">
            <a:spLocks/>
          </p:cNvSpPr>
          <p:nvPr/>
        </p:nvSpPr>
        <p:spPr>
          <a:xfrm>
            <a:off x="6934200" y="1457352"/>
            <a:ext cx="3004749"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smtClean="0">
                <a:solidFill>
                  <a:schemeClr val="bg1"/>
                </a:solidFill>
                <a:latin typeface="+mj-lt"/>
                <a:ea typeface="Segoe UI" panose="020B0502040204020203" pitchFamily="34" charset="0"/>
                <a:cs typeface="Source Sans Pro"/>
              </a:rPr>
              <a:t>Competition</a:t>
            </a:r>
            <a:endParaRPr lang="en-AU" sz="1600" b="1" dirty="0">
              <a:solidFill>
                <a:schemeClr val="bg1"/>
              </a:solidFill>
              <a:latin typeface="+mj-lt"/>
              <a:ea typeface="Segoe UI" panose="020B0502040204020203" pitchFamily="34" charset="0"/>
              <a:cs typeface="Source Sans Pro"/>
            </a:endParaRPr>
          </a:p>
        </p:txBody>
      </p:sp>
      <p:sp>
        <p:nvSpPr>
          <p:cNvPr id="24" name="Text Placeholder 32"/>
          <p:cNvSpPr txBox="1">
            <a:spLocks/>
          </p:cNvSpPr>
          <p:nvPr/>
        </p:nvSpPr>
        <p:spPr>
          <a:xfrm>
            <a:off x="6951018" y="1766798"/>
            <a:ext cx="2023481" cy="1361335"/>
          </a:xfrm>
          <a:prstGeom prst="rect">
            <a:avLst/>
          </a:prstGeom>
          <a:noFill/>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mj-lt"/>
                <a:cs typeface="Source Sans Pro"/>
              </a:rPr>
              <a:t>The range of meaningful options arising from new entrants and innovations over incumbent offerings available to Consumers for domain names (including in their preferred languages and scripts.)</a:t>
            </a:r>
            <a:endParaRPr lang="id-ID" sz="1200" dirty="0">
              <a:solidFill>
                <a:prstClr val="white"/>
              </a:solidFill>
              <a:latin typeface="+mj-lt"/>
              <a:cs typeface="Source Sans Pro"/>
            </a:endParaRPr>
          </a:p>
        </p:txBody>
      </p:sp>
    </p:spTree>
    <p:extLst>
      <p:ext uri="{BB962C8B-B14F-4D97-AF65-F5344CB8AC3E}">
        <p14:creationId xmlns:p14="http://schemas.microsoft.com/office/powerpoint/2010/main" val="13228926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63"/>
          <p:cNvSpPr txBox="1">
            <a:spLocks/>
          </p:cNvSpPr>
          <p:nvPr/>
        </p:nvSpPr>
        <p:spPr>
          <a:xfrm>
            <a:off x="523374" y="465893"/>
            <a:ext cx="7886700" cy="677108"/>
          </a:xfrm>
          <a:prstGeom prst="rect">
            <a:avLst/>
          </a:prstGeom>
        </p:spPr>
        <p:txBody>
          <a:bodyPr vert="horz" wrap="square" lIns="0" tIns="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pPr>
            <a:r>
              <a:rPr lang="en-US" dirty="0" smtClean="0"/>
              <a:t>Modus Operandi</a:t>
            </a:r>
            <a:endParaRPr lang="en-US" spc="-15" dirty="0"/>
          </a:p>
        </p:txBody>
      </p:sp>
      <p:sp>
        <p:nvSpPr>
          <p:cNvPr id="4" name="object 68"/>
          <p:cNvSpPr/>
          <p:nvPr/>
        </p:nvSpPr>
        <p:spPr>
          <a:xfrm>
            <a:off x="351924" y="1394326"/>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sp>
        <p:nvSpPr>
          <p:cNvPr id="5" name="TextBox 4"/>
          <p:cNvSpPr txBox="1"/>
          <p:nvPr/>
        </p:nvSpPr>
        <p:spPr>
          <a:xfrm>
            <a:off x="437526" y="2133600"/>
            <a:ext cx="8058396" cy="252376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buFont typeface="Courier New" charset="0"/>
              <a:buChar char="o"/>
            </a:pPr>
            <a:r>
              <a:rPr lang="en-US" sz="2400" i="1" dirty="0" smtClean="0">
                <a:latin typeface="+mj-lt"/>
              </a:rPr>
              <a:t>Transparency</a:t>
            </a:r>
          </a:p>
          <a:p>
            <a:pPr marL="285750" indent="-285750">
              <a:buFont typeface="Courier New" charset="0"/>
              <a:buChar char="o"/>
            </a:pPr>
            <a:r>
              <a:rPr lang="en-US" sz="2400" i="1" dirty="0" smtClean="0">
                <a:latin typeface="+mj-lt"/>
              </a:rPr>
              <a:t>Fact-based e.g. evaluation reports </a:t>
            </a:r>
          </a:p>
          <a:p>
            <a:pPr marL="285750" indent="-285750">
              <a:buFont typeface="Courier New" charset="0"/>
              <a:buChar char="o"/>
            </a:pPr>
            <a:r>
              <a:rPr lang="en-US" sz="2400" i="1" dirty="0" smtClean="0">
                <a:latin typeface="+mj-lt"/>
              </a:rPr>
              <a:t>Objective</a:t>
            </a:r>
          </a:p>
          <a:p>
            <a:pPr marL="285750" indent="-285750">
              <a:buFont typeface="Courier New" charset="0"/>
              <a:buChar char="o"/>
            </a:pPr>
            <a:r>
              <a:rPr lang="en-US" sz="2400" i="1" dirty="0" smtClean="0">
                <a:latin typeface="+mj-lt"/>
              </a:rPr>
              <a:t>Date collection e.g. surveys, questionnaires</a:t>
            </a:r>
          </a:p>
          <a:p>
            <a:pPr marL="285750" indent="-285750">
              <a:buFont typeface="Courier New" charset="0"/>
              <a:buChar char="o"/>
            </a:pPr>
            <a:r>
              <a:rPr lang="en-US" sz="2400" i="1" dirty="0" smtClean="0">
                <a:latin typeface="+mj-lt"/>
              </a:rPr>
              <a:t>Indicators/metrics</a:t>
            </a:r>
          </a:p>
          <a:p>
            <a:pPr marL="285750" indent="-285750">
              <a:buFont typeface="Courier New" charset="0"/>
              <a:buChar char="o"/>
            </a:pPr>
            <a:r>
              <a:rPr lang="en-US" sz="2400" i="1" dirty="0"/>
              <a:t>Community consultations</a:t>
            </a:r>
          </a:p>
          <a:p>
            <a:pPr marL="285750" indent="-285750">
              <a:buFont typeface="Courier New" charset="0"/>
              <a:buChar char="o"/>
            </a:pPr>
            <a:endParaRPr lang="en-US" sz="1400" i="1" dirty="0">
              <a:latin typeface="+mj-lt"/>
            </a:endParaRPr>
          </a:p>
        </p:txBody>
      </p:sp>
      <p:pic>
        <p:nvPicPr>
          <p:cNvPr id="6" name="Picture 5" descr="0049-folder-open.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62800" y="3122434"/>
            <a:ext cx="660400" cy="546100"/>
          </a:xfrm>
          <a:prstGeom prst="rect">
            <a:avLst/>
          </a:prstGeom>
        </p:spPr>
      </p:pic>
    </p:spTree>
    <p:extLst>
      <p:ext uri="{BB962C8B-B14F-4D97-AF65-F5344CB8AC3E}">
        <p14:creationId xmlns:p14="http://schemas.microsoft.com/office/powerpoint/2010/main" val="14380452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63"/>
          <p:cNvSpPr txBox="1">
            <a:spLocks noGrp="1"/>
          </p:cNvSpPr>
          <p:nvPr>
            <p:ph type="title"/>
          </p:nvPr>
        </p:nvSpPr>
        <p:spPr>
          <a:xfrm>
            <a:off x="523374" y="465893"/>
            <a:ext cx="7886700" cy="677108"/>
          </a:xfrm>
          <a:prstGeom prst="rect">
            <a:avLst/>
          </a:prstGeom>
        </p:spPr>
        <p:txBody>
          <a:bodyPr vert="horz" wrap="square" lIns="0" tIns="0" rIns="0" bIns="0" rtlCol="0">
            <a:spAutoFit/>
          </a:bodyPr>
          <a:lstStyle/>
          <a:p>
            <a:pPr marL="12700">
              <a:lnSpc>
                <a:spcPct val="100000"/>
              </a:lnSpc>
            </a:pPr>
            <a:r>
              <a:rPr lang="en-US" dirty="0" smtClean="0"/>
              <a:t>Competition &amp; Consumer Choice</a:t>
            </a:r>
            <a:endParaRPr spc="-15" dirty="0"/>
          </a:p>
        </p:txBody>
      </p:sp>
      <p:sp>
        <p:nvSpPr>
          <p:cNvPr id="14" name="object 68"/>
          <p:cNvSpPr/>
          <p:nvPr/>
        </p:nvSpPr>
        <p:spPr>
          <a:xfrm>
            <a:off x="351924" y="1394326"/>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graphicFrame>
        <p:nvGraphicFramePr>
          <p:cNvPr id="3" name="Diagram 2"/>
          <p:cNvGraphicFramePr/>
          <p:nvPr>
            <p:extLst>
              <p:ext uri="{D42A27DB-BD31-4B8C-83A1-F6EECF244321}">
                <p14:modId xmlns:p14="http://schemas.microsoft.com/office/powerpoint/2010/main" val="189677389"/>
              </p:ext>
            </p:extLst>
          </p:nvPr>
        </p:nvGraphicFramePr>
        <p:xfrm>
          <a:off x="657726" y="1681747"/>
          <a:ext cx="7010400" cy="44503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768106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63"/>
          <p:cNvSpPr txBox="1">
            <a:spLocks noGrp="1"/>
          </p:cNvSpPr>
          <p:nvPr>
            <p:ph type="title"/>
          </p:nvPr>
        </p:nvSpPr>
        <p:spPr>
          <a:xfrm>
            <a:off x="523374" y="465893"/>
            <a:ext cx="7886700" cy="677108"/>
          </a:xfrm>
          <a:prstGeom prst="rect">
            <a:avLst/>
          </a:prstGeom>
        </p:spPr>
        <p:txBody>
          <a:bodyPr vert="horz" wrap="square" lIns="0" tIns="0" rIns="0" bIns="0" rtlCol="0">
            <a:spAutoFit/>
          </a:bodyPr>
          <a:lstStyle/>
          <a:p>
            <a:pPr marL="12700">
              <a:lnSpc>
                <a:spcPct val="100000"/>
              </a:lnSpc>
            </a:pPr>
            <a:r>
              <a:rPr lang="en-US" dirty="0" smtClean="0"/>
              <a:t>Safeguards &amp; Trust</a:t>
            </a:r>
            <a:endParaRPr spc="-15" dirty="0"/>
          </a:p>
        </p:txBody>
      </p:sp>
      <p:sp>
        <p:nvSpPr>
          <p:cNvPr id="14" name="object 68"/>
          <p:cNvSpPr/>
          <p:nvPr/>
        </p:nvSpPr>
        <p:spPr>
          <a:xfrm>
            <a:off x="351924" y="1394326"/>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graphicFrame>
        <p:nvGraphicFramePr>
          <p:cNvPr id="3" name="Diagram 2"/>
          <p:cNvGraphicFramePr/>
          <p:nvPr>
            <p:extLst>
              <p:ext uri="{D42A27DB-BD31-4B8C-83A1-F6EECF244321}">
                <p14:modId xmlns:p14="http://schemas.microsoft.com/office/powerpoint/2010/main" val="1136537555"/>
              </p:ext>
            </p:extLst>
          </p:nvPr>
        </p:nvGraphicFramePr>
        <p:xfrm>
          <a:off x="597568" y="1609557"/>
          <a:ext cx="7010400" cy="44503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8800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63"/>
          <p:cNvSpPr txBox="1">
            <a:spLocks noGrp="1"/>
          </p:cNvSpPr>
          <p:nvPr>
            <p:ph type="title"/>
          </p:nvPr>
        </p:nvSpPr>
        <p:spPr>
          <a:xfrm>
            <a:off x="523374" y="465893"/>
            <a:ext cx="7886700" cy="677108"/>
          </a:xfrm>
          <a:prstGeom prst="rect">
            <a:avLst/>
          </a:prstGeom>
        </p:spPr>
        <p:txBody>
          <a:bodyPr vert="horz" wrap="square" lIns="0" tIns="0" rIns="0" bIns="0" rtlCol="0">
            <a:spAutoFit/>
          </a:bodyPr>
          <a:lstStyle/>
          <a:p>
            <a:pPr marL="12700">
              <a:lnSpc>
                <a:spcPct val="100000"/>
              </a:lnSpc>
            </a:pPr>
            <a:r>
              <a:rPr lang="en-US" dirty="0" smtClean="0"/>
              <a:t>Application &amp; Evaluation Process</a:t>
            </a:r>
            <a:endParaRPr spc="-15" dirty="0"/>
          </a:p>
        </p:txBody>
      </p:sp>
      <p:sp>
        <p:nvSpPr>
          <p:cNvPr id="14" name="object 68"/>
          <p:cNvSpPr/>
          <p:nvPr/>
        </p:nvSpPr>
        <p:spPr>
          <a:xfrm>
            <a:off x="351924" y="1394326"/>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graphicFrame>
        <p:nvGraphicFramePr>
          <p:cNvPr id="3" name="Diagram 2"/>
          <p:cNvGraphicFramePr/>
          <p:nvPr>
            <p:extLst>
              <p:ext uri="{D42A27DB-BD31-4B8C-83A1-F6EECF244321}">
                <p14:modId xmlns:p14="http://schemas.microsoft.com/office/powerpoint/2010/main" val="1349602529"/>
              </p:ext>
            </p:extLst>
          </p:nvPr>
        </p:nvGraphicFramePr>
        <p:xfrm>
          <a:off x="523374" y="1645652"/>
          <a:ext cx="7162800" cy="44503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32710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63"/>
          <p:cNvSpPr txBox="1">
            <a:spLocks/>
          </p:cNvSpPr>
          <p:nvPr/>
        </p:nvSpPr>
        <p:spPr>
          <a:xfrm>
            <a:off x="523374" y="465893"/>
            <a:ext cx="7886700" cy="677108"/>
          </a:xfrm>
          <a:prstGeom prst="rect">
            <a:avLst/>
          </a:prstGeom>
        </p:spPr>
        <p:txBody>
          <a:bodyPr vert="horz" wrap="square" lIns="0" tIns="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pPr>
            <a:r>
              <a:rPr lang="en-US" dirty="0" smtClean="0"/>
              <a:t>Survey</a:t>
            </a:r>
            <a:endParaRPr lang="en-US" spc="-15" dirty="0"/>
          </a:p>
        </p:txBody>
      </p:sp>
      <p:sp>
        <p:nvSpPr>
          <p:cNvPr id="4" name="object 68"/>
          <p:cNvSpPr/>
          <p:nvPr/>
        </p:nvSpPr>
        <p:spPr>
          <a:xfrm>
            <a:off x="351924" y="1394326"/>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sp>
        <p:nvSpPr>
          <p:cNvPr id="5" name="TextBox 4"/>
          <p:cNvSpPr txBox="1"/>
          <p:nvPr/>
        </p:nvSpPr>
        <p:spPr>
          <a:xfrm>
            <a:off x="199524" y="2838375"/>
            <a:ext cx="8534400"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Courier New" charset="0"/>
              <a:buNone/>
              <a:tabLst/>
              <a:defRPr/>
            </a:pPr>
            <a:r>
              <a:rPr lang="en-US" sz="2400" i="1" dirty="0" smtClean="0">
                <a:latin typeface="+mj-lt"/>
              </a:rPr>
              <a:t>	A CCT </a:t>
            </a:r>
            <a:r>
              <a:rPr lang="en-US" sz="2400" i="1" dirty="0" err="1" smtClean="0">
                <a:latin typeface="+mj-lt"/>
              </a:rPr>
              <a:t>Subteam</a:t>
            </a:r>
            <a:r>
              <a:rPr lang="en-US" sz="2400" i="1" dirty="0" smtClean="0">
                <a:latin typeface="+mj-lt"/>
              </a:rPr>
              <a:t> is providing focused input to Nielsen in building a global survey of Internet users and domain name registrants. </a:t>
            </a:r>
            <a:endParaRPr lang="en-US" sz="2400" i="1" dirty="0">
              <a:latin typeface="+mj-lt"/>
            </a:endParaRPr>
          </a:p>
        </p:txBody>
      </p:sp>
      <p:pic>
        <p:nvPicPr>
          <p:cNvPr id="7" name="Picture 6" descr="0112-bubbles3.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543800" y="4191000"/>
            <a:ext cx="736600" cy="673100"/>
          </a:xfrm>
          <a:prstGeom prst="rect">
            <a:avLst/>
          </a:prstGeom>
        </p:spPr>
      </p:pic>
      <p:pic>
        <p:nvPicPr>
          <p:cNvPr id="8" name="Picture 7" descr="0207-eye.eps"/>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93174" y="1727200"/>
            <a:ext cx="660400" cy="406400"/>
          </a:xfrm>
          <a:prstGeom prst="rect">
            <a:avLst/>
          </a:prstGeom>
        </p:spPr>
      </p:pic>
    </p:spTree>
    <p:extLst>
      <p:ext uri="{BB962C8B-B14F-4D97-AF65-F5344CB8AC3E}">
        <p14:creationId xmlns:p14="http://schemas.microsoft.com/office/powerpoint/2010/main" val="940613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2834" y="2133600"/>
            <a:ext cx="8434374" cy="4493538"/>
          </a:xfrm>
          <a:prstGeom prst="rect">
            <a:avLst/>
          </a:prstGeom>
          <a:noFill/>
        </p:spPr>
        <p:txBody>
          <a:bodyPr wrap="square" rtlCol="0">
            <a:spAutoFit/>
          </a:bodyPr>
          <a:lstStyle/>
          <a:p>
            <a:pPr marL="457200" indent="-457200">
              <a:buFont typeface="Wingdings" charset="2"/>
              <a:buChar char="Ø"/>
            </a:pPr>
            <a:r>
              <a:rPr lang="en-US" sz="2600" b="1" dirty="0" smtClean="0">
                <a:cs typeface="Source Sans Pro"/>
              </a:rPr>
              <a:t>March 2016</a:t>
            </a:r>
            <a:r>
              <a:rPr lang="en-US" sz="2600" dirty="0" smtClean="0">
                <a:cs typeface="Source Sans Pro"/>
              </a:rPr>
              <a:t>: Determine issue areas</a:t>
            </a:r>
          </a:p>
          <a:p>
            <a:pPr marL="457200" indent="-457200">
              <a:buFont typeface="Wingdings" charset="2"/>
              <a:buChar char="Ø"/>
            </a:pPr>
            <a:r>
              <a:rPr lang="en-US" sz="2600" b="1" dirty="0" smtClean="0">
                <a:cs typeface="Source Sans Pro"/>
              </a:rPr>
              <a:t>Q2-Q3 2016</a:t>
            </a:r>
            <a:r>
              <a:rPr lang="en-US" sz="2600" dirty="0" smtClean="0">
                <a:cs typeface="Source Sans Pro"/>
              </a:rPr>
              <a:t>: Request additional data sets</a:t>
            </a:r>
          </a:p>
          <a:p>
            <a:pPr marL="457200" indent="-457200">
              <a:buFont typeface="Wingdings" charset="2"/>
              <a:buChar char="Ø"/>
            </a:pPr>
            <a:r>
              <a:rPr lang="en-US" sz="2600" b="1" dirty="0" smtClean="0">
                <a:cs typeface="Source Sans Pro"/>
              </a:rPr>
              <a:t>May 2016: </a:t>
            </a:r>
            <a:r>
              <a:rPr lang="en-US" sz="2600" dirty="0" smtClean="0">
                <a:cs typeface="Source Sans Pro"/>
              </a:rPr>
              <a:t>Phase 2 consumer survey results published</a:t>
            </a:r>
          </a:p>
          <a:p>
            <a:pPr marL="457200" indent="-457200">
              <a:buFont typeface="Wingdings" charset="2"/>
              <a:buChar char="Ø"/>
            </a:pPr>
            <a:r>
              <a:rPr lang="en-US" sz="2600" b="1" dirty="0" smtClean="0">
                <a:cs typeface="Source Sans Pro"/>
              </a:rPr>
              <a:t>June 2016:</a:t>
            </a:r>
            <a:r>
              <a:rPr lang="en-US" sz="2600" dirty="0" smtClean="0">
                <a:cs typeface="Source Sans Pro"/>
              </a:rPr>
              <a:t> Phase 2 economic study results published</a:t>
            </a:r>
          </a:p>
          <a:p>
            <a:pPr marL="457200" indent="-457200">
              <a:buFont typeface="Wingdings" charset="2"/>
              <a:buChar char="Ø"/>
            </a:pPr>
            <a:r>
              <a:rPr lang="en-US" sz="2600" b="1" dirty="0" smtClean="0">
                <a:cs typeface="Source Sans Pro"/>
              </a:rPr>
              <a:t>Q2 2016: </a:t>
            </a:r>
            <a:r>
              <a:rPr lang="en-US" sz="2600" dirty="0" smtClean="0">
                <a:cs typeface="Source Sans Pro"/>
              </a:rPr>
              <a:t>Interim recommendations issued</a:t>
            </a:r>
          </a:p>
          <a:p>
            <a:pPr marL="457200" indent="-457200">
              <a:buFont typeface="Wingdings" charset="2"/>
              <a:buChar char="Ø"/>
            </a:pPr>
            <a:r>
              <a:rPr lang="en-US" sz="2600" b="1" dirty="0" smtClean="0">
                <a:cs typeface="Source Sans Pro"/>
              </a:rPr>
              <a:t>Q3 2016: </a:t>
            </a:r>
            <a:r>
              <a:rPr lang="en-US" sz="2600" dirty="0" smtClean="0">
                <a:cs typeface="Source Sans Pro"/>
              </a:rPr>
              <a:t>Issue findings</a:t>
            </a:r>
          </a:p>
          <a:p>
            <a:pPr marL="457200" indent="-457200">
              <a:buFont typeface="Wingdings" charset="2"/>
              <a:buChar char="Ø"/>
            </a:pPr>
            <a:r>
              <a:rPr lang="en-US" sz="2600" b="1" dirty="0" smtClean="0">
                <a:cs typeface="Source Sans Pro"/>
              </a:rPr>
              <a:t>Dec. 2016: </a:t>
            </a:r>
            <a:r>
              <a:rPr lang="en-US" sz="2600" dirty="0" smtClean="0">
                <a:cs typeface="Source Sans Pro"/>
              </a:rPr>
              <a:t>Draft report published for public comment</a:t>
            </a:r>
          </a:p>
          <a:p>
            <a:pPr marL="457200" indent="-457200">
              <a:buFont typeface="Wingdings" charset="2"/>
              <a:buChar char="Ø"/>
            </a:pPr>
            <a:r>
              <a:rPr lang="en-US" sz="2600" b="1" dirty="0" smtClean="0">
                <a:cs typeface="Source Sans Pro"/>
              </a:rPr>
              <a:t>Dec. 2016-Jan. 2017: </a:t>
            </a:r>
            <a:r>
              <a:rPr lang="en-US" sz="2600" dirty="0" smtClean="0">
                <a:cs typeface="Source Sans Pro"/>
              </a:rPr>
              <a:t>Public comment period</a:t>
            </a:r>
          </a:p>
          <a:p>
            <a:pPr marL="457200" indent="-457200">
              <a:buFont typeface="Wingdings" charset="2"/>
              <a:buChar char="Ø"/>
            </a:pPr>
            <a:r>
              <a:rPr lang="en-US" sz="2600" b="1" dirty="0" smtClean="0">
                <a:cs typeface="Source Sans Pro"/>
              </a:rPr>
              <a:t>April 2017: </a:t>
            </a:r>
            <a:r>
              <a:rPr lang="en-US" sz="2600" dirty="0" smtClean="0">
                <a:cs typeface="Source Sans Pro"/>
              </a:rPr>
              <a:t>Deliver final report and recommendations to ICANN Board</a:t>
            </a:r>
          </a:p>
          <a:p>
            <a:pPr marL="285750" indent="-285750">
              <a:buFont typeface="Courier New" panose="02070309020205020404" pitchFamily="49" charset="0"/>
              <a:buChar char="o"/>
            </a:pPr>
            <a:endParaRPr lang="en-US" sz="2600" dirty="0" smtClean="0">
              <a:latin typeface="Source Sans Pro"/>
              <a:cs typeface="Source Sans Pro"/>
            </a:endParaRPr>
          </a:p>
        </p:txBody>
      </p:sp>
      <p:sp>
        <p:nvSpPr>
          <p:cNvPr id="4" name="object 63"/>
          <p:cNvSpPr txBox="1">
            <a:spLocks noGrp="1"/>
          </p:cNvSpPr>
          <p:nvPr>
            <p:ph type="title"/>
          </p:nvPr>
        </p:nvSpPr>
        <p:spPr>
          <a:xfrm>
            <a:off x="636671" y="584537"/>
            <a:ext cx="7886700" cy="677108"/>
          </a:xfrm>
          <a:prstGeom prst="rect">
            <a:avLst/>
          </a:prstGeom>
        </p:spPr>
        <p:txBody>
          <a:bodyPr vert="horz" wrap="square" lIns="0" tIns="0" rIns="0" bIns="0" rtlCol="0">
            <a:spAutoFit/>
          </a:bodyPr>
          <a:lstStyle/>
          <a:p>
            <a:pPr marL="12700">
              <a:lnSpc>
                <a:spcPct val="100000"/>
              </a:lnSpc>
            </a:pPr>
            <a:r>
              <a:rPr lang="en-US" dirty="0" smtClean="0"/>
              <a:t>Timeline</a:t>
            </a:r>
            <a:endParaRPr spc="-15" dirty="0"/>
          </a:p>
        </p:txBody>
      </p:sp>
      <p:sp>
        <p:nvSpPr>
          <p:cNvPr id="5" name="object 68"/>
          <p:cNvSpPr/>
          <p:nvPr/>
        </p:nvSpPr>
        <p:spPr>
          <a:xfrm>
            <a:off x="567608" y="1524000"/>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pic>
        <p:nvPicPr>
          <p:cNvPr id="6" name="Picture 5" descr="0081-alarm.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620000" y="1957136"/>
            <a:ext cx="571500" cy="673100"/>
          </a:xfrm>
          <a:prstGeom prst="rect">
            <a:avLst/>
          </a:prstGeom>
        </p:spPr>
      </p:pic>
      <p:sp>
        <p:nvSpPr>
          <p:cNvPr id="7" name="TextBox 6"/>
          <p:cNvSpPr txBox="1"/>
          <p:nvPr/>
        </p:nvSpPr>
        <p:spPr>
          <a:xfrm>
            <a:off x="3984576" y="5943600"/>
            <a:ext cx="48006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i="1" dirty="0" smtClean="0">
                <a:latin typeface="+mj-lt"/>
              </a:rPr>
              <a:t>Next face-to-face meeting: 6-7 June </a:t>
            </a:r>
            <a:endParaRPr lang="en-US" i="1" dirty="0">
              <a:latin typeface="+mj-lt"/>
            </a:endParaRPr>
          </a:p>
        </p:txBody>
      </p:sp>
      <p:pic>
        <p:nvPicPr>
          <p:cNvPr id="8" name="Picture 7" descr="0114-user.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191000" y="5988489"/>
            <a:ext cx="292555" cy="279553"/>
          </a:xfrm>
          <a:prstGeom prst="rect">
            <a:avLst/>
          </a:prstGeom>
        </p:spPr>
      </p:pic>
    </p:spTree>
    <p:extLst>
      <p:ext uri="{BB962C8B-B14F-4D97-AF65-F5344CB8AC3E}">
        <p14:creationId xmlns:p14="http://schemas.microsoft.com/office/powerpoint/2010/main" val="155253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endParaRPr lang="en-US" b="1" dirty="0" smtClean="0">
              <a:latin typeface="Source Sans Pro"/>
              <a:cs typeface="Source Sans Pro"/>
            </a:endParaRPr>
          </a:p>
          <a:p>
            <a:r>
              <a:rPr lang="en-US" b="1" dirty="0" smtClean="0">
                <a:latin typeface="+mn-lt"/>
                <a:cs typeface="Source Sans Pro"/>
              </a:rPr>
              <a:t>What is a Review? </a:t>
            </a:r>
          </a:p>
        </p:txBody>
      </p:sp>
    </p:spTree>
    <p:extLst>
      <p:ext uri="{BB962C8B-B14F-4D97-AF65-F5344CB8AC3E}">
        <p14:creationId xmlns:p14="http://schemas.microsoft.com/office/powerpoint/2010/main" val="10669319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457446" y="1539121"/>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pic>
        <p:nvPicPr>
          <p:cNvPr id="4" name="Picture 3" descr="ICAN1517-Assets-r03-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 y="3020568"/>
            <a:ext cx="8260080" cy="3608832"/>
          </a:xfrm>
          <a:prstGeom prst="rect">
            <a:avLst/>
          </a:prstGeom>
        </p:spPr>
      </p:pic>
      <p:pic>
        <p:nvPicPr>
          <p:cNvPr id="5" name="Picture 4" descr="ICAN1517-Assets-r03-5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5365" y="5334000"/>
            <a:ext cx="3432048" cy="1371600"/>
          </a:xfrm>
          <a:prstGeom prst="rect">
            <a:avLst/>
          </a:prstGeom>
        </p:spPr>
      </p:pic>
      <p:pic>
        <p:nvPicPr>
          <p:cNvPr id="16" name="Picture 15" descr="ICAN1517-Assets-r03-5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752" y="5334000"/>
            <a:ext cx="2974848" cy="1371600"/>
          </a:xfrm>
          <a:prstGeom prst="rect">
            <a:avLst/>
          </a:prstGeom>
        </p:spPr>
      </p:pic>
      <p:pic>
        <p:nvPicPr>
          <p:cNvPr id="17" name="Picture 16" descr="ICAN1517-Assets-r03-47.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7952" y="2238540"/>
            <a:ext cx="2517648" cy="1828800"/>
          </a:xfrm>
          <a:prstGeom prst="rect">
            <a:avLst/>
          </a:prstGeom>
        </p:spPr>
      </p:pic>
      <p:pic>
        <p:nvPicPr>
          <p:cNvPr id="18" name="Picture 17" descr="ICAN1517-Assets-r03-48.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44952" y="1546280"/>
            <a:ext cx="2517648" cy="1828800"/>
          </a:xfrm>
          <a:prstGeom prst="rect">
            <a:avLst/>
          </a:prstGeom>
        </p:spPr>
      </p:pic>
      <p:pic>
        <p:nvPicPr>
          <p:cNvPr id="19" name="Picture 18" descr="ICAN1517-Assets-r03-49.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7400" y="2238540"/>
            <a:ext cx="2974848" cy="1828800"/>
          </a:xfrm>
          <a:prstGeom prst="rect">
            <a:avLst/>
          </a:prstGeom>
        </p:spPr>
      </p:pic>
      <p:sp>
        <p:nvSpPr>
          <p:cNvPr id="2" name="object 2"/>
          <p:cNvSpPr txBox="1">
            <a:spLocks noGrp="1"/>
          </p:cNvSpPr>
          <p:nvPr>
            <p:ph type="title"/>
          </p:nvPr>
        </p:nvSpPr>
        <p:spPr>
          <a:xfrm>
            <a:off x="441960" y="494076"/>
            <a:ext cx="6337294" cy="577081"/>
          </a:xfrm>
          <a:prstGeom prst="rect">
            <a:avLst/>
          </a:prstGeom>
        </p:spPr>
        <p:txBody>
          <a:bodyPr vert="horz" wrap="square" lIns="0" tIns="0" rIns="0" bIns="0" rtlCol="0">
            <a:spAutoFit/>
          </a:bodyPr>
          <a:lstStyle/>
          <a:p>
            <a:pPr marL="12700" marR="5080">
              <a:lnSpc>
                <a:spcPts val="4500"/>
              </a:lnSpc>
            </a:pPr>
            <a:r>
              <a:rPr lang="en-US" dirty="0" smtClean="0"/>
              <a:t>Interested in us? </a:t>
            </a:r>
            <a:endParaRPr spc="-20" dirty="0"/>
          </a:p>
        </p:txBody>
      </p:sp>
      <p:sp>
        <p:nvSpPr>
          <p:cNvPr id="9" name="object 9"/>
          <p:cNvSpPr txBox="1"/>
          <p:nvPr/>
        </p:nvSpPr>
        <p:spPr>
          <a:xfrm>
            <a:off x="613085" y="2496922"/>
            <a:ext cx="2115034" cy="1154162"/>
          </a:xfrm>
          <a:prstGeom prst="rect">
            <a:avLst/>
          </a:prstGeom>
        </p:spPr>
        <p:txBody>
          <a:bodyPr vert="horz" wrap="square" lIns="0" tIns="0" rIns="0" bIns="0" rtlCol="0">
            <a:spAutoFit/>
          </a:bodyPr>
          <a:lstStyle/>
          <a:p>
            <a:pPr marL="12700" marR="5080">
              <a:lnSpc>
                <a:spcPts val="1800"/>
              </a:lnSpc>
            </a:pPr>
            <a:r>
              <a:rPr lang="en-US" sz="1600" b="1" spc="-5" dirty="0" smtClean="0">
                <a:solidFill>
                  <a:srgbClr val="FFFFFF"/>
                </a:solidFill>
                <a:latin typeface="+mj-lt"/>
                <a:cs typeface="Source Sans Pro"/>
              </a:rPr>
              <a:t>Our email archives are </a:t>
            </a:r>
            <a:r>
              <a:rPr lang="en-US" sz="1600" b="1" spc="-5" dirty="0">
                <a:solidFill>
                  <a:srgbClr val="FFFFFF"/>
                </a:solidFill>
                <a:latin typeface="+mj-lt"/>
                <a:cs typeface="Source Sans Pro"/>
              </a:rPr>
              <a:t>public – see </a:t>
            </a:r>
            <a:r>
              <a:rPr lang="en-US" sz="1600" b="1" spc="-5" dirty="0">
                <a:solidFill>
                  <a:srgbClr val="FFFFFF"/>
                </a:solidFill>
                <a:latin typeface="+mj-lt"/>
                <a:cs typeface="Source Sans Pro"/>
                <a:hlinkClick r:id="rId9"/>
              </a:rPr>
              <a:t>https://</a:t>
            </a:r>
            <a:r>
              <a:rPr lang="en-US" sz="1600" b="1" spc="-5" dirty="0" smtClean="0">
                <a:solidFill>
                  <a:srgbClr val="FFFFFF"/>
                </a:solidFill>
                <a:latin typeface="+mj-lt"/>
                <a:cs typeface="Source Sans Pro"/>
                <a:hlinkClick r:id="rId9"/>
              </a:rPr>
              <a:t>community.icann.org/display/CCT/Email+Archives</a:t>
            </a:r>
            <a:r>
              <a:rPr lang="en-US" sz="1600" b="1" spc="-5" dirty="0" smtClean="0">
                <a:solidFill>
                  <a:srgbClr val="FFFFFF"/>
                </a:solidFill>
                <a:latin typeface="+mj-lt"/>
                <a:cs typeface="Source Sans Pro"/>
              </a:rPr>
              <a:t> </a:t>
            </a:r>
            <a:endParaRPr sz="1600" b="1" dirty="0">
              <a:latin typeface="+mj-lt"/>
              <a:cs typeface="Source Sans Pro"/>
            </a:endParaRPr>
          </a:p>
        </p:txBody>
      </p:sp>
      <p:sp>
        <p:nvSpPr>
          <p:cNvPr id="12" name="object 12"/>
          <p:cNvSpPr txBox="1"/>
          <p:nvPr/>
        </p:nvSpPr>
        <p:spPr>
          <a:xfrm>
            <a:off x="3380890" y="1954905"/>
            <a:ext cx="1876909" cy="692497"/>
          </a:xfrm>
          <a:prstGeom prst="rect">
            <a:avLst/>
          </a:prstGeom>
        </p:spPr>
        <p:txBody>
          <a:bodyPr vert="horz" wrap="square" lIns="0" tIns="0" rIns="0" bIns="0" rtlCol="0">
            <a:spAutoFit/>
          </a:bodyPr>
          <a:lstStyle/>
          <a:p>
            <a:pPr marL="12700" marR="5080">
              <a:lnSpc>
                <a:spcPts val="1800"/>
              </a:lnSpc>
            </a:pPr>
            <a:r>
              <a:rPr lang="en-US" sz="1600" b="1" dirty="0" smtClean="0">
                <a:solidFill>
                  <a:srgbClr val="FFFFFF"/>
                </a:solidFill>
                <a:latin typeface="+mj-lt"/>
                <a:cs typeface="Source Sans Pro"/>
              </a:rPr>
              <a:t>Follow our activities on our public wiki – </a:t>
            </a:r>
            <a:endParaRPr lang="en-US" sz="1600" b="1" dirty="0">
              <a:latin typeface="+mj-lt"/>
              <a:cs typeface="Source Sans Pro"/>
            </a:endParaRPr>
          </a:p>
          <a:p>
            <a:pPr marL="12700" marR="5080">
              <a:lnSpc>
                <a:spcPts val="1800"/>
              </a:lnSpc>
            </a:pPr>
            <a:r>
              <a:rPr lang="en-US" sz="1600" b="1" dirty="0" err="1" smtClean="0">
                <a:solidFill>
                  <a:schemeClr val="tx2"/>
                </a:solidFill>
                <a:latin typeface="+mj-lt"/>
                <a:cs typeface="Source Sans Pro"/>
              </a:rPr>
              <a:t>cct.wiki</a:t>
            </a:r>
            <a:endParaRPr sz="1600" b="1" dirty="0">
              <a:solidFill>
                <a:schemeClr val="tx2"/>
              </a:solidFill>
              <a:latin typeface="+mj-lt"/>
              <a:cs typeface="Source Sans Pro"/>
            </a:endParaRPr>
          </a:p>
        </p:txBody>
      </p:sp>
      <p:sp>
        <p:nvSpPr>
          <p:cNvPr id="14" name="object 14"/>
          <p:cNvSpPr txBox="1"/>
          <p:nvPr/>
        </p:nvSpPr>
        <p:spPr>
          <a:xfrm>
            <a:off x="6136664" y="2526263"/>
            <a:ext cx="2550382" cy="1154162"/>
          </a:xfrm>
          <a:prstGeom prst="rect">
            <a:avLst/>
          </a:prstGeom>
        </p:spPr>
        <p:txBody>
          <a:bodyPr vert="horz" wrap="square" lIns="0" tIns="0" rIns="0" bIns="0" rtlCol="0">
            <a:spAutoFit/>
          </a:bodyPr>
          <a:lstStyle/>
          <a:p>
            <a:pPr marL="12700" marR="5080">
              <a:lnSpc>
                <a:spcPts val="1800"/>
              </a:lnSpc>
            </a:pPr>
            <a:r>
              <a:rPr lang="en-US" sz="1600" b="1" spc="-5" dirty="0" smtClean="0">
                <a:solidFill>
                  <a:srgbClr val="FFFFFF"/>
                </a:solidFill>
                <a:latin typeface="+mj-lt"/>
                <a:cs typeface="Source Sans Pro"/>
              </a:rPr>
              <a:t>Listen to our calls and meetings! All public!  </a:t>
            </a:r>
            <a:r>
              <a:rPr lang="en-US" sz="1600" b="1" i="1" dirty="0" smtClean="0">
                <a:latin typeface="+mj-lt"/>
                <a:hlinkClick r:id="rId10"/>
              </a:rPr>
              <a:t>https</a:t>
            </a:r>
            <a:r>
              <a:rPr lang="en-US" sz="1600" b="1" i="1" dirty="0">
                <a:latin typeface="+mj-lt"/>
                <a:hlinkClick r:id="rId10"/>
              </a:rPr>
              <a:t>://icann.adobeconnect.com/cctreview-observers</a:t>
            </a:r>
            <a:endParaRPr lang="en-US" sz="1600" b="1" dirty="0">
              <a:latin typeface="+mj-lt"/>
            </a:endParaRPr>
          </a:p>
          <a:p>
            <a:pPr marL="12700" marR="5080">
              <a:lnSpc>
                <a:spcPts val="1800"/>
              </a:lnSpc>
            </a:pPr>
            <a:endParaRPr sz="1600" b="1" dirty="0">
              <a:latin typeface="Source Sans Pro"/>
              <a:cs typeface="Source Sans Pro"/>
            </a:endParaRPr>
          </a:p>
        </p:txBody>
      </p:sp>
      <p:sp>
        <p:nvSpPr>
          <p:cNvPr id="44" name="object 44"/>
          <p:cNvSpPr txBox="1"/>
          <p:nvPr/>
        </p:nvSpPr>
        <p:spPr>
          <a:xfrm>
            <a:off x="649180" y="5784503"/>
            <a:ext cx="2384482" cy="692497"/>
          </a:xfrm>
          <a:prstGeom prst="rect">
            <a:avLst/>
          </a:prstGeom>
        </p:spPr>
        <p:txBody>
          <a:bodyPr vert="horz" wrap="square" lIns="0" tIns="0" rIns="0" bIns="0" rtlCol="0">
            <a:spAutoFit/>
          </a:bodyPr>
          <a:lstStyle/>
          <a:p>
            <a:pPr marL="12700" marR="5080">
              <a:lnSpc>
                <a:spcPts val="1800"/>
              </a:lnSpc>
            </a:pPr>
            <a:r>
              <a:rPr lang="en-US" sz="1600" b="1" spc="-5" dirty="0" smtClean="0">
                <a:solidFill>
                  <a:srgbClr val="FFFFFF"/>
                </a:solidFill>
                <a:latin typeface="+mj-lt"/>
                <a:cs typeface="Source Sans Pro"/>
              </a:rPr>
              <a:t>Make your voice heard! </a:t>
            </a:r>
            <a:r>
              <a:rPr sz="1600" b="1" spc="-5" dirty="0" smtClean="0">
                <a:solidFill>
                  <a:srgbClr val="FFFFFF"/>
                </a:solidFill>
                <a:latin typeface="+mj-lt"/>
                <a:cs typeface="Source Sans Pro"/>
              </a:rPr>
              <a:t>Contribute </a:t>
            </a:r>
            <a:r>
              <a:rPr sz="1600" b="1" spc="-10" dirty="0">
                <a:solidFill>
                  <a:srgbClr val="FFFFFF"/>
                </a:solidFill>
                <a:latin typeface="+mj-lt"/>
                <a:cs typeface="Source Sans Pro"/>
              </a:rPr>
              <a:t>to </a:t>
            </a:r>
            <a:r>
              <a:rPr lang="en-US" sz="1600" b="1" dirty="0" smtClean="0">
                <a:solidFill>
                  <a:srgbClr val="FFFFFF"/>
                </a:solidFill>
                <a:latin typeface="+mj-lt"/>
                <a:cs typeface="Source Sans Pro"/>
              </a:rPr>
              <a:t>our future public comment periods</a:t>
            </a:r>
            <a:endParaRPr sz="1600" b="1" dirty="0">
              <a:latin typeface="+mj-lt"/>
              <a:cs typeface="Source Sans Pro"/>
            </a:endParaRPr>
          </a:p>
        </p:txBody>
      </p:sp>
      <p:sp>
        <p:nvSpPr>
          <p:cNvPr id="20" name="object 9"/>
          <p:cNvSpPr txBox="1"/>
          <p:nvPr/>
        </p:nvSpPr>
        <p:spPr>
          <a:xfrm>
            <a:off x="5661065" y="5784503"/>
            <a:ext cx="2920648" cy="692497"/>
          </a:xfrm>
          <a:prstGeom prst="rect">
            <a:avLst/>
          </a:prstGeom>
        </p:spPr>
        <p:txBody>
          <a:bodyPr vert="horz" wrap="square" lIns="0" tIns="0" rIns="0" bIns="0" rtlCol="0">
            <a:spAutoFit/>
          </a:bodyPr>
          <a:lstStyle/>
          <a:p>
            <a:pPr marL="12700" marR="5080">
              <a:lnSpc>
                <a:spcPts val="1800"/>
              </a:lnSpc>
            </a:pPr>
            <a:r>
              <a:rPr lang="en-US" sz="1600" b="1" spc="-5" dirty="0" smtClean="0">
                <a:solidFill>
                  <a:srgbClr val="FFFFFF"/>
                </a:solidFill>
                <a:latin typeface="+mj-lt"/>
                <a:cs typeface="Source Sans Pro"/>
              </a:rPr>
              <a:t>Do you have input you would </a:t>
            </a:r>
            <a:r>
              <a:rPr lang="en-US" sz="1600" b="1" spc="-5" smtClean="0">
                <a:solidFill>
                  <a:srgbClr val="FFFFFF"/>
                </a:solidFill>
                <a:latin typeface="+mj-lt"/>
                <a:cs typeface="Source Sans Pro"/>
              </a:rPr>
              <a:t>like to share now? </a:t>
            </a:r>
            <a:r>
              <a:rPr lang="en-US" sz="1600" b="1" spc="-5" dirty="0" smtClean="0">
                <a:solidFill>
                  <a:srgbClr val="FFFFFF"/>
                </a:solidFill>
                <a:latin typeface="+mj-lt"/>
                <a:cs typeface="Source Sans Pro"/>
              </a:rPr>
              <a:t>Contact us at </a:t>
            </a:r>
            <a:r>
              <a:rPr lang="en-US" sz="1600" b="1" spc="-5" dirty="0" err="1" smtClean="0">
                <a:solidFill>
                  <a:schemeClr val="tx2"/>
                </a:solidFill>
                <a:latin typeface="+mj-lt"/>
                <a:cs typeface="Source Sans Pro"/>
              </a:rPr>
              <a:t>input-to-cctrt@icann.org</a:t>
            </a:r>
            <a:endParaRPr sz="1600" b="1" dirty="0">
              <a:solidFill>
                <a:schemeClr val="tx2"/>
              </a:solidFill>
              <a:latin typeface="+mj-lt"/>
              <a:cs typeface="Source Sans Pro"/>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810000" y="202406"/>
            <a:ext cx="6256337" cy="1728788"/>
          </a:xfrm>
        </p:spPr>
        <p:txBody>
          <a:bodyPr>
            <a:normAutofit/>
          </a:bodyPr>
          <a:lstStyle/>
          <a:p>
            <a:r>
              <a:rPr lang="en-US" sz="4400" dirty="0" smtClean="0">
                <a:latin typeface="+mn-lt"/>
              </a:rPr>
              <a:t>Q&amp;A</a:t>
            </a:r>
            <a:endParaRPr lang="en-US" sz="4400" dirty="0">
              <a:latin typeface="+mn-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66800"/>
            <a:ext cx="9144000" cy="5185186"/>
          </a:xfrm>
          <a:prstGeom prst="rect">
            <a:avLst/>
          </a:prstGeom>
        </p:spPr>
      </p:pic>
    </p:spTree>
    <p:extLst>
      <p:ext uri="{BB962C8B-B14F-4D97-AF65-F5344CB8AC3E}">
        <p14:creationId xmlns:p14="http://schemas.microsoft.com/office/powerpoint/2010/main" val="780054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446" y="2420376"/>
            <a:ext cx="5245735" cy="0"/>
          </a:xfrm>
          <a:custGeom>
            <a:avLst/>
            <a:gdLst/>
            <a:ahLst/>
            <a:cxnLst/>
            <a:rect l="l" t="t" r="r" b="b"/>
            <a:pathLst>
              <a:path w="5245735">
                <a:moveTo>
                  <a:pt x="0" y="0"/>
                </a:moveTo>
                <a:lnTo>
                  <a:pt x="5245646" y="0"/>
                </a:lnTo>
              </a:path>
            </a:pathLst>
          </a:custGeom>
          <a:ln w="25400">
            <a:solidFill>
              <a:srgbClr val="DCDDDE"/>
            </a:solidFill>
          </a:ln>
        </p:spPr>
        <p:txBody>
          <a:bodyPr wrap="square" lIns="0" tIns="0" rIns="0" bIns="0" rtlCol="0"/>
          <a:lstStyle/>
          <a:p>
            <a:endParaRPr/>
          </a:p>
        </p:txBody>
      </p:sp>
      <p:sp>
        <p:nvSpPr>
          <p:cNvPr id="3" name="object 3"/>
          <p:cNvSpPr txBox="1">
            <a:spLocks noGrp="1"/>
          </p:cNvSpPr>
          <p:nvPr>
            <p:ph type="title"/>
          </p:nvPr>
        </p:nvSpPr>
        <p:spPr>
          <a:xfrm>
            <a:off x="444506" y="326938"/>
            <a:ext cx="5521866" cy="1885131"/>
          </a:xfrm>
          <a:prstGeom prst="rect">
            <a:avLst/>
          </a:prstGeom>
        </p:spPr>
        <p:txBody>
          <a:bodyPr vert="horz" wrap="square" lIns="0" tIns="0" rIns="0" bIns="0" rtlCol="0">
            <a:spAutoFit/>
          </a:bodyPr>
          <a:lstStyle/>
          <a:p>
            <a:pPr marL="12700">
              <a:lnSpc>
                <a:spcPts val="4890"/>
              </a:lnSpc>
            </a:pPr>
            <a:r>
              <a:rPr spc="5" dirty="0"/>
              <a:t>Reviews</a:t>
            </a:r>
            <a:r>
              <a:rPr spc="-80" dirty="0"/>
              <a:t> </a:t>
            </a:r>
            <a:r>
              <a:rPr dirty="0" smtClean="0"/>
              <a:t>support</a:t>
            </a:r>
            <a:r>
              <a:rPr lang="en-US" dirty="0" smtClean="0"/>
              <a:t> </a:t>
            </a:r>
            <a:r>
              <a:rPr dirty="0" smtClean="0"/>
              <a:t>a </a:t>
            </a:r>
            <a:r>
              <a:rPr spc="-15" dirty="0"/>
              <a:t>culture </a:t>
            </a:r>
            <a:r>
              <a:rPr dirty="0"/>
              <a:t>of</a:t>
            </a:r>
            <a:r>
              <a:rPr spc="-40" dirty="0"/>
              <a:t> </a:t>
            </a:r>
            <a:r>
              <a:rPr spc="-10" dirty="0"/>
              <a:t>continuous  </a:t>
            </a:r>
            <a:r>
              <a:rPr spc="-5" dirty="0"/>
              <a:t>improvement</a:t>
            </a:r>
          </a:p>
        </p:txBody>
      </p:sp>
      <p:pic>
        <p:nvPicPr>
          <p:cNvPr id="10" name="Picture 9" descr="ICAN1517-Assets-r03-1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440309">
            <a:off x="-694466" y="3208449"/>
            <a:ext cx="9548056" cy="1775832"/>
          </a:xfrm>
          <a:prstGeom prst="rect">
            <a:avLst/>
          </a:prstGeom>
        </p:spPr>
      </p:pic>
      <p:pic>
        <p:nvPicPr>
          <p:cNvPr id="12" name="Picture 11" descr="ICAN1517-Assets-r03-1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6848" y="2006262"/>
            <a:ext cx="914400" cy="914400"/>
          </a:xfrm>
          <a:prstGeom prst="rect">
            <a:avLst/>
          </a:prstGeom>
        </p:spPr>
      </p:pic>
      <p:sp>
        <p:nvSpPr>
          <p:cNvPr id="5" name="object 5"/>
          <p:cNvSpPr txBox="1"/>
          <p:nvPr/>
        </p:nvSpPr>
        <p:spPr>
          <a:xfrm>
            <a:off x="2743200" y="5791200"/>
            <a:ext cx="1208405" cy="461665"/>
          </a:xfrm>
          <a:prstGeom prst="rect">
            <a:avLst/>
          </a:prstGeom>
        </p:spPr>
        <p:txBody>
          <a:bodyPr vert="horz" wrap="square" lIns="0" tIns="0" rIns="0" bIns="0" rtlCol="0">
            <a:spAutoFit/>
          </a:bodyPr>
          <a:lstStyle/>
          <a:p>
            <a:pPr marL="14604" marR="5080" indent="-2540">
              <a:lnSpc>
                <a:spcPts val="1800"/>
              </a:lnSpc>
            </a:pPr>
            <a:r>
              <a:rPr sz="1600" dirty="0">
                <a:solidFill>
                  <a:srgbClr val="00254A"/>
                </a:solidFill>
                <a:latin typeface="+mj-lt"/>
                <a:cs typeface="Source Sans Pro Light"/>
              </a:rPr>
              <a:t>Apply</a:t>
            </a:r>
            <a:r>
              <a:rPr sz="1600" spc="-80" dirty="0">
                <a:solidFill>
                  <a:srgbClr val="00254A"/>
                </a:solidFill>
                <a:latin typeface="+mj-lt"/>
                <a:cs typeface="Source Sans Pro Light"/>
              </a:rPr>
              <a:t> </a:t>
            </a:r>
            <a:r>
              <a:rPr sz="2400" baseline="1736" dirty="0" smtClean="0">
                <a:solidFill>
                  <a:srgbClr val="00254A"/>
                </a:solidFill>
                <a:latin typeface="+mj-lt"/>
                <a:cs typeface="Source Sans Pro Light"/>
              </a:rPr>
              <a:t>industr</a:t>
            </a:r>
            <a:r>
              <a:rPr sz="2400" baseline="3472" dirty="0" smtClean="0">
                <a:solidFill>
                  <a:srgbClr val="00254A"/>
                </a:solidFill>
                <a:latin typeface="+mj-lt"/>
                <a:cs typeface="Source Sans Pro Light"/>
              </a:rPr>
              <a:t>y </a:t>
            </a:r>
            <a:r>
              <a:rPr sz="1600" dirty="0">
                <a:solidFill>
                  <a:srgbClr val="00254A"/>
                </a:solidFill>
                <a:latin typeface="+mj-lt"/>
                <a:cs typeface="Source Sans Pro Light"/>
              </a:rPr>
              <a:t>best</a:t>
            </a:r>
            <a:r>
              <a:rPr sz="1600" spc="-80" dirty="0">
                <a:solidFill>
                  <a:srgbClr val="00254A"/>
                </a:solidFill>
                <a:latin typeface="+mj-lt"/>
                <a:cs typeface="Source Sans Pro Light"/>
              </a:rPr>
              <a:t> </a:t>
            </a:r>
            <a:r>
              <a:rPr sz="2400" spc="-22" baseline="1736" dirty="0">
                <a:solidFill>
                  <a:srgbClr val="00254A"/>
                </a:solidFill>
                <a:latin typeface="+mj-lt"/>
                <a:cs typeface="Source Sans Pro Light"/>
              </a:rPr>
              <a:t>practices</a:t>
            </a:r>
            <a:endParaRPr sz="2400" baseline="1736" dirty="0">
              <a:latin typeface="+mj-lt"/>
              <a:cs typeface="Source Sans Pro Light"/>
            </a:endParaRPr>
          </a:p>
        </p:txBody>
      </p:sp>
      <p:sp>
        <p:nvSpPr>
          <p:cNvPr id="6" name="object 6"/>
          <p:cNvSpPr txBox="1"/>
          <p:nvPr/>
        </p:nvSpPr>
        <p:spPr>
          <a:xfrm>
            <a:off x="4260679" y="4704372"/>
            <a:ext cx="2423160" cy="471805"/>
          </a:xfrm>
          <a:prstGeom prst="rect">
            <a:avLst/>
          </a:prstGeom>
        </p:spPr>
        <p:txBody>
          <a:bodyPr vert="horz" wrap="square" lIns="0" tIns="0" rIns="0" bIns="0" rtlCol="0">
            <a:spAutoFit/>
          </a:bodyPr>
          <a:lstStyle/>
          <a:p>
            <a:pPr marL="12700" marR="5080">
              <a:lnSpc>
                <a:spcPts val="1800"/>
              </a:lnSpc>
            </a:pPr>
            <a:r>
              <a:rPr sz="1600" dirty="0">
                <a:solidFill>
                  <a:srgbClr val="00254A"/>
                </a:solidFill>
                <a:latin typeface="+mj-lt"/>
                <a:cs typeface="Source Sans Pro Light"/>
              </a:rPr>
              <a:t>Keep up with business</a:t>
            </a:r>
            <a:r>
              <a:rPr sz="1600" spc="-90" dirty="0">
                <a:solidFill>
                  <a:srgbClr val="00254A"/>
                </a:solidFill>
                <a:latin typeface="+mj-lt"/>
                <a:cs typeface="Source Sans Pro Light"/>
              </a:rPr>
              <a:t> </a:t>
            </a:r>
            <a:r>
              <a:rPr sz="1600" spc="-5" dirty="0">
                <a:solidFill>
                  <a:srgbClr val="00254A"/>
                </a:solidFill>
                <a:latin typeface="+mj-lt"/>
                <a:cs typeface="Source Sans Pro Light"/>
              </a:rPr>
              <a:t>trends  </a:t>
            </a:r>
            <a:r>
              <a:rPr sz="1600" dirty="0">
                <a:solidFill>
                  <a:srgbClr val="00254A"/>
                </a:solidFill>
                <a:latin typeface="+mj-lt"/>
                <a:cs typeface="Source Sans Pro Light"/>
              </a:rPr>
              <a:t>and </a:t>
            </a:r>
            <a:r>
              <a:rPr sz="1600" spc="-5" dirty="0">
                <a:solidFill>
                  <a:srgbClr val="00254A"/>
                </a:solidFill>
                <a:latin typeface="+mj-lt"/>
                <a:cs typeface="Source Sans Pro Light"/>
              </a:rPr>
              <a:t>ways </a:t>
            </a:r>
            <a:r>
              <a:rPr sz="1600" dirty="0">
                <a:solidFill>
                  <a:srgbClr val="00254A"/>
                </a:solidFill>
                <a:latin typeface="+mj-lt"/>
                <a:cs typeface="Source Sans Pro Light"/>
              </a:rPr>
              <a:t>of</a:t>
            </a:r>
            <a:r>
              <a:rPr sz="1600" spc="-95" dirty="0">
                <a:solidFill>
                  <a:srgbClr val="00254A"/>
                </a:solidFill>
                <a:latin typeface="+mj-lt"/>
                <a:cs typeface="Source Sans Pro Light"/>
              </a:rPr>
              <a:t> </a:t>
            </a:r>
            <a:r>
              <a:rPr sz="1600" dirty="0">
                <a:solidFill>
                  <a:srgbClr val="00254A"/>
                </a:solidFill>
                <a:latin typeface="+mj-lt"/>
                <a:cs typeface="Source Sans Pro Light"/>
              </a:rPr>
              <a:t>working</a:t>
            </a:r>
            <a:endParaRPr sz="1600" dirty="0">
              <a:latin typeface="+mj-lt"/>
              <a:cs typeface="Source Sans Pro Light"/>
            </a:endParaRPr>
          </a:p>
        </p:txBody>
      </p:sp>
      <p:sp>
        <p:nvSpPr>
          <p:cNvPr id="7" name="object 7"/>
          <p:cNvSpPr txBox="1"/>
          <p:nvPr/>
        </p:nvSpPr>
        <p:spPr>
          <a:xfrm>
            <a:off x="5840095" y="3581400"/>
            <a:ext cx="1856105" cy="471805"/>
          </a:xfrm>
          <a:prstGeom prst="rect">
            <a:avLst/>
          </a:prstGeom>
        </p:spPr>
        <p:txBody>
          <a:bodyPr vert="horz" wrap="square" lIns="0" tIns="0" rIns="0" bIns="0" rtlCol="0">
            <a:spAutoFit/>
          </a:bodyPr>
          <a:lstStyle/>
          <a:p>
            <a:pPr marL="12700" marR="5080">
              <a:lnSpc>
                <a:spcPts val="1800"/>
              </a:lnSpc>
            </a:pPr>
            <a:r>
              <a:rPr sz="1600" dirty="0">
                <a:solidFill>
                  <a:srgbClr val="00254A"/>
                </a:solidFill>
                <a:latin typeface="+mj-lt"/>
                <a:cs typeface="Source Sans Pro Light"/>
              </a:rPr>
              <a:t>Connect </a:t>
            </a:r>
            <a:r>
              <a:rPr sz="1600" spc="-5" dirty="0">
                <a:solidFill>
                  <a:srgbClr val="00254A"/>
                </a:solidFill>
                <a:latin typeface="+mj-lt"/>
                <a:cs typeface="Source Sans Pro Light"/>
              </a:rPr>
              <a:t>innovation</a:t>
            </a:r>
            <a:r>
              <a:rPr sz="1600" spc="-80" dirty="0">
                <a:solidFill>
                  <a:srgbClr val="00254A"/>
                </a:solidFill>
                <a:latin typeface="+mj-lt"/>
                <a:cs typeface="Source Sans Pro Light"/>
              </a:rPr>
              <a:t> </a:t>
            </a:r>
            <a:r>
              <a:rPr sz="1600" spc="-10" dirty="0">
                <a:solidFill>
                  <a:srgbClr val="00254A"/>
                </a:solidFill>
                <a:latin typeface="+mj-lt"/>
                <a:cs typeface="Source Sans Pro Light"/>
              </a:rPr>
              <a:t>to  </a:t>
            </a:r>
            <a:r>
              <a:rPr sz="1600" spc="-15" dirty="0">
                <a:solidFill>
                  <a:srgbClr val="00254A"/>
                </a:solidFill>
                <a:latin typeface="+mj-lt"/>
                <a:cs typeface="Source Sans Pro Light"/>
              </a:rPr>
              <a:t>ICANN’s</a:t>
            </a:r>
            <a:r>
              <a:rPr sz="1600" spc="-65" dirty="0">
                <a:solidFill>
                  <a:srgbClr val="00254A"/>
                </a:solidFill>
                <a:latin typeface="+mj-lt"/>
                <a:cs typeface="Source Sans Pro Light"/>
              </a:rPr>
              <a:t> </a:t>
            </a:r>
            <a:r>
              <a:rPr sz="1600" spc="-5" dirty="0">
                <a:solidFill>
                  <a:srgbClr val="00254A"/>
                </a:solidFill>
                <a:latin typeface="+mj-lt"/>
                <a:cs typeface="Source Sans Pro Light"/>
              </a:rPr>
              <a:t>commitments</a:t>
            </a:r>
            <a:endParaRPr sz="1600" dirty="0">
              <a:latin typeface="+mj-lt"/>
              <a:cs typeface="Source Sans Pro Light"/>
            </a:endParaRPr>
          </a:p>
        </p:txBody>
      </p:sp>
      <p:sp>
        <p:nvSpPr>
          <p:cNvPr id="8" name="object 8"/>
          <p:cNvSpPr txBox="1"/>
          <p:nvPr/>
        </p:nvSpPr>
        <p:spPr>
          <a:xfrm>
            <a:off x="7346315" y="2112759"/>
            <a:ext cx="1188085" cy="692497"/>
          </a:xfrm>
          <a:prstGeom prst="rect">
            <a:avLst/>
          </a:prstGeom>
        </p:spPr>
        <p:txBody>
          <a:bodyPr vert="horz" wrap="square" lIns="0" tIns="0" rIns="0" bIns="0" rtlCol="0">
            <a:spAutoFit/>
          </a:bodyPr>
          <a:lstStyle/>
          <a:p>
            <a:pPr marL="12700" marR="5080">
              <a:lnSpc>
                <a:spcPts val="1800"/>
              </a:lnSpc>
            </a:pPr>
            <a:r>
              <a:rPr sz="1600" spc="-5" dirty="0">
                <a:solidFill>
                  <a:srgbClr val="00254A"/>
                </a:solidFill>
                <a:latin typeface="+mj-lt"/>
                <a:cs typeface="Source Sans Pro Light"/>
              </a:rPr>
              <a:t>Ensure </a:t>
            </a:r>
            <a:r>
              <a:rPr sz="1600" dirty="0">
                <a:solidFill>
                  <a:srgbClr val="00254A"/>
                </a:solidFill>
                <a:latin typeface="+mj-lt"/>
                <a:cs typeface="Source Sans Pro Light"/>
              </a:rPr>
              <a:t>fit</a:t>
            </a:r>
            <a:r>
              <a:rPr sz="1600" spc="-85" dirty="0">
                <a:solidFill>
                  <a:srgbClr val="00254A"/>
                </a:solidFill>
                <a:latin typeface="+mj-lt"/>
                <a:cs typeface="Source Sans Pro Light"/>
              </a:rPr>
              <a:t> </a:t>
            </a:r>
            <a:r>
              <a:rPr sz="1600" dirty="0" smtClean="0">
                <a:solidFill>
                  <a:srgbClr val="00254A"/>
                </a:solidFill>
                <a:latin typeface="+mj-lt"/>
                <a:cs typeface="Source Sans Pro Light"/>
              </a:rPr>
              <a:t>with</a:t>
            </a:r>
            <a:r>
              <a:rPr lang="en-US" sz="1600" dirty="0" smtClean="0">
                <a:solidFill>
                  <a:srgbClr val="00254A"/>
                </a:solidFill>
                <a:latin typeface="+mj-lt"/>
                <a:cs typeface="Source Sans Pro Light"/>
              </a:rPr>
              <a:t> </a:t>
            </a:r>
            <a:r>
              <a:rPr sz="1600" dirty="0" smtClean="0">
                <a:solidFill>
                  <a:srgbClr val="00254A"/>
                </a:solidFill>
                <a:latin typeface="+mj-lt"/>
                <a:cs typeface="Source Sans Pro Light"/>
              </a:rPr>
              <a:t>vision and </a:t>
            </a:r>
            <a:r>
              <a:rPr sz="1600" spc="-10" dirty="0">
                <a:solidFill>
                  <a:srgbClr val="00254A"/>
                </a:solidFill>
                <a:latin typeface="+mj-lt"/>
                <a:cs typeface="Source Sans Pro Light"/>
              </a:rPr>
              <a:t>strategic</a:t>
            </a:r>
            <a:r>
              <a:rPr sz="1600" spc="-90" dirty="0">
                <a:solidFill>
                  <a:srgbClr val="00254A"/>
                </a:solidFill>
                <a:latin typeface="+mj-lt"/>
                <a:cs typeface="Source Sans Pro Light"/>
              </a:rPr>
              <a:t> </a:t>
            </a:r>
            <a:r>
              <a:rPr sz="1600" dirty="0">
                <a:solidFill>
                  <a:srgbClr val="00254A"/>
                </a:solidFill>
                <a:latin typeface="+mj-lt"/>
                <a:cs typeface="Source Sans Pro Light"/>
              </a:rPr>
              <a:t>plan</a:t>
            </a:r>
            <a:endParaRPr sz="1600" dirty="0">
              <a:latin typeface="+mj-lt"/>
              <a:cs typeface="Source Sans Pro Light"/>
            </a:endParaRPr>
          </a:p>
        </p:txBody>
      </p:sp>
      <p:pic>
        <p:nvPicPr>
          <p:cNvPr id="13" name="Picture 12" descr="ICAN1517-Assets-r03-1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1800" y="4216569"/>
            <a:ext cx="914400" cy="914400"/>
          </a:xfrm>
          <a:prstGeom prst="rect">
            <a:avLst/>
          </a:prstGeom>
        </p:spPr>
      </p:pic>
      <p:pic>
        <p:nvPicPr>
          <p:cNvPr id="14" name="Picture 13" descr="ICAN1517-Assets-r03-1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12848" y="3124200"/>
            <a:ext cx="914400" cy="914400"/>
          </a:xfrm>
          <a:prstGeom prst="rect">
            <a:avLst/>
          </a:prstGeom>
        </p:spPr>
      </p:pic>
      <p:pic>
        <p:nvPicPr>
          <p:cNvPr id="15" name="Picture 14" descr="ICAN1517-Assets-r03_in.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47284" y="5368092"/>
            <a:ext cx="914400" cy="9144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3" name="Group 12"/>
          <p:cNvGrpSpPr/>
          <p:nvPr/>
        </p:nvGrpSpPr>
        <p:grpSpPr>
          <a:xfrm>
            <a:off x="457206" y="3184126"/>
            <a:ext cx="2106295" cy="1300480"/>
            <a:chOff x="457206" y="3184126"/>
            <a:chExt cx="2106295" cy="1300480"/>
          </a:xfrm>
        </p:grpSpPr>
        <p:sp>
          <p:nvSpPr>
            <p:cNvPr id="2" name="object 2"/>
            <p:cNvSpPr/>
            <p:nvPr/>
          </p:nvSpPr>
          <p:spPr>
            <a:xfrm>
              <a:off x="457206" y="3184126"/>
              <a:ext cx="2106295" cy="1300480"/>
            </a:xfrm>
            <a:custGeom>
              <a:avLst/>
              <a:gdLst/>
              <a:ahLst/>
              <a:cxnLst/>
              <a:rect l="l" t="t" r="r" b="b"/>
              <a:pathLst>
                <a:path w="2106295" h="1300479">
                  <a:moveTo>
                    <a:pt x="1943379" y="0"/>
                  </a:moveTo>
                  <a:lnTo>
                    <a:pt x="162839" y="0"/>
                  </a:lnTo>
                  <a:lnTo>
                    <a:pt x="119551" y="5817"/>
                  </a:lnTo>
                  <a:lnTo>
                    <a:pt x="80653" y="22233"/>
                  </a:lnTo>
                  <a:lnTo>
                    <a:pt x="47696" y="47698"/>
                  </a:lnTo>
                  <a:lnTo>
                    <a:pt x="22233" y="80657"/>
                  </a:lnTo>
                  <a:lnTo>
                    <a:pt x="5817" y="119559"/>
                  </a:lnTo>
                  <a:lnTo>
                    <a:pt x="0" y="162852"/>
                  </a:lnTo>
                  <a:lnTo>
                    <a:pt x="0" y="919962"/>
                  </a:lnTo>
                  <a:lnTo>
                    <a:pt x="5817" y="963255"/>
                  </a:lnTo>
                  <a:lnTo>
                    <a:pt x="22233" y="1002157"/>
                  </a:lnTo>
                  <a:lnTo>
                    <a:pt x="47696" y="1035116"/>
                  </a:lnTo>
                  <a:lnTo>
                    <a:pt x="80653" y="1060580"/>
                  </a:lnTo>
                  <a:lnTo>
                    <a:pt x="119551" y="1076997"/>
                  </a:lnTo>
                  <a:lnTo>
                    <a:pt x="162839" y="1082814"/>
                  </a:lnTo>
                  <a:lnTo>
                    <a:pt x="1254518" y="1082814"/>
                  </a:lnTo>
                  <a:lnTo>
                    <a:pt x="1536268" y="1300200"/>
                  </a:lnTo>
                  <a:lnTo>
                    <a:pt x="1536268" y="1081252"/>
                  </a:lnTo>
                  <a:lnTo>
                    <a:pt x="1943379" y="1081252"/>
                  </a:lnTo>
                  <a:lnTo>
                    <a:pt x="1986672" y="1075435"/>
                  </a:lnTo>
                  <a:lnTo>
                    <a:pt x="2025574" y="1059019"/>
                  </a:lnTo>
                  <a:lnTo>
                    <a:pt x="2058533" y="1033556"/>
                  </a:lnTo>
                  <a:lnTo>
                    <a:pt x="2083997" y="1000599"/>
                  </a:lnTo>
                  <a:lnTo>
                    <a:pt x="2100414" y="961700"/>
                  </a:lnTo>
                  <a:lnTo>
                    <a:pt x="2106231" y="918413"/>
                  </a:lnTo>
                  <a:lnTo>
                    <a:pt x="2106231" y="162852"/>
                  </a:lnTo>
                  <a:lnTo>
                    <a:pt x="2100414" y="119559"/>
                  </a:lnTo>
                  <a:lnTo>
                    <a:pt x="2083997" y="80657"/>
                  </a:lnTo>
                  <a:lnTo>
                    <a:pt x="2058533" y="47698"/>
                  </a:lnTo>
                  <a:lnTo>
                    <a:pt x="2025574" y="22233"/>
                  </a:lnTo>
                  <a:lnTo>
                    <a:pt x="1986672" y="5817"/>
                  </a:lnTo>
                  <a:lnTo>
                    <a:pt x="1943379" y="0"/>
                  </a:lnTo>
                  <a:close/>
                </a:path>
              </a:pathLst>
            </a:custGeom>
            <a:solidFill>
              <a:srgbClr val="F2A41E"/>
            </a:solidFill>
          </p:spPr>
          <p:txBody>
            <a:bodyPr wrap="square" lIns="0" tIns="0" rIns="0" bIns="0" rtlCol="0"/>
            <a:lstStyle/>
            <a:p>
              <a:endParaRPr/>
            </a:p>
          </p:txBody>
        </p:sp>
        <p:sp>
          <p:nvSpPr>
            <p:cNvPr id="3" name="object 3"/>
            <p:cNvSpPr/>
            <p:nvPr/>
          </p:nvSpPr>
          <p:spPr>
            <a:xfrm>
              <a:off x="457206" y="3184126"/>
              <a:ext cx="2106295" cy="1300480"/>
            </a:xfrm>
            <a:custGeom>
              <a:avLst/>
              <a:gdLst/>
              <a:ahLst/>
              <a:cxnLst/>
              <a:rect l="l" t="t" r="r" b="b"/>
              <a:pathLst>
                <a:path w="2106295" h="1300479">
                  <a:moveTo>
                    <a:pt x="1254518" y="1082814"/>
                  </a:moveTo>
                  <a:lnTo>
                    <a:pt x="1536268" y="1300200"/>
                  </a:lnTo>
                  <a:lnTo>
                    <a:pt x="1536268" y="1081252"/>
                  </a:lnTo>
                  <a:lnTo>
                    <a:pt x="1943379" y="1081252"/>
                  </a:lnTo>
                  <a:lnTo>
                    <a:pt x="1986672" y="1075435"/>
                  </a:lnTo>
                  <a:lnTo>
                    <a:pt x="2025574" y="1059019"/>
                  </a:lnTo>
                  <a:lnTo>
                    <a:pt x="2058533" y="1033556"/>
                  </a:lnTo>
                  <a:lnTo>
                    <a:pt x="2083997" y="1000599"/>
                  </a:lnTo>
                  <a:lnTo>
                    <a:pt x="2100414" y="961700"/>
                  </a:lnTo>
                  <a:lnTo>
                    <a:pt x="2106231" y="918413"/>
                  </a:lnTo>
                  <a:lnTo>
                    <a:pt x="2106231" y="162852"/>
                  </a:lnTo>
                  <a:lnTo>
                    <a:pt x="2100414" y="119559"/>
                  </a:lnTo>
                  <a:lnTo>
                    <a:pt x="2083997" y="80657"/>
                  </a:lnTo>
                  <a:lnTo>
                    <a:pt x="2058533" y="47698"/>
                  </a:lnTo>
                  <a:lnTo>
                    <a:pt x="2025574" y="22233"/>
                  </a:lnTo>
                  <a:lnTo>
                    <a:pt x="1986672" y="5817"/>
                  </a:lnTo>
                  <a:lnTo>
                    <a:pt x="1943379" y="0"/>
                  </a:lnTo>
                  <a:lnTo>
                    <a:pt x="162839" y="0"/>
                  </a:lnTo>
                  <a:lnTo>
                    <a:pt x="119551" y="5817"/>
                  </a:lnTo>
                  <a:lnTo>
                    <a:pt x="80653" y="22233"/>
                  </a:lnTo>
                  <a:lnTo>
                    <a:pt x="47696" y="47698"/>
                  </a:lnTo>
                  <a:lnTo>
                    <a:pt x="22233" y="80657"/>
                  </a:lnTo>
                  <a:lnTo>
                    <a:pt x="5817" y="119559"/>
                  </a:lnTo>
                  <a:lnTo>
                    <a:pt x="0" y="162852"/>
                  </a:lnTo>
                  <a:lnTo>
                    <a:pt x="0" y="919962"/>
                  </a:lnTo>
                  <a:lnTo>
                    <a:pt x="5817" y="963255"/>
                  </a:lnTo>
                  <a:lnTo>
                    <a:pt x="22233" y="1002157"/>
                  </a:lnTo>
                  <a:lnTo>
                    <a:pt x="47696" y="1035116"/>
                  </a:lnTo>
                  <a:lnTo>
                    <a:pt x="80653" y="1060580"/>
                  </a:lnTo>
                  <a:lnTo>
                    <a:pt x="119551" y="1076997"/>
                  </a:lnTo>
                  <a:lnTo>
                    <a:pt x="162839" y="1082814"/>
                  </a:lnTo>
                  <a:lnTo>
                    <a:pt x="1252956" y="1082814"/>
                  </a:lnTo>
                </a:path>
              </a:pathLst>
            </a:custGeom>
            <a:ln w="25400">
              <a:solidFill>
                <a:srgbClr val="F2A41E"/>
              </a:solidFill>
            </a:ln>
          </p:spPr>
          <p:txBody>
            <a:bodyPr wrap="square" lIns="0" tIns="0" rIns="0" bIns="0" rtlCol="0"/>
            <a:lstStyle/>
            <a:p>
              <a:endParaRPr/>
            </a:p>
          </p:txBody>
        </p:sp>
      </p:grpSp>
      <p:sp>
        <p:nvSpPr>
          <p:cNvPr id="4" name="object 4"/>
          <p:cNvSpPr txBox="1"/>
          <p:nvPr/>
        </p:nvSpPr>
        <p:spPr>
          <a:xfrm>
            <a:off x="663865" y="3393672"/>
            <a:ext cx="1287780" cy="590550"/>
          </a:xfrm>
          <a:prstGeom prst="rect">
            <a:avLst/>
          </a:prstGeom>
        </p:spPr>
        <p:txBody>
          <a:bodyPr vert="horz" wrap="square" lIns="0" tIns="0" rIns="0" bIns="0" rtlCol="0">
            <a:spAutoFit/>
          </a:bodyPr>
          <a:lstStyle/>
          <a:p>
            <a:pPr marL="12700" marR="5080">
              <a:lnSpc>
                <a:spcPts val="1500"/>
              </a:lnSpc>
            </a:pPr>
            <a:r>
              <a:rPr sz="1300" b="1" spc="-5" dirty="0">
                <a:solidFill>
                  <a:srgbClr val="FFFFFF"/>
                </a:solidFill>
                <a:cs typeface="Source Sans Pro"/>
              </a:rPr>
              <a:t>Opportunity for  </a:t>
            </a:r>
            <a:r>
              <a:rPr sz="1300" b="1" dirty="0">
                <a:solidFill>
                  <a:srgbClr val="FFFFFF"/>
                </a:solidFill>
                <a:cs typeface="Source Sans Pro"/>
              </a:rPr>
              <a:t>the </a:t>
            </a:r>
            <a:r>
              <a:rPr sz="1300" b="1" spc="-5" dirty="0">
                <a:solidFill>
                  <a:srgbClr val="FFFFFF"/>
                </a:solidFill>
                <a:cs typeface="Source Sans Pro"/>
              </a:rPr>
              <a:t>community</a:t>
            </a:r>
            <a:r>
              <a:rPr sz="1300" b="1" spc="-85" dirty="0">
                <a:solidFill>
                  <a:srgbClr val="FFFFFF"/>
                </a:solidFill>
                <a:cs typeface="Source Sans Pro"/>
              </a:rPr>
              <a:t> </a:t>
            </a:r>
            <a:r>
              <a:rPr sz="1300" b="1" spc="-10" dirty="0">
                <a:solidFill>
                  <a:srgbClr val="FFFFFF"/>
                </a:solidFill>
                <a:cs typeface="Source Sans Pro"/>
              </a:rPr>
              <a:t>to  </a:t>
            </a:r>
            <a:r>
              <a:rPr sz="1300" b="1" dirty="0">
                <a:solidFill>
                  <a:srgbClr val="FFFFFF"/>
                </a:solidFill>
                <a:cs typeface="Source Sans Pro"/>
              </a:rPr>
              <a:t>be</a:t>
            </a:r>
            <a:r>
              <a:rPr sz="1300" b="1" spc="-85" dirty="0">
                <a:solidFill>
                  <a:srgbClr val="FFFFFF"/>
                </a:solidFill>
                <a:cs typeface="Source Sans Pro"/>
              </a:rPr>
              <a:t> </a:t>
            </a:r>
            <a:r>
              <a:rPr sz="1300" b="1" spc="-10" dirty="0">
                <a:solidFill>
                  <a:srgbClr val="FFFFFF"/>
                </a:solidFill>
                <a:cs typeface="Source Sans Pro"/>
              </a:rPr>
              <a:t>heard</a:t>
            </a:r>
            <a:endParaRPr sz="1300" b="1" dirty="0">
              <a:cs typeface="Source Sans Pro"/>
            </a:endParaRPr>
          </a:p>
        </p:txBody>
      </p:sp>
      <p:grpSp>
        <p:nvGrpSpPr>
          <p:cNvPr id="14" name="Group 13"/>
          <p:cNvGrpSpPr/>
          <p:nvPr/>
        </p:nvGrpSpPr>
        <p:grpSpPr>
          <a:xfrm>
            <a:off x="457206" y="5021272"/>
            <a:ext cx="2106295" cy="1300480"/>
            <a:chOff x="457206" y="5021272"/>
            <a:chExt cx="2106295" cy="1300480"/>
          </a:xfrm>
        </p:grpSpPr>
        <p:sp>
          <p:nvSpPr>
            <p:cNvPr id="5" name="object 5"/>
            <p:cNvSpPr/>
            <p:nvPr/>
          </p:nvSpPr>
          <p:spPr>
            <a:xfrm>
              <a:off x="457206" y="5021272"/>
              <a:ext cx="2106295" cy="1300480"/>
            </a:xfrm>
            <a:custGeom>
              <a:avLst/>
              <a:gdLst/>
              <a:ahLst/>
              <a:cxnLst/>
              <a:rect l="l" t="t" r="r" b="b"/>
              <a:pathLst>
                <a:path w="2106295" h="1300479">
                  <a:moveTo>
                    <a:pt x="1536268" y="0"/>
                  </a:moveTo>
                  <a:lnTo>
                    <a:pt x="1254518" y="217385"/>
                  </a:lnTo>
                  <a:lnTo>
                    <a:pt x="162839" y="217385"/>
                  </a:lnTo>
                  <a:lnTo>
                    <a:pt x="119551" y="223203"/>
                  </a:lnTo>
                  <a:lnTo>
                    <a:pt x="80653" y="239619"/>
                  </a:lnTo>
                  <a:lnTo>
                    <a:pt x="47696" y="265083"/>
                  </a:lnTo>
                  <a:lnTo>
                    <a:pt x="22233" y="298043"/>
                  </a:lnTo>
                  <a:lnTo>
                    <a:pt x="5817" y="336945"/>
                  </a:lnTo>
                  <a:lnTo>
                    <a:pt x="0" y="380237"/>
                  </a:lnTo>
                  <a:lnTo>
                    <a:pt x="0" y="1137348"/>
                  </a:lnTo>
                  <a:lnTo>
                    <a:pt x="5817" y="1180641"/>
                  </a:lnTo>
                  <a:lnTo>
                    <a:pt x="22233" y="1219543"/>
                  </a:lnTo>
                  <a:lnTo>
                    <a:pt x="47696" y="1252502"/>
                  </a:lnTo>
                  <a:lnTo>
                    <a:pt x="80653" y="1277966"/>
                  </a:lnTo>
                  <a:lnTo>
                    <a:pt x="119551" y="1294383"/>
                  </a:lnTo>
                  <a:lnTo>
                    <a:pt x="162839" y="1300200"/>
                  </a:lnTo>
                  <a:lnTo>
                    <a:pt x="1943379" y="1300200"/>
                  </a:lnTo>
                  <a:lnTo>
                    <a:pt x="1986672" y="1294383"/>
                  </a:lnTo>
                  <a:lnTo>
                    <a:pt x="2025574" y="1277966"/>
                  </a:lnTo>
                  <a:lnTo>
                    <a:pt x="2058533" y="1252502"/>
                  </a:lnTo>
                  <a:lnTo>
                    <a:pt x="2083997" y="1219543"/>
                  </a:lnTo>
                  <a:lnTo>
                    <a:pt x="2100414" y="1180641"/>
                  </a:lnTo>
                  <a:lnTo>
                    <a:pt x="2106231" y="1137348"/>
                  </a:lnTo>
                  <a:lnTo>
                    <a:pt x="2106231" y="381787"/>
                  </a:lnTo>
                  <a:lnTo>
                    <a:pt x="2100414" y="338499"/>
                  </a:lnTo>
                  <a:lnTo>
                    <a:pt x="2083997" y="299601"/>
                  </a:lnTo>
                  <a:lnTo>
                    <a:pt x="2058533" y="266644"/>
                  </a:lnTo>
                  <a:lnTo>
                    <a:pt x="2025574" y="241181"/>
                  </a:lnTo>
                  <a:lnTo>
                    <a:pt x="1986672" y="224765"/>
                  </a:lnTo>
                  <a:lnTo>
                    <a:pt x="1943379" y="218947"/>
                  </a:lnTo>
                  <a:lnTo>
                    <a:pt x="1536268" y="218947"/>
                  </a:lnTo>
                  <a:lnTo>
                    <a:pt x="1536268" y="0"/>
                  </a:lnTo>
                  <a:close/>
                </a:path>
              </a:pathLst>
            </a:custGeom>
            <a:solidFill>
              <a:srgbClr val="F2A41E"/>
            </a:solidFill>
          </p:spPr>
          <p:txBody>
            <a:bodyPr wrap="square" lIns="0" tIns="0" rIns="0" bIns="0" rtlCol="0"/>
            <a:lstStyle/>
            <a:p>
              <a:endParaRPr/>
            </a:p>
          </p:txBody>
        </p:sp>
        <p:sp>
          <p:nvSpPr>
            <p:cNvPr id="6" name="object 6"/>
            <p:cNvSpPr/>
            <p:nvPr/>
          </p:nvSpPr>
          <p:spPr>
            <a:xfrm>
              <a:off x="457206" y="5021272"/>
              <a:ext cx="2106295" cy="1300480"/>
            </a:xfrm>
            <a:custGeom>
              <a:avLst/>
              <a:gdLst/>
              <a:ahLst/>
              <a:cxnLst/>
              <a:rect l="l" t="t" r="r" b="b"/>
              <a:pathLst>
                <a:path w="2106295" h="1300479">
                  <a:moveTo>
                    <a:pt x="1254518" y="217385"/>
                  </a:moveTo>
                  <a:lnTo>
                    <a:pt x="1536268" y="0"/>
                  </a:lnTo>
                  <a:lnTo>
                    <a:pt x="1536268" y="218947"/>
                  </a:lnTo>
                  <a:lnTo>
                    <a:pt x="1943379" y="218947"/>
                  </a:lnTo>
                  <a:lnTo>
                    <a:pt x="1986672" y="224765"/>
                  </a:lnTo>
                  <a:lnTo>
                    <a:pt x="2025574" y="241181"/>
                  </a:lnTo>
                  <a:lnTo>
                    <a:pt x="2058533" y="266644"/>
                  </a:lnTo>
                  <a:lnTo>
                    <a:pt x="2083997" y="299601"/>
                  </a:lnTo>
                  <a:lnTo>
                    <a:pt x="2100414" y="338499"/>
                  </a:lnTo>
                  <a:lnTo>
                    <a:pt x="2106231" y="381787"/>
                  </a:lnTo>
                  <a:lnTo>
                    <a:pt x="2106231" y="1137348"/>
                  </a:lnTo>
                  <a:lnTo>
                    <a:pt x="2100414" y="1180641"/>
                  </a:lnTo>
                  <a:lnTo>
                    <a:pt x="2083997" y="1219543"/>
                  </a:lnTo>
                  <a:lnTo>
                    <a:pt x="2058533" y="1252502"/>
                  </a:lnTo>
                  <a:lnTo>
                    <a:pt x="2025574" y="1277966"/>
                  </a:lnTo>
                  <a:lnTo>
                    <a:pt x="1986672" y="1294383"/>
                  </a:lnTo>
                  <a:lnTo>
                    <a:pt x="1943379" y="1300200"/>
                  </a:lnTo>
                  <a:lnTo>
                    <a:pt x="162839" y="1300200"/>
                  </a:lnTo>
                  <a:lnTo>
                    <a:pt x="119551" y="1294383"/>
                  </a:lnTo>
                  <a:lnTo>
                    <a:pt x="80653" y="1277966"/>
                  </a:lnTo>
                  <a:lnTo>
                    <a:pt x="47696" y="1252502"/>
                  </a:lnTo>
                  <a:lnTo>
                    <a:pt x="22233" y="1219543"/>
                  </a:lnTo>
                  <a:lnTo>
                    <a:pt x="5817" y="1180641"/>
                  </a:lnTo>
                  <a:lnTo>
                    <a:pt x="0" y="1137348"/>
                  </a:lnTo>
                  <a:lnTo>
                    <a:pt x="0" y="380237"/>
                  </a:lnTo>
                  <a:lnTo>
                    <a:pt x="5817" y="336945"/>
                  </a:lnTo>
                  <a:lnTo>
                    <a:pt x="22233" y="298043"/>
                  </a:lnTo>
                  <a:lnTo>
                    <a:pt x="47696" y="265083"/>
                  </a:lnTo>
                  <a:lnTo>
                    <a:pt x="80653" y="239619"/>
                  </a:lnTo>
                  <a:lnTo>
                    <a:pt x="119551" y="223203"/>
                  </a:lnTo>
                  <a:lnTo>
                    <a:pt x="162839" y="217385"/>
                  </a:lnTo>
                  <a:lnTo>
                    <a:pt x="1252956" y="217385"/>
                  </a:lnTo>
                </a:path>
              </a:pathLst>
            </a:custGeom>
            <a:ln w="25400">
              <a:solidFill>
                <a:srgbClr val="F2A41E"/>
              </a:solidFill>
            </a:ln>
          </p:spPr>
          <p:txBody>
            <a:bodyPr wrap="square" lIns="0" tIns="0" rIns="0" bIns="0" rtlCol="0"/>
            <a:lstStyle/>
            <a:p>
              <a:endParaRPr/>
            </a:p>
          </p:txBody>
        </p:sp>
      </p:grpSp>
      <p:sp>
        <p:nvSpPr>
          <p:cNvPr id="7" name="object 7"/>
          <p:cNvSpPr txBox="1"/>
          <p:nvPr/>
        </p:nvSpPr>
        <p:spPr>
          <a:xfrm>
            <a:off x="663865" y="5559803"/>
            <a:ext cx="1130935" cy="400050"/>
          </a:xfrm>
          <a:prstGeom prst="rect">
            <a:avLst/>
          </a:prstGeom>
        </p:spPr>
        <p:txBody>
          <a:bodyPr vert="horz" wrap="square" lIns="0" tIns="0" rIns="0" bIns="0" rtlCol="0">
            <a:spAutoFit/>
          </a:bodyPr>
          <a:lstStyle/>
          <a:p>
            <a:pPr marL="12700" marR="5080">
              <a:lnSpc>
                <a:spcPts val="1500"/>
              </a:lnSpc>
            </a:pPr>
            <a:r>
              <a:rPr sz="1300" b="1" spc="-5" dirty="0">
                <a:solidFill>
                  <a:schemeClr val="bg1"/>
                </a:solidFill>
                <a:cs typeface="Source Sans Pro"/>
              </a:rPr>
              <a:t>Stay </a:t>
            </a:r>
            <a:r>
              <a:rPr sz="1300" b="1" dirty="0">
                <a:solidFill>
                  <a:schemeClr val="bg1"/>
                </a:solidFill>
                <a:cs typeface="Source Sans Pro"/>
              </a:rPr>
              <a:t>true </a:t>
            </a:r>
            <a:r>
              <a:rPr sz="1300" b="1" spc="-10" dirty="0">
                <a:solidFill>
                  <a:schemeClr val="bg1"/>
                </a:solidFill>
                <a:cs typeface="Source Sans Pro"/>
              </a:rPr>
              <a:t>to</a:t>
            </a:r>
            <a:r>
              <a:rPr sz="1300" b="1" spc="-90" dirty="0">
                <a:solidFill>
                  <a:schemeClr val="bg1"/>
                </a:solidFill>
                <a:cs typeface="Source Sans Pro"/>
              </a:rPr>
              <a:t> </a:t>
            </a:r>
            <a:r>
              <a:rPr sz="1300" b="1" dirty="0">
                <a:solidFill>
                  <a:schemeClr val="bg1"/>
                </a:solidFill>
                <a:cs typeface="Source Sans Pro"/>
              </a:rPr>
              <a:t>our  </a:t>
            </a:r>
            <a:r>
              <a:rPr sz="1300" b="1" spc="-5" dirty="0">
                <a:solidFill>
                  <a:schemeClr val="bg1"/>
                </a:solidFill>
                <a:cs typeface="Source Sans Pro"/>
              </a:rPr>
              <a:t>mandate</a:t>
            </a:r>
            <a:endParaRPr sz="1300" b="1" dirty="0">
              <a:solidFill>
                <a:schemeClr val="bg1"/>
              </a:solidFill>
              <a:cs typeface="Source Sans Pro"/>
            </a:endParaRPr>
          </a:p>
        </p:txBody>
      </p:sp>
      <p:sp>
        <p:nvSpPr>
          <p:cNvPr id="8" name="object 8"/>
          <p:cNvSpPr txBox="1">
            <a:spLocks noGrp="1"/>
          </p:cNvSpPr>
          <p:nvPr>
            <p:ph type="title"/>
          </p:nvPr>
        </p:nvSpPr>
        <p:spPr>
          <a:xfrm>
            <a:off x="444500" y="415825"/>
            <a:ext cx="7861300" cy="1172845"/>
          </a:xfrm>
          <a:prstGeom prst="rect">
            <a:avLst/>
          </a:prstGeom>
        </p:spPr>
        <p:txBody>
          <a:bodyPr vert="horz" wrap="square" lIns="0" tIns="0" rIns="0" bIns="0" rtlCol="0">
            <a:spAutoFit/>
          </a:bodyPr>
          <a:lstStyle/>
          <a:p>
            <a:pPr marL="12700" marR="5080">
              <a:lnSpc>
                <a:spcPts val="4500"/>
              </a:lnSpc>
            </a:pPr>
            <a:r>
              <a:rPr spc="5" dirty="0"/>
              <a:t>Reviews </a:t>
            </a:r>
            <a:r>
              <a:rPr spc="-10" dirty="0"/>
              <a:t>improve</a:t>
            </a:r>
            <a:r>
              <a:rPr spc="-25" dirty="0"/>
              <a:t> </a:t>
            </a:r>
            <a:r>
              <a:rPr spc="-20" dirty="0" smtClean="0"/>
              <a:t>accountability  </a:t>
            </a:r>
            <a:r>
              <a:rPr dirty="0"/>
              <a:t>and</a:t>
            </a:r>
            <a:r>
              <a:rPr spc="-45" dirty="0"/>
              <a:t> </a:t>
            </a:r>
            <a:r>
              <a:rPr spc="-20" dirty="0"/>
              <a:t>transparency</a:t>
            </a:r>
          </a:p>
        </p:txBody>
      </p:sp>
      <p:sp>
        <p:nvSpPr>
          <p:cNvPr id="9" name="object 9"/>
          <p:cNvSpPr/>
          <p:nvPr/>
        </p:nvSpPr>
        <p:spPr>
          <a:xfrm>
            <a:off x="457446" y="1797578"/>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sp>
        <p:nvSpPr>
          <p:cNvPr id="11" name="object 11"/>
          <p:cNvSpPr txBox="1"/>
          <p:nvPr/>
        </p:nvSpPr>
        <p:spPr>
          <a:xfrm>
            <a:off x="2043186" y="2120900"/>
            <a:ext cx="5729213" cy="652780"/>
          </a:xfrm>
          <a:prstGeom prst="rect">
            <a:avLst/>
          </a:prstGeom>
        </p:spPr>
        <p:txBody>
          <a:bodyPr vert="horz" wrap="square" lIns="0" tIns="0" rIns="0" bIns="0" rtlCol="0">
            <a:spAutoFit/>
          </a:bodyPr>
          <a:lstStyle/>
          <a:p>
            <a:pPr marL="262890" marR="5080" indent="-250825">
              <a:lnSpc>
                <a:spcPts val="2500"/>
              </a:lnSpc>
            </a:pPr>
            <a:r>
              <a:rPr sz="2300" dirty="0">
                <a:solidFill>
                  <a:srgbClr val="00254A"/>
                </a:solidFill>
                <a:latin typeface="+mj-lt"/>
                <a:cs typeface="Source Sans Pro Light"/>
              </a:rPr>
              <a:t>Shape the evolution of ICANN </a:t>
            </a:r>
            <a:r>
              <a:rPr sz="2300" spc="-15" dirty="0">
                <a:solidFill>
                  <a:srgbClr val="00254A"/>
                </a:solidFill>
                <a:latin typeface="+mj-lt"/>
                <a:cs typeface="Source Sans Pro Light"/>
              </a:rPr>
              <a:t>to </a:t>
            </a:r>
            <a:r>
              <a:rPr sz="2300" spc="-10" dirty="0">
                <a:solidFill>
                  <a:srgbClr val="00254A"/>
                </a:solidFill>
                <a:latin typeface="+mj-lt"/>
                <a:cs typeface="Source Sans Pro Light"/>
              </a:rPr>
              <a:t>keep</a:t>
            </a:r>
            <a:r>
              <a:rPr sz="2300" spc="-40" dirty="0">
                <a:solidFill>
                  <a:srgbClr val="00254A"/>
                </a:solidFill>
                <a:latin typeface="+mj-lt"/>
                <a:cs typeface="Source Sans Pro Light"/>
              </a:rPr>
              <a:t> </a:t>
            </a:r>
            <a:r>
              <a:rPr sz="2300" spc="-20" dirty="0">
                <a:solidFill>
                  <a:srgbClr val="00254A"/>
                </a:solidFill>
                <a:latin typeface="+mj-lt"/>
                <a:cs typeface="Source Sans Pro Light"/>
              </a:rPr>
              <a:t>pace  </a:t>
            </a:r>
            <a:r>
              <a:rPr sz="2300" dirty="0">
                <a:solidFill>
                  <a:srgbClr val="00254A"/>
                </a:solidFill>
                <a:latin typeface="+mj-lt"/>
                <a:cs typeface="Source Sans Pro Light"/>
              </a:rPr>
              <a:t>with a changing world and</a:t>
            </a:r>
            <a:r>
              <a:rPr sz="2300" spc="-95" dirty="0">
                <a:solidFill>
                  <a:srgbClr val="00254A"/>
                </a:solidFill>
                <a:latin typeface="+mj-lt"/>
                <a:cs typeface="Source Sans Pro Light"/>
              </a:rPr>
              <a:t> </a:t>
            </a:r>
            <a:r>
              <a:rPr sz="2300" spc="-5" dirty="0">
                <a:solidFill>
                  <a:srgbClr val="00254A"/>
                </a:solidFill>
                <a:latin typeface="+mj-lt"/>
                <a:cs typeface="Source Sans Pro Light"/>
              </a:rPr>
              <a:t>community</a:t>
            </a:r>
            <a:endParaRPr sz="2300" dirty="0">
              <a:latin typeface="+mj-lt"/>
              <a:cs typeface="Source Sans Pro Light"/>
            </a:endParaRPr>
          </a:p>
        </p:txBody>
      </p:sp>
      <p:pic>
        <p:nvPicPr>
          <p:cNvPr id="12" name="Picture 11" descr="ICAN1517-Assets-r03-20.png"/>
          <p:cNvPicPr>
            <a:picLocks noChangeAspect="1"/>
          </p:cNvPicPr>
          <p:nvPr/>
        </p:nvPicPr>
        <p:blipFill rotWithShape="1">
          <a:blip r:embed="rId3">
            <a:extLst>
              <a:ext uri="{28A0092B-C50C-407E-A947-70E740481C1C}">
                <a14:useLocalDpi xmlns:a14="http://schemas.microsoft.com/office/drawing/2010/main" val="0"/>
              </a:ext>
            </a:extLst>
          </a:blip>
          <a:srcRect r="15737"/>
          <a:stretch/>
        </p:blipFill>
        <p:spPr>
          <a:xfrm>
            <a:off x="2014264" y="3030447"/>
            <a:ext cx="7129736" cy="343204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609593" y="1871296"/>
            <a:ext cx="1478915" cy="1478915"/>
          </a:xfrm>
          <a:custGeom>
            <a:avLst/>
            <a:gdLst/>
            <a:ahLst/>
            <a:cxnLst/>
            <a:rect l="l" t="t" r="r" b="b"/>
            <a:pathLst>
              <a:path w="1478915" h="1478914">
                <a:moveTo>
                  <a:pt x="739305" y="0"/>
                </a:moveTo>
                <a:lnTo>
                  <a:pt x="690695" y="1572"/>
                </a:lnTo>
                <a:lnTo>
                  <a:pt x="642926" y="6225"/>
                </a:lnTo>
                <a:lnTo>
                  <a:pt x="596093" y="13860"/>
                </a:lnTo>
                <a:lnTo>
                  <a:pt x="550294" y="24381"/>
                </a:lnTo>
                <a:lnTo>
                  <a:pt x="505628" y="37690"/>
                </a:lnTo>
                <a:lnTo>
                  <a:pt x="462190" y="53689"/>
                </a:lnTo>
                <a:lnTo>
                  <a:pt x="420080" y="72282"/>
                </a:lnTo>
                <a:lnTo>
                  <a:pt x="379393" y="93370"/>
                </a:lnTo>
                <a:lnTo>
                  <a:pt x="340228" y="116856"/>
                </a:lnTo>
                <a:lnTo>
                  <a:pt x="302681" y="142643"/>
                </a:lnTo>
                <a:lnTo>
                  <a:pt x="266851" y="170634"/>
                </a:lnTo>
                <a:lnTo>
                  <a:pt x="232835" y="200730"/>
                </a:lnTo>
                <a:lnTo>
                  <a:pt x="200730" y="232835"/>
                </a:lnTo>
                <a:lnTo>
                  <a:pt x="170634" y="266851"/>
                </a:lnTo>
                <a:lnTo>
                  <a:pt x="142643" y="302681"/>
                </a:lnTo>
                <a:lnTo>
                  <a:pt x="116856" y="340228"/>
                </a:lnTo>
                <a:lnTo>
                  <a:pt x="93370" y="379393"/>
                </a:lnTo>
                <a:lnTo>
                  <a:pt x="72282" y="420080"/>
                </a:lnTo>
                <a:lnTo>
                  <a:pt x="53689" y="462190"/>
                </a:lnTo>
                <a:lnTo>
                  <a:pt x="37690" y="505628"/>
                </a:lnTo>
                <a:lnTo>
                  <a:pt x="24381" y="550294"/>
                </a:lnTo>
                <a:lnTo>
                  <a:pt x="13860" y="596093"/>
                </a:lnTo>
                <a:lnTo>
                  <a:pt x="6225" y="642926"/>
                </a:lnTo>
                <a:lnTo>
                  <a:pt x="1572" y="690695"/>
                </a:lnTo>
                <a:lnTo>
                  <a:pt x="0" y="739305"/>
                </a:lnTo>
                <a:lnTo>
                  <a:pt x="1572" y="787914"/>
                </a:lnTo>
                <a:lnTo>
                  <a:pt x="6225" y="835684"/>
                </a:lnTo>
                <a:lnTo>
                  <a:pt x="13860" y="882516"/>
                </a:lnTo>
                <a:lnTo>
                  <a:pt x="24381" y="928315"/>
                </a:lnTo>
                <a:lnTo>
                  <a:pt x="37690" y="972981"/>
                </a:lnTo>
                <a:lnTo>
                  <a:pt x="53689" y="1016419"/>
                </a:lnTo>
                <a:lnTo>
                  <a:pt x="72282" y="1058530"/>
                </a:lnTo>
                <a:lnTo>
                  <a:pt x="93370" y="1099216"/>
                </a:lnTo>
                <a:lnTo>
                  <a:pt x="116856" y="1138381"/>
                </a:lnTo>
                <a:lnTo>
                  <a:pt x="142643" y="1175928"/>
                </a:lnTo>
                <a:lnTo>
                  <a:pt x="170634" y="1211758"/>
                </a:lnTo>
                <a:lnTo>
                  <a:pt x="200730" y="1245774"/>
                </a:lnTo>
                <a:lnTo>
                  <a:pt x="232835" y="1277879"/>
                </a:lnTo>
                <a:lnTo>
                  <a:pt x="266851" y="1307976"/>
                </a:lnTo>
                <a:lnTo>
                  <a:pt x="302681" y="1335966"/>
                </a:lnTo>
                <a:lnTo>
                  <a:pt x="340228" y="1361753"/>
                </a:lnTo>
                <a:lnTo>
                  <a:pt x="379393" y="1385240"/>
                </a:lnTo>
                <a:lnTo>
                  <a:pt x="420080" y="1406328"/>
                </a:lnTo>
                <a:lnTo>
                  <a:pt x="462190" y="1424920"/>
                </a:lnTo>
                <a:lnTo>
                  <a:pt x="505628" y="1440919"/>
                </a:lnTo>
                <a:lnTo>
                  <a:pt x="550294" y="1454228"/>
                </a:lnTo>
                <a:lnTo>
                  <a:pt x="596093" y="1464749"/>
                </a:lnTo>
                <a:lnTo>
                  <a:pt x="642926" y="1472384"/>
                </a:lnTo>
                <a:lnTo>
                  <a:pt x="690695" y="1477037"/>
                </a:lnTo>
                <a:lnTo>
                  <a:pt x="739305" y="1478610"/>
                </a:lnTo>
                <a:lnTo>
                  <a:pt x="787914" y="1477037"/>
                </a:lnTo>
                <a:lnTo>
                  <a:pt x="835684" y="1472384"/>
                </a:lnTo>
                <a:lnTo>
                  <a:pt x="882516" y="1464749"/>
                </a:lnTo>
                <a:lnTo>
                  <a:pt x="928315" y="1454228"/>
                </a:lnTo>
                <a:lnTo>
                  <a:pt x="972981" y="1440919"/>
                </a:lnTo>
                <a:lnTo>
                  <a:pt x="1016419" y="1424920"/>
                </a:lnTo>
                <a:lnTo>
                  <a:pt x="1058530" y="1406328"/>
                </a:lnTo>
                <a:lnTo>
                  <a:pt x="1099216" y="1385240"/>
                </a:lnTo>
                <a:lnTo>
                  <a:pt x="1138381" y="1361753"/>
                </a:lnTo>
                <a:lnTo>
                  <a:pt x="1175928" y="1335966"/>
                </a:lnTo>
                <a:lnTo>
                  <a:pt x="1211758" y="1307976"/>
                </a:lnTo>
                <a:lnTo>
                  <a:pt x="1245774" y="1277879"/>
                </a:lnTo>
                <a:lnTo>
                  <a:pt x="1277879" y="1245774"/>
                </a:lnTo>
                <a:lnTo>
                  <a:pt x="1307976" y="1211758"/>
                </a:lnTo>
                <a:lnTo>
                  <a:pt x="1335966" y="1175928"/>
                </a:lnTo>
                <a:lnTo>
                  <a:pt x="1361753" y="1138381"/>
                </a:lnTo>
                <a:lnTo>
                  <a:pt x="1385240" y="1099216"/>
                </a:lnTo>
                <a:lnTo>
                  <a:pt x="1406328" y="1058530"/>
                </a:lnTo>
                <a:lnTo>
                  <a:pt x="1424920" y="1016419"/>
                </a:lnTo>
                <a:lnTo>
                  <a:pt x="1440919" y="972981"/>
                </a:lnTo>
                <a:lnTo>
                  <a:pt x="1454228" y="928315"/>
                </a:lnTo>
                <a:lnTo>
                  <a:pt x="1464749" y="882516"/>
                </a:lnTo>
                <a:lnTo>
                  <a:pt x="1472384" y="835684"/>
                </a:lnTo>
                <a:lnTo>
                  <a:pt x="1477037" y="787914"/>
                </a:lnTo>
                <a:lnTo>
                  <a:pt x="1478610" y="739305"/>
                </a:lnTo>
                <a:lnTo>
                  <a:pt x="1477037" y="690695"/>
                </a:lnTo>
                <a:lnTo>
                  <a:pt x="1472384" y="642926"/>
                </a:lnTo>
                <a:lnTo>
                  <a:pt x="1464749" y="596093"/>
                </a:lnTo>
                <a:lnTo>
                  <a:pt x="1454228" y="550294"/>
                </a:lnTo>
                <a:lnTo>
                  <a:pt x="1440919" y="505628"/>
                </a:lnTo>
                <a:lnTo>
                  <a:pt x="1424920" y="462190"/>
                </a:lnTo>
                <a:lnTo>
                  <a:pt x="1406328" y="420080"/>
                </a:lnTo>
                <a:lnTo>
                  <a:pt x="1385240" y="379393"/>
                </a:lnTo>
                <a:lnTo>
                  <a:pt x="1361753" y="340228"/>
                </a:lnTo>
                <a:lnTo>
                  <a:pt x="1335966" y="302681"/>
                </a:lnTo>
                <a:lnTo>
                  <a:pt x="1307976" y="266851"/>
                </a:lnTo>
                <a:lnTo>
                  <a:pt x="1277879" y="232835"/>
                </a:lnTo>
                <a:lnTo>
                  <a:pt x="1245774" y="200730"/>
                </a:lnTo>
                <a:lnTo>
                  <a:pt x="1211758" y="170634"/>
                </a:lnTo>
                <a:lnTo>
                  <a:pt x="1175928" y="142643"/>
                </a:lnTo>
                <a:lnTo>
                  <a:pt x="1138381" y="116856"/>
                </a:lnTo>
                <a:lnTo>
                  <a:pt x="1099216" y="93370"/>
                </a:lnTo>
                <a:lnTo>
                  <a:pt x="1058530" y="72282"/>
                </a:lnTo>
                <a:lnTo>
                  <a:pt x="1016419" y="53689"/>
                </a:lnTo>
                <a:lnTo>
                  <a:pt x="972981" y="37690"/>
                </a:lnTo>
                <a:lnTo>
                  <a:pt x="928315" y="24381"/>
                </a:lnTo>
                <a:lnTo>
                  <a:pt x="882516" y="13860"/>
                </a:lnTo>
                <a:lnTo>
                  <a:pt x="835684" y="6225"/>
                </a:lnTo>
                <a:lnTo>
                  <a:pt x="787914" y="1572"/>
                </a:lnTo>
                <a:lnTo>
                  <a:pt x="739305" y="0"/>
                </a:lnTo>
                <a:close/>
              </a:path>
            </a:pathLst>
          </a:custGeom>
          <a:solidFill>
            <a:srgbClr val="DCDDDE"/>
          </a:solidFill>
        </p:spPr>
        <p:txBody>
          <a:bodyPr wrap="square" lIns="0" tIns="0" rIns="0" bIns="0" rtlCol="0"/>
          <a:lstStyle/>
          <a:p>
            <a:endParaRPr dirty="0"/>
          </a:p>
        </p:txBody>
      </p:sp>
      <p:sp>
        <p:nvSpPr>
          <p:cNvPr id="3" name="object 3"/>
          <p:cNvSpPr txBox="1">
            <a:spLocks noGrp="1"/>
          </p:cNvSpPr>
          <p:nvPr>
            <p:ph type="title"/>
          </p:nvPr>
        </p:nvSpPr>
        <p:spPr>
          <a:xfrm>
            <a:off x="581655" y="121641"/>
            <a:ext cx="7886700" cy="1325563"/>
          </a:xfrm>
          <a:prstGeom prst="rect">
            <a:avLst/>
          </a:prstGeom>
        </p:spPr>
        <p:txBody>
          <a:bodyPr vert="horz" wrap="square" lIns="0" tIns="0" rIns="0" bIns="0" rtlCol="0">
            <a:spAutoFit/>
          </a:bodyPr>
          <a:lstStyle/>
          <a:p>
            <a:pPr marL="12700">
              <a:lnSpc>
                <a:spcPct val="100000"/>
              </a:lnSpc>
            </a:pPr>
            <a:r>
              <a:rPr spc="-35" dirty="0"/>
              <a:t>Types </a:t>
            </a:r>
            <a:r>
              <a:rPr dirty="0"/>
              <a:t>of</a:t>
            </a:r>
            <a:r>
              <a:rPr spc="-40" dirty="0"/>
              <a:t> </a:t>
            </a:r>
            <a:r>
              <a:rPr spc="5" dirty="0"/>
              <a:t>Reviews</a:t>
            </a:r>
          </a:p>
        </p:txBody>
      </p:sp>
      <p:sp>
        <p:nvSpPr>
          <p:cNvPr id="4" name="object 4"/>
          <p:cNvSpPr txBox="1"/>
          <p:nvPr/>
        </p:nvSpPr>
        <p:spPr>
          <a:xfrm>
            <a:off x="428748" y="1653282"/>
            <a:ext cx="4067051" cy="788035"/>
          </a:xfrm>
          <a:prstGeom prst="rect">
            <a:avLst/>
          </a:prstGeom>
        </p:spPr>
        <p:txBody>
          <a:bodyPr vert="horz" wrap="square" lIns="0" tIns="0" rIns="0" bIns="0" rtlCol="0">
            <a:spAutoFit/>
          </a:bodyPr>
          <a:lstStyle/>
          <a:p>
            <a:pPr marL="12700" marR="5080">
              <a:lnSpc>
                <a:spcPts val="3000"/>
              </a:lnSpc>
            </a:pPr>
            <a:r>
              <a:rPr sz="3000" spc="-5" dirty="0">
                <a:solidFill>
                  <a:srgbClr val="00254A"/>
                </a:solidFill>
                <a:latin typeface="+mj-lt"/>
                <a:cs typeface="Source Sans Pro Light"/>
              </a:rPr>
              <a:t>Affirmation </a:t>
            </a:r>
            <a:r>
              <a:rPr sz="3000" dirty="0">
                <a:solidFill>
                  <a:srgbClr val="00254A"/>
                </a:solidFill>
                <a:latin typeface="+mj-lt"/>
                <a:cs typeface="Source Sans Pro Light"/>
              </a:rPr>
              <a:t>of  Commitments</a:t>
            </a:r>
            <a:r>
              <a:rPr sz="3000" spc="-95" dirty="0">
                <a:solidFill>
                  <a:srgbClr val="00254A"/>
                </a:solidFill>
                <a:latin typeface="+mj-lt"/>
                <a:cs typeface="Source Sans Pro Light"/>
              </a:rPr>
              <a:t> </a:t>
            </a:r>
            <a:r>
              <a:rPr sz="3000" spc="5" dirty="0">
                <a:solidFill>
                  <a:srgbClr val="00254A"/>
                </a:solidFill>
                <a:latin typeface="+mj-lt"/>
                <a:cs typeface="Source Sans Pro Light"/>
              </a:rPr>
              <a:t>Reviews</a:t>
            </a:r>
            <a:endParaRPr sz="3000" dirty="0">
              <a:latin typeface="+mj-lt"/>
              <a:cs typeface="Source Sans Pro Light"/>
            </a:endParaRPr>
          </a:p>
        </p:txBody>
      </p:sp>
      <p:sp>
        <p:nvSpPr>
          <p:cNvPr id="5" name="object 5"/>
          <p:cNvSpPr txBox="1"/>
          <p:nvPr/>
        </p:nvSpPr>
        <p:spPr>
          <a:xfrm>
            <a:off x="422401" y="2542871"/>
            <a:ext cx="1116965" cy="615950"/>
          </a:xfrm>
          <a:prstGeom prst="rect">
            <a:avLst/>
          </a:prstGeom>
          <a:solidFill>
            <a:srgbClr val="047BC1"/>
          </a:solidFill>
        </p:spPr>
        <p:txBody>
          <a:bodyPr vert="horz" wrap="square" lIns="0" tIns="177165" rIns="0" bIns="0" rtlCol="0">
            <a:normAutofit/>
          </a:bodyPr>
          <a:lstStyle/>
          <a:p>
            <a:pPr marL="305435">
              <a:lnSpc>
                <a:spcPct val="100000"/>
              </a:lnSpc>
              <a:spcBef>
                <a:spcPts val="1395"/>
              </a:spcBef>
            </a:pPr>
            <a:r>
              <a:rPr sz="1600" b="1" spc="-25" dirty="0">
                <a:solidFill>
                  <a:srgbClr val="FFFFFF"/>
                </a:solidFill>
                <a:latin typeface="+mj-lt"/>
                <a:cs typeface="Source Sans Pro"/>
              </a:rPr>
              <a:t>ATRT</a:t>
            </a:r>
            <a:endParaRPr sz="1600" b="1" dirty="0">
              <a:latin typeface="+mj-lt"/>
              <a:cs typeface="Source Sans Pro"/>
            </a:endParaRPr>
          </a:p>
        </p:txBody>
      </p:sp>
      <p:sp>
        <p:nvSpPr>
          <p:cNvPr id="6" name="object 6"/>
          <p:cNvSpPr txBox="1"/>
          <p:nvPr/>
        </p:nvSpPr>
        <p:spPr>
          <a:xfrm>
            <a:off x="4039146" y="2542871"/>
            <a:ext cx="1116965" cy="615950"/>
          </a:xfrm>
          <a:prstGeom prst="rect">
            <a:avLst/>
          </a:prstGeom>
          <a:solidFill>
            <a:srgbClr val="047BC1"/>
          </a:solidFill>
        </p:spPr>
        <p:txBody>
          <a:bodyPr vert="horz" wrap="square" lIns="0" tIns="164465" rIns="0" bIns="0" rtlCol="0">
            <a:normAutofit/>
          </a:bodyPr>
          <a:lstStyle/>
          <a:p>
            <a:pPr marL="226695">
              <a:lnSpc>
                <a:spcPct val="100000"/>
              </a:lnSpc>
              <a:spcBef>
                <a:spcPts val="1295"/>
              </a:spcBef>
            </a:pPr>
            <a:r>
              <a:rPr sz="1600" b="1" dirty="0">
                <a:solidFill>
                  <a:srgbClr val="FFFFFF"/>
                </a:solidFill>
                <a:latin typeface="+mj-lt"/>
                <a:cs typeface="Source Sans Pro"/>
              </a:rPr>
              <a:t>WHOIS</a:t>
            </a:r>
            <a:endParaRPr sz="1600" b="1" dirty="0">
              <a:latin typeface="+mj-lt"/>
              <a:cs typeface="Source Sans Pro"/>
            </a:endParaRPr>
          </a:p>
        </p:txBody>
      </p:sp>
      <p:sp>
        <p:nvSpPr>
          <p:cNvPr id="7" name="object 7"/>
          <p:cNvSpPr txBox="1"/>
          <p:nvPr/>
        </p:nvSpPr>
        <p:spPr>
          <a:xfrm>
            <a:off x="1627987" y="2542871"/>
            <a:ext cx="1116965" cy="615950"/>
          </a:xfrm>
          <a:prstGeom prst="rect">
            <a:avLst/>
          </a:prstGeom>
          <a:solidFill>
            <a:srgbClr val="047BC1"/>
          </a:solidFill>
        </p:spPr>
        <p:txBody>
          <a:bodyPr vert="horz" wrap="square" lIns="0" tIns="164465" rIns="0" bIns="0" rtlCol="0">
            <a:normAutofit/>
          </a:bodyPr>
          <a:lstStyle/>
          <a:p>
            <a:pPr algn="ctr">
              <a:lnSpc>
                <a:spcPct val="100000"/>
              </a:lnSpc>
              <a:spcBef>
                <a:spcPts val="1295"/>
              </a:spcBef>
            </a:pPr>
            <a:r>
              <a:rPr sz="2000" b="1" spc="-30" dirty="0">
                <a:solidFill>
                  <a:srgbClr val="FF0000"/>
                </a:solidFill>
                <a:latin typeface="+mj-lt"/>
                <a:cs typeface="Source Sans Pro"/>
              </a:rPr>
              <a:t>CCT</a:t>
            </a:r>
            <a:endParaRPr sz="2000" b="1" dirty="0">
              <a:solidFill>
                <a:srgbClr val="FF0000"/>
              </a:solidFill>
              <a:latin typeface="+mj-lt"/>
              <a:cs typeface="Source Sans Pro"/>
            </a:endParaRPr>
          </a:p>
        </p:txBody>
      </p:sp>
      <p:sp>
        <p:nvSpPr>
          <p:cNvPr id="8" name="object 8"/>
          <p:cNvSpPr txBox="1"/>
          <p:nvPr/>
        </p:nvSpPr>
        <p:spPr>
          <a:xfrm>
            <a:off x="2833560" y="2542871"/>
            <a:ext cx="1116965" cy="615950"/>
          </a:xfrm>
          <a:prstGeom prst="rect">
            <a:avLst/>
          </a:prstGeom>
          <a:solidFill>
            <a:srgbClr val="047BC1"/>
          </a:solidFill>
        </p:spPr>
        <p:txBody>
          <a:bodyPr vert="horz" wrap="square" lIns="0" tIns="177165" rIns="0" bIns="0" rtlCol="0">
            <a:normAutofit/>
          </a:bodyPr>
          <a:lstStyle/>
          <a:p>
            <a:pPr algn="ctr">
              <a:lnSpc>
                <a:spcPct val="100000"/>
              </a:lnSpc>
              <a:spcBef>
                <a:spcPts val="1395"/>
              </a:spcBef>
            </a:pPr>
            <a:r>
              <a:rPr sz="1600" b="1" spc="-10" dirty="0">
                <a:solidFill>
                  <a:srgbClr val="FFFFFF"/>
                </a:solidFill>
                <a:latin typeface="+mj-lt"/>
                <a:cs typeface="Source Sans Pro"/>
              </a:rPr>
              <a:t>SSR</a:t>
            </a:r>
            <a:endParaRPr sz="1600" b="1" dirty="0">
              <a:latin typeface="+mj-lt"/>
              <a:cs typeface="Source Sans Pro"/>
            </a:endParaRPr>
          </a:p>
        </p:txBody>
      </p:sp>
      <p:sp>
        <p:nvSpPr>
          <p:cNvPr id="9" name="object 9"/>
          <p:cNvSpPr txBox="1"/>
          <p:nvPr/>
        </p:nvSpPr>
        <p:spPr>
          <a:xfrm>
            <a:off x="428748" y="4133750"/>
            <a:ext cx="4295651" cy="461665"/>
          </a:xfrm>
          <a:prstGeom prst="rect">
            <a:avLst/>
          </a:prstGeom>
        </p:spPr>
        <p:txBody>
          <a:bodyPr vert="horz" wrap="square" lIns="0" tIns="0" rIns="0" bIns="0" rtlCol="0">
            <a:spAutoFit/>
          </a:bodyPr>
          <a:lstStyle/>
          <a:p>
            <a:pPr marL="12700">
              <a:lnSpc>
                <a:spcPct val="100000"/>
              </a:lnSpc>
            </a:pPr>
            <a:r>
              <a:rPr sz="3000" spc="-15" dirty="0">
                <a:solidFill>
                  <a:srgbClr val="00254A"/>
                </a:solidFill>
                <a:latin typeface="+mj-lt"/>
                <a:cs typeface="Source Sans Pro Light"/>
              </a:rPr>
              <a:t>Organizational</a:t>
            </a:r>
            <a:r>
              <a:rPr sz="3000" spc="-45" dirty="0">
                <a:solidFill>
                  <a:srgbClr val="00254A"/>
                </a:solidFill>
                <a:latin typeface="+mj-lt"/>
                <a:cs typeface="Source Sans Pro Light"/>
              </a:rPr>
              <a:t> </a:t>
            </a:r>
            <a:r>
              <a:rPr sz="3000" spc="5" dirty="0">
                <a:solidFill>
                  <a:srgbClr val="00254A"/>
                </a:solidFill>
                <a:latin typeface="+mj-lt"/>
                <a:cs typeface="Source Sans Pro Light"/>
              </a:rPr>
              <a:t>Reviews</a:t>
            </a:r>
            <a:endParaRPr sz="3000" dirty="0">
              <a:latin typeface="+mj-lt"/>
              <a:cs typeface="Source Sans Pro Light"/>
            </a:endParaRPr>
          </a:p>
        </p:txBody>
      </p:sp>
      <p:sp>
        <p:nvSpPr>
          <p:cNvPr id="10" name="object 10"/>
          <p:cNvSpPr txBox="1"/>
          <p:nvPr/>
        </p:nvSpPr>
        <p:spPr>
          <a:xfrm>
            <a:off x="422401" y="4697527"/>
            <a:ext cx="1116965" cy="615950"/>
          </a:xfrm>
          <a:prstGeom prst="rect">
            <a:avLst/>
          </a:prstGeom>
          <a:solidFill>
            <a:srgbClr val="F2A41E"/>
          </a:solidFill>
        </p:spPr>
        <p:txBody>
          <a:bodyPr vert="horz" wrap="square" lIns="0" tIns="177165" rIns="0" bIns="0" rtlCol="0">
            <a:normAutofit/>
          </a:bodyPr>
          <a:lstStyle/>
          <a:p>
            <a:pPr marL="346710">
              <a:lnSpc>
                <a:spcPct val="100000"/>
              </a:lnSpc>
              <a:spcBef>
                <a:spcPts val="1395"/>
              </a:spcBef>
            </a:pPr>
            <a:r>
              <a:rPr sz="1600" b="1" dirty="0">
                <a:solidFill>
                  <a:srgbClr val="FFFFFF"/>
                </a:solidFill>
                <a:latin typeface="+mj-lt"/>
                <a:cs typeface="Source Sans Pro"/>
              </a:rPr>
              <a:t>ASO</a:t>
            </a:r>
            <a:endParaRPr sz="1600" b="1" dirty="0">
              <a:latin typeface="+mj-lt"/>
              <a:cs typeface="Source Sans Pro"/>
            </a:endParaRPr>
          </a:p>
        </p:txBody>
      </p:sp>
      <p:sp>
        <p:nvSpPr>
          <p:cNvPr id="11" name="object 11"/>
          <p:cNvSpPr txBox="1"/>
          <p:nvPr/>
        </p:nvSpPr>
        <p:spPr>
          <a:xfrm>
            <a:off x="1627987" y="4697527"/>
            <a:ext cx="1116965" cy="615950"/>
          </a:xfrm>
          <a:prstGeom prst="rect">
            <a:avLst/>
          </a:prstGeom>
          <a:solidFill>
            <a:srgbClr val="F2A41E"/>
          </a:solidFill>
        </p:spPr>
        <p:txBody>
          <a:bodyPr vert="horz" wrap="square" lIns="0" tIns="164465" rIns="0" bIns="0" rtlCol="0">
            <a:normAutofit/>
          </a:bodyPr>
          <a:lstStyle/>
          <a:p>
            <a:pPr marL="273685">
              <a:lnSpc>
                <a:spcPct val="100000"/>
              </a:lnSpc>
              <a:spcBef>
                <a:spcPts val="1295"/>
              </a:spcBef>
            </a:pPr>
            <a:r>
              <a:rPr sz="1600" b="1" dirty="0">
                <a:solidFill>
                  <a:srgbClr val="FFFFFF"/>
                </a:solidFill>
                <a:latin typeface="+mj-lt"/>
                <a:cs typeface="Source Sans Pro"/>
              </a:rPr>
              <a:t>GNSO</a:t>
            </a:r>
            <a:endParaRPr sz="1600" b="1" dirty="0">
              <a:latin typeface="+mj-lt"/>
              <a:cs typeface="Source Sans Pro"/>
            </a:endParaRPr>
          </a:p>
        </p:txBody>
      </p:sp>
      <p:sp>
        <p:nvSpPr>
          <p:cNvPr id="12" name="object 12"/>
          <p:cNvSpPr txBox="1"/>
          <p:nvPr/>
        </p:nvSpPr>
        <p:spPr>
          <a:xfrm>
            <a:off x="1620685" y="5410200"/>
            <a:ext cx="1116965" cy="615950"/>
          </a:xfrm>
          <a:prstGeom prst="rect">
            <a:avLst/>
          </a:prstGeom>
          <a:solidFill>
            <a:srgbClr val="F2A41E"/>
          </a:solidFill>
        </p:spPr>
        <p:txBody>
          <a:bodyPr vert="horz" wrap="square" lIns="0" tIns="164465" rIns="0" bIns="0" rtlCol="0">
            <a:normAutofit/>
          </a:bodyPr>
          <a:lstStyle/>
          <a:p>
            <a:pPr marL="276860">
              <a:lnSpc>
                <a:spcPct val="100000"/>
              </a:lnSpc>
              <a:spcBef>
                <a:spcPts val="1295"/>
              </a:spcBef>
            </a:pPr>
            <a:r>
              <a:rPr sz="1600" b="1" spc="-15" dirty="0">
                <a:solidFill>
                  <a:srgbClr val="FFFFFF"/>
                </a:solidFill>
                <a:latin typeface="+mj-lt"/>
                <a:cs typeface="Source Sans Pro"/>
              </a:rPr>
              <a:t>RSSAC</a:t>
            </a:r>
            <a:endParaRPr sz="1600" b="1" dirty="0">
              <a:latin typeface="+mj-lt"/>
              <a:cs typeface="Source Sans Pro"/>
            </a:endParaRPr>
          </a:p>
        </p:txBody>
      </p:sp>
      <p:sp>
        <p:nvSpPr>
          <p:cNvPr id="13" name="object 13"/>
          <p:cNvSpPr txBox="1"/>
          <p:nvPr/>
        </p:nvSpPr>
        <p:spPr>
          <a:xfrm>
            <a:off x="2833560" y="4697527"/>
            <a:ext cx="1116965" cy="615950"/>
          </a:xfrm>
          <a:prstGeom prst="rect">
            <a:avLst/>
          </a:prstGeom>
          <a:solidFill>
            <a:srgbClr val="F2A41E"/>
          </a:solidFill>
        </p:spPr>
        <p:txBody>
          <a:bodyPr vert="horz" wrap="square" lIns="0" tIns="164465" rIns="0" bIns="0" rtlCol="0">
            <a:normAutofit/>
          </a:bodyPr>
          <a:lstStyle/>
          <a:p>
            <a:pPr marL="245745">
              <a:lnSpc>
                <a:spcPct val="100000"/>
              </a:lnSpc>
              <a:spcBef>
                <a:spcPts val="1295"/>
              </a:spcBef>
            </a:pPr>
            <a:r>
              <a:rPr sz="1600" b="1" spc="-10" dirty="0">
                <a:solidFill>
                  <a:srgbClr val="FFFFFF"/>
                </a:solidFill>
                <a:latin typeface="+mj-lt"/>
                <a:cs typeface="Source Sans Pro"/>
              </a:rPr>
              <a:t>ccNSO</a:t>
            </a:r>
            <a:endParaRPr sz="1600" b="1" dirty="0">
              <a:latin typeface="+mj-lt"/>
              <a:cs typeface="Source Sans Pro"/>
            </a:endParaRPr>
          </a:p>
        </p:txBody>
      </p:sp>
      <p:sp>
        <p:nvSpPr>
          <p:cNvPr id="14" name="object 14"/>
          <p:cNvSpPr txBox="1"/>
          <p:nvPr/>
        </p:nvSpPr>
        <p:spPr>
          <a:xfrm>
            <a:off x="4039146" y="4697527"/>
            <a:ext cx="1116965" cy="615950"/>
          </a:xfrm>
          <a:prstGeom prst="rect">
            <a:avLst/>
          </a:prstGeom>
          <a:solidFill>
            <a:srgbClr val="F2A41E"/>
          </a:solidFill>
        </p:spPr>
        <p:txBody>
          <a:bodyPr vert="horz" wrap="square" lIns="0" tIns="164465" rIns="0" bIns="0" rtlCol="0">
            <a:normAutofit/>
          </a:bodyPr>
          <a:lstStyle/>
          <a:p>
            <a:pPr marL="119380">
              <a:lnSpc>
                <a:spcPct val="100000"/>
              </a:lnSpc>
              <a:spcBef>
                <a:spcPts val="1295"/>
              </a:spcBef>
            </a:pPr>
            <a:r>
              <a:rPr sz="1600" b="1" dirty="0">
                <a:solidFill>
                  <a:srgbClr val="FFFFFF"/>
                </a:solidFill>
                <a:latin typeface="+mj-lt"/>
                <a:cs typeface="Source Sans Pro"/>
              </a:rPr>
              <a:t>NomCom</a:t>
            </a:r>
            <a:endParaRPr sz="1600" b="1" dirty="0">
              <a:latin typeface="+mj-lt"/>
              <a:cs typeface="Source Sans Pro"/>
            </a:endParaRPr>
          </a:p>
        </p:txBody>
      </p:sp>
      <p:sp>
        <p:nvSpPr>
          <p:cNvPr id="15" name="object 15"/>
          <p:cNvSpPr txBox="1"/>
          <p:nvPr/>
        </p:nvSpPr>
        <p:spPr>
          <a:xfrm>
            <a:off x="2826257" y="5410200"/>
            <a:ext cx="1116965" cy="615950"/>
          </a:xfrm>
          <a:prstGeom prst="rect">
            <a:avLst/>
          </a:prstGeom>
          <a:solidFill>
            <a:srgbClr val="F2A41E"/>
          </a:solidFill>
        </p:spPr>
        <p:txBody>
          <a:bodyPr vert="horz" wrap="square" lIns="0" tIns="164465" rIns="0" bIns="0" rtlCol="0">
            <a:normAutofit/>
          </a:bodyPr>
          <a:lstStyle/>
          <a:p>
            <a:pPr marL="335915">
              <a:lnSpc>
                <a:spcPct val="100000"/>
              </a:lnSpc>
              <a:spcBef>
                <a:spcPts val="1295"/>
              </a:spcBef>
            </a:pPr>
            <a:r>
              <a:rPr sz="1600" b="1" spc="-15" dirty="0">
                <a:solidFill>
                  <a:srgbClr val="FFFFFF"/>
                </a:solidFill>
                <a:latin typeface="+mj-lt"/>
                <a:cs typeface="Source Sans Pro"/>
              </a:rPr>
              <a:t>SSAC</a:t>
            </a:r>
            <a:endParaRPr sz="1600" b="1" dirty="0">
              <a:latin typeface="+mj-lt"/>
              <a:cs typeface="Source Sans Pro"/>
            </a:endParaRPr>
          </a:p>
        </p:txBody>
      </p:sp>
      <p:sp>
        <p:nvSpPr>
          <p:cNvPr id="16" name="object 16"/>
          <p:cNvSpPr txBox="1"/>
          <p:nvPr/>
        </p:nvSpPr>
        <p:spPr>
          <a:xfrm>
            <a:off x="425362" y="5410200"/>
            <a:ext cx="1116965" cy="615950"/>
          </a:xfrm>
          <a:prstGeom prst="rect">
            <a:avLst/>
          </a:prstGeom>
          <a:solidFill>
            <a:srgbClr val="F2A41E"/>
          </a:solidFill>
        </p:spPr>
        <p:txBody>
          <a:bodyPr vert="horz" wrap="square" lIns="0" tIns="177165" rIns="0" bIns="0" rtlCol="0">
            <a:normAutofit/>
          </a:bodyPr>
          <a:lstStyle/>
          <a:p>
            <a:pPr marL="193675">
              <a:lnSpc>
                <a:spcPct val="100000"/>
              </a:lnSpc>
              <a:spcBef>
                <a:spcPts val="1395"/>
              </a:spcBef>
            </a:pPr>
            <a:r>
              <a:rPr lang="en-US" sz="1600" b="1" spc="-20" dirty="0" smtClean="0">
                <a:solidFill>
                  <a:srgbClr val="FFFFFF"/>
                </a:solidFill>
                <a:latin typeface="+mj-lt"/>
                <a:cs typeface="Source Sans Pro"/>
              </a:rPr>
              <a:t>   ALAC</a:t>
            </a:r>
            <a:endParaRPr sz="1600" b="1" dirty="0">
              <a:latin typeface="+mj-lt"/>
              <a:cs typeface="Source Sans Pro"/>
            </a:endParaRPr>
          </a:p>
        </p:txBody>
      </p:sp>
      <p:sp>
        <p:nvSpPr>
          <p:cNvPr id="17" name="object 17"/>
          <p:cNvSpPr/>
          <p:nvPr/>
        </p:nvSpPr>
        <p:spPr>
          <a:xfrm>
            <a:off x="457446" y="1200200"/>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sp>
        <p:nvSpPr>
          <p:cNvPr id="18" name="object 18"/>
          <p:cNvSpPr/>
          <p:nvPr/>
        </p:nvSpPr>
        <p:spPr>
          <a:xfrm>
            <a:off x="457446" y="3800500"/>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sp>
        <p:nvSpPr>
          <p:cNvPr id="34" name="object 34"/>
          <p:cNvSpPr txBox="1"/>
          <p:nvPr/>
        </p:nvSpPr>
        <p:spPr>
          <a:xfrm>
            <a:off x="5922689" y="2812826"/>
            <a:ext cx="897890" cy="393056"/>
          </a:xfrm>
          <a:prstGeom prst="rect">
            <a:avLst/>
          </a:prstGeom>
        </p:spPr>
        <p:txBody>
          <a:bodyPr vert="horz" wrap="square" lIns="0" tIns="0" rIns="0" bIns="0" rtlCol="0">
            <a:spAutoFit/>
          </a:bodyPr>
          <a:lstStyle/>
          <a:p>
            <a:pPr algn="ctr">
              <a:lnSpc>
                <a:spcPts val="1530"/>
              </a:lnSpc>
            </a:pPr>
            <a:r>
              <a:rPr sz="1300" spc="-5" dirty="0">
                <a:solidFill>
                  <a:srgbClr val="00254A"/>
                </a:solidFill>
                <a:latin typeface="+mj-lt"/>
                <a:cs typeface="Source Sans Pro Light"/>
              </a:rPr>
              <a:t>Mandated</a:t>
            </a:r>
            <a:r>
              <a:rPr sz="1300" spc="-75" dirty="0">
                <a:solidFill>
                  <a:srgbClr val="00254A"/>
                </a:solidFill>
                <a:latin typeface="+mj-lt"/>
                <a:cs typeface="Source Sans Pro Light"/>
              </a:rPr>
              <a:t> </a:t>
            </a:r>
            <a:r>
              <a:rPr sz="1300" dirty="0">
                <a:solidFill>
                  <a:srgbClr val="00254A"/>
                </a:solidFill>
                <a:latin typeface="+mj-lt"/>
                <a:cs typeface="Source Sans Pro Light"/>
              </a:rPr>
              <a:t>by</a:t>
            </a:r>
            <a:endParaRPr sz="1300" dirty="0">
              <a:latin typeface="+mj-lt"/>
              <a:cs typeface="Source Sans Pro Light"/>
            </a:endParaRPr>
          </a:p>
          <a:p>
            <a:pPr algn="ctr">
              <a:lnSpc>
                <a:spcPts val="1530"/>
              </a:lnSpc>
            </a:pPr>
            <a:r>
              <a:rPr sz="1300" b="1" dirty="0">
                <a:solidFill>
                  <a:srgbClr val="00254A"/>
                </a:solidFill>
                <a:latin typeface="+mj-lt"/>
                <a:cs typeface="Source Sans Pro"/>
              </a:rPr>
              <a:t>AoC</a:t>
            </a:r>
            <a:endParaRPr sz="1300" b="1" dirty="0">
              <a:latin typeface="+mj-lt"/>
              <a:cs typeface="Source Sans Pro"/>
            </a:endParaRPr>
          </a:p>
        </p:txBody>
      </p:sp>
      <p:sp>
        <p:nvSpPr>
          <p:cNvPr id="35" name="object 35"/>
          <p:cNvSpPr/>
          <p:nvPr/>
        </p:nvSpPr>
        <p:spPr>
          <a:xfrm>
            <a:off x="7208188" y="4509391"/>
            <a:ext cx="1478915" cy="1478915"/>
          </a:xfrm>
          <a:custGeom>
            <a:avLst/>
            <a:gdLst/>
            <a:ahLst/>
            <a:cxnLst/>
            <a:rect l="l" t="t" r="r" b="b"/>
            <a:pathLst>
              <a:path w="1478915" h="1478914">
                <a:moveTo>
                  <a:pt x="739305" y="0"/>
                </a:moveTo>
                <a:lnTo>
                  <a:pt x="690695" y="1572"/>
                </a:lnTo>
                <a:lnTo>
                  <a:pt x="642926" y="6225"/>
                </a:lnTo>
                <a:lnTo>
                  <a:pt x="596093" y="13860"/>
                </a:lnTo>
                <a:lnTo>
                  <a:pt x="550294" y="24381"/>
                </a:lnTo>
                <a:lnTo>
                  <a:pt x="505628" y="37690"/>
                </a:lnTo>
                <a:lnTo>
                  <a:pt x="462190" y="53689"/>
                </a:lnTo>
                <a:lnTo>
                  <a:pt x="420080" y="72282"/>
                </a:lnTo>
                <a:lnTo>
                  <a:pt x="379393" y="93370"/>
                </a:lnTo>
                <a:lnTo>
                  <a:pt x="340228" y="116856"/>
                </a:lnTo>
                <a:lnTo>
                  <a:pt x="302681" y="142643"/>
                </a:lnTo>
                <a:lnTo>
                  <a:pt x="266851" y="170634"/>
                </a:lnTo>
                <a:lnTo>
                  <a:pt x="232835" y="200730"/>
                </a:lnTo>
                <a:lnTo>
                  <a:pt x="200730" y="232835"/>
                </a:lnTo>
                <a:lnTo>
                  <a:pt x="170634" y="266851"/>
                </a:lnTo>
                <a:lnTo>
                  <a:pt x="142643" y="302681"/>
                </a:lnTo>
                <a:lnTo>
                  <a:pt x="116856" y="340228"/>
                </a:lnTo>
                <a:lnTo>
                  <a:pt x="93370" y="379393"/>
                </a:lnTo>
                <a:lnTo>
                  <a:pt x="72282" y="420080"/>
                </a:lnTo>
                <a:lnTo>
                  <a:pt x="53689" y="462190"/>
                </a:lnTo>
                <a:lnTo>
                  <a:pt x="37690" y="505628"/>
                </a:lnTo>
                <a:lnTo>
                  <a:pt x="24381" y="550294"/>
                </a:lnTo>
                <a:lnTo>
                  <a:pt x="13860" y="596093"/>
                </a:lnTo>
                <a:lnTo>
                  <a:pt x="6225" y="642926"/>
                </a:lnTo>
                <a:lnTo>
                  <a:pt x="1572" y="690695"/>
                </a:lnTo>
                <a:lnTo>
                  <a:pt x="0" y="739305"/>
                </a:lnTo>
                <a:lnTo>
                  <a:pt x="1572" y="787914"/>
                </a:lnTo>
                <a:lnTo>
                  <a:pt x="6225" y="835684"/>
                </a:lnTo>
                <a:lnTo>
                  <a:pt x="13860" y="882516"/>
                </a:lnTo>
                <a:lnTo>
                  <a:pt x="24381" y="928315"/>
                </a:lnTo>
                <a:lnTo>
                  <a:pt x="37690" y="972981"/>
                </a:lnTo>
                <a:lnTo>
                  <a:pt x="53689" y="1016419"/>
                </a:lnTo>
                <a:lnTo>
                  <a:pt x="72282" y="1058530"/>
                </a:lnTo>
                <a:lnTo>
                  <a:pt x="93370" y="1099216"/>
                </a:lnTo>
                <a:lnTo>
                  <a:pt x="116856" y="1138381"/>
                </a:lnTo>
                <a:lnTo>
                  <a:pt x="142643" y="1175928"/>
                </a:lnTo>
                <a:lnTo>
                  <a:pt x="170634" y="1211758"/>
                </a:lnTo>
                <a:lnTo>
                  <a:pt x="200730" y="1245774"/>
                </a:lnTo>
                <a:lnTo>
                  <a:pt x="232835" y="1277879"/>
                </a:lnTo>
                <a:lnTo>
                  <a:pt x="266851" y="1307976"/>
                </a:lnTo>
                <a:lnTo>
                  <a:pt x="302681" y="1335966"/>
                </a:lnTo>
                <a:lnTo>
                  <a:pt x="340228" y="1361753"/>
                </a:lnTo>
                <a:lnTo>
                  <a:pt x="379393" y="1385240"/>
                </a:lnTo>
                <a:lnTo>
                  <a:pt x="420080" y="1406328"/>
                </a:lnTo>
                <a:lnTo>
                  <a:pt x="462190" y="1424920"/>
                </a:lnTo>
                <a:lnTo>
                  <a:pt x="505628" y="1440919"/>
                </a:lnTo>
                <a:lnTo>
                  <a:pt x="550294" y="1454228"/>
                </a:lnTo>
                <a:lnTo>
                  <a:pt x="596093" y="1464749"/>
                </a:lnTo>
                <a:lnTo>
                  <a:pt x="642926" y="1472384"/>
                </a:lnTo>
                <a:lnTo>
                  <a:pt x="690695" y="1477037"/>
                </a:lnTo>
                <a:lnTo>
                  <a:pt x="739305" y="1478610"/>
                </a:lnTo>
                <a:lnTo>
                  <a:pt x="787914" y="1477037"/>
                </a:lnTo>
                <a:lnTo>
                  <a:pt x="835684" y="1472384"/>
                </a:lnTo>
                <a:lnTo>
                  <a:pt x="882516" y="1464749"/>
                </a:lnTo>
                <a:lnTo>
                  <a:pt x="928315" y="1454228"/>
                </a:lnTo>
                <a:lnTo>
                  <a:pt x="972981" y="1440919"/>
                </a:lnTo>
                <a:lnTo>
                  <a:pt x="1016419" y="1424920"/>
                </a:lnTo>
                <a:lnTo>
                  <a:pt x="1058530" y="1406328"/>
                </a:lnTo>
                <a:lnTo>
                  <a:pt x="1099216" y="1385240"/>
                </a:lnTo>
                <a:lnTo>
                  <a:pt x="1138381" y="1361753"/>
                </a:lnTo>
                <a:lnTo>
                  <a:pt x="1175928" y="1335966"/>
                </a:lnTo>
                <a:lnTo>
                  <a:pt x="1211758" y="1307976"/>
                </a:lnTo>
                <a:lnTo>
                  <a:pt x="1245774" y="1277879"/>
                </a:lnTo>
                <a:lnTo>
                  <a:pt x="1277879" y="1245774"/>
                </a:lnTo>
                <a:lnTo>
                  <a:pt x="1307976" y="1211758"/>
                </a:lnTo>
                <a:lnTo>
                  <a:pt x="1335966" y="1175928"/>
                </a:lnTo>
                <a:lnTo>
                  <a:pt x="1361753" y="1138381"/>
                </a:lnTo>
                <a:lnTo>
                  <a:pt x="1385240" y="1099216"/>
                </a:lnTo>
                <a:lnTo>
                  <a:pt x="1406328" y="1058530"/>
                </a:lnTo>
                <a:lnTo>
                  <a:pt x="1424920" y="1016419"/>
                </a:lnTo>
                <a:lnTo>
                  <a:pt x="1440919" y="972981"/>
                </a:lnTo>
                <a:lnTo>
                  <a:pt x="1454228" y="928315"/>
                </a:lnTo>
                <a:lnTo>
                  <a:pt x="1464749" y="882516"/>
                </a:lnTo>
                <a:lnTo>
                  <a:pt x="1472384" y="835684"/>
                </a:lnTo>
                <a:lnTo>
                  <a:pt x="1477037" y="787914"/>
                </a:lnTo>
                <a:lnTo>
                  <a:pt x="1478610" y="739305"/>
                </a:lnTo>
                <a:lnTo>
                  <a:pt x="1477037" y="690695"/>
                </a:lnTo>
                <a:lnTo>
                  <a:pt x="1472384" y="642926"/>
                </a:lnTo>
                <a:lnTo>
                  <a:pt x="1464749" y="596093"/>
                </a:lnTo>
                <a:lnTo>
                  <a:pt x="1454228" y="550294"/>
                </a:lnTo>
                <a:lnTo>
                  <a:pt x="1440919" y="505628"/>
                </a:lnTo>
                <a:lnTo>
                  <a:pt x="1424920" y="462190"/>
                </a:lnTo>
                <a:lnTo>
                  <a:pt x="1406328" y="420080"/>
                </a:lnTo>
                <a:lnTo>
                  <a:pt x="1385240" y="379393"/>
                </a:lnTo>
                <a:lnTo>
                  <a:pt x="1361753" y="340228"/>
                </a:lnTo>
                <a:lnTo>
                  <a:pt x="1335966" y="302681"/>
                </a:lnTo>
                <a:lnTo>
                  <a:pt x="1307976" y="266851"/>
                </a:lnTo>
                <a:lnTo>
                  <a:pt x="1277879" y="232835"/>
                </a:lnTo>
                <a:lnTo>
                  <a:pt x="1245774" y="200730"/>
                </a:lnTo>
                <a:lnTo>
                  <a:pt x="1211758" y="170634"/>
                </a:lnTo>
                <a:lnTo>
                  <a:pt x="1175928" y="142643"/>
                </a:lnTo>
                <a:lnTo>
                  <a:pt x="1138381" y="116856"/>
                </a:lnTo>
                <a:lnTo>
                  <a:pt x="1099216" y="93370"/>
                </a:lnTo>
                <a:lnTo>
                  <a:pt x="1058530" y="72282"/>
                </a:lnTo>
                <a:lnTo>
                  <a:pt x="1016419" y="53689"/>
                </a:lnTo>
                <a:lnTo>
                  <a:pt x="972981" y="37690"/>
                </a:lnTo>
                <a:lnTo>
                  <a:pt x="928315" y="24381"/>
                </a:lnTo>
                <a:lnTo>
                  <a:pt x="882516" y="13860"/>
                </a:lnTo>
                <a:lnTo>
                  <a:pt x="835684" y="6225"/>
                </a:lnTo>
                <a:lnTo>
                  <a:pt x="787914" y="1572"/>
                </a:lnTo>
                <a:lnTo>
                  <a:pt x="739305" y="0"/>
                </a:lnTo>
                <a:close/>
              </a:path>
            </a:pathLst>
          </a:custGeom>
          <a:solidFill>
            <a:srgbClr val="DCDDDE"/>
          </a:solidFill>
        </p:spPr>
        <p:txBody>
          <a:bodyPr wrap="square" lIns="0" tIns="0" rIns="0" bIns="0" rtlCol="0"/>
          <a:lstStyle/>
          <a:p>
            <a:endParaRPr/>
          </a:p>
        </p:txBody>
      </p:sp>
      <p:sp>
        <p:nvSpPr>
          <p:cNvPr id="36" name="object 36"/>
          <p:cNvSpPr txBox="1"/>
          <p:nvPr/>
        </p:nvSpPr>
        <p:spPr>
          <a:xfrm>
            <a:off x="7468071" y="5173662"/>
            <a:ext cx="958850" cy="584835"/>
          </a:xfrm>
          <a:prstGeom prst="rect">
            <a:avLst/>
          </a:prstGeom>
        </p:spPr>
        <p:txBody>
          <a:bodyPr vert="horz" wrap="square" lIns="0" tIns="0" rIns="0" bIns="0" rtlCol="0">
            <a:spAutoFit/>
          </a:bodyPr>
          <a:lstStyle/>
          <a:p>
            <a:pPr marL="12700" marR="5080" algn="ctr">
              <a:lnSpc>
                <a:spcPts val="1500"/>
              </a:lnSpc>
            </a:pPr>
            <a:r>
              <a:rPr sz="1300" spc="-5" dirty="0">
                <a:solidFill>
                  <a:srgbClr val="00254A"/>
                </a:solidFill>
                <a:latin typeface="+mj-lt"/>
                <a:cs typeface="Source Sans Pro Light"/>
              </a:rPr>
              <a:t>Conducted</a:t>
            </a:r>
            <a:r>
              <a:rPr sz="1300" spc="-70" dirty="0">
                <a:solidFill>
                  <a:srgbClr val="00254A"/>
                </a:solidFill>
                <a:latin typeface="+mj-lt"/>
                <a:cs typeface="Source Sans Pro Light"/>
              </a:rPr>
              <a:t> </a:t>
            </a:r>
            <a:r>
              <a:rPr sz="1300" dirty="0">
                <a:solidFill>
                  <a:srgbClr val="00254A"/>
                </a:solidFill>
                <a:latin typeface="+mj-lt"/>
                <a:cs typeface="Source Sans Pro Light"/>
              </a:rPr>
              <a:t>by  independent  reviewers</a:t>
            </a:r>
            <a:endParaRPr sz="1300" dirty="0">
              <a:latin typeface="+mj-lt"/>
              <a:cs typeface="Source Sans Pro Light"/>
            </a:endParaRPr>
          </a:p>
        </p:txBody>
      </p:sp>
      <p:sp>
        <p:nvSpPr>
          <p:cNvPr id="61" name="object 61"/>
          <p:cNvSpPr/>
          <p:nvPr/>
        </p:nvSpPr>
        <p:spPr>
          <a:xfrm>
            <a:off x="7208188" y="1871296"/>
            <a:ext cx="1478915" cy="1478915"/>
          </a:xfrm>
          <a:custGeom>
            <a:avLst/>
            <a:gdLst/>
            <a:ahLst/>
            <a:cxnLst/>
            <a:rect l="l" t="t" r="r" b="b"/>
            <a:pathLst>
              <a:path w="1478915" h="1478914">
                <a:moveTo>
                  <a:pt x="739305" y="0"/>
                </a:moveTo>
                <a:lnTo>
                  <a:pt x="690695" y="1572"/>
                </a:lnTo>
                <a:lnTo>
                  <a:pt x="642926" y="6225"/>
                </a:lnTo>
                <a:lnTo>
                  <a:pt x="596093" y="13860"/>
                </a:lnTo>
                <a:lnTo>
                  <a:pt x="550294" y="24381"/>
                </a:lnTo>
                <a:lnTo>
                  <a:pt x="505628" y="37690"/>
                </a:lnTo>
                <a:lnTo>
                  <a:pt x="462190" y="53689"/>
                </a:lnTo>
                <a:lnTo>
                  <a:pt x="420080" y="72282"/>
                </a:lnTo>
                <a:lnTo>
                  <a:pt x="379393" y="93370"/>
                </a:lnTo>
                <a:lnTo>
                  <a:pt x="340228" y="116856"/>
                </a:lnTo>
                <a:lnTo>
                  <a:pt x="302681" y="142643"/>
                </a:lnTo>
                <a:lnTo>
                  <a:pt x="266851" y="170634"/>
                </a:lnTo>
                <a:lnTo>
                  <a:pt x="232835" y="200730"/>
                </a:lnTo>
                <a:lnTo>
                  <a:pt x="200730" y="232835"/>
                </a:lnTo>
                <a:lnTo>
                  <a:pt x="170634" y="266851"/>
                </a:lnTo>
                <a:lnTo>
                  <a:pt x="142643" y="302681"/>
                </a:lnTo>
                <a:lnTo>
                  <a:pt x="116856" y="340228"/>
                </a:lnTo>
                <a:lnTo>
                  <a:pt x="93370" y="379393"/>
                </a:lnTo>
                <a:lnTo>
                  <a:pt x="72282" y="420080"/>
                </a:lnTo>
                <a:lnTo>
                  <a:pt x="53689" y="462190"/>
                </a:lnTo>
                <a:lnTo>
                  <a:pt x="37690" y="505628"/>
                </a:lnTo>
                <a:lnTo>
                  <a:pt x="24381" y="550294"/>
                </a:lnTo>
                <a:lnTo>
                  <a:pt x="13860" y="596093"/>
                </a:lnTo>
                <a:lnTo>
                  <a:pt x="6225" y="642926"/>
                </a:lnTo>
                <a:lnTo>
                  <a:pt x="1572" y="690695"/>
                </a:lnTo>
                <a:lnTo>
                  <a:pt x="0" y="739305"/>
                </a:lnTo>
                <a:lnTo>
                  <a:pt x="1572" y="787914"/>
                </a:lnTo>
                <a:lnTo>
                  <a:pt x="6225" y="835684"/>
                </a:lnTo>
                <a:lnTo>
                  <a:pt x="13860" y="882516"/>
                </a:lnTo>
                <a:lnTo>
                  <a:pt x="24381" y="928315"/>
                </a:lnTo>
                <a:lnTo>
                  <a:pt x="37690" y="972981"/>
                </a:lnTo>
                <a:lnTo>
                  <a:pt x="53689" y="1016419"/>
                </a:lnTo>
                <a:lnTo>
                  <a:pt x="72282" y="1058530"/>
                </a:lnTo>
                <a:lnTo>
                  <a:pt x="93370" y="1099216"/>
                </a:lnTo>
                <a:lnTo>
                  <a:pt x="116856" y="1138381"/>
                </a:lnTo>
                <a:lnTo>
                  <a:pt x="142643" y="1175928"/>
                </a:lnTo>
                <a:lnTo>
                  <a:pt x="170634" y="1211758"/>
                </a:lnTo>
                <a:lnTo>
                  <a:pt x="200730" y="1245774"/>
                </a:lnTo>
                <a:lnTo>
                  <a:pt x="232835" y="1277879"/>
                </a:lnTo>
                <a:lnTo>
                  <a:pt x="266851" y="1307976"/>
                </a:lnTo>
                <a:lnTo>
                  <a:pt x="302681" y="1335966"/>
                </a:lnTo>
                <a:lnTo>
                  <a:pt x="340228" y="1361753"/>
                </a:lnTo>
                <a:lnTo>
                  <a:pt x="379393" y="1385240"/>
                </a:lnTo>
                <a:lnTo>
                  <a:pt x="420080" y="1406328"/>
                </a:lnTo>
                <a:lnTo>
                  <a:pt x="462190" y="1424920"/>
                </a:lnTo>
                <a:lnTo>
                  <a:pt x="505628" y="1440919"/>
                </a:lnTo>
                <a:lnTo>
                  <a:pt x="550294" y="1454228"/>
                </a:lnTo>
                <a:lnTo>
                  <a:pt x="596093" y="1464749"/>
                </a:lnTo>
                <a:lnTo>
                  <a:pt x="642926" y="1472384"/>
                </a:lnTo>
                <a:lnTo>
                  <a:pt x="690695" y="1477037"/>
                </a:lnTo>
                <a:lnTo>
                  <a:pt x="739305" y="1478610"/>
                </a:lnTo>
                <a:lnTo>
                  <a:pt x="787914" y="1477037"/>
                </a:lnTo>
                <a:lnTo>
                  <a:pt x="835684" y="1472384"/>
                </a:lnTo>
                <a:lnTo>
                  <a:pt x="882516" y="1464749"/>
                </a:lnTo>
                <a:lnTo>
                  <a:pt x="928315" y="1454228"/>
                </a:lnTo>
                <a:lnTo>
                  <a:pt x="972981" y="1440919"/>
                </a:lnTo>
                <a:lnTo>
                  <a:pt x="1016419" y="1424920"/>
                </a:lnTo>
                <a:lnTo>
                  <a:pt x="1058530" y="1406328"/>
                </a:lnTo>
                <a:lnTo>
                  <a:pt x="1099216" y="1385240"/>
                </a:lnTo>
                <a:lnTo>
                  <a:pt x="1138381" y="1361753"/>
                </a:lnTo>
                <a:lnTo>
                  <a:pt x="1175928" y="1335966"/>
                </a:lnTo>
                <a:lnTo>
                  <a:pt x="1211758" y="1307976"/>
                </a:lnTo>
                <a:lnTo>
                  <a:pt x="1245774" y="1277879"/>
                </a:lnTo>
                <a:lnTo>
                  <a:pt x="1277879" y="1245774"/>
                </a:lnTo>
                <a:lnTo>
                  <a:pt x="1307976" y="1211758"/>
                </a:lnTo>
                <a:lnTo>
                  <a:pt x="1335966" y="1175928"/>
                </a:lnTo>
                <a:lnTo>
                  <a:pt x="1361753" y="1138381"/>
                </a:lnTo>
                <a:lnTo>
                  <a:pt x="1385240" y="1099216"/>
                </a:lnTo>
                <a:lnTo>
                  <a:pt x="1406328" y="1058530"/>
                </a:lnTo>
                <a:lnTo>
                  <a:pt x="1424920" y="1016419"/>
                </a:lnTo>
                <a:lnTo>
                  <a:pt x="1440919" y="972981"/>
                </a:lnTo>
                <a:lnTo>
                  <a:pt x="1454228" y="928315"/>
                </a:lnTo>
                <a:lnTo>
                  <a:pt x="1464749" y="882516"/>
                </a:lnTo>
                <a:lnTo>
                  <a:pt x="1472384" y="835684"/>
                </a:lnTo>
                <a:lnTo>
                  <a:pt x="1477037" y="787914"/>
                </a:lnTo>
                <a:lnTo>
                  <a:pt x="1478610" y="739305"/>
                </a:lnTo>
                <a:lnTo>
                  <a:pt x="1477037" y="690695"/>
                </a:lnTo>
                <a:lnTo>
                  <a:pt x="1472384" y="642926"/>
                </a:lnTo>
                <a:lnTo>
                  <a:pt x="1464749" y="596093"/>
                </a:lnTo>
                <a:lnTo>
                  <a:pt x="1454228" y="550294"/>
                </a:lnTo>
                <a:lnTo>
                  <a:pt x="1440919" y="505628"/>
                </a:lnTo>
                <a:lnTo>
                  <a:pt x="1424920" y="462190"/>
                </a:lnTo>
                <a:lnTo>
                  <a:pt x="1406328" y="420080"/>
                </a:lnTo>
                <a:lnTo>
                  <a:pt x="1385240" y="379393"/>
                </a:lnTo>
                <a:lnTo>
                  <a:pt x="1361753" y="340228"/>
                </a:lnTo>
                <a:lnTo>
                  <a:pt x="1335966" y="302681"/>
                </a:lnTo>
                <a:lnTo>
                  <a:pt x="1307976" y="266851"/>
                </a:lnTo>
                <a:lnTo>
                  <a:pt x="1277879" y="232835"/>
                </a:lnTo>
                <a:lnTo>
                  <a:pt x="1245774" y="200730"/>
                </a:lnTo>
                <a:lnTo>
                  <a:pt x="1211758" y="170634"/>
                </a:lnTo>
                <a:lnTo>
                  <a:pt x="1175928" y="142643"/>
                </a:lnTo>
                <a:lnTo>
                  <a:pt x="1138381" y="116856"/>
                </a:lnTo>
                <a:lnTo>
                  <a:pt x="1099216" y="93370"/>
                </a:lnTo>
                <a:lnTo>
                  <a:pt x="1058530" y="72282"/>
                </a:lnTo>
                <a:lnTo>
                  <a:pt x="1016419" y="53689"/>
                </a:lnTo>
                <a:lnTo>
                  <a:pt x="972981" y="37690"/>
                </a:lnTo>
                <a:lnTo>
                  <a:pt x="928315" y="24381"/>
                </a:lnTo>
                <a:lnTo>
                  <a:pt x="882516" y="13860"/>
                </a:lnTo>
                <a:lnTo>
                  <a:pt x="835684" y="6225"/>
                </a:lnTo>
                <a:lnTo>
                  <a:pt x="787914" y="1572"/>
                </a:lnTo>
                <a:lnTo>
                  <a:pt x="739305" y="0"/>
                </a:lnTo>
                <a:close/>
              </a:path>
            </a:pathLst>
          </a:custGeom>
          <a:solidFill>
            <a:srgbClr val="DCDDDE"/>
          </a:solidFill>
        </p:spPr>
        <p:txBody>
          <a:bodyPr wrap="square" lIns="0" tIns="0" rIns="0" bIns="0" rtlCol="0"/>
          <a:lstStyle/>
          <a:p>
            <a:endParaRPr/>
          </a:p>
        </p:txBody>
      </p:sp>
      <p:sp>
        <p:nvSpPr>
          <p:cNvPr id="62" name="object 62"/>
          <p:cNvSpPr txBox="1"/>
          <p:nvPr/>
        </p:nvSpPr>
        <p:spPr>
          <a:xfrm>
            <a:off x="7426955" y="2703016"/>
            <a:ext cx="1041400" cy="394335"/>
          </a:xfrm>
          <a:prstGeom prst="rect">
            <a:avLst/>
          </a:prstGeom>
        </p:spPr>
        <p:txBody>
          <a:bodyPr vert="horz" wrap="square" lIns="0" tIns="0" rIns="0" bIns="0" rtlCol="0">
            <a:spAutoFit/>
          </a:bodyPr>
          <a:lstStyle/>
          <a:p>
            <a:pPr marL="12700" marR="5080" indent="40640">
              <a:lnSpc>
                <a:spcPts val="1500"/>
              </a:lnSpc>
            </a:pPr>
            <a:r>
              <a:rPr sz="1300" spc="-5" dirty="0">
                <a:solidFill>
                  <a:srgbClr val="00254A"/>
                </a:solidFill>
                <a:latin typeface="+mj-lt"/>
                <a:cs typeface="Source Sans Pro Light"/>
              </a:rPr>
              <a:t>Conducted </a:t>
            </a:r>
            <a:r>
              <a:rPr sz="1300" dirty="0">
                <a:solidFill>
                  <a:srgbClr val="00254A"/>
                </a:solidFill>
                <a:latin typeface="+mj-lt"/>
                <a:cs typeface="Source Sans Pro Light"/>
              </a:rPr>
              <a:t>by  the</a:t>
            </a:r>
            <a:r>
              <a:rPr sz="1300" spc="-80" dirty="0">
                <a:solidFill>
                  <a:srgbClr val="00254A"/>
                </a:solidFill>
                <a:latin typeface="+mj-lt"/>
                <a:cs typeface="Source Sans Pro Light"/>
              </a:rPr>
              <a:t> </a:t>
            </a:r>
            <a:r>
              <a:rPr sz="1300" spc="-5" dirty="0">
                <a:solidFill>
                  <a:srgbClr val="00254A"/>
                </a:solidFill>
                <a:latin typeface="+mj-lt"/>
                <a:cs typeface="Source Sans Pro Light"/>
              </a:rPr>
              <a:t>community</a:t>
            </a:r>
            <a:endParaRPr sz="1300" dirty="0">
              <a:latin typeface="+mj-lt"/>
              <a:cs typeface="Source Sans Pro Light"/>
            </a:endParaRPr>
          </a:p>
        </p:txBody>
      </p:sp>
      <p:sp>
        <p:nvSpPr>
          <p:cNvPr id="114" name="object 114"/>
          <p:cNvSpPr/>
          <p:nvPr/>
        </p:nvSpPr>
        <p:spPr>
          <a:xfrm>
            <a:off x="5609593" y="4509391"/>
            <a:ext cx="1478915" cy="1478915"/>
          </a:xfrm>
          <a:custGeom>
            <a:avLst/>
            <a:gdLst/>
            <a:ahLst/>
            <a:cxnLst/>
            <a:rect l="l" t="t" r="r" b="b"/>
            <a:pathLst>
              <a:path w="1478915" h="1478914">
                <a:moveTo>
                  <a:pt x="739305" y="0"/>
                </a:moveTo>
                <a:lnTo>
                  <a:pt x="690695" y="1572"/>
                </a:lnTo>
                <a:lnTo>
                  <a:pt x="642926" y="6225"/>
                </a:lnTo>
                <a:lnTo>
                  <a:pt x="596093" y="13860"/>
                </a:lnTo>
                <a:lnTo>
                  <a:pt x="550294" y="24381"/>
                </a:lnTo>
                <a:lnTo>
                  <a:pt x="505628" y="37690"/>
                </a:lnTo>
                <a:lnTo>
                  <a:pt x="462190" y="53689"/>
                </a:lnTo>
                <a:lnTo>
                  <a:pt x="420080" y="72282"/>
                </a:lnTo>
                <a:lnTo>
                  <a:pt x="379393" y="93370"/>
                </a:lnTo>
                <a:lnTo>
                  <a:pt x="340228" y="116856"/>
                </a:lnTo>
                <a:lnTo>
                  <a:pt x="302681" y="142643"/>
                </a:lnTo>
                <a:lnTo>
                  <a:pt x="266851" y="170634"/>
                </a:lnTo>
                <a:lnTo>
                  <a:pt x="232835" y="200730"/>
                </a:lnTo>
                <a:lnTo>
                  <a:pt x="200730" y="232835"/>
                </a:lnTo>
                <a:lnTo>
                  <a:pt x="170634" y="266851"/>
                </a:lnTo>
                <a:lnTo>
                  <a:pt x="142643" y="302681"/>
                </a:lnTo>
                <a:lnTo>
                  <a:pt x="116856" y="340228"/>
                </a:lnTo>
                <a:lnTo>
                  <a:pt x="93370" y="379393"/>
                </a:lnTo>
                <a:lnTo>
                  <a:pt x="72282" y="420080"/>
                </a:lnTo>
                <a:lnTo>
                  <a:pt x="53689" y="462190"/>
                </a:lnTo>
                <a:lnTo>
                  <a:pt x="37690" y="505628"/>
                </a:lnTo>
                <a:lnTo>
                  <a:pt x="24381" y="550294"/>
                </a:lnTo>
                <a:lnTo>
                  <a:pt x="13860" y="596093"/>
                </a:lnTo>
                <a:lnTo>
                  <a:pt x="6225" y="642926"/>
                </a:lnTo>
                <a:lnTo>
                  <a:pt x="1572" y="690695"/>
                </a:lnTo>
                <a:lnTo>
                  <a:pt x="0" y="739305"/>
                </a:lnTo>
                <a:lnTo>
                  <a:pt x="1572" y="787914"/>
                </a:lnTo>
                <a:lnTo>
                  <a:pt x="6225" y="835684"/>
                </a:lnTo>
                <a:lnTo>
                  <a:pt x="13860" y="882516"/>
                </a:lnTo>
                <a:lnTo>
                  <a:pt x="24381" y="928315"/>
                </a:lnTo>
                <a:lnTo>
                  <a:pt x="37690" y="972981"/>
                </a:lnTo>
                <a:lnTo>
                  <a:pt x="53689" y="1016419"/>
                </a:lnTo>
                <a:lnTo>
                  <a:pt x="72282" y="1058530"/>
                </a:lnTo>
                <a:lnTo>
                  <a:pt x="93370" y="1099216"/>
                </a:lnTo>
                <a:lnTo>
                  <a:pt x="116856" y="1138381"/>
                </a:lnTo>
                <a:lnTo>
                  <a:pt x="142643" y="1175928"/>
                </a:lnTo>
                <a:lnTo>
                  <a:pt x="170634" y="1211758"/>
                </a:lnTo>
                <a:lnTo>
                  <a:pt x="200730" y="1245774"/>
                </a:lnTo>
                <a:lnTo>
                  <a:pt x="232835" y="1277879"/>
                </a:lnTo>
                <a:lnTo>
                  <a:pt x="266851" y="1307976"/>
                </a:lnTo>
                <a:lnTo>
                  <a:pt x="302681" y="1335966"/>
                </a:lnTo>
                <a:lnTo>
                  <a:pt x="340228" y="1361753"/>
                </a:lnTo>
                <a:lnTo>
                  <a:pt x="379393" y="1385240"/>
                </a:lnTo>
                <a:lnTo>
                  <a:pt x="420080" y="1406328"/>
                </a:lnTo>
                <a:lnTo>
                  <a:pt x="462190" y="1424920"/>
                </a:lnTo>
                <a:lnTo>
                  <a:pt x="505628" y="1440919"/>
                </a:lnTo>
                <a:lnTo>
                  <a:pt x="550294" y="1454228"/>
                </a:lnTo>
                <a:lnTo>
                  <a:pt x="596093" y="1464749"/>
                </a:lnTo>
                <a:lnTo>
                  <a:pt x="642926" y="1472384"/>
                </a:lnTo>
                <a:lnTo>
                  <a:pt x="690695" y="1477037"/>
                </a:lnTo>
                <a:lnTo>
                  <a:pt x="739305" y="1478610"/>
                </a:lnTo>
                <a:lnTo>
                  <a:pt x="787914" y="1477037"/>
                </a:lnTo>
                <a:lnTo>
                  <a:pt x="835684" y="1472384"/>
                </a:lnTo>
                <a:lnTo>
                  <a:pt x="882516" y="1464749"/>
                </a:lnTo>
                <a:lnTo>
                  <a:pt x="928315" y="1454228"/>
                </a:lnTo>
                <a:lnTo>
                  <a:pt x="972981" y="1440919"/>
                </a:lnTo>
                <a:lnTo>
                  <a:pt x="1016419" y="1424920"/>
                </a:lnTo>
                <a:lnTo>
                  <a:pt x="1058530" y="1406328"/>
                </a:lnTo>
                <a:lnTo>
                  <a:pt x="1099216" y="1385240"/>
                </a:lnTo>
                <a:lnTo>
                  <a:pt x="1138381" y="1361753"/>
                </a:lnTo>
                <a:lnTo>
                  <a:pt x="1175928" y="1335966"/>
                </a:lnTo>
                <a:lnTo>
                  <a:pt x="1211758" y="1307976"/>
                </a:lnTo>
                <a:lnTo>
                  <a:pt x="1245774" y="1277879"/>
                </a:lnTo>
                <a:lnTo>
                  <a:pt x="1277879" y="1245774"/>
                </a:lnTo>
                <a:lnTo>
                  <a:pt x="1307976" y="1211758"/>
                </a:lnTo>
                <a:lnTo>
                  <a:pt x="1335966" y="1175928"/>
                </a:lnTo>
                <a:lnTo>
                  <a:pt x="1361753" y="1138381"/>
                </a:lnTo>
                <a:lnTo>
                  <a:pt x="1385240" y="1099216"/>
                </a:lnTo>
                <a:lnTo>
                  <a:pt x="1406328" y="1058530"/>
                </a:lnTo>
                <a:lnTo>
                  <a:pt x="1424920" y="1016419"/>
                </a:lnTo>
                <a:lnTo>
                  <a:pt x="1440919" y="972981"/>
                </a:lnTo>
                <a:lnTo>
                  <a:pt x="1454228" y="928315"/>
                </a:lnTo>
                <a:lnTo>
                  <a:pt x="1464749" y="882516"/>
                </a:lnTo>
                <a:lnTo>
                  <a:pt x="1472384" y="835684"/>
                </a:lnTo>
                <a:lnTo>
                  <a:pt x="1477037" y="787914"/>
                </a:lnTo>
                <a:lnTo>
                  <a:pt x="1478610" y="739305"/>
                </a:lnTo>
                <a:lnTo>
                  <a:pt x="1477037" y="690695"/>
                </a:lnTo>
                <a:lnTo>
                  <a:pt x="1472384" y="642926"/>
                </a:lnTo>
                <a:lnTo>
                  <a:pt x="1464749" y="596093"/>
                </a:lnTo>
                <a:lnTo>
                  <a:pt x="1454228" y="550294"/>
                </a:lnTo>
                <a:lnTo>
                  <a:pt x="1440919" y="505628"/>
                </a:lnTo>
                <a:lnTo>
                  <a:pt x="1424920" y="462190"/>
                </a:lnTo>
                <a:lnTo>
                  <a:pt x="1406328" y="420080"/>
                </a:lnTo>
                <a:lnTo>
                  <a:pt x="1385240" y="379393"/>
                </a:lnTo>
                <a:lnTo>
                  <a:pt x="1361753" y="340228"/>
                </a:lnTo>
                <a:lnTo>
                  <a:pt x="1335966" y="302681"/>
                </a:lnTo>
                <a:lnTo>
                  <a:pt x="1307976" y="266851"/>
                </a:lnTo>
                <a:lnTo>
                  <a:pt x="1277879" y="232835"/>
                </a:lnTo>
                <a:lnTo>
                  <a:pt x="1245774" y="200730"/>
                </a:lnTo>
                <a:lnTo>
                  <a:pt x="1211758" y="170634"/>
                </a:lnTo>
                <a:lnTo>
                  <a:pt x="1175928" y="142643"/>
                </a:lnTo>
                <a:lnTo>
                  <a:pt x="1138381" y="116856"/>
                </a:lnTo>
                <a:lnTo>
                  <a:pt x="1099216" y="93370"/>
                </a:lnTo>
                <a:lnTo>
                  <a:pt x="1058530" y="72282"/>
                </a:lnTo>
                <a:lnTo>
                  <a:pt x="1016419" y="53689"/>
                </a:lnTo>
                <a:lnTo>
                  <a:pt x="972981" y="37690"/>
                </a:lnTo>
                <a:lnTo>
                  <a:pt x="928315" y="24381"/>
                </a:lnTo>
                <a:lnTo>
                  <a:pt x="882516" y="13860"/>
                </a:lnTo>
                <a:lnTo>
                  <a:pt x="835684" y="6225"/>
                </a:lnTo>
                <a:lnTo>
                  <a:pt x="787914" y="1572"/>
                </a:lnTo>
                <a:lnTo>
                  <a:pt x="739305" y="0"/>
                </a:lnTo>
                <a:close/>
              </a:path>
            </a:pathLst>
          </a:custGeom>
          <a:solidFill>
            <a:srgbClr val="DCDDDE"/>
          </a:solidFill>
        </p:spPr>
        <p:txBody>
          <a:bodyPr wrap="square" lIns="0" tIns="0" rIns="0" bIns="0" rtlCol="0"/>
          <a:lstStyle/>
          <a:p>
            <a:endParaRPr/>
          </a:p>
        </p:txBody>
      </p:sp>
      <p:sp>
        <p:nvSpPr>
          <p:cNvPr id="130" name="object 130"/>
          <p:cNvSpPr txBox="1"/>
          <p:nvPr/>
        </p:nvSpPr>
        <p:spPr>
          <a:xfrm>
            <a:off x="5922689" y="5450928"/>
            <a:ext cx="897890" cy="393056"/>
          </a:xfrm>
          <a:prstGeom prst="rect">
            <a:avLst/>
          </a:prstGeom>
        </p:spPr>
        <p:txBody>
          <a:bodyPr vert="horz" wrap="square" lIns="0" tIns="0" rIns="0" bIns="0" rtlCol="0">
            <a:spAutoFit/>
          </a:bodyPr>
          <a:lstStyle/>
          <a:p>
            <a:pPr algn="ctr">
              <a:lnSpc>
                <a:spcPts val="1530"/>
              </a:lnSpc>
            </a:pPr>
            <a:r>
              <a:rPr sz="1300" spc="-5" dirty="0">
                <a:solidFill>
                  <a:srgbClr val="00254A"/>
                </a:solidFill>
                <a:latin typeface="+mj-lt"/>
                <a:cs typeface="Source Sans Pro Light"/>
              </a:rPr>
              <a:t>Mandated</a:t>
            </a:r>
            <a:r>
              <a:rPr sz="1300" spc="-75" dirty="0">
                <a:solidFill>
                  <a:srgbClr val="00254A"/>
                </a:solidFill>
                <a:latin typeface="+mj-lt"/>
                <a:cs typeface="Source Sans Pro Light"/>
              </a:rPr>
              <a:t> </a:t>
            </a:r>
            <a:r>
              <a:rPr sz="1300" dirty="0">
                <a:solidFill>
                  <a:srgbClr val="00254A"/>
                </a:solidFill>
                <a:latin typeface="+mj-lt"/>
                <a:cs typeface="Source Sans Pro Light"/>
              </a:rPr>
              <a:t>by</a:t>
            </a:r>
            <a:endParaRPr sz="1300" dirty="0">
              <a:latin typeface="+mj-lt"/>
              <a:cs typeface="Source Sans Pro Light"/>
            </a:endParaRPr>
          </a:p>
          <a:p>
            <a:pPr algn="ctr">
              <a:lnSpc>
                <a:spcPts val="1530"/>
              </a:lnSpc>
            </a:pPr>
            <a:r>
              <a:rPr sz="1300" b="1" spc="-5" dirty="0">
                <a:solidFill>
                  <a:srgbClr val="00254A"/>
                </a:solidFill>
                <a:latin typeface="+mj-lt"/>
                <a:cs typeface="Source Sans Pro"/>
              </a:rPr>
              <a:t>Bylaws</a:t>
            </a:r>
            <a:endParaRPr sz="1300" b="1" dirty="0">
              <a:latin typeface="+mj-lt"/>
              <a:cs typeface="Source Sans Pro"/>
            </a:endParaRPr>
          </a:p>
        </p:txBody>
      </p:sp>
      <p:pic>
        <p:nvPicPr>
          <p:cNvPr id="131" name="Picture 130" descr="ICAN1517-Assets-r03-2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3140" y="4588822"/>
            <a:ext cx="914400" cy="914400"/>
          </a:xfrm>
          <a:prstGeom prst="rect">
            <a:avLst/>
          </a:prstGeom>
        </p:spPr>
      </p:pic>
      <p:pic>
        <p:nvPicPr>
          <p:cNvPr id="132" name="Picture 131" descr="ICAN1517-Assets-r03-2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7860" y="1947055"/>
            <a:ext cx="914400" cy="914400"/>
          </a:xfrm>
          <a:prstGeom prst="rect">
            <a:avLst/>
          </a:prstGeom>
        </p:spPr>
      </p:pic>
      <p:pic>
        <p:nvPicPr>
          <p:cNvPr id="133" name="Picture 132" descr="ICAN1517-Assets-r03-2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74580" y="2209800"/>
            <a:ext cx="1146048" cy="457200"/>
          </a:xfrm>
          <a:prstGeom prst="rect">
            <a:avLst/>
          </a:prstGeom>
        </p:spPr>
      </p:pic>
      <p:pic>
        <p:nvPicPr>
          <p:cNvPr id="134" name="Picture 133" descr="ICAN1517-Assets-r03-2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03180" y="4698666"/>
            <a:ext cx="688848" cy="4572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 name="Picture 308" descr="ICAN1517-Assets-r03-3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1823" y="3166980"/>
            <a:ext cx="914400" cy="548640"/>
          </a:xfrm>
          <a:prstGeom prst="rect">
            <a:avLst/>
          </a:prstGeom>
        </p:spPr>
      </p:pic>
      <p:sp>
        <p:nvSpPr>
          <p:cNvPr id="15" name="object 15"/>
          <p:cNvSpPr/>
          <p:nvPr/>
        </p:nvSpPr>
        <p:spPr>
          <a:xfrm>
            <a:off x="5950714" y="1732526"/>
            <a:ext cx="343535" cy="927735"/>
          </a:xfrm>
          <a:custGeom>
            <a:avLst/>
            <a:gdLst/>
            <a:ahLst/>
            <a:cxnLst/>
            <a:rect l="l" t="t" r="r" b="b"/>
            <a:pathLst>
              <a:path w="343535" h="927735">
                <a:moveTo>
                  <a:pt x="343065" y="0"/>
                </a:moveTo>
                <a:lnTo>
                  <a:pt x="0" y="927684"/>
                </a:lnTo>
              </a:path>
            </a:pathLst>
          </a:custGeom>
          <a:ln w="19050" cmpd="sng">
            <a:solidFill>
              <a:srgbClr val="00254A"/>
            </a:solidFill>
            <a:prstDash val="dot"/>
          </a:ln>
        </p:spPr>
        <p:txBody>
          <a:bodyPr wrap="square" lIns="0" tIns="0" rIns="0" bIns="0" rtlCol="0"/>
          <a:lstStyle/>
          <a:p>
            <a:endParaRPr dirty="0">
              <a:solidFill>
                <a:srgbClr val="0A1F24"/>
              </a:solidFill>
            </a:endParaRPr>
          </a:p>
        </p:txBody>
      </p:sp>
      <p:sp>
        <p:nvSpPr>
          <p:cNvPr id="300" name="object 19"/>
          <p:cNvSpPr/>
          <p:nvPr/>
        </p:nvSpPr>
        <p:spPr>
          <a:xfrm>
            <a:off x="3670562" y="2137920"/>
            <a:ext cx="2604135" cy="2604135"/>
          </a:xfrm>
          <a:custGeom>
            <a:avLst/>
            <a:gdLst/>
            <a:ahLst/>
            <a:cxnLst/>
            <a:rect l="l" t="t" r="r" b="b"/>
            <a:pathLst>
              <a:path w="2604135" h="2604135">
                <a:moveTo>
                  <a:pt x="1302067" y="0"/>
                </a:moveTo>
                <a:lnTo>
                  <a:pt x="1254333" y="858"/>
                </a:lnTo>
                <a:lnTo>
                  <a:pt x="1207031" y="3415"/>
                </a:lnTo>
                <a:lnTo>
                  <a:pt x="1160192" y="7640"/>
                </a:lnTo>
                <a:lnTo>
                  <a:pt x="1113845" y="13504"/>
                </a:lnTo>
                <a:lnTo>
                  <a:pt x="1068019" y="20978"/>
                </a:lnTo>
                <a:lnTo>
                  <a:pt x="1022743" y="30031"/>
                </a:lnTo>
                <a:lnTo>
                  <a:pt x="978047" y="40636"/>
                </a:lnTo>
                <a:lnTo>
                  <a:pt x="933961" y="52762"/>
                </a:lnTo>
                <a:lnTo>
                  <a:pt x="890513" y="66380"/>
                </a:lnTo>
                <a:lnTo>
                  <a:pt x="847733" y="81460"/>
                </a:lnTo>
                <a:lnTo>
                  <a:pt x="805652" y="97974"/>
                </a:lnTo>
                <a:lnTo>
                  <a:pt x="764297" y="115891"/>
                </a:lnTo>
                <a:lnTo>
                  <a:pt x="723698" y="135182"/>
                </a:lnTo>
                <a:lnTo>
                  <a:pt x="683886" y="155818"/>
                </a:lnTo>
                <a:lnTo>
                  <a:pt x="644889" y="177770"/>
                </a:lnTo>
                <a:lnTo>
                  <a:pt x="606736" y="201007"/>
                </a:lnTo>
                <a:lnTo>
                  <a:pt x="569458" y="225502"/>
                </a:lnTo>
                <a:lnTo>
                  <a:pt x="533083" y="251223"/>
                </a:lnTo>
                <a:lnTo>
                  <a:pt x="497641" y="278142"/>
                </a:lnTo>
                <a:lnTo>
                  <a:pt x="463161" y="306229"/>
                </a:lnTo>
                <a:lnTo>
                  <a:pt x="429674" y="335456"/>
                </a:lnTo>
                <a:lnTo>
                  <a:pt x="397207" y="365791"/>
                </a:lnTo>
                <a:lnTo>
                  <a:pt x="365791" y="397207"/>
                </a:lnTo>
                <a:lnTo>
                  <a:pt x="335456" y="429674"/>
                </a:lnTo>
                <a:lnTo>
                  <a:pt x="306229" y="463161"/>
                </a:lnTo>
                <a:lnTo>
                  <a:pt x="278142" y="497641"/>
                </a:lnTo>
                <a:lnTo>
                  <a:pt x="251223" y="533083"/>
                </a:lnTo>
                <a:lnTo>
                  <a:pt x="225502" y="569458"/>
                </a:lnTo>
                <a:lnTo>
                  <a:pt x="201007" y="606736"/>
                </a:lnTo>
                <a:lnTo>
                  <a:pt x="177770" y="644889"/>
                </a:lnTo>
                <a:lnTo>
                  <a:pt x="155818" y="683886"/>
                </a:lnTo>
                <a:lnTo>
                  <a:pt x="135182" y="723698"/>
                </a:lnTo>
                <a:lnTo>
                  <a:pt x="115891" y="764297"/>
                </a:lnTo>
                <a:lnTo>
                  <a:pt x="97974" y="805652"/>
                </a:lnTo>
                <a:lnTo>
                  <a:pt x="81460" y="847733"/>
                </a:lnTo>
                <a:lnTo>
                  <a:pt x="66380" y="890513"/>
                </a:lnTo>
                <a:lnTo>
                  <a:pt x="52762" y="933961"/>
                </a:lnTo>
                <a:lnTo>
                  <a:pt x="40636" y="978047"/>
                </a:lnTo>
                <a:lnTo>
                  <a:pt x="30031" y="1022743"/>
                </a:lnTo>
                <a:lnTo>
                  <a:pt x="20978" y="1068019"/>
                </a:lnTo>
                <a:lnTo>
                  <a:pt x="13504" y="1113845"/>
                </a:lnTo>
                <a:lnTo>
                  <a:pt x="7640" y="1160192"/>
                </a:lnTo>
                <a:lnTo>
                  <a:pt x="3415" y="1207031"/>
                </a:lnTo>
                <a:lnTo>
                  <a:pt x="858" y="1254333"/>
                </a:lnTo>
                <a:lnTo>
                  <a:pt x="0" y="1302067"/>
                </a:lnTo>
                <a:lnTo>
                  <a:pt x="858" y="1349801"/>
                </a:lnTo>
                <a:lnTo>
                  <a:pt x="3415" y="1397103"/>
                </a:lnTo>
                <a:lnTo>
                  <a:pt x="7640" y="1443942"/>
                </a:lnTo>
                <a:lnTo>
                  <a:pt x="13504" y="1490289"/>
                </a:lnTo>
                <a:lnTo>
                  <a:pt x="20978" y="1536115"/>
                </a:lnTo>
                <a:lnTo>
                  <a:pt x="30031" y="1581391"/>
                </a:lnTo>
                <a:lnTo>
                  <a:pt x="40636" y="1626087"/>
                </a:lnTo>
                <a:lnTo>
                  <a:pt x="52762" y="1670173"/>
                </a:lnTo>
                <a:lnTo>
                  <a:pt x="66380" y="1713621"/>
                </a:lnTo>
                <a:lnTo>
                  <a:pt x="81460" y="1756401"/>
                </a:lnTo>
                <a:lnTo>
                  <a:pt x="97974" y="1798482"/>
                </a:lnTo>
                <a:lnTo>
                  <a:pt x="115891" y="1839837"/>
                </a:lnTo>
                <a:lnTo>
                  <a:pt x="135182" y="1880436"/>
                </a:lnTo>
                <a:lnTo>
                  <a:pt x="155818" y="1920248"/>
                </a:lnTo>
                <a:lnTo>
                  <a:pt x="177770" y="1959245"/>
                </a:lnTo>
                <a:lnTo>
                  <a:pt x="201007" y="1997398"/>
                </a:lnTo>
                <a:lnTo>
                  <a:pt x="225502" y="2034676"/>
                </a:lnTo>
                <a:lnTo>
                  <a:pt x="251223" y="2071051"/>
                </a:lnTo>
                <a:lnTo>
                  <a:pt x="278142" y="2106493"/>
                </a:lnTo>
                <a:lnTo>
                  <a:pt x="306229" y="2140973"/>
                </a:lnTo>
                <a:lnTo>
                  <a:pt x="335456" y="2174460"/>
                </a:lnTo>
                <a:lnTo>
                  <a:pt x="365791" y="2206927"/>
                </a:lnTo>
                <a:lnTo>
                  <a:pt x="397207" y="2238343"/>
                </a:lnTo>
                <a:lnTo>
                  <a:pt x="429674" y="2268678"/>
                </a:lnTo>
                <a:lnTo>
                  <a:pt x="463161" y="2297905"/>
                </a:lnTo>
                <a:lnTo>
                  <a:pt x="497641" y="2325992"/>
                </a:lnTo>
                <a:lnTo>
                  <a:pt x="533083" y="2352911"/>
                </a:lnTo>
                <a:lnTo>
                  <a:pt x="569458" y="2378632"/>
                </a:lnTo>
                <a:lnTo>
                  <a:pt x="606736" y="2403127"/>
                </a:lnTo>
                <a:lnTo>
                  <a:pt x="644889" y="2426364"/>
                </a:lnTo>
                <a:lnTo>
                  <a:pt x="683886" y="2448316"/>
                </a:lnTo>
                <a:lnTo>
                  <a:pt x="723698" y="2468952"/>
                </a:lnTo>
                <a:lnTo>
                  <a:pt x="764297" y="2488243"/>
                </a:lnTo>
                <a:lnTo>
                  <a:pt x="805652" y="2506160"/>
                </a:lnTo>
                <a:lnTo>
                  <a:pt x="847733" y="2522674"/>
                </a:lnTo>
                <a:lnTo>
                  <a:pt x="890513" y="2537754"/>
                </a:lnTo>
                <a:lnTo>
                  <a:pt x="933961" y="2551372"/>
                </a:lnTo>
                <a:lnTo>
                  <a:pt x="978047" y="2563498"/>
                </a:lnTo>
                <a:lnTo>
                  <a:pt x="1022743" y="2574103"/>
                </a:lnTo>
                <a:lnTo>
                  <a:pt x="1068019" y="2583156"/>
                </a:lnTo>
                <a:lnTo>
                  <a:pt x="1113845" y="2590630"/>
                </a:lnTo>
                <a:lnTo>
                  <a:pt x="1160192" y="2596494"/>
                </a:lnTo>
                <a:lnTo>
                  <a:pt x="1207031" y="2600719"/>
                </a:lnTo>
                <a:lnTo>
                  <a:pt x="1254333" y="2603276"/>
                </a:lnTo>
                <a:lnTo>
                  <a:pt x="1302067" y="2604135"/>
                </a:lnTo>
                <a:lnTo>
                  <a:pt x="1349801" y="2603276"/>
                </a:lnTo>
                <a:lnTo>
                  <a:pt x="1397103" y="2600719"/>
                </a:lnTo>
                <a:lnTo>
                  <a:pt x="1443942" y="2596494"/>
                </a:lnTo>
                <a:lnTo>
                  <a:pt x="1490289" y="2590630"/>
                </a:lnTo>
                <a:lnTo>
                  <a:pt x="1536115" y="2583156"/>
                </a:lnTo>
                <a:lnTo>
                  <a:pt x="1581391" y="2574103"/>
                </a:lnTo>
                <a:lnTo>
                  <a:pt x="1626087" y="2563498"/>
                </a:lnTo>
                <a:lnTo>
                  <a:pt x="1670173" y="2551372"/>
                </a:lnTo>
                <a:lnTo>
                  <a:pt x="1713621" y="2537754"/>
                </a:lnTo>
                <a:lnTo>
                  <a:pt x="1756401" y="2522674"/>
                </a:lnTo>
                <a:lnTo>
                  <a:pt x="1798482" y="2506160"/>
                </a:lnTo>
                <a:lnTo>
                  <a:pt x="1839837" y="2488243"/>
                </a:lnTo>
                <a:lnTo>
                  <a:pt x="1880436" y="2468952"/>
                </a:lnTo>
                <a:lnTo>
                  <a:pt x="1920248" y="2448316"/>
                </a:lnTo>
                <a:lnTo>
                  <a:pt x="1959245" y="2426364"/>
                </a:lnTo>
                <a:lnTo>
                  <a:pt x="1997398" y="2403127"/>
                </a:lnTo>
                <a:lnTo>
                  <a:pt x="2034676" y="2378632"/>
                </a:lnTo>
                <a:lnTo>
                  <a:pt x="2071051" y="2352911"/>
                </a:lnTo>
                <a:lnTo>
                  <a:pt x="2106493" y="2325992"/>
                </a:lnTo>
                <a:lnTo>
                  <a:pt x="2140973" y="2297905"/>
                </a:lnTo>
                <a:lnTo>
                  <a:pt x="2174460" y="2268678"/>
                </a:lnTo>
                <a:lnTo>
                  <a:pt x="2206927" y="2238343"/>
                </a:lnTo>
                <a:lnTo>
                  <a:pt x="2238343" y="2206927"/>
                </a:lnTo>
                <a:lnTo>
                  <a:pt x="2268678" y="2174460"/>
                </a:lnTo>
                <a:lnTo>
                  <a:pt x="2297905" y="2140973"/>
                </a:lnTo>
                <a:lnTo>
                  <a:pt x="2325992" y="2106493"/>
                </a:lnTo>
                <a:lnTo>
                  <a:pt x="2352911" y="2071051"/>
                </a:lnTo>
                <a:lnTo>
                  <a:pt x="2378632" y="2034676"/>
                </a:lnTo>
                <a:lnTo>
                  <a:pt x="2403127" y="1997398"/>
                </a:lnTo>
                <a:lnTo>
                  <a:pt x="2426364" y="1959245"/>
                </a:lnTo>
                <a:lnTo>
                  <a:pt x="2448316" y="1920248"/>
                </a:lnTo>
                <a:lnTo>
                  <a:pt x="2468952" y="1880436"/>
                </a:lnTo>
                <a:lnTo>
                  <a:pt x="2488243" y="1839837"/>
                </a:lnTo>
                <a:lnTo>
                  <a:pt x="2506160" y="1798482"/>
                </a:lnTo>
                <a:lnTo>
                  <a:pt x="2522674" y="1756401"/>
                </a:lnTo>
                <a:lnTo>
                  <a:pt x="2537754" y="1713621"/>
                </a:lnTo>
                <a:lnTo>
                  <a:pt x="2551372" y="1670173"/>
                </a:lnTo>
                <a:lnTo>
                  <a:pt x="2563498" y="1626087"/>
                </a:lnTo>
                <a:lnTo>
                  <a:pt x="2574103" y="1581391"/>
                </a:lnTo>
                <a:lnTo>
                  <a:pt x="2583156" y="1536115"/>
                </a:lnTo>
                <a:lnTo>
                  <a:pt x="2590630" y="1490289"/>
                </a:lnTo>
                <a:lnTo>
                  <a:pt x="2596494" y="1443942"/>
                </a:lnTo>
                <a:lnTo>
                  <a:pt x="2600719" y="1397103"/>
                </a:lnTo>
                <a:lnTo>
                  <a:pt x="2603276" y="1349801"/>
                </a:lnTo>
                <a:lnTo>
                  <a:pt x="2604135" y="1302067"/>
                </a:lnTo>
                <a:lnTo>
                  <a:pt x="2603276" y="1254333"/>
                </a:lnTo>
                <a:lnTo>
                  <a:pt x="2600719" y="1207031"/>
                </a:lnTo>
                <a:lnTo>
                  <a:pt x="2596494" y="1160192"/>
                </a:lnTo>
                <a:lnTo>
                  <a:pt x="2590630" y="1113845"/>
                </a:lnTo>
                <a:lnTo>
                  <a:pt x="2583156" y="1068019"/>
                </a:lnTo>
                <a:lnTo>
                  <a:pt x="2574103" y="1022743"/>
                </a:lnTo>
                <a:lnTo>
                  <a:pt x="2563498" y="978047"/>
                </a:lnTo>
                <a:lnTo>
                  <a:pt x="2551372" y="933961"/>
                </a:lnTo>
                <a:lnTo>
                  <a:pt x="2537754" y="890513"/>
                </a:lnTo>
                <a:lnTo>
                  <a:pt x="2522674" y="847733"/>
                </a:lnTo>
                <a:lnTo>
                  <a:pt x="2506160" y="805652"/>
                </a:lnTo>
                <a:lnTo>
                  <a:pt x="2488243" y="764297"/>
                </a:lnTo>
                <a:lnTo>
                  <a:pt x="2468952" y="723698"/>
                </a:lnTo>
                <a:lnTo>
                  <a:pt x="2448316" y="683886"/>
                </a:lnTo>
                <a:lnTo>
                  <a:pt x="2426364" y="644889"/>
                </a:lnTo>
                <a:lnTo>
                  <a:pt x="2403127" y="606736"/>
                </a:lnTo>
                <a:lnTo>
                  <a:pt x="2378632" y="569458"/>
                </a:lnTo>
                <a:lnTo>
                  <a:pt x="2352911" y="533083"/>
                </a:lnTo>
                <a:lnTo>
                  <a:pt x="2325992" y="497641"/>
                </a:lnTo>
                <a:lnTo>
                  <a:pt x="2297905" y="463161"/>
                </a:lnTo>
                <a:lnTo>
                  <a:pt x="2268678" y="429674"/>
                </a:lnTo>
                <a:lnTo>
                  <a:pt x="2238343" y="397207"/>
                </a:lnTo>
                <a:lnTo>
                  <a:pt x="2206927" y="365791"/>
                </a:lnTo>
                <a:lnTo>
                  <a:pt x="2174460" y="335456"/>
                </a:lnTo>
                <a:lnTo>
                  <a:pt x="2140973" y="306229"/>
                </a:lnTo>
                <a:lnTo>
                  <a:pt x="2106493" y="278142"/>
                </a:lnTo>
                <a:lnTo>
                  <a:pt x="2071051" y="251223"/>
                </a:lnTo>
                <a:lnTo>
                  <a:pt x="2034676" y="225502"/>
                </a:lnTo>
                <a:lnTo>
                  <a:pt x="1997398" y="201007"/>
                </a:lnTo>
                <a:lnTo>
                  <a:pt x="1959245" y="177770"/>
                </a:lnTo>
                <a:lnTo>
                  <a:pt x="1920248" y="155818"/>
                </a:lnTo>
                <a:lnTo>
                  <a:pt x="1880436" y="135182"/>
                </a:lnTo>
                <a:lnTo>
                  <a:pt x="1839837" y="115891"/>
                </a:lnTo>
                <a:lnTo>
                  <a:pt x="1798482" y="97974"/>
                </a:lnTo>
                <a:lnTo>
                  <a:pt x="1756401" y="81460"/>
                </a:lnTo>
                <a:lnTo>
                  <a:pt x="1713621" y="66380"/>
                </a:lnTo>
                <a:lnTo>
                  <a:pt x="1670173" y="52762"/>
                </a:lnTo>
                <a:lnTo>
                  <a:pt x="1626087" y="40636"/>
                </a:lnTo>
                <a:lnTo>
                  <a:pt x="1581391" y="30031"/>
                </a:lnTo>
                <a:lnTo>
                  <a:pt x="1536115" y="20978"/>
                </a:lnTo>
                <a:lnTo>
                  <a:pt x="1490289" y="13504"/>
                </a:lnTo>
                <a:lnTo>
                  <a:pt x="1443942" y="7640"/>
                </a:lnTo>
                <a:lnTo>
                  <a:pt x="1397103" y="3415"/>
                </a:lnTo>
                <a:lnTo>
                  <a:pt x="1349801" y="858"/>
                </a:lnTo>
                <a:lnTo>
                  <a:pt x="1302067" y="0"/>
                </a:lnTo>
                <a:close/>
              </a:path>
            </a:pathLst>
          </a:custGeom>
          <a:solidFill>
            <a:srgbClr val="DCDDDE"/>
          </a:solidFill>
        </p:spPr>
        <p:txBody>
          <a:bodyPr wrap="square" lIns="0" tIns="0" rIns="0" bIns="0" rtlCol="0"/>
          <a:lstStyle/>
          <a:p>
            <a:endParaRPr dirty="0">
              <a:solidFill>
                <a:srgbClr val="0A1F24"/>
              </a:solidFill>
            </a:endParaRPr>
          </a:p>
        </p:txBody>
      </p:sp>
      <p:sp>
        <p:nvSpPr>
          <p:cNvPr id="2" name="object 2"/>
          <p:cNvSpPr/>
          <p:nvPr/>
        </p:nvSpPr>
        <p:spPr>
          <a:xfrm>
            <a:off x="2383223" y="2468512"/>
            <a:ext cx="198755" cy="712470"/>
          </a:xfrm>
          <a:custGeom>
            <a:avLst/>
            <a:gdLst/>
            <a:ahLst/>
            <a:cxnLst/>
            <a:rect l="l" t="t" r="r" b="b"/>
            <a:pathLst>
              <a:path w="198755" h="712469">
                <a:moveTo>
                  <a:pt x="0" y="0"/>
                </a:moveTo>
                <a:lnTo>
                  <a:pt x="0" y="513715"/>
                </a:lnTo>
                <a:lnTo>
                  <a:pt x="198450" y="712165"/>
                </a:lnTo>
              </a:path>
            </a:pathLst>
          </a:custGeom>
          <a:ln w="19050" cmpd="sng">
            <a:solidFill>
              <a:srgbClr val="0098D5"/>
            </a:solidFill>
            <a:prstDash val="dot"/>
          </a:ln>
        </p:spPr>
        <p:txBody>
          <a:bodyPr wrap="square" lIns="0" tIns="0" rIns="0" bIns="0" rtlCol="0"/>
          <a:lstStyle/>
          <a:p>
            <a:endParaRPr dirty="0">
              <a:solidFill>
                <a:srgbClr val="0A1F24"/>
              </a:solidFill>
            </a:endParaRPr>
          </a:p>
        </p:txBody>
      </p:sp>
      <p:sp>
        <p:nvSpPr>
          <p:cNvPr id="3" name="object 3"/>
          <p:cNvSpPr/>
          <p:nvPr/>
        </p:nvSpPr>
        <p:spPr>
          <a:xfrm>
            <a:off x="3122514" y="2468512"/>
            <a:ext cx="198755" cy="712470"/>
          </a:xfrm>
          <a:custGeom>
            <a:avLst/>
            <a:gdLst/>
            <a:ahLst/>
            <a:cxnLst/>
            <a:rect l="l" t="t" r="r" b="b"/>
            <a:pathLst>
              <a:path w="198754" h="712469">
                <a:moveTo>
                  <a:pt x="198450" y="0"/>
                </a:moveTo>
                <a:lnTo>
                  <a:pt x="198450" y="513715"/>
                </a:lnTo>
                <a:lnTo>
                  <a:pt x="0" y="712165"/>
                </a:lnTo>
              </a:path>
            </a:pathLst>
          </a:custGeom>
          <a:ln w="19050" cmpd="sng">
            <a:solidFill>
              <a:srgbClr val="0098D5"/>
            </a:solidFill>
            <a:prstDash val="dot"/>
          </a:ln>
        </p:spPr>
        <p:txBody>
          <a:bodyPr wrap="square" lIns="0" tIns="0" rIns="0" bIns="0" rtlCol="0"/>
          <a:lstStyle/>
          <a:p>
            <a:endParaRPr dirty="0">
              <a:solidFill>
                <a:srgbClr val="0A1F24"/>
              </a:solidFill>
            </a:endParaRPr>
          </a:p>
        </p:txBody>
      </p:sp>
      <p:sp>
        <p:nvSpPr>
          <p:cNvPr id="4" name="object 4"/>
          <p:cNvSpPr/>
          <p:nvPr/>
        </p:nvSpPr>
        <p:spPr>
          <a:xfrm>
            <a:off x="2383223" y="3603720"/>
            <a:ext cx="261620" cy="775970"/>
          </a:xfrm>
          <a:custGeom>
            <a:avLst/>
            <a:gdLst/>
            <a:ahLst/>
            <a:cxnLst/>
            <a:rect l="l" t="t" r="r" b="b"/>
            <a:pathLst>
              <a:path w="261619" h="775970">
                <a:moveTo>
                  <a:pt x="0" y="775347"/>
                </a:moveTo>
                <a:lnTo>
                  <a:pt x="0" y="261632"/>
                </a:lnTo>
                <a:lnTo>
                  <a:pt x="261632" y="0"/>
                </a:lnTo>
              </a:path>
            </a:pathLst>
          </a:custGeom>
          <a:ln w="19050" cmpd="sng">
            <a:solidFill>
              <a:srgbClr val="0098D5"/>
            </a:solidFill>
            <a:prstDash val="dot"/>
          </a:ln>
        </p:spPr>
        <p:txBody>
          <a:bodyPr wrap="square" lIns="0" tIns="0" rIns="0" bIns="0" rtlCol="0"/>
          <a:lstStyle/>
          <a:p>
            <a:endParaRPr dirty="0">
              <a:solidFill>
                <a:srgbClr val="0A1F24"/>
              </a:solidFill>
            </a:endParaRPr>
          </a:p>
        </p:txBody>
      </p:sp>
      <p:sp>
        <p:nvSpPr>
          <p:cNvPr id="5" name="object 5"/>
          <p:cNvSpPr/>
          <p:nvPr/>
        </p:nvSpPr>
        <p:spPr>
          <a:xfrm>
            <a:off x="2341703" y="2385458"/>
            <a:ext cx="83185" cy="83185"/>
          </a:xfrm>
          <a:custGeom>
            <a:avLst/>
            <a:gdLst/>
            <a:ahLst/>
            <a:cxnLst/>
            <a:rect l="l" t="t" r="r" b="b"/>
            <a:pathLst>
              <a:path w="83185" h="83185">
                <a:moveTo>
                  <a:pt x="41516" y="0"/>
                </a:moveTo>
                <a:lnTo>
                  <a:pt x="25353" y="3263"/>
                </a:lnTo>
                <a:lnTo>
                  <a:pt x="12157" y="12163"/>
                </a:lnTo>
                <a:lnTo>
                  <a:pt x="3261" y="25363"/>
                </a:lnTo>
                <a:lnTo>
                  <a:pt x="0" y="41528"/>
                </a:lnTo>
                <a:lnTo>
                  <a:pt x="3261" y="57694"/>
                </a:lnTo>
                <a:lnTo>
                  <a:pt x="12157" y="70894"/>
                </a:lnTo>
                <a:lnTo>
                  <a:pt x="25353" y="79794"/>
                </a:lnTo>
                <a:lnTo>
                  <a:pt x="41516" y="83057"/>
                </a:lnTo>
                <a:lnTo>
                  <a:pt x="57681" y="79794"/>
                </a:lnTo>
                <a:lnTo>
                  <a:pt x="70881" y="70894"/>
                </a:lnTo>
                <a:lnTo>
                  <a:pt x="79781" y="57694"/>
                </a:lnTo>
                <a:lnTo>
                  <a:pt x="83045" y="41528"/>
                </a:lnTo>
                <a:lnTo>
                  <a:pt x="79781" y="25363"/>
                </a:lnTo>
                <a:lnTo>
                  <a:pt x="70881" y="12163"/>
                </a:lnTo>
                <a:lnTo>
                  <a:pt x="57681" y="3263"/>
                </a:lnTo>
                <a:lnTo>
                  <a:pt x="41516" y="0"/>
                </a:lnTo>
                <a:close/>
              </a:path>
            </a:pathLst>
          </a:custGeom>
          <a:solidFill>
            <a:srgbClr val="0098D5"/>
          </a:solidFill>
        </p:spPr>
        <p:txBody>
          <a:bodyPr wrap="square" lIns="0" tIns="0" rIns="0" bIns="0" rtlCol="0"/>
          <a:lstStyle/>
          <a:p>
            <a:endParaRPr dirty="0">
              <a:solidFill>
                <a:srgbClr val="0A1F24"/>
              </a:solidFill>
            </a:endParaRPr>
          </a:p>
        </p:txBody>
      </p:sp>
      <p:sp>
        <p:nvSpPr>
          <p:cNvPr id="6" name="object 6"/>
          <p:cNvSpPr/>
          <p:nvPr/>
        </p:nvSpPr>
        <p:spPr>
          <a:xfrm>
            <a:off x="2341703" y="2385458"/>
            <a:ext cx="83185" cy="83185"/>
          </a:xfrm>
          <a:custGeom>
            <a:avLst/>
            <a:gdLst/>
            <a:ahLst/>
            <a:cxnLst/>
            <a:rect l="l" t="t" r="r" b="b"/>
            <a:pathLst>
              <a:path w="83185" h="83185">
                <a:moveTo>
                  <a:pt x="83045" y="41528"/>
                </a:moveTo>
                <a:lnTo>
                  <a:pt x="79781" y="25363"/>
                </a:lnTo>
                <a:lnTo>
                  <a:pt x="70881" y="12163"/>
                </a:lnTo>
                <a:lnTo>
                  <a:pt x="57681" y="3263"/>
                </a:lnTo>
                <a:lnTo>
                  <a:pt x="41516" y="0"/>
                </a:lnTo>
                <a:lnTo>
                  <a:pt x="25353" y="3263"/>
                </a:lnTo>
                <a:lnTo>
                  <a:pt x="12157" y="12163"/>
                </a:lnTo>
                <a:lnTo>
                  <a:pt x="3261" y="25363"/>
                </a:lnTo>
                <a:lnTo>
                  <a:pt x="0" y="41528"/>
                </a:lnTo>
                <a:lnTo>
                  <a:pt x="3261" y="57694"/>
                </a:lnTo>
                <a:lnTo>
                  <a:pt x="12157" y="70894"/>
                </a:lnTo>
                <a:lnTo>
                  <a:pt x="25353" y="79794"/>
                </a:lnTo>
                <a:lnTo>
                  <a:pt x="41516" y="83057"/>
                </a:lnTo>
                <a:lnTo>
                  <a:pt x="57681" y="79794"/>
                </a:lnTo>
                <a:lnTo>
                  <a:pt x="70881" y="70894"/>
                </a:lnTo>
                <a:lnTo>
                  <a:pt x="79781" y="57694"/>
                </a:lnTo>
                <a:lnTo>
                  <a:pt x="83045" y="41528"/>
                </a:lnTo>
                <a:close/>
              </a:path>
            </a:pathLst>
          </a:custGeom>
          <a:ln w="25400">
            <a:solidFill>
              <a:srgbClr val="0098D5"/>
            </a:solidFill>
          </a:ln>
        </p:spPr>
        <p:txBody>
          <a:bodyPr wrap="square" lIns="0" tIns="0" rIns="0" bIns="0" rtlCol="0"/>
          <a:lstStyle/>
          <a:p>
            <a:endParaRPr dirty="0">
              <a:solidFill>
                <a:srgbClr val="0A1F24"/>
              </a:solidFill>
            </a:endParaRPr>
          </a:p>
        </p:txBody>
      </p:sp>
      <p:sp>
        <p:nvSpPr>
          <p:cNvPr id="7" name="object 7"/>
          <p:cNvSpPr/>
          <p:nvPr/>
        </p:nvSpPr>
        <p:spPr>
          <a:xfrm>
            <a:off x="3279444" y="2385458"/>
            <a:ext cx="83185" cy="83185"/>
          </a:xfrm>
          <a:custGeom>
            <a:avLst/>
            <a:gdLst/>
            <a:ahLst/>
            <a:cxnLst/>
            <a:rect l="l" t="t" r="r" b="b"/>
            <a:pathLst>
              <a:path w="83185" h="83185">
                <a:moveTo>
                  <a:pt x="41516" y="0"/>
                </a:moveTo>
                <a:lnTo>
                  <a:pt x="25353" y="3263"/>
                </a:lnTo>
                <a:lnTo>
                  <a:pt x="12157" y="12163"/>
                </a:lnTo>
                <a:lnTo>
                  <a:pt x="3261" y="25363"/>
                </a:lnTo>
                <a:lnTo>
                  <a:pt x="0" y="41528"/>
                </a:lnTo>
                <a:lnTo>
                  <a:pt x="3261" y="57694"/>
                </a:lnTo>
                <a:lnTo>
                  <a:pt x="12157" y="70894"/>
                </a:lnTo>
                <a:lnTo>
                  <a:pt x="25353" y="79794"/>
                </a:lnTo>
                <a:lnTo>
                  <a:pt x="41516" y="83057"/>
                </a:lnTo>
                <a:lnTo>
                  <a:pt x="57681" y="79794"/>
                </a:lnTo>
                <a:lnTo>
                  <a:pt x="70881" y="70894"/>
                </a:lnTo>
                <a:lnTo>
                  <a:pt x="79781" y="57694"/>
                </a:lnTo>
                <a:lnTo>
                  <a:pt x="83045" y="41528"/>
                </a:lnTo>
                <a:lnTo>
                  <a:pt x="79781" y="25363"/>
                </a:lnTo>
                <a:lnTo>
                  <a:pt x="70881" y="12163"/>
                </a:lnTo>
                <a:lnTo>
                  <a:pt x="57681" y="3263"/>
                </a:lnTo>
                <a:lnTo>
                  <a:pt x="41516" y="0"/>
                </a:lnTo>
                <a:close/>
              </a:path>
            </a:pathLst>
          </a:custGeom>
          <a:solidFill>
            <a:srgbClr val="0098D5"/>
          </a:solidFill>
        </p:spPr>
        <p:txBody>
          <a:bodyPr wrap="square" lIns="0" tIns="0" rIns="0" bIns="0" rtlCol="0"/>
          <a:lstStyle/>
          <a:p>
            <a:endParaRPr dirty="0">
              <a:solidFill>
                <a:srgbClr val="0A1F24"/>
              </a:solidFill>
            </a:endParaRPr>
          </a:p>
        </p:txBody>
      </p:sp>
      <p:sp>
        <p:nvSpPr>
          <p:cNvPr id="8" name="object 8"/>
          <p:cNvSpPr/>
          <p:nvPr/>
        </p:nvSpPr>
        <p:spPr>
          <a:xfrm>
            <a:off x="3279444" y="2385458"/>
            <a:ext cx="83185" cy="83185"/>
          </a:xfrm>
          <a:custGeom>
            <a:avLst/>
            <a:gdLst/>
            <a:ahLst/>
            <a:cxnLst/>
            <a:rect l="l" t="t" r="r" b="b"/>
            <a:pathLst>
              <a:path w="83185" h="83185">
                <a:moveTo>
                  <a:pt x="83045" y="41528"/>
                </a:moveTo>
                <a:lnTo>
                  <a:pt x="79781" y="25363"/>
                </a:lnTo>
                <a:lnTo>
                  <a:pt x="70881" y="12163"/>
                </a:lnTo>
                <a:lnTo>
                  <a:pt x="57681" y="3263"/>
                </a:lnTo>
                <a:lnTo>
                  <a:pt x="41516" y="0"/>
                </a:lnTo>
                <a:lnTo>
                  <a:pt x="25353" y="3263"/>
                </a:lnTo>
                <a:lnTo>
                  <a:pt x="12157" y="12163"/>
                </a:lnTo>
                <a:lnTo>
                  <a:pt x="3261" y="25363"/>
                </a:lnTo>
                <a:lnTo>
                  <a:pt x="0" y="41528"/>
                </a:lnTo>
                <a:lnTo>
                  <a:pt x="3261" y="57694"/>
                </a:lnTo>
                <a:lnTo>
                  <a:pt x="12157" y="70894"/>
                </a:lnTo>
                <a:lnTo>
                  <a:pt x="25353" y="79794"/>
                </a:lnTo>
                <a:lnTo>
                  <a:pt x="41516" y="83057"/>
                </a:lnTo>
                <a:lnTo>
                  <a:pt x="57681" y="79794"/>
                </a:lnTo>
                <a:lnTo>
                  <a:pt x="70881" y="70894"/>
                </a:lnTo>
                <a:lnTo>
                  <a:pt x="79781" y="57694"/>
                </a:lnTo>
                <a:lnTo>
                  <a:pt x="83045" y="41528"/>
                </a:lnTo>
                <a:close/>
              </a:path>
            </a:pathLst>
          </a:custGeom>
          <a:ln w="25400">
            <a:solidFill>
              <a:srgbClr val="0098D5"/>
            </a:solidFill>
          </a:ln>
        </p:spPr>
        <p:txBody>
          <a:bodyPr wrap="square" lIns="0" tIns="0" rIns="0" bIns="0" rtlCol="0"/>
          <a:lstStyle/>
          <a:p>
            <a:endParaRPr dirty="0">
              <a:solidFill>
                <a:srgbClr val="0A1F24"/>
              </a:solidFill>
            </a:endParaRPr>
          </a:p>
        </p:txBody>
      </p:sp>
      <p:sp>
        <p:nvSpPr>
          <p:cNvPr id="9" name="object 9"/>
          <p:cNvSpPr/>
          <p:nvPr/>
        </p:nvSpPr>
        <p:spPr>
          <a:xfrm>
            <a:off x="2341698" y="4379064"/>
            <a:ext cx="83185" cy="83185"/>
          </a:xfrm>
          <a:custGeom>
            <a:avLst/>
            <a:gdLst/>
            <a:ahLst/>
            <a:cxnLst/>
            <a:rect l="l" t="t" r="r" b="b"/>
            <a:pathLst>
              <a:path w="83185" h="83185">
                <a:moveTo>
                  <a:pt x="41529" y="0"/>
                </a:moveTo>
                <a:lnTo>
                  <a:pt x="25363" y="3263"/>
                </a:lnTo>
                <a:lnTo>
                  <a:pt x="12163" y="12163"/>
                </a:lnTo>
                <a:lnTo>
                  <a:pt x="3263" y="25363"/>
                </a:lnTo>
                <a:lnTo>
                  <a:pt x="0" y="41529"/>
                </a:lnTo>
                <a:lnTo>
                  <a:pt x="3263" y="57694"/>
                </a:lnTo>
                <a:lnTo>
                  <a:pt x="12163" y="70894"/>
                </a:lnTo>
                <a:lnTo>
                  <a:pt x="25363" y="79794"/>
                </a:lnTo>
                <a:lnTo>
                  <a:pt x="41529" y="83058"/>
                </a:lnTo>
                <a:lnTo>
                  <a:pt x="57692" y="79794"/>
                </a:lnTo>
                <a:lnTo>
                  <a:pt x="70888" y="70894"/>
                </a:lnTo>
                <a:lnTo>
                  <a:pt x="79783" y="57694"/>
                </a:lnTo>
                <a:lnTo>
                  <a:pt x="83045" y="41529"/>
                </a:lnTo>
                <a:lnTo>
                  <a:pt x="79783" y="25363"/>
                </a:lnTo>
                <a:lnTo>
                  <a:pt x="70888" y="12163"/>
                </a:lnTo>
                <a:lnTo>
                  <a:pt x="57692" y="3263"/>
                </a:lnTo>
                <a:lnTo>
                  <a:pt x="41529" y="0"/>
                </a:lnTo>
                <a:close/>
              </a:path>
            </a:pathLst>
          </a:custGeom>
          <a:solidFill>
            <a:srgbClr val="0098D5"/>
          </a:solidFill>
        </p:spPr>
        <p:txBody>
          <a:bodyPr wrap="square" lIns="0" tIns="0" rIns="0" bIns="0" rtlCol="0"/>
          <a:lstStyle/>
          <a:p>
            <a:endParaRPr dirty="0">
              <a:solidFill>
                <a:srgbClr val="0A1F24"/>
              </a:solidFill>
            </a:endParaRPr>
          </a:p>
        </p:txBody>
      </p:sp>
      <p:sp>
        <p:nvSpPr>
          <p:cNvPr id="10" name="object 10"/>
          <p:cNvSpPr/>
          <p:nvPr/>
        </p:nvSpPr>
        <p:spPr>
          <a:xfrm>
            <a:off x="2341698" y="4379064"/>
            <a:ext cx="83185" cy="83185"/>
          </a:xfrm>
          <a:custGeom>
            <a:avLst/>
            <a:gdLst/>
            <a:ahLst/>
            <a:cxnLst/>
            <a:rect l="l" t="t" r="r" b="b"/>
            <a:pathLst>
              <a:path w="83185" h="83185">
                <a:moveTo>
                  <a:pt x="0" y="41529"/>
                </a:moveTo>
                <a:lnTo>
                  <a:pt x="3263" y="25363"/>
                </a:lnTo>
                <a:lnTo>
                  <a:pt x="12163" y="12163"/>
                </a:lnTo>
                <a:lnTo>
                  <a:pt x="25363" y="3263"/>
                </a:lnTo>
                <a:lnTo>
                  <a:pt x="41529" y="0"/>
                </a:lnTo>
                <a:lnTo>
                  <a:pt x="57692" y="3263"/>
                </a:lnTo>
                <a:lnTo>
                  <a:pt x="70888" y="12163"/>
                </a:lnTo>
                <a:lnTo>
                  <a:pt x="79783" y="25363"/>
                </a:lnTo>
                <a:lnTo>
                  <a:pt x="83045" y="41529"/>
                </a:lnTo>
                <a:lnTo>
                  <a:pt x="79783" y="57694"/>
                </a:lnTo>
                <a:lnTo>
                  <a:pt x="70888" y="70894"/>
                </a:lnTo>
                <a:lnTo>
                  <a:pt x="57692" y="79794"/>
                </a:lnTo>
                <a:lnTo>
                  <a:pt x="41529" y="83058"/>
                </a:lnTo>
                <a:lnTo>
                  <a:pt x="25363" y="79794"/>
                </a:lnTo>
                <a:lnTo>
                  <a:pt x="12163" y="70894"/>
                </a:lnTo>
                <a:lnTo>
                  <a:pt x="3263" y="57694"/>
                </a:lnTo>
                <a:lnTo>
                  <a:pt x="0" y="41529"/>
                </a:lnTo>
                <a:close/>
              </a:path>
            </a:pathLst>
          </a:custGeom>
          <a:ln w="25400">
            <a:solidFill>
              <a:srgbClr val="0098D5"/>
            </a:solidFill>
          </a:ln>
        </p:spPr>
        <p:txBody>
          <a:bodyPr wrap="square" lIns="0" tIns="0" rIns="0" bIns="0" rtlCol="0"/>
          <a:lstStyle/>
          <a:p>
            <a:endParaRPr dirty="0">
              <a:solidFill>
                <a:srgbClr val="0A1F24"/>
              </a:solidFill>
            </a:endParaRPr>
          </a:p>
        </p:txBody>
      </p:sp>
      <p:sp>
        <p:nvSpPr>
          <p:cNvPr id="11" name="object 11"/>
          <p:cNvSpPr/>
          <p:nvPr/>
        </p:nvSpPr>
        <p:spPr>
          <a:xfrm>
            <a:off x="451543" y="5499765"/>
            <a:ext cx="8235315" cy="901065"/>
          </a:xfrm>
          <a:custGeom>
            <a:avLst/>
            <a:gdLst/>
            <a:ahLst/>
            <a:cxnLst/>
            <a:rect l="l" t="t" r="r" b="b"/>
            <a:pathLst>
              <a:path w="8235315" h="901064">
                <a:moveTo>
                  <a:pt x="8143811" y="0"/>
                </a:moveTo>
                <a:lnTo>
                  <a:pt x="96824" y="0"/>
                </a:lnTo>
                <a:lnTo>
                  <a:pt x="61361" y="7133"/>
                </a:lnTo>
                <a:lnTo>
                  <a:pt x="32354" y="26600"/>
                </a:lnTo>
                <a:lnTo>
                  <a:pt x="12723" y="55496"/>
                </a:lnTo>
                <a:lnTo>
                  <a:pt x="5384" y="90919"/>
                </a:lnTo>
                <a:lnTo>
                  <a:pt x="0" y="808888"/>
                </a:lnTo>
                <a:lnTo>
                  <a:pt x="7040" y="844651"/>
                </a:lnTo>
                <a:lnTo>
                  <a:pt x="26603" y="873885"/>
                </a:lnTo>
                <a:lnTo>
                  <a:pt x="55724" y="893611"/>
                </a:lnTo>
                <a:lnTo>
                  <a:pt x="91440" y="900849"/>
                </a:lnTo>
                <a:lnTo>
                  <a:pt x="8143811" y="900849"/>
                </a:lnTo>
                <a:lnTo>
                  <a:pt x="8179407" y="893664"/>
                </a:lnTo>
                <a:lnTo>
                  <a:pt x="8208471" y="874069"/>
                </a:lnTo>
                <a:lnTo>
                  <a:pt x="8228066" y="845004"/>
                </a:lnTo>
                <a:lnTo>
                  <a:pt x="8235251" y="809409"/>
                </a:lnTo>
                <a:lnTo>
                  <a:pt x="8235146" y="90919"/>
                </a:lnTo>
                <a:lnTo>
                  <a:pt x="8228066" y="55849"/>
                </a:lnTo>
                <a:lnTo>
                  <a:pt x="8208471" y="26784"/>
                </a:lnTo>
                <a:lnTo>
                  <a:pt x="8179407" y="7186"/>
                </a:lnTo>
                <a:lnTo>
                  <a:pt x="8143811" y="0"/>
                </a:lnTo>
                <a:close/>
              </a:path>
            </a:pathLst>
          </a:custGeom>
          <a:solidFill>
            <a:srgbClr val="DCDDDE"/>
          </a:solidFill>
        </p:spPr>
        <p:txBody>
          <a:bodyPr wrap="square" lIns="0" tIns="0" rIns="0" bIns="0" rtlCol="0"/>
          <a:lstStyle/>
          <a:p>
            <a:endParaRPr dirty="0">
              <a:solidFill>
                <a:srgbClr val="0A1F24"/>
              </a:solidFill>
            </a:endParaRPr>
          </a:p>
        </p:txBody>
      </p:sp>
      <p:sp>
        <p:nvSpPr>
          <p:cNvPr id="12" name="object 12"/>
          <p:cNvSpPr/>
          <p:nvPr/>
        </p:nvSpPr>
        <p:spPr>
          <a:xfrm>
            <a:off x="6405370" y="1684953"/>
            <a:ext cx="0" cy="0"/>
          </a:xfrm>
          <a:custGeom>
            <a:avLst/>
            <a:gdLst/>
            <a:ahLst/>
            <a:cxnLst/>
            <a:rect l="l" t="t" r="r" b="b"/>
            <a:pathLst>
              <a:path>
                <a:moveTo>
                  <a:pt x="0" y="0"/>
                </a:moveTo>
                <a:lnTo>
                  <a:pt x="0" y="0"/>
                </a:lnTo>
              </a:path>
            </a:pathLst>
          </a:custGeom>
          <a:ln w="25400">
            <a:solidFill>
              <a:srgbClr val="00254A"/>
            </a:solidFill>
          </a:ln>
        </p:spPr>
        <p:txBody>
          <a:bodyPr wrap="square" lIns="0" tIns="0" rIns="0" bIns="0" rtlCol="0"/>
          <a:lstStyle/>
          <a:p>
            <a:endParaRPr dirty="0">
              <a:solidFill>
                <a:srgbClr val="0A1F24"/>
              </a:solidFill>
            </a:endParaRPr>
          </a:p>
        </p:txBody>
      </p:sp>
      <p:sp>
        <p:nvSpPr>
          <p:cNvPr id="13" name="object 13"/>
          <p:cNvSpPr/>
          <p:nvPr/>
        </p:nvSpPr>
        <p:spPr>
          <a:xfrm>
            <a:off x="6334876" y="1684953"/>
            <a:ext cx="23495" cy="0"/>
          </a:xfrm>
          <a:custGeom>
            <a:avLst/>
            <a:gdLst/>
            <a:ahLst/>
            <a:cxnLst/>
            <a:rect l="l" t="t" r="r" b="b"/>
            <a:pathLst>
              <a:path w="23495">
                <a:moveTo>
                  <a:pt x="23495" y="0"/>
                </a:moveTo>
                <a:lnTo>
                  <a:pt x="0" y="0"/>
                </a:lnTo>
              </a:path>
            </a:pathLst>
          </a:custGeom>
          <a:ln w="25400">
            <a:solidFill>
              <a:srgbClr val="00254A"/>
            </a:solidFill>
            <a:prstDash val="dash"/>
          </a:ln>
        </p:spPr>
        <p:txBody>
          <a:bodyPr wrap="square" lIns="0" tIns="0" rIns="0" bIns="0" rtlCol="0"/>
          <a:lstStyle/>
          <a:p>
            <a:endParaRPr dirty="0">
              <a:solidFill>
                <a:srgbClr val="0A1F24"/>
              </a:solidFill>
            </a:endParaRPr>
          </a:p>
        </p:txBody>
      </p:sp>
      <p:sp>
        <p:nvSpPr>
          <p:cNvPr id="14" name="object 14"/>
          <p:cNvSpPr/>
          <p:nvPr/>
        </p:nvSpPr>
        <p:spPr>
          <a:xfrm>
            <a:off x="6311372" y="1684953"/>
            <a:ext cx="0" cy="0"/>
          </a:xfrm>
          <a:custGeom>
            <a:avLst/>
            <a:gdLst/>
            <a:ahLst/>
            <a:cxnLst/>
            <a:rect l="l" t="t" r="r" b="b"/>
            <a:pathLst>
              <a:path>
                <a:moveTo>
                  <a:pt x="0" y="0"/>
                </a:moveTo>
                <a:lnTo>
                  <a:pt x="0" y="0"/>
                </a:lnTo>
              </a:path>
            </a:pathLst>
          </a:custGeom>
          <a:ln w="25400">
            <a:solidFill>
              <a:srgbClr val="00254A"/>
            </a:solidFill>
          </a:ln>
        </p:spPr>
        <p:txBody>
          <a:bodyPr wrap="square" lIns="0" tIns="0" rIns="0" bIns="0" rtlCol="0"/>
          <a:lstStyle/>
          <a:p>
            <a:endParaRPr dirty="0">
              <a:solidFill>
                <a:srgbClr val="0A1F24"/>
              </a:solidFill>
            </a:endParaRPr>
          </a:p>
        </p:txBody>
      </p:sp>
      <p:sp>
        <p:nvSpPr>
          <p:cNvPr id="16" name="object 16"/>
          <p:cNvSpPr/>
          <p:nvPr/>
        </p:nvSpPr>
        <p:spPr>
          <a:xfrm>
            <a:off x="5941912" y="2684000"/>
            <a:ext cx="0" cy="0"/>
          </a:xfrm>
          <a:custGeom>
            <a:avLst/>
            <a:gdLst/>
            <a:ahLst/>
            <a:cxnLst/>
            <a:rect l="l" t="t" r="r" b="b"/>
            <a:pathLst>
              <a:path>
                <a:moveTo>
                  <a:pt x="0" y="0"/>
                </a:moveTo>
                <a:lnTo>
                  <a:pt x="0" y="0"/>
                </a:lnTo>
              </a:path>
            </a:pathLst>
          </a:custGeom>
          <a:ln w="25400">
            <a:solidFill>
              <a:srgbClr val="00254A"/>
            </a:solidFill>
          </a:ln>
        </p:spPr>
        <p:txBody>
          <a:bodyPr wrap="square" lIns="0" tIns="0" rIns="0" bIns="0" rtlCol="0"/>
          <a:lstStyle/>
          <a:p>
            <a:endParaRPr dirty="0">
              <a:solidFill>
                <a:srgbClr val="0A1F24"/>
              </a:solidFill>
            </a:endParaRPr>
          </a:p>
        </p:txBody>
      </p:sp>
      <p:sp>
        <p:nvSpPr>
          <p:cNvPr id="17" name="object 17"/>
          <p:cNvSpPr/>
          <p:nvPr/>
        </p:nvSpPr>
        <p:spPr>
          <a:xfrm>
            <a:off x="6383134" y="1608960"/>
            <a:ext cx="132080" cy="152400"/>
          </a:xfrm>
          <a:custGeom>
            <a:avLst/>
            <a:gdLst/>
            <a:ahLst/>
            <a:cxnLst/>
            <a:rect l="l" t="t" r="r" b="b"/>
            <a:pathLst>
              <a:path w="132079" h="152400">
                <a:moveTo>
                  <a:pt x="0" y="0"/>
                </a:moveTo>
                <a:lnTo>
                  <a:pt x="0" y="151980"/>
                </a:lnTo>
                <a:lnTo>
                  <a:pt x="131597" y="75996"/>
                </a:lnTo>
                <a:lnTo>
                  <a:pt x="0" y="0"/>
                </a:lnTo>
                <a:close/>
              </a:path>
            </a:pathLst>
          </a:custGeom>
          <a:solidFill>
            <a:srgbClr val="00254A"/>
          </a:solidFill>
        </p:spPr>
        <p:txBody>
          <a:bodyPr wrap="square" lIns="0" tIns="0" rIns="0" bIns="0" rtlCol="0"/>
          <a:lstStyle/>
          <a:p>
            <a:endParaRPr dirty="0">
              <a:solidFill>
                <a:srgbClr val="0A1F24"/>
              </a:solidFill>
            </a:endParaRPr>
          </a:p>
        </p:txBody>
      </p:sp>
      <p:sp>
        <p:nvSpPr>
          <p:cNvPr id="20" name="object 20"/>
          <p:cNvSpPr/>
          <p:nvPr/>
        </p:nvSpPr>
        <p:spPr>
          <a:xfrm>
            <a:off x="578129" y="4419605"/>
            <a:ext cx="1962785" cy="0"/>
          </a:xfrm>
          <a:custGeom>
            <a:avLst/>
            <a:gdLst/>
            <a:ahLst/>
            <a:cxnLst/>
            <a:rect l="l" t="t" r="r" b="b"/>
            <a:pathLst>
              <a:path w="1962785">
                <a:moveTo>
                  <a:pt x="0" y="0"/>
                </a:moveTo>
                <a:lnTo>
                  <a:pt x="1962213" y="0"/>
                </a:lnTo>
              </a:path>
            </a:pathLst>
          </a:custGeom>
          <a:ln w="25400">
            <a:solidFill>
              <a:srgbClr val="00254A"/>
            </a:solidFill>
          </a:ln>
        </p:spPr>
        <p:txBody>
          <a:bodyPr wrap="square" lIns="0" tIns="0" rIns="0" bIns="0" rtlCol="0"/>
          <a:lstStyle/>
          <a:p>
            <a:endParaRPr dirty="0">
              <a:solidFill>
                <a:srgbClr val="0A1F24"/>
              </a:solidFill>
            </a:endParaRPr>
          </a:p>
        </p:txBody>
      </p:sp>
      <p:sp>
        <p:nvSpPr>
          <p:cNvPr id="21" name="object 21"/>
          <p:cNvSpPr/>
          <p:nvPr/>
        </p:nvSpPr>
        <p:spPr>
          <a:xfrm>
            <a:off x="2518106" y="4343615"/>
            <a:ext cx="132080" cy="152400"/>
          </a:xfrm>
          <a:custGeom>
            <a:avLst/>
            <a:gdLst/>
            <a:ahLst/>
            <a:cxnLst/>
            <a:rect l="l" t="t" r="r" b="b"/>
            <a:pathLst>
              <a:path w="132080" h="152400">
                <a:moveTo>
                  <a:pt x="0" y="0"/>
                </a:moveTo>
                <a:lnTo>
                  <a:pt x="0" y="151980"/>
                </a:lnTo>
                <a:lnTo>
                  <a:pt x="131597" y="75984"/>
                </a:lnTo>
                <a:lnTo>
                  <a:pt x="0" y="0"/>
                </a:lnTo>
                <a:close/>
              </a:path>
            </a:pathLst>
          </a:custGeom>
          <a:solidFill>
            <a:srgbClr val="00254A"/>
          </a:solidFill>
        </p:spPr>
        <p:txBody>
          <a:bodyPr wrap="square" lIns="0" tIns="0" rIns="0" bIns="0" rtlCol="0"/>
          <a:lstStyle/>
          <a:p>
            <a:endParaRPr dirty="0">
              <a:solidFill>
                <a:srgbClr val="0A1F24"/>
              </a:solidFill>
            </a:endParaRPr>
          </a:p>
        </p:txBody>
      </p:sp>
      <p:sp>
        <p:nvSpPr>
          <p:cNvPr id="22" name="object 22"/>
          <p:cNvSpPr/>
          <p:nvPr/>
        </p:nvSpPr>
        <p:spPr>
          <a:xfrm>
            <a:off x="451029" y="3607192"/>
            <a:ext cx="1634489" cy="1635125"/>
          </a:xfrm>
          <a:custGeom>
            <a:avLst/>
            <a:gdLst/>
            <a:ahLst/>
            <a:cxnLst/>
            <a:rect l="l" t="t" r="r" b="b"/>
            <a:pathLst>
              <a:path w="1634489" h="1635125">
                <a:moveTo>
                  <a:pt x="817244" y="0"/>
                </a:moveTo>
                <a:lnTo>
                  <a:pt x="769226" y="1387"/>
                </a:lnTo>
                <a:lnTo>
                  <a:pt x="721938" y="5498"/>
                </a:lnTo>
                <a:lnTo>
                  <a:pt x="675457" y="12256"/>
                </a:lnTo>
                <a:lnTo>
                  <a:pt x="629860" y="21584"/>
                </a:lnTo>
                <a:lnTo>
                  <a:pt x="585223" y="33406"/>
                </a:lnTo>
                <a:lnTo>
                  <a:pt x="541624" y="47645"/>
                </a:lnTo>
                <a:lnTo>
                  <a:pt x="499139" y="64224"/>
                </a:lnTo>
                <a:lnTo>
                  <a:pt x="457844" y="83067"/>
                </a:lnTo>
                <a:lnTo>
                  <a:pt x="417816" y="104097"/>
                </a:lnTo>
                <a:lnTo>
                  <a:pt x="379132" y="127237"/>
                </a:lnTo>
                <a:lnTo>
                  <a:pt x="341869" y="152411"/>
                </a:lnTo>
                <a:lnTo>
                  <a:pt x="306102" y="179542"/>
                </a:lnTo>
                <a:lnTo>
                  <a:pt x="271910" y="208554"/>
                </a:lnTo>
                <a:lnTo>
                  <a:pt x="239368" y="239369"/>
                </a:lnTo>
                <a:lnTo>
                  <a:pt x="208552" y="271912"/>
                </a:lnTo>
                <a:lnTo>
                  <a:pt x="179541" y="306105"/>
                </a:lnTo>
                <a:lnTo>
                  <a:pt x="152410" y="341871"/>
                </a:lnTo>
                <a:lnTo>
                  <a:pt x="127236" y="379135"/>
                </a:lnTo>
                <a:lnTo>
                  <a:pt x="104096" y="417820"/>
                </a:lnTo>
                <a:lnTo>
                  <a:pt x="83066" y="457848"/>
                </a:lnTo>
                <a:lnTo>
                  <a:pt x="64224" y="499144"/>
                </a:lnTo>
                <a:lnTo>
                  <a:pt x="47644" y="541630"/>
                </a:lnTo>
                <a:lnTo>
                  <a:pt x="33406" y="585230"/>
                </a:lnTo>
                <a:lnTo>
                  <a:pt x="21584" y="629868"/>
                </a:lnTo>
                <a:lnTo>
                  <a:pt x="12256" y="675466"/>
                </a:lnTo>
                <a:lnTo>
                  <a:pt x="5498" y="721948"/>
                </a:lnTo>
                <a:lnTo>
                  <a:pt x="1387" y="769237"/>
                </a:lnTo>
                <a:lnTo>
                  <a:pt x="0" y="817257"/>
                </a:lnTo>
                <a:lnTo>
                  <a:pt x="1387" y="865277"/>
                </a:lnTo>
                <a:lnTo>
                  <a:pt x="5498" y="912567"/>
                </a:lnTo>
                <a:lnTo>
                  <a:pt x="12256" y="959049"/>
                </a:lnTo>
                <a:lnTo>
                  <a:pt x="21584" y="1004647"/>
                </a:lnTo>
                <a:lnTo>
                  <a:pt x="33406" y="1049284"/>
                </a:lnTo>
                <a:lnTo>
                  <a:pt x="47644" y="1092884"/>
                </a:lnTo>
                <a:lnTo>
                  <a:pt x="64224" y="1135370"/>
                </a:lnTo>
                <a:lnTo>
                  <a:pt x="83066" y="1176666"/>
                </a:lnTo>
                <a:lnTo>
                  <a:pt x="104096" y="1216694"/>
                </a:lnTo>
                <a:lnTo>
                  <a:pt x="127236" y="1255379"/>
                </a:lnTo>
                <a:lnTo>
                  <a:pt x="152410" y="1292643"/>
                </a:lnTo>
                <a:lnTo>
                  <a:pt x="179541" y="1328410"/>
                </a:lnTo>
                <a:lnTo>
                  <a:pt x="208552" y="1362603"/>
                </a:lnTo>
                <a:lnTo>
                  <a:pt x="239368" y="1395145"/>
                </a:lnTo>
                <a:lnTo>
                  <a:pt x="271910" y="1425961"/>
                </a:lnTo>
                <a:lnTo>
                  <a:pt x="306102" y="1454972"/>
                </a:lnTo>
                <a:lnTo>
                  <a:pt x="341869" y="1482103"/>
                </a:lnTo>
                <a:lnTo>
                  <a:pt x="379132" y="1507277"/>
                </a:lnTo>
                <a:lnTo>
                  <a:pt x="417816" y="1530418"/>
                </a:lnTo>
                <a:lnTo>
                  <a:pt x="457844" y="1551448"/>
                </a:lnTo>
                <a:lnTo>
                  <a:pt x="499139" y="1570291"/>
                </a:lnTo>
                <a:lnTo>
                  <a:pt x="541624" y="1586870"/>
                </a:lnTo>
                <a:lnTo>
                  <a:pt x="585223" y="1601109"/>
                </a:lnTo>
                <a:lnTo>
                  <a:pt x="629860" y="1612930"/>
                </a:lnTo>
                <a:lnTo>
                  <a:pt x="675457" y="1622259"/>
                </a:lnTo>
                <a:lnTo>
                  <a:pt x="721938" y="1629017"/>
                </a:lnTo>
                <a:lnTo>
                  <a:pt x="769226" y="1633128"/>
                </a:lnTo>
                <a:lnTo>
                  <a:pt x="817244" y="1634515"/>
                </a:lnTo>
                <a:lnTo>
                  <a:pt x="865265" y="1633128"/>
                </a:lnTo>
                <a:lnTo>
                  <a:pt x="912554" y="1629017"/>
                </a:lnTo>
                <a:lnTo>
                  <a:pt x="959036" y="1622259"/>
                </a:lnTo>
                <a:lnTo>
                  <a:pt x="1004634" y="1612930"/>
                </a:lnTo>
                <a:lnTo>
                  <a:pt x="1049271" y="1601109"/>
                </a:lnTo>
                <a:lnTo>
                  <a:pt x="1092871" y="1586870"/>
                </a:lnTo>
                <a:lnTo>
                  <a:pt x="1135358" y="1570291"/>
                </a:lnTo>
                <a:lnTo>
                  <a:pt x="1176653" y="1551448"/>
                </a:lnTo>
                <a:lnTo>
                  <a:pt x="1216682" y="1530418"/>
                </a:lnTo>
                <a:lnTo>
                  <a:pt x="1255366" y="1507277"/>
                </a:lnTo>
                <a:lnTo>
                  <a:pt x="1292630" y="1482103"/>
                </a:lnTo>
                <a:lnTo>
                  <a:pt x="1328397" y="1454972"/>
                </a:lnTo>
                <a:lnTo>
                  <a:pt x="1362590" y="1425961"/>
                </a:lnTo>
                <a:lnTo>
                  <a:pt x="1395133" y="1395145"/>
                </a:lnTo>
                <a:lnTo>
                  <a:pt x="1425948" y="1362603"/>
                </a:lnTo>
                <a:lnTo>
                  <a:pt x="1454960" y="1328410"/>
                </a:lnTo>
                <a:lnTo>
                  <a:pt x="1482091" y="1292643"/>
                </a:lnTo>
                <a:lnTo>
                  <a:pt x="1507265" y="1255379"/>
                </a:lnTo>
                <a:lnTo>
                  <a:pt x="1530405" y="1216694"/>
                </a:lnTo>
                <a:lnTo>
                  <a:pt x="1551435" y="1176666"/>
                </a:lnTo>
                <a:lnTo>
                  <a:pt x="1570278" y="1135370"/>
                </a:lnTo>
                <a:lnTo>
                  <a:pt x="1586857" y="1092884"/>
                </a:lnTo>
                <a:lnTo>
                  <a:pt x="1601096" y="1049284"/>
                </a:lnTo>
                <a:lnTo>
                  <a:pt x="1612918" y="1004647"/>
                </a:lnTo>
                <a:lnTo>
                  <a:pt x="1622246" y="959049"/>
                </a:lnTo>
                <a:lnTo>
                  <a:pt x="1629004" y="912567"/>
                </a:lnTo>
                <a:lnTo>
                  <a:pt x="1633115" y="865277"/>
                </a:lnTo>
                <a:lnTo>
                  <a:pt x="1634502" y="817257"/>
                </a:lnTo>
                <a:lnTo>
                  <a:pt x="1633115" y="769237"/>
                </a:lnTo>
                <a:lnTo>
                  <a:pt x="1629004" y="721948"/>
                </a:lnTo>
                <a:lnTo>
                  <a:pt x="1622246" y="675466"/>
                </a:lnTo>
                <a:lnTo>
                  <a:pt x="1612918" y="629868"/>
                </a:lnTo>
                <a:lnTo>
                  <a:pt x="1601096" y="585230"/>
                </a:lnTo>
                <a:lnTo>
                  <a:pt x="1586857" y="541630"/>
                </a:lnTo>
                <a:lnTo>
                  <a:pt x="1570278" y="499144"/>
                </a:lnTo>
                <a:lnTo>
                  <a:pt x="1551435" y="457848"/>
                </a:lnTo>
                <a:lnTo>
                  <a:pt x="1530405" y="417820"/>
                </a:lnTo>
                <a:lnTo>
                  <a:pt x="1507265" y="379135"/>
                </a:lnTo>
                <a:lnTo>
                  <a:pt x="1482091" y="341871"/>
                </a:lnTo>
                <a:lnTo>
                  <a:pt x="1454960" y="306105"/>
                </a:lnTo>
                <a:lnTo>
                  <a:pt x="1425948" y="271912"/>
                </a:lnTo>
                <a:lnTo>
                  <a:pt x="1395133" y="239369"/>
                </a:lnTo>
                <a:lnTo>
                  <a:pt x="1362590" y="208554"/>
                </a:lnTo>
                <a:lnTo>
                  <a:pt x="1328397" y="179542"/>
                </a:lnTo>
                <a:lnTo>
                  <a:pt x="1292630" y="152411"/>
                </a:lnTo>
                <a:lnTo>
                  <a:pt x="1255366" y="127237"/>
                </a:lnTo>
                <a:lnTo>
                  <a:pt x="1216682" y="104097"/>
                </a:lnTo>
                <a:lnTo>
                  <a:pt x="1176653" y="83067"/>
                </a:lnTo>
                <a:lnTo>
                  <a:pt x="1135358" y="64224"/>
                </a:lnTo>
                <a:lnTo>
                  <a:pt x="1092871" y="47645"/>
                </a:lnTo>
                <a:lnTo>
                  <a:pt x="1049271" y="33406"/>
                </a:lnTo>
                <a:lnTo>
                  <a:pt x="1004634" y="21584"/>
                </a:lnTo>
                <a:lnTo>
                  <a:pt x="959036" y="12256"/>
                </a:lnTo>
                <a:lnTo>
                  <a:pt x="912554" y="5498"/>
                </a:lnTo>
                <a:lnTo>
                  <a:pt x="865265" y="1387"/>
                </a:lnTo>
                <a:lnTo>
                  <a:pt x="817244" y="0"/>
                </a:lnTo>
                <a:close/>
              </a:path>
            </a:pathLst>
          </a:custGeom>
          <a:solidFill>
            <a:srgbClr val="F2A41E"/>
          </a:solidFill>
        </p:spPr>
        <p:txBody>
          <a:bodyPr wrap="square" lIns="0" tIns="0" rIns="0" bIns="0" rtlCol="0"/>
          <a:lstStyle/>
          <a:p>
            <a:endParaRPr dirty="0">
              <a:solidFill>
                <a:srgbClr val="0A1F24"/>
              </a:solidFill>
            </a:endParaRPr>
          </a:p>
        </p:txBody>
      </p:sp>
      <p:sp>
        <p:nvSpPr>
          <p:cNvPr id="23" name="object 23"/>
          <p:cNvSpPr txBox="1">
            <a:spLocks noGrp="1"/>
          </p:cNvSpPr>
          <p:nvPr>
            <p:ph type="title"/>
          </p:nvPr>
        </p:nvSpPr>
        <p:spPr>
          <a:xfrm>
            <a:off x="444500" y="307178"/>
            <a:ext cx="8255000" cy="492443"/>
          </a:xfrm>
          <a:prstGeom prst="rect">
            <a:avLst/>
          </a:prstGeom>
        </p:spPr>
        <p:txBody>
          <a:bodyPr vert="horz" wrap="square" lIns="0" tIns="0" rIns="0" bIns="0" rtlCol="0">
            <a:spAutoFit/>
          </a:bodyPr>
          <a:lstStyle/>
          <a:p>
            <a:pPr marL="12700">
              <a:lnSpc>
                <a:spcPct val="100000"/>
              </a:lnSpc>
            </a:pPr>
            <a:r>
              <a:rPr sz="3200" spc="5" dirty="0">
                <a:solidFill>
                  <a:srgbClr val="002060"/>
                </a:solidFill>
              </a:rPr>
              <a:t>What comes out of Reviews?</a:t>
            </a:r>
          </a:p>
        </p:txBody>
      </p:sp>
      <p:sp>
        <p:nvSpPr>
          <p:cNvPr id="24" name="object 24"/>
          <p:cNvSpPr txBox="1"/>
          <p:nvPr/>
        </p:nvSpPr>
        <p:spPr>
          <a:xfrm>
            <a:off x="967606" y="5964610"/>
            <a:ext cx="786384" cy="230832"/>
          </a:xfrm>
          <a:prstGeom prst="rect">
            <a:avLst/>
          </a:prstGeom>
        </p:spPr>
        <p:txBody>
          <a:bodyPr vert="horz" wrap="square" lIns="0" tIns="0" rIns="0" bIns="0" rtlCol="0">
            <a:spAutoFit/>
          </a:bodyPr>
          <a:lstStyle/>
          <a:p>
            <a:pPr marL="12700"/>
            <a:r>
              <a:rPr sz="1500" dirty="0">
                <a:solidFill>
                  <a:srgbClr val="00254A"/>
                </a:solidFill>
                <a:latin typeface="Source Sans Pro Light"/>
                <a:cs typeface="Source Sans Pro Light"/>
              </a:rPr>
              <a:t>•</a:t>
            </a:r>
            <a:r>
              <a:rPr sz="1500" spc="-100" dirty="0">
                <a:solidFill>
                  <a:srgbClr val="00254A"/>
                </a:solidFill>
                <a:latin typeface="Source Sans Pro Light"/>
                <a:cs typeface="Source Sans Pro Light"/>
              </a:rPr>
              <a:t> </a:t>
            </a:r>
            <a:r>
              <a:rPr sz="1500" spc="-5" dirty="0">
                <a:solidFill>
                  <a:srgbClr val="00254A"/>
                </a:solidFill>
                <a:latin typeface="Source Sans Pro Light"/>
                <a:cs typeface="Source Sans Pro Light"/>
              </a:rPr>
              <a:t>Clear</a:t>
            </a:r>
            <a:endParaRPr sz="1500" dirty="0">
              <a:solidFill>
                <a:srgbClr val="0A1F24"/>
              </a:solidFill>
              <a:latin typeface="Source Sans Pro Light"/>
              <a:cs typeface="Source Sans Pro Light"/>
            </a:endParaRPr>
          </a:p>
        </p:txBody>
      </p:sp>
      <p:sp>
        <p:nvSpPr>
          <p:cNvPr id="25" name="object 25"/>
          <p:cNvSpPr txBox="1"/>
          <p:nvPr/>
        </p:nvSpPr>
        <p:spPr>
          <a:xfrm>
            <a:off x="2058789" y="5964609"/>
            <a:ext cx="1342415" cy="237903"/>
          </a:xfrm>
          <a:prstGeom prst="rect">
            <a:avLst/>
          </a:prstGeom>
        </p:spPr>
        <p:txBody>
          <a:bodyPr vert="horz" wrap="square" lIns="0" tIns="0" rIns="0" bIns="0" rtlCol="0">
            <a:spAutoFit/>
          </a:bodyPr>
          <a:lstStyle/>
          <a:p>
            <a:pPr marL="12700"/>
            <a:r>
              <a:rPr sz="1500" dirty="0">
                <a:solidFill>
                  <a:srgbClr val="00254A"/>
                </a:solidFill>
                <a:latin typeface="Source Sans Pro Light"/>
                <a:cs typeface="Source Sans Pro Light"/>
              </a:rPr>
              <a:t>•</a:t>
            </a:r>
            <a:r>
              <a:rPr sz="1500" spc="-60" dirty="0">
                <a:solidFill>
                  <a:srgbClr val="00254A"/>
                </a:solidFill>
                <a:latin typeface="Source Sans Pro Light"/>
                <a:cs typeface="Source Sans Pro Light"/>
              </a:rPr>
              <a:t> </a:t>
            </a:r>
            <a:r>
              <a:rPr sz="1500" spc="-5" dirty="0">
                <a:solidFill>
                  <a:srgbClr val="00254A"/>
                </a:solidFill>
                <a:latin typeface="Source Sans Pro Light"/>
                <a:cs typeface="Source Sans Pro Light"/>
              </a:rPr>
              <a:t>Prioritized</a:t>
            </a:r>
            <a:endParaRPr sz="1500" dirty="0">
              <a:solidFill>
                <a:srgbClr val="0A1F24"/>
              </a:solidFill>
              <a:latin typeface="Source Sans Pro Light"/>
              <a:cs typeface="Source Sans Pro Light"/>
            </a:endParaRPr>
          </a:p>
        </p:txBody>
      </p:sp>
      <p:sp>
        <p:nvSpPr>
          <p:cNvPr id="26" name="object 26"/>
          <p:cNvSpPr txBox="1"/>
          <p:nvPr/>
        </p:nvSpPr>
        <p:spPr>
          <a:xfrm>
            <a:off x="3044960" y="5576254"/>
            <a:ext cx="3058160" cy="276999"/>
          </a:xfrm>
          <a:prstGeom prst="rect">
            <a:avLst/>
          </a:prstGeom>
        </p:spPr>
        <p:txBody>
          <a:bodyPr vert="horz" wrap="square" lIns="0" tIns="0" rIns="0" bIns="0" rtlCol="0">
            <a:spAutoFit/>
          </a:bodyPr>
          <a:lstStyle/>
          <a:p>
            <a:pPr marL="12700"/>
            <a:r>
              <a:rPr dirty="0">
                <a:solidFill>
                  <a:srgbClr val="00254A"/>
                </a:solidFill>
                <a:latin typeface="Source Sans Pro"/>
                <a:cs typeface="Source Sans Pro"/>
              </a:rPr>
              <a:t>The best </a:t>
            </a:r>
            <a:r>
              <a:rPr spc="-5" dirty="0" smtClean="0">
                <a:solidFill>
                  <a:srgbClr val="00254A"/>
                </a:solidFill>
                <a:latin typeface="Source Sans Pro"/>
                <a:cs typeface="Source Sans Pro"/>
              </a:rPr>
              <a:t>recommendations:</a:t>
            </a:r>
            <a:endParaRPr dirty="0">
              <a:solidFill>
                <a:srgbClr val="0A1F24"/>
              </a:solidFill>
              <a:latin typeface="Source Sans Pro"/>
              <a:cs typeface="Source Sans Pro"/>
            </a:endParaRPr>
          </a:p>
        </p:txBody>
      </p:sp>
      <p:sp>
        <p:nvSpPr>
          <p:cNvPr id="27" name="object 27"/>
          <p:cNvSpPr txBox="1"/>
          <p:nvPr/>
        </p:nvSpPr>
        <p:spPr>
          <a:xfrm>
            <a:off x="7307980" y="2435386"/>
            <a:ext cx="1391519" cy="394335"/>
          </a:xfrm>
          <a:prstGeom prst="rect">
            <a:avLst/>
          </a:prstGeom>
        </p:spPr>
        <p:txBody>
          <a:bodyPr vert="horz" wrap="square" lIns="0" tIns="0" rIns="0" bIns="0" rtlCol="0">
            <a:spAutoFit/>
          </a:bodyPr>
          <a:lstStyle/>
          <a:p>
            <a:pPr marL="12700" marR="5080">
              <a:lnSpc>
                <a:spcPts val="1500"/>
              </a:lnSpc>
            </a:pPr>
            <a:r>
              <a:rPr sz="1300" spc="-10" dirty="0">
                <a:solidFill>
                  <a:srgbClr val="00254A"/>
                </a:solidFill>
                <a:latin typeface="Source Sans Pro Light"/>
                <a:cs typeface="Source Sans Pro Light"/>
              </a:rPr>
              <a:t>Accept  </a:t>
            </a:r>
            <a:r>
              <a:rPr sz="1300" spc="-15" dirty="0">
                <a:solidFill>
                  <a:srgbClr val="00254A"/>
                </a:solidFill>
                <a:latin typeface="Source Sans Pro Light"/>
                <a:cs typeface="Source Sans Pro Light"/>
              </a:rPr>
              <a:t>r</a:t>
            </a:r>
            <a:r>
              <a:rPr sz="1300" dirty="0">
                <a:solidFill>
                  <a:srgbClr val="00254A"/>
                </a:solidFill>
                <a:latin typeface="Source Sans Pro Light"/>
                <a:cs typeface="Source Sans Pro Light"/>
              </a:rPr>
              <a:t>e</a:t>
            </a:r>
            <a:r>
              <a:rPr sz="1300" spc="-25" dirty="0">
                <a:solidFill>
                  <a:srgbClr val="00254A"/>
                </a:solidFill>
                <a:latin typeface="Source Sans Pro Light"/>
                <a:cs typeface="Source Sans Pro Light"/>
              </a:rPr>
              <a:t>c</a:t>
            </a:r>
            <a:r>
              <a:rPr sz="1300" dirty="0">
                <a:solidFill>
                  <a:srgbClr val="00254A"/>
                </a:solidFill>
                <a:latin typeface="Source Sans Pro Light"/>
                <a:cs typeface="Source Sans Pro Light"/>
              </a:rPr>
              <a:t>ommendations</a:t>
            </a:r>
            <a:endParaRPr sz="1300" dirty="0">
              <a:solidFill>
                <a:srgbClr val="0A1F24"/>
              </a:solidFill>
              <a:latin typeface="Source Sans Pro Light"/>
              <a:cs typeface="Source Sans Pro Light"/>
            </a:endParaRPr>
          </a:p>
        </p:txBody>
      </p:sp>
      <p:sp>
        <p:nvSpPr>
          <p:cNvPr id="28" name="object 28"/>
          <p:cNvSpPr txBox="1"/>
          <p:nvPr/>
        </p:nvSpPr>
        <p:spPr>
          <a:xfrm>
            <a:off x="7340174" y="3313718"/>
            <a:ext cx="1430155" cy="584835"/>
          </a:xfrm>
          <a:prstGeom prst="rect">
            <a:avLst/>
          </a:prstGeom>
        </p:spPr>
        <p:txBody>
          <a:bodyPr vert="horz" wrap="square" lIns="0" tIns="0" rIns="0" bIns="0" rtlCol="0">
            <a:spAutoFit/>
          </a:bodyPr>
          <a:lstStyle/>
          <a:p>
            <a:pPr marL="12700" marR="5080">
              <a:lnSpc>
                <a:spcPts val="1500"/>
              </a:lnSpc>
            </a:pPr>
            <a:r>
              <a:rPr sz="1300" spc="-10" dirty="0">
                <a:solidFill>
                  <a:srgbClr val="00254A"/>
                </a:solidFill>
                <a:latin typeface="Source Sans Pro Light"/>
                <a:cs typeface="Source Sans Pro Light"/>
              </a:rPr>
              <a:t>Accept  </a:t>
            </a:r>
            <a:r>
              <a:rPr sz="1300" spc="-15" dirty="0">
                <a:solidFill>
                  <a:srgbClr val="00254A"/>
                </a:solidFill>
                <a:latin typeface="Source Sans Pro Light"/>
                <a:cs typeface="Source Sans Pro Light"/>
              </a:rPr>
              <a:t>r</a:t>
            </a:r>
            <a:r>
              <a:rPr sz="1300" dirty="0">
                <a:solidFill>
                  <a:srgbClr val="00254A"/>
                </a:solidFill>
                <a:latin typeface="Source Sans Pro Light"/>
                <a:cs typeface="Source Sans Pro Light"/>
              </a:rPr>
              <a:t>e</a:t>
            </a:r>
            <a:r>
              <a:rPr sz="1300" spc="-25" dirty="0">
                <a:solidFill>
                  <a:srgbClr val="00254A"/>
                </a:solidFill>
                <a:latin typeface="Source Sans Pro Light"/>
                <a:cs typeface="Source Sans Pro Light"/>
              </a:rPr>
              <a:t>c</a:t>
            </a:r>
            <a:r>
              <a:rPr sz="1300" dirty="0">
                <a:solidFill>
                  <a:srgbClr val="00254A"/>
                </a:solidFill>
                <a:latin typeface="Source Sans Pro Light"/>
                <a:cs typeface="Source Sans Pro Light"/>
              </a:rPr>
              <a:t>ommendations  with</a:t>
            </a:r>
            <a:r>
              <a:rPr sz="1300" spc="-80" dirty="0">
                <a:solidFill>
                  <a:srgbClr val="00254A"/>
                </a:solidFill>
                <a:latin typeface="Source Sans Pro Light"/>
                <a:cs typeface="Source Sans Pro Light"/>
              </a:rPr>
              <a:t> </a:t>
            </a:r>
            <a:r>
              <a:rPr sz="1300" spc="-5" dirty="0">
                <a:solidFill>
                  <a:srgbClr val="00254A"/>
                </a:solidFill>
                <a:latin typeface="Source Sans Pro Light"/>
                <a:cs typeface="Source Sans Pro Light"/>
              </a:rPr>
              <a:t>changes</a:t>
            </a:r>
            <a:endParaRPr sz="1300" dirty="0">
              <a:solidFill>
                <a:srgbClr val="0A1F24"/>
              </a:solidFill>
              <a:latin typeface="Source Sans Pro Light"/>
              <a:cs typeface="Source Sans Pro Light"/>
            </a:endParaRPr>
          </a:p>
        </p:txBody>
      </p:sp>
      <p:sp>
        <p:nvSpPr>
          <p:cNvPr id="29" name="object 29"/>
          <p:cNvSpPr txBox="1"/>
          <p:nvPr/>
        </p:nvSpPr>
        <p:spPr>
          <a:xfrm>
            <a:off x="7365106" y="4445644"/>
            <a:ext cx="1550294" cy="384721"/>
          </a:xfrm>
          <a:prstGeom prst="rect">
            <a:avLst/>
          </a:prstGeom>
        </p:spPr>
        <p:txBody>
          <a:bodyPr vert="horz" wrap="square" lIns="0" tIns="0" rIns="0" bIns="0" rtlCol="0">
            <a:spAutoFit/>
          </a:bodyPr>
          <a:lstStyle/>
          <a:p>
            <a:pPr marL="12700" marR="5080">
              <a:lnSpc>
                <a:spcPts val="1500"/>
              </a:lnSpc>
            </a:pPr>
            <a:r>
              <a:rPr sz="1300" spc="-5" dirty="0">
                <a:solidFill>
                  <a:srgbClr val="00254A"/>
                </a:solidFill>
                <a:latin typeface="Source Sans Pro Light"/>
                <a:cs typeface="Source Sans Pro Light"/>
              </a:rPr>
              <a:t>Reject  </a:t>
            </a:r>
            <a:r>
              <a:rPr sz="1300" spc="-15" dirty="0">
                <a:solidFill>
                  <a:srgbClr val="00254A"/>
                </a:solidFill>
                <a:latin typeface="Source Sans Pro Light"/>
                <a:cs typeface="Source Sans Pro Light"/>
              </a:rPr>
              <a:t>r</a:t>
            </a:r>
            <a:r>
              <a:rPr sz="1300" dirty="0">
                <a:solidFill>
                  <a:srgbClr val="00254A"/>
                </a:solidFill>
                <a:latin typeface="Source Sans Pro Light"/>
                <a:cs typeface="Source Sans Pro Light"/>
              </a:rPr>
              <a:t>e</a:t>
            </a:r>
            <a:r>
              <a:rPr sz="1300" spc="-25" dirty="0">
                <a:solidFill>
                  <a:srgbClr val="00254A"/>
                </a:solidFill>
                <a:latin typeface="Source Sans Pro Light"/>
                <a:cs typeface="Source Sans Pro Light"/>
              </a:rPr>
              <a:t>c</a:t>
            </a:r>
            <a:r>
              <a:rPr sz="1300" dirty="0">
                <a:solidFill>
                  <a:srgbClr val="00254A"/>
                </a:solidFill>
                <a:latin typeface="Source Sans Pro Light"/>
                <a:cs typeface="Source Sans Pro Light"/>
              </a:rPr>
              <a:t>ommendations</a:t>
            </a:r>
            <a:endParaRPr sz="1300" dirty="0">
              <a:solidFill>
                <a:srgbClr val="0A1F24"/>
              </a:solidFill>
              <a:latin typeface="Source Sans Pro Light"/>
              <a:cs typeface="Source Sans Pro Light"/>
            </a:endParaRPr>
          </a:p>
        </p:txBody>
      </p:sp>
      <p:sp>
        <p:nvSpPr>
          <p:cNvPr id="30" name="object 30"/>
          <p:cNvSpPr txBox="1"/>
          <p:nvPr/>
        </p:nvSpPr>
        <p:spPr>
          <a:xfrm>
            <a:off x="819881" y="4674472"/>
            <a:ext cx="938980" cy="394335"/>
          </a:xfrm>
          <a:prstGeom prst="rect">
            <a:avLst/>
          </a:prstGeom>
        </p:spPr>
        <p:txBody>
          <a:bodyPr vert="horz" wrap="square" lIns="0" tIns="0" rIns="0" bIns="0" rtlCol="0">
            <a:spAutoFit/>
          </a:bodyPr>
          <a:lstStyle/>
          <a:p>
            <a:pPr marL="158750" marR="5080" indent="-146685">
              <a:lnSpc>
                <a:spcPts val="1500"/>
              </a:lnSpc>
            </a:pPr>
            <a:r>
              <a:rPr sz="1300" dirty="0">
                <a:solidFill>
                  <a:srgbClr val="00254A"/>
                </a:solidFill>
                <a:latin typeface="Source Sans Pro Light"/>
                <a:cs typeface="Source Sans Pro Light"/>
              </a:rPr>
              <a:t>Independent  reviewer</a:t>
            </a:r>
            <a:endParaRPr sz="1300" dirty="0">
              <a:solidFill>
                <a:srgbClr val="0A1F24"/>
              </a:solidFill>
              <a:latin typeface="Source Sans Pro Light"/>
              <a:cs typeface="Source Sans Pro Light"/>
            </a:endParaRPr>
          </a:p>
        </p:txBody>
      </p:sp>
      <p:sp>
        <p:nvSpPr>
          <p:cNvPr id="31" name="object 31"/>
          <p:cNvSpPr txBox="1"/>
          <p:nvPr/>
        </p:nvSpPr>
        <p:spPr>
          <a:xfrm>
            <a:off x="650713" y="3923381"/>
            <a:ext cx="1330487" cy="246221"/>
          </a:xfrm>
          <a:prstGeom prst="rect">
            <a:avLst/>
          </a:prstGeom>
        </p:spPr>
        <p:txBody>
          <a:bodyPr vert="horz" wrap="square" lIns="0" tIns="0" rIns="0" bIns="0" rtlCol="0">
            <a:spAutoFit/>
          </a:bodyPr>
          <a:lstStyle/>
          <a:p>
            <a:pPr marL="12700"/>
            <a:r>
              <a:rPr sz="1600" b="1" dirty="0">
                <a:solidFill>
                  <a:srgbClr val="00254A"/>
                </a:solidFill>
                <a:latin typeface="Source Sans Pro"/>
                <a:cs typeface="Source Sans Pro"/>
              </a:rPr>
              <a:t>ORG</a:t>
            </a:r>
            <a:r>
              <a:rPr sz="1600" b="1" spc="-75" dirty="0">
                <a:solidFill>
                  <a:srgbClr val="00254A"/>
                </a:solidFill>
                <a:latin typeface="Source Sans Pro"/>
                <a:cs typeface="Source Sans Pro"/>
              </a:rPr>
              <a:t> </a:t>
            </a:r>
            <a:r>
              <a:rPr sz="1600" b="1" spc="-5" dirty="0">
                <a:solidFill>
                  <a:srgbClr val="00254A"/>
                </a:solidFill>
                <a:latin typeface="Source Sans Pro"/>
                <a:cs typeface="Source Sans Pro"/>
              </a:rPr>
              <a:t>REVIEWS</a:t>
            </a:r>
            <a:endParaRPr sz="1600" b="1" dirty="0">
              <a:solidFill>
                <a:srgbClr val="0A1F24"/>
              </a:solidFill>
              <a:latin typeface="Source Sans Pro"/>
              <a:cs typeface="Source Sans Pro"/>
            </a:endParaRPr>
          </a:p>
        </p:txBody>
      </p:sp>
      <p:sp>
        <p:nvSpPr>
          <p:cNvPr id="83" name="object 83"/>
          <p:cNvSpPr txBox="1"/>
          <p:nvPr/>
        </p:nvSpPr>
        <p:spPr>
          <a:xfrm>
            <a:off x="2296382" y="1663067"/>
            <a:ext cx="1374179" cy="394335"/>
          </a:xfrm>
          <a:prstGeom prst="rect">
            <a:avLst/>
          </a:prstGeom>
        </p:spPr>
        <p:txBody>
          <a:bodyPr vert="horz" wrap="square" lIns="0" tIns="0" rIns="0" bIns="0" rtlCol="0">
            <a:spAutoFit/>
          </a:bodyPr>
          <a:lstStyle/>
          <a:p>
            <a:pPr marL="12700" marR="5080" indent="445134">
              <a:lnSpc>
                <a:spcPts val="1500"/>
              </a:lnSpc>
            </a:pPr>
            <a:r>
              <a:rPr sz="1300" dirty="0">
                <a:solidFill>
                  <a:srgbClr val="00254A"/>
                </a:solidFill>
                <a:latin typeface="Source Sans Pro Light"/>
                <a:cs typeface="Source Sans Pro Light"/>
              </a:rPr>
              <a:t>Issue  </a:t>
            </a:r>
            <a:r>
              <a:rPr sz="1300" spc="-15" dirty="0">
                <a:solidFill>
                  <a:srgbClr val="00254A"/>
                </a:solidFill>
                <a:latin typeface="Source Sans Pro Light"/>
                <a:cs typeface="Source Sans Pro Light"/>
              </a:rPr>
              <a:t>r</a:t>
            </a:r>
            <a:r>
              <a:rPr sz="1300" dirty="0">
                <a:solidFill>
                  <a:srgbClr val="00254A"/>
                </a:solidFill>
                <a:latin typeface="Source Sans Pro Light"/>
                <a:cs typeface="Source Sans Pro Light"/>
              </a:rPr>
              <a:t>e</a:t>
            </a:r>
            <a:r>
              <a:rPr sz="1300" spc="-25" dirty="0">
                <a:solidFill>
                  <a:srgbClr val="00254A"/>
                </a:solidFill>
                <a:latin typeface="Source Sans Pro Light"/>
                <a:cs typeface="Source Sans Pro Light"/>
              </a:rPr>
              <a:t>c</a:t>
            </a:r>
            <a:r>
              <a:rPr sz="1300" dirty="0">
                <a:solidFill>
                  <a:srgbClr val="00254A"/>
                </a:solidFill>
                <a:latin typeface="Source Sans Pro Light"/>
                <a:cs typeface="Source Sans Pro Light"/>
              </a:rPr>
              <a:t>ommendations</a:t>
            </a:r>
            <a:endParaRPr sz="1300" dirty="0">
              <a:solidFill>
                <a:srgbClr val="0A1F24"/>
              </a:solidFill>
              <a:latin typeface="Source Sans Pro Light"/>
              <a:cs typeface="Source Sans Pro Light"/>
            </a:endParaRPr>
          </a:p>
        </p:txBody>
      </p:sp>
      <p:sp>
        <p:nvSpPr>
          <p:cNvPr id="84" name="object 84"/>
          <p:cNvSpPr txBox="1"/>
          <p:nvPr/>
        </p:nvSpPr>
        <p:spPr>
          <a:xfrm>
            <a:off x="2296382" y="4804425"/>
            <a:ext cx="1437417" cy="394335"/>
          </a:xfrm>
          <a:prstGeom prst="rect">
            <a:avLst/>
          </a:prstGeom>
        </p:spPr>
        <p:txBody>
          <a:bodyPr vert="horz" wrap="square" lIns="0" tIns="0" rIns="0" bIns="0" rtlCol="0">
            <a:spAutoFit/>
          </a:bodyPr>
          <a:lstStyle/>
          <a:p>
            <a:pPr marL="12700" marR="5080" indent="445134">
              <a:lnSpc>
                <a:spcPts val="1500"/>
              </a:lnSpc>
            </a:pPr>
            <a:r>
              <a:rPr sz="1300" dirty="0">
                <a:solidFill>
                  <a:srgbClr val="00254A"/>
                </a:solidFill>
                <a:latin typeface="Source Sans Pro Light"/>
                <a:cs typeface="Source Sans Pro Light"/>
              </a:rPr>
              <a:t>Issue  </a:t>
            </a:r>
            <a:r>
              <a:rPr sz="1300" spc="-15" dirty="0">
                <a:solidFill>
                  <a:srgbClr val="00254A"/>
                </a:solidFill>
                <a:latin typeface="Source Sans Pro Light"/>
                <a:cs typeface="Source Sans Pro Light"/>
              </a:rPr>
              <a:t>r</a:t>
            </a:r>
            <a:r>
              <a:rPr sz="1300" dirty="0">
                <a:solidFill>
                  <a:srgbClr val="00254A"/>
                </a:solidFill>
                <a:latin typeface="Source Sans Pro Light"/>
                <a:cs typeface="Source Sans Pro Light"/>
              </a:rPr>
              <a:t>e</a:t>
            </a:r>
            <a:r>
              <a:rPr sz="1300" spc="-25" dirty="0">
                <a:solidFill>
                  <a:srgbClr val="00254A"/>
                </a:solidFill>
                <a:latin typeface="Source Sans Pro Light"/>
                <a:cs typeface="Source Sans Pro Light"/>
              </a:rPr>
              <a:t>c</a:t>
            </a:r>
            <a:r>
              <a:rPr sz="1300" dirty="0">
                <a:solidFill>
                  <a:srgbClr val="00254A"/>
                </a:solidFill>
                <a:latin typeface="Source Sans Pro Light"/>
                <a:cs typeface="Source Sans Pro Light"/>
              </a:rPr>
              <a:t>ommendations</a:t>
            </a:r>
            <a:endParaRPr sz="1300" dirty="0">
              <a:solidFill>
                <a:srgbClr val="0A1F24"/>
              </a:solidFill>
              <a:latin typeface="Source Sans Pro Light"/>
              <a:cs typeface="Source Sans Pro Light"/>
            </a:endParaRPr>
          </a:p>
        </p:txBody>
      </p:sp>
      <p:sp>
        <p:nvSpPr>
          <p:cNvPr id="85" name="object 85"/>
          <p:cNvSpPr/>
          <p:nvPr/>
        </p:nvSpPr>
        <p:spPr>
          <a:xfrm>
            <a:off x="3128730" y="2422141"/>
            <a:ext cx="864869" cy="755015"/>
          </a:xfrm>
          <a:custGeom>
            <a:avLst/>
            <a:gdLst/>
            <a:ahLst/>
            <a:cxnLst/>
            <a:rect l="l" t="t" r="r" b="b"/>
            <a:pathLst>
              <a:path w="864870" h="755014">
                <a:moveTo>
                  <a:pt x="0" y="0"/>
                </a:moveTo>
                <a:lnTo>
                  <a:pt x="607656" y="0"/>
                </a:lnTo>
                <a:lnTo>
                  <a:pt x="864311" y="754811"/>
                </a:lnTo>
              </a:path>
            </a:pathLst>
          </a:custGeom>
          <a:ln w="25400">
            <a:solidFill>
              <a:srgbClr val="00254A"/>
            </a:solidFill>
          </a:ln>
        </p:spPr>
        <p:txBody>
          <a:bodyPr wrap="square" lIns="0" tIns="0" rIns="0" bIns="0" rtlCol="0"/>
          <a:lstStyle/>
          <a:p>
            <a:endParaRPr dirty="0">
              <a:solidFill>
                <a:srgbClr val="0A1F24"/>
              </a:solidFill>
            </a:endParaRPr>
          </a:p>
        </p:txBody>
      </p:sp>
      <p:sp>
        <p:nvSpPr>
          <p:cNvPr id="87" name="object 87"/>
          <p:cNvSpPr/>
          <p:nvPr/>
        </p:nvSpPr>
        <p:spPr>
          <a:xfrm>
            <a:off x="3030795" y="3664793"/>
            <a:ext cx="962660" cy="755015"/>
          </a:xfrm>
          <a:custGeom>
            <a:avLst/>
            <a:gdLst/>
            <a:ahLst/>
            <a:cxnLst/>
            <a:rect l="l" t="t" r="r" b="b"/>
            <a:pathLst>
              <a:path w="962660" h="755014">
                <a:moveTo>
                  <a:pt x="0" y="754811"/>
                </a:moveTo>
                <a:lnTo>
                  <a:pt x="705599" y="754811"/>
                </a:lnTo>
                <a:lnTo>
                  <a:pt x="962240" y="0"/>
                </a:lnTo>
              </a:path>
            </a:pathLst>
          </a:custGeom>
          <a:ln w="25400">
            <a:solidFill>
              <a:srgbClr val="00254A"/>
            </a:solidFill>
          </a:ln>
        </p:spPr>
        <p:txBody>
          <a:bodyPr wrap="square" lIns="0" tIns="0" rIns="0" bIns="0" rtlCol="0"/>
          <a:lstStyle/>
          <a:p>
            <a:endParaRPr dirty="0">
              <a:solidFill>
                <a:srgbClr val="0A1F24"/>
              </a:solidFill>
            </a:endParaRPr>
          </a:p>
        </p:txBody>
      </p:sp>
      <p:sp>
        <p:nvSpPr>
          <p:cNvPr id="89" name="object 89"/>
          <p:cNvSpPr/>
          <p:nvPr/>
        </p:nvSpPr>
        <p:spPr>
          <a:xfrm>
            <a:off x="5941909" y="2422141"/>
            <a:ext cx="463550" cy="999490"/>
          </a:xfrm>
          <a:custGeom>
            <a:avLst/>
            <a:gdLst/>
            <a:ahLst/>
            <a:cxnLst/>
            <a:rect l="l" t="t" r="r" b="b"/>
            <a:pathLst>
              <a:path w="463550" h="999489">
                <a:moveTo>
                  <a:pt x="463461" y="0"/>
                </a:moveTo>
                <a:lnTo>
                  <a:pt x="369468" y="0"/>
                </a:lnTo>
                <a:lnTo>
                  <a:pt x="0" y="999045"/>
                </a:lnTo>
              </a:path>
            </a:pathLst>
          </a:custGeom>
          <a:ln w="25400">
            <a:solidFill>
              <a:srgbClr val="00254A"/>
            </a:solidFill>
          </a:ln>
        </p:spPr>
        <p:txBody>
          <a:bodyPr wrap="square" lIns="0" tIns="0" rIns="0" bIns="0" rtlCol="0"/>
          <a:lstStyle/>
          <a:p>
            <a:endParaRPr dirty="0">
              <a:solidFill>
                <a:srgbClr val="0A1F24"/>
              </a:solidFill>
            </a:endParaRPr>
          </a:p>
        </p:txBody>
      </p:sp>
      <p:sp>
        <p:nvSpPr>
          <p:cNvPr id="90" name="object 90"/>
          <p:cNvSpPr/>
          <p:nvPr/>
        </p:nvSpPr>
        <p:spPr>
          <a:xfrm>
            <a:off x="6383134" y="2346149"/>
            <a:ext cx="132080" cy="152400"/>
          </a:xfrm>
          <a:custGeom>
            <a:avLst/>
            <a:gdLst/>
            <a:ahLst/>
            <a:cxnLst/>
            <a:rect l="l" t="t" r="r" b="b"/>
            <a:pathLst>
              <a:path w="132079" h="152400">
                <a:moveTo>
                  <a:pt x="0" y="0"/>
                </a:moveTo>
                <a:lnTo>
                  <a:pt x="0" y="151980"/>
                </a:lnTo>
                <a:lnTo>
                  <a:pt x="131597" y="75996"/>
                </a:lnTo>
                <a:lnTo>
                  <a:pt x="0" y="0"/>
                </a:lnTo>
                <a:close/>
              </a:path>
            </a:pathLst>
          </a:custGeom>
          <a:solidFill>
            <a:srgbClr val="00254A"/>
          </a:solidFill>
        </p:spPr>
        <p:txBody>
          <a:bodyPr wrap="square" lIns="0" tIns="0" rIns="0" bIns="0" rtlCol="0"/>
          <a:lstStyle/>
          <a:p>
            <a:endParaRPr dirty="0">
              <a:solidFill>
                <a:srgbClr val="0A1F24"/>
              </a:solidFill>
            </a:endParaRPr>
          </a:p>
        </p:txBody>
      </p:sp>
      <p:sp>
        <p:nvSpPr>
          <p:cNvPr id="91" name="object 91"/>
          <p:cNvSpPr/>
          <p:nvPr/>
        </p:nvSpPr>
        <p:spPr>
          <a:xfrm>
            <a:off x="5814815" y="3421189"/>
            <a:ext cx="597535" cy="0"/>
          </a:xfrm>
          <a:custGeom>
            <a:avLst/>
            <a:gdLst/>
            <a:ahLst/>
            <a:cxnLst/>
            <a:rect l="l" t="t" r="r" b="b"/>
            <a:pathLst>
              <a:path w="597535">
                <a:moveTo>
                  <a:pt x="597433" y="0"/>
                </a:moveTo>
                <a:lnTo>
                  <a:pt x="0" y="0"/>
                </a:lnTo>
              </a:path>
            </a:pathLst>
          </a:custGeom>
          <a:ln w="25400">
            <a:solidFill>
              <a:srgbClr val="00254A"/>
            </a:solidFill>
          </a:ln>
        </p:spPr>
        <p:txBody>
          <a:bodyPr wrap="square" lIns="0" tIns="0" rIns="0" bIns="0" rtlCol="0"/>
          <a:lstStyle/>
          <a:p>
            <a:endParaRPr dirty="0">
              <a:solidFill>
                <a:srgbClr val="0A1F24"/>
              </a:solidFill>
            </a:endParaRPr>
          </a:p>
        </p:txBody>
      </p:sp>
      <p:sp>
        <p:nvSpPr>
          <p:cNvPr id="92" name="object 92"/>
          <p:cNvSpPr/>
          <p:nvPr/>
        </p:nvSpPr>
        <p:spPr>
          <a:xfrm>
            <a:off x="6390012" y="3345196"/>
            <a:ext cx="132080" cy="152400"/>
          </a:xfrm>
          <a:custGeom>
            <a:avLst/>
            <a:gdLst/>
            <a:ahLst/>
            <a:cxnLst/>
            <a:rect l="l" t="t" r="r" b="b"/>
            <a:pathLst>
              <a:path w="132079" h="152400">
                <a:moveTo>
                  <a:pt x="0" y="0"/>
                </a:moveTo>
                <a:lnTo>
                  <a:pt x="0" y="151980"/>
                </a:lnTo>
                <a:lnTo>
                  <a:pt x="131597" y="75996"/>
                </a:lnTo>
                <a:lnTo>
                  <a:pt x="0" y="0"/>
                </a:lnTo>
                <a:close/>
              </a:path>
            </a:pathLst>
          </a:custGeom>
          <a:solidFill>
            <a:srgbClr val="00254A"/>
          </a:solidFill>
        </p:spPr>
        <p:txBody>
          <a:bodyPr wrap="square" lIns="0" tIns="0" rIns="0" bIns="0" rtlCol="0"/>
          <a:lstStyle/>
          <a:p>
            <a:endParaRPr dirty="0">
              <a:solidFill>
                <a:srgbClr val="0A1F24"/>
              </a:solidFill>
            </a:endParaRPr>
          </a:p>
        </p:txBody>
      </p:sp>
      <p:sp>
        <p:nvSpPr>
          <p:cNvPr id="93" name="object 93"/>
          <p:cNvSpPr/>
          <p:nvPr/>
        </p:nvSpPr>
        <p:spPr>
          <a:xfrm>
            <a:off x="5941909" y="3421194"/>
            <a:ext cx="463550" cy="998855"/>
          </a:xfrm>
          <a:custGeom>
            <a:avLst/>
            <a:gdLst/>
            <a:ahLst/>
            <a:cxnLst/>
            <a:rect l="l" t="t" r="r" b="b"/>
            <a:pathLst>
              <a:path w="463550" h="998854">
                <a:moveTo>
                  <a:pt x="463461" y="998410"/>
                </a:moveTo>
                <a:lnTo>
                  <a:pt x="369468" y="998410"/>
                </a:lnTo>
                <a:lnTo>
                  <a:pt x="0" y="0"/>
                </a:lnTo>
              </a:path>
            </a:pathLst>
          </a:custGeom>
          <a:ln w="25400">
            <a:solidFill>
              <a:srgbClr val="00254A"/>
            </a:solidFill>
          </a:ln>
        </p:spPr>
        <p:txBody>
          <a:bodyPr wrap="square" lIns="0" tIns="0" rIns="0" bIns="0" rtlCol="0"/>
          <a:lstStyle/>
          <a:p>
            <a:endParaRPr dirty="0">
              <a:solidFill>
                <a:srgbClr val="0A1F24"/>
              </a:solidFill>
            </a:endParaRPr>
          </a:p>
        </p:txBody>
      </p:sp>
      <p:sp>
        <p:nvSpPr>
          <p:cNvPr id="94" name="object 94"/>
          <p:cNvSpPr/>
          <p:nvPr/>
        </p:nvSpPr>
        <p:spPr>
          <a:xfrm>
            <a:off x="6383134" y="4343613"/>
            <a:ext cx="132080" cy="152400"/>
          </a:xfrm>
          <a:custGeom>
            <a:avLst/>
            <a:gdLst/>
            <a:ahLst/>
            <a:cxnLst/>
            <a:rect l="l" t="t" r="r" b="b"/>
            <a:pathLst>
              <a:path w="132079" h="152400">
                <a:moveTo>
                  <a:pt x="0" y="0"/>
                </a:moveTo>
                <a:lnTo>
                  <a:pt x="0" y="151980"/>
                </a:lnTo>
                <a:lnTo>
                  <a:pt x="131597" y="75996"/>
                </a:lnTo>
                <a:lnTo>
                  <a:pt x="0" y="0"/>
                </a:lnTo>
                <a:close/>
              </a:path>
            </a:pathLst>
          </a:custGeom>
          <a:solidFill>
            <a:srgbClr val="00254A"/>
          </a:solidFill>
        </p:spPr>
        <p:txBody>
          <a:bodyPr wrap="square" lIns="0" tIns="0" rIns="0" bIns="0" rtlCol="0"/>
          <a:lstStyle/>
          <a:p>
            <a:endParaRPr dirty="0">
              <a:solidFill>
                <a:srgbClr val="0A1F24"/>
              </a:solidFill>
            </a:endParaRPr>
          </a:p>
        </p:txBody>
      </p:sp>
      <p:sp>
        <p:nvSpPr>
          <p:cNvPr id="95" name="object 95"/>
          <p:cNvSpPr txBox="1"/>
          <p:nvPr/>
        </p:nvSpPr>
        <p:spPr>
          <a:xfrm>
            <a:off x="4578541" y="2617747"/>
            <a:ext cx="1022880" cy="307777"/>
          </a:xfrm>
          <a:prstGeom prst="rect">
            <a:avLst/>
          </a:prstGeom>
        </p:spPr>
        <p:txBody>
          <a:bodyPr vert="horz" wrap="square" lIns="0" tIns="0" rIns="0" bIns="0" rtlCol="0">
            <a:spAutoFit/>
          </a:bodyPr>
          <a:lstStyle/>
          <a:p>
            <a:pPr marL="12700"/>
            <a:r>
              <a:rPr sz="2000" b="1" spc="5" dirty="0">
                <a:solidFill>
                  <a:srgbClr val="00254A"/>
                </a:solidFill>
                <a:latin typeface="Source Sans Pro"/>
                <a:cs typeface="Source Sans Pro"/>
              </a:rPr>
              <a:t>B</a:t>
            </a:r>
            <a:r>
              <a:rPr sz="2000" b="1" spc="-15" dirty="0">
                <a:solidFill>
                  <a:srgbClr val="00254A"/>
                </a:solidFill>
                <a:latin typeface="Source Sans Pro"/>
                <a:cs typeface="Source Sans Pro"/>
              </a:rPr>
              <a:t>O</a:t>
            </a:r>
            <a:r>
              <a:rPr sz="2000" b="1" spc="5" dirty="0">
                <a:solidFill>
                  <a:srgbClr val="00254A"/>
                </a:solidFill>
                <a:latin typeface="Source Sans Pro"/>
                <a:cs typeface="Source Sans Pro"/>
              </a:rPr>
              <a:t>ARD</a:t>
            </a:r>
            <a:endParaRPr sz="2000" b="1" dirty="0">
              <a:solidFill>
                <a:srgbClr val="0A1F24"/>
              </a:solidFill>
              <a:latin typeface="Source Sans Pro"/>
              <a:cs typeface="Source Sans Pro"/>
            </a:endParaRPr>
          </a:p>
        </p:txBody>
      </p:sp>
      <p:sp>
        <p:nvSpPr>
          <p:cNvPr id="96" name="object 96"/>
          <p:cNvSpPr txBox="1"/>
          <p:nvPr/>
        </p:nvSpPr>
        <p:spPr>
          <a:xfrm>
            <a:off x="4083798" y="3688556"/>
            <a:ext cx="1736089" cy="584835"/>
          </a:xfrm>
          <a:prstGeom prst="rect">
            <a:avLst/>
          </a:prstGeom>
        </p:spPr>
        <p:txBody>
          <a:bodyPr vert="horz" wrap="square" lIns="0" tIns="0" rIns="0" bIns="0" rtlCol="0">
            <a:spAutoFit/>
          </a:bodyPr>
          <a:lstStyle/>
          <a:p>
            <a:pPr marL="12700" marR="5080" indent="320675">
              <a:lnSpc>
                <a:spcPts val="1500"/>
              </a:lnSpc>
            </a:pPr>
            <a:r>
              <a:rPr sz="1300" spc="-5" dirty="0">
                <a:solidFill>
                  <a:srgbClr val="00254A"/>
                </a:solidFill>
                <a:latin typeface="Source Sans Pro Light"/>
                <a:cs typeface="Source Sans Pro Light"/>
              </a:rPr>
              <a:t>Follows steps </a:t>
            </a:r>
            <a:r>
              <a:rPr sz="1300" spc="-10" dirty="0">
                <a:solidFill>
                  <a:srgbClr val="00254A"/>
                </a:solidFill>
                <a:latin typeface="Source Sans Pro Light"/>
                <a:cs typeface="Source Sans Pro Light"/>
              </a:rPr>
              <a:t>to  </a:t>
            </a:r>
            <a:r>
              <a:rPr sz="1300" dirty="0">
                <a:solidFill>
                  <a:srgbClr val="00254A"/>
                </a:solidFill>
                <a:latin typeface="Source Sans Pro Light"/>
                <a:cs typeface="Source Sans Pro Light"/>
              </a:rPr>
              <a:t>decide how </a:t>
            </a:r>
            <a:r>
              <a:rPr sz="1300" spc="-10" dirty="0">
                <a:solidFill>
                  <a:srgbClr val="00254A"/>
                </a:solidFill>
                <a:latin typeface="Source Sans Pro Light"/>
                <a:cs typeface="Source Sans Pro Light"/>
              </a:rPr>
              <a:t>to</a:t>
            </a:r>
            <a:r>
              <a:rPr sz="1300" spc="-95" dirty="0">
                <a:solidFill>
                  <a:srgbClr val="00254A"/>
                </a:solidFill>
                <a:latin typeface="Source Sans Pro Light"/>
                <a:cs typeface="Source Sans Pro Light"/>
              </a:rPr>
              <a:t> </a:t>
            </a:r>
            <a:r>
              <a:rPr sz="1300" dirty="0">
                <a:solidFill>
                  <a:srgbClr val="00254A"/>
                </a:solidFill>
                <a:latin typeface="Source Sans Pro Light"/>
                <a:cs typeface="Source Sans Pro Light"/>
              </a:rPr>
              <a:t>implement</a:t>
            </a:r>
            <a:endParaRPr sz="1300" dirty="0">
              <a:solidFill>
                <a:srgbClr val="0A1F24"/>
              </a:solidFill>
              <a:latin typeface="Source Sans Pro Light"/>
              <a:cs typeface="Source Sans Pro Light"/>
            </a:endParaRPr>
          </a:p>
          <a:p>
            <a:pPr marL="142875">
              <a:lnSpc>
                <a:spcPts val="1460"/>
              </a:lnSpc>
            </a:pPr>
            <a:r>
              <a:rPr sz="1300" dirty="0">
                <a:solidFill>
                  <a:srgbClr val="00254A"/>
                </a:solidFill>
                <a:latin typeface="Source Sans Pro Light"/>
                <a:cs typeface="Source Sans Pro Light"/>
              </a:rPr>
              <a:t>the</a:t>
            </a:r>
            <a:r>
              <a:rPr sz="1300" spc="-65" dirty="0">
                <a:solidFill>
                  <a:srgbClr val="00254A"/>
                </a:solidFill>
                <a:latin typeface="Source Sans Pro Light"/>
                <a:cs typeface="Source Sans Pro Light"/>
              </a:rPr>
              <a:t> </a:t>
            </a:r>
            <a:r>
              <a:rPr sz="1300" spc="-5" dirty="0">
                <a:solidFill>
                  <a:srgbClr val="00254A"/>
                </a:solidFill>
                <a:latin typeface="Source Sans Pro Light"/>
                <a:cs typeface="Source Sans Pro Light"/>
              </a:rPr>
              <a:t>recommendations</a:t>
            </a:r>
            <a:endParaRPr sz="1300" dirty="0">
              <a:solidFill>
                <a:srgbClr val="0A1F24"/>
              </a:solidFill>
              <a:latin typeface="Source Sans Pro Light"/>
              <a:cs typeface="Source Sans Pro Light"/>
            </a:endParaRPr>
          </a:p>
        </p:txBody>
      </p:sp>
      <p:sp>
        <p:nvSpPr>
          <p:cNvPr id="97" name="object 97"/>
          <p:cNvSpPr txBox="1"/>
          <p:nvPr/>
        </p:nvSpPr>
        <p:spPr>
          <a:xfrm>
            <a:off x="7391400" y="1315485"/>
            <a:ext cx="1378930" cy="775335"/>
          </a:xfrm>
          <a:prstGeom prst="rect">
            <a:avLst/>
          </a:prstGeom>
        </p:spPr>
        <p:txBody>
          <a:bodyPr vert="horz" wrap="square" lIns="0" tIns="0" rIns="0" bIns="0" rtlCol="0">
            <a:spAutoFit/>
          </a:bodyPr>
          <a:lstStyle/>
          <a:p>
            <a:pPr marL="12700" marR="5080">
              <a:lnSpc>
                <a:spcPts val="1500"/>
              </a:lnSpc>
            </a:pPr>
            <a:r>
              <a:rPr sz="1300" dirty="0">
                <a:solidFill>
                  <a:srgbClr val="00254A"/>
                </a:solidFill>
                <a:latin typeface="Source Sans Pro Light"/>
                <a:cs typeface="Source Sans Pro Light"/>
              </a:rPr>
              <a:t>Some  </a:t>
            </a:r>
            <a:r>
              <a:rPr sz="1300" spc="-5" dirty="0">
                <a:solidFill>
                  <a:srgbClr val="00254A"/>
                </a:solidFill>
                <a:latin typeface="Source Sans Pro Light"/>
                <a:cs typeface="Source Sans Pro Light"/>
              </a:rPr>
              <a:t>recommendations  feed into</a:t>
            </a:r>
            <a:r>
              <a:rPr sz="1300" spc="-55" dirty="0">
                <a:solidFill>
                  <a:srgbClr val="00254A"/>
                </a:solidFill>
                <a:latin typeface="Source Sans Pro Light"/>
                <a:cs typeface="Source Sans Pro Light"/>
              </a:rPr>
              <a:t> </a:t>
            </a:r>
            <a:r>
              <a:rPr sz="1300" spc="-5" dirty="0">
                <a:solidFill>
                  <a:srgbClr val="00254A"/>
                </a:solidFill>
                <a:latin typeface="Source Sans Pro Light"/>
                <a:cs typeface="Source Sans Pro Light"/>
              </a:rPr>
              <a:t>long-term  </a:t>
            </a:r>
            <a:r>
              <a:rPr sz="1300" dirty="0">
                <a:solidFill>
                  <a:srgbClr val="00254A"/>
                </a:solidFill>
                <a:latin typeface="Source Sans Pro Light"/>
                <a:cs typeface="Source Sans Pro Light"/>
              </a:rPr>
              <a:t>planning</a:t>
            </a:r>
            <a:endParaRPr sz="1300" dirty="0">
              <a:solidFill>
                <a:srgbClr val="0A1F24"/>
              </a:solidFill>
              <a:latin typeface="Source Sans Pro Light"/>
              <a:cs typeface="Source Sans Pro Light"/>
            </a:endParaRPr>
          </a:p>
        </p:txBody>
      </p:sp>
      <p:sp>
        <p:nvSpPr>
          <p:cNvPr id="196" name="object 196"/>
          <p:cNvSpPr/>
          <p:nvPr/>
        </p:nvSpPr>
        <p:spPr>
          <a:xfrm>
            <a:off x="1758861" y="2425401"/>
            <a:ext cx="781685" cy="0"/>
          </a:xfrm>
          <a:custGeom>
            <a:avLst/>
            <a:gdLst/>
            <a:ahLst/>
            <a:cxnLst/>
            <a:rect l="l" t="t" r="r" b="b"/>
            <a:pathLst>
              <a:path w="781685">
                <a:moveTo>
                  <a:pt x="0" y="0"/>
                </a:moveTo>
                <a:lnTo>
                  <a:pt x="781481" y="0"/>
                </a:lnTo>
              </a:path>
            </a:pathLst>
          </a:custGeom>
          <a:ln w="25400">
            <a:solidFill>
              <a:srgbClr val="00254A"/>
            </a:solidFill>
          </a:ln>
        </p:spPr>
        <p:txBody>
          <a:bodyPr wrap="square" lIns="0" tIns="0" rIns="0" bIns="0" rtlCol="0"/>
          <a:lstStyle/>
          <a:p>
            <a:endParaRPr dirty="0">
              <a:solidFill>
                <a:srgbClr val="0A1F24"/>
              </a:solidFill>
            </a:endParaRPr>
          </a:p>
        </p:txBody>
      </p:sp>
      <p:sp>
        <p:nvSpPr>
          <p:cNvPr id="198" name="object 198"/>
          <p:cNvSpPr/>
          <p:nvPr/>
        </p:nvSpPr>
        <p:spPr>
          <a:xfrm>
            <a:off x="2518106" y="2349412"/>
            <a:ext cx="132080" cy="152400"/>
          </a:xfrm>
          <a:custGeom>
            <a:avLst/>
            <a:gdLst/>
            <a:ahLst/>
            <a:cxnLst/>
            <a:rect l="l" t="t" r="r" b="b"/>
            <a:pathLst>
              <a:path w="132080" h="152400">
                <a:moveTo>
                  <a:pt x="0" y="0"/>
                </a:moveTo>
                <a:lnTo>
                  <a:pt x="0" y="151980"/>
                </a:lnTo>
                <a:lnTo>
                  <a:pt x="131597" y="75984"/>
                </a:lnTo>
                <a:lnTo>
                  <a:pt x="0" y="0"/>
                </a:lnTo>
                <a:close/>
              </a:path>
            </a:pathLst>
          </a:custGeom>
          <a:solidFill>
            <a:srgbClr val="00254A"/>
          </a:solidFill>
        </p:spPr>
        <p:txBody>
          <a:bodyPr wrap="square" lIns="0" tIns="0" rIns="0" bIns="0" rtlCol="0"/>
          <a:lstStyle/>
          <a:p>
            <a:endParaRPr dirty="0">
              <a:solidFill>
                <a:srgbClr val="0A1F24"/>
              </a:solidFill>
            </a:endParaRPr>
          </a:p>
        </p:txBody>
      </p:sp>
      <p:sp>
        <p:nvSpPr>
          <p:cNvPr id="199" name="object 199"/>
          <p:cNvSpPr/>
          <p:nvPr/>
        </p:nvSpPr>
        <p:spPr>
          <a:xfrm>
            <a:off x="451029" y="1629088"/>
            <a:ext cx="1634489" cy="1635125"/>
          </a:xfrm>
          <a:custGeom>
            <a:avLst/>
            <a:gdLst/>
            <a:ahLst/>
            <a:cxnLst/>
            <a:rect l="l" t="t" r="r" b="b"/>
            <a:pathLst>
              <a:path w="1634489" h="1635125">
                <a:moveTo>
                  <a:pt x="817244" y="0"/>
                </a:moveTo>
                <a:lnTo>
                  <a:pt x="769226" y="1387"/>
                </a:lnTo>
                <a:lnTo>
                  <a:pt x="721938" y="5498"/>
                </a:lnTo>
                <a:lnTo>
                  <a:pt x="675457" y="12256"/>
                </a:lnTo>
                <a:lnTo>
                  <a:pt x="629860" y="21584"/>
                </a:lnTo>
                <a:lnTo>
                  <a:pt x="585223" y="33406"/>
                </a:lnTo>
                <a:lnTo>
                  <a:pt x="541624" y="47645"/>
                </a:lnTo>
                <a:lnTo>
                  <a:pt x="499139" y="64224"/>
                </a:lnTo>
                <a:lnTo>
                  <a:pt x="457844" y="83067"/>
                </a:lnTo>
                <a:lnTo>
                  <a:pt x="417816" y="104097"/>
                </a:lnTo>
                <a:lnTo>
                  <a:pt x="379132" y="127237"/>
                </a:lnTo>
                <a:lnTo>
                  <a:pt x="341869" y="152411"/>
                </a:lnTo>
                <a:lnTo>
                  <a:pt x="306102" y="179542"/>
                </a:lnTo>
                <a:lnTo>
                  <a:pt x="271910" y="208554"/>
                </a:lnTo>
                <a:lnTo>
                  <a:pt x="239368" y="239369"/>
                </a:lnTo>
                <a:lnTo>
                  <a:pt x="208552" y="271912"/>
                </a:lnTo>
                <a:lnTo>
                  <a:pt x="179541" y="306105"/>
                </a:lnTo>
                <a:lnTo>
                  <a:pt x="152410" y="341871"/>
                </a:lnTo>
                <a:lnTo>
                  <a:pt x="127236" y="379135"/>
                </a:lnTo>
                <a:lnTo>
                  <a:pt x="104096" y="417820"/>
                </a:lnTo>
                <a:lnTo>
                  <a:pt x="83066" y="457848"/>
                </a:lnTo>
                <a:lnTo>
                  <a:pt x="64224" y="499144"/>
                </a:lnTo>
                <a:lnTo>
                  <a:pt x="47644" y="541630"/>
                </a:lnTo>
                <a:lnTo>
                  <a:pt x="33406" y="585230"/>
                </a:lnTo>
                <a:lnTo>
                  <a:pt x="21584" y="629868"/>
                </a:lnTo>
                <a:lnTo>
                  <a:pt x="12256" y="675466"/>
                </a:lnTo>
                <a:lnTo>
                  <a:pt x="5498" y="721948"/>
                </a:lnTo>
                <a:lnTo>
                  <a:pt x="1387" y="769237"/>
                </a:lnTo>
                <a:lnTo>
                  <a:pt x="0" y="817257"/>
                </a:lnTo>
                <a:lnTo>
                  <a:pt x="1387" y="865277"/>
                </a:lnTo>
                <a:lnTo>
                  <a:pt x="5498" y="912567"/>
                </a:lnTo>
                <a:lnTo>
                  <a:pt x="12256" y="959049"/>
                </a:lnTo>
                <a:lnTo>
                  <a:pt x="21584" y="1004647"/>
                </a:lnTo>
                <a:lnTo>
                  <a:pt x="33406" y="1049284"/>
                </a:lnTo>
                <a:lnTo>
                  <a:pt x="47644" y="1092884"/>
                </a:lnTo>
                <a:lnTo>
                  <a:pt x="64224" y="1135370"/>
                </a:lnTo>
                <a:lnTo>
                  <a:pt x="83066" y="1176666"/>
                </a:lnTo>
                <a:lnTo>
                  <a:pt x="104096" y="1216694"/>
                </a:lnTo>
                <a:lnTo>
                  <a:pt x="127236" y="1255379"/>
                </a:lnTo>
                <a:lnTo>
                  <a:pt x="152410" y="1292643"/>
                </a:lnTo>
                <a:lnTo>
                  <a:pt x="179541" y="1328410"/>
                </a:lnTo>
                <a:lnTo>
                  <a:pt x="208552" y="1362603"/>
                </a:lnTo>
                <a:lnTo>
                  <a:pt x="239368" y="1395145"/>
                </a:lnTo>
                <a:lnTo>
                  <a:pt x="271910" y="1425961"/>
                </a:lnTo>
                <a:lnTo>
                  <a:pt x="306102" y="1454972"/>
                </a:lnTo>
                <a:lnTo>
                  <a:pt x="341869" y="1482103"/>
                </a:lnTo>
                <a:lnTo>
                  <a:pt x="379132" y="1507277"/>
                </a:lnTo>
                <a:lnTo>
                  <a:pt x="417816" y="1530418"/>
                </a:lnTo>
                <a:lnTo>
                  <a:pt x="457844" y="1551448"/>
                </a:lnTo>
                <a:lnTo>
                  <a:pt x="499139" y="1570291"/>
                </a:lnTo>
                <a:lnTo>
                  <a:pt x="541624" y="1586870"/>
                </a:lnTo>
                <a:lnTo>
                  <a:pt x="585223" y="1601109"/>
                </a:lnTo>
                <a:lnTo>
                  <a:pt x="629860" y="1612930"/>
                </a:lnTo>
                <a:lnTo>
                  <a:pt x="675457" y="1622259"/>
                </a:lnTo>
                <a:lnTo>
                  <a:pt x="721938" y="1629017"/>
                </a:lnTo>
                <a:lnTo>
                  <a:pt x="769226" y="1633128"/>
                </a:lnTo>
                <a:lnTo>
                  <a:pt x="817244" y="1634515"/>
                </a:lnTo>
                <a:lnTo>
                  <a:pt x="865265" y="1633128"/>
                </a:lnTo>
                <a:lnTo>
                  <a:pt x="912554" y="1629017"/>
                </a:lnTo>
                <a:lnTo>
                  <a:pt x="959036" y="1622259"/>
                </a:lnTo>
                <a:lnTo>
                  <a:pt x="1004634" y="1612930"/>
                </a:lnTo>
                <a:lnTo>
                  <a:pt x="1049271" y="1601109"/>
                </a:lnTo>
                <a:lnTo>
                  <a:pt x="1092871" y="1586870"/>
                </a:lnTo>
                <a:lnTo>
                  <a:pt x="1135358" y="1570291"/>
                </a:lnTo>
                <a:lnTo>
                  <a:pt x="1176653" y="1551448"/>
                </a:lnTo>
                <a:lnTo>
                  <a:pt x="1216682" y="1530418"/>
                </a:lnTo>
                <a:lnTo>
                  <a:pt x="1255366" y="1507277"/>
                </a:lnTo>
                <a:lnTo>
                  <a:pt x="1292630" y="1482103"/>
                </a:lnTo>
                <a:lnTo>
                  <a:pt x="1328397" y="1454972"/>
                </a:lnTo>
                <a:lnTo>
                  <a:pt x="1362590" y="1425961"/>
                </a:lnTo>
                <a:lnTo>
                  <a:pt x="1395133" y="1395145"/>
                </a:lnTo>
                <a:lnTo>
                  <a:pt x="1425948" y="1362603"/>
                </a:lnTo>
                <a:lnTo>
                  <a:pt x="1454960" y="1328410"/>
                </a:lnTo>
                <a:lnTo>
                  <a:pt x="1482091" y="1292643"/>
                </a:lnTo>
                <a:lnTo>
                  <a:pt x="1507265" y="1255379"/>
                </a:lnTo>
                <a:lnTo>
                  <a:pt x="1530405" y="1216694"/>
                </a:lnTo>
                <a:lnTo>
                  <a:pt x="1551435" y="1176666"/>
                </a:lnTo>
                <a:lnTo>
                  <a:pt x="1570278" y="1135370"/>
                </a:lnTo>
                <a:lnTo>
                  <a:pt x="1586857" y="1092884"/>
                </a:lnTo>
                <a:lnTo>
                  <a:pt x="1601096" y="1049284"/>
                </a:lnTo>
                <a:lnTo>
                  <a:pt x="1612918" y="1004647"/>
                </a:lnTo>
                <a:lnTo>
                  <a:pt x="1622246" y="959049"/>
                </a:lnTo>
                <a:lnTo>
                  <a:pt x="1629004" y="912567"/>
                </a:lnTo>
                <a:lnTo>
                  <a:pt x="1633115" y="865277"/>
                </a:lnTo>
                <a:lnTo>
                  <a:pt x="1634502" y="817257"/>
                </a:lnTo>
                <a:lnTo>
                  <a:pt x="1633115" y="769237"/>
                </a:lnTo>
                <a:lnTo>
                  <a:pt x="1629004" y="721948"/>
                </a:lnTo>
                <a:lnTo>
                  <a:pt x="1622246" y="675466"/>
                </a:lnTo>
                <a:lnTo>
                  <a:pt x="1612918" y="629868"/>
                </a:lnTo>
                <a:lnTo>
                  <a:pt x="1601096" y="585230"/>
                </a:lnTo>
                <a:lnTo>
                  <a:pt x="1586857" y="541630"/>
                </a:lnTo>
                <a:lnTo>
                  <a:pt x="1570278" y="499144"/>
                </a:lnTo>
                <a:lnTo>
                  <a:pt x="1551435" y="457848"/>
                </a:lnTo>
                <a:lnTo>
                  <a:pt x="1530405" y="417820"/>
                </a:lnTo>
                <a:lnTo>
                  <a:pt x="1507265" y="379135"/>
                </a:lnTo>
                <a:lnTo>
                  <a:pt x="1482091" y="341871"/>
                </a:lnTo>
                <a:lnTo>
                  <a:pt x="1454960" y="306105"/>
                </a:lnTo>
                <a:lnTo>
                  <a:pt x="1425948" y="271912"/>
                </a:lnTo>
                <a:lnTo>
                  <a:pt x="1395133" y="239369"/>
                </a:lnTo>
                <a:lnTo>
                  <a:pt x="1362590" y="208554"/>
                </a:lnTo>
                <a:lnTo>
                  <a:pt x="1328397" y="179542"/>
                </a:lnTo>
                <a:lnTo>
                  <a:pt x="1292630" y="152411"/>
                </a:lnTo>
                <a:lnTo>
                  <a:pt x="1255366" y="127237"/>
                </a:lnTo>
                <a:lnTo>
                  <a:pt x="1216682" y="104097"/>
                </a:lnTo>
                <a:lnTo>
                  <a:pt x="1176653" y="83067"/>
                </a:lnTo>
                <a:lnTo>
                  <a:pt x="1135358" y="64224"/>
                </a:lnTo>
                <a:lnTo>
                  <a:pt x="1092871" y="47645"/>
                </a:lnTo>
                <a:lnTo>
                  <a:pt x="1049271" y="33406"/>
                </a:lnTo>
                <a:lnTo>
                  <a:pt x="1004634" y="21584"/>
                </a:lnTo>
                <a:lnTo>
                  <a:pt x="959036" y="12256"/>
                </a:lnTo>
                <a:lnTo>
                  <a:pt x="912554" y="5498"/>
                </a:lnTo>
                <a:lnTo>
                  <a:pt x="865265" y="1387"/>
                </a:lnTo>
                <a:lnTo>
                  <a:pt x="817244" y="0"/>
                </a:lnTo>
                <a:close/>
              </a:path>
            </a:pathLst>
          </a:custGeom>
          <a:solidFill>
            <a:srgbClr val="047BC1"/>
          </a:solidFill>
        </p:spPr>
        <p:txBody>
          <a:bodyPr wrap="square" lIns="0" tIns="0" rIns="0" bIns="0" rtlCol="0"/>
          <a:lstStyle/>
          <a:p>
            <a:endParaRPr dirty="0">
              <a:solidFill>
                <a:srgbClr val="0A1F24"/>
              </a:solidFill>
            </a:endParaRPr>
          </a:p>
        </p:txBody>
      </p:sp>
      <p:sp>
        <p:nvSpPr>
          <p:cNvPr id="200" name="object 200"/>
          <p:cNvSpPr txBox="1"/>
          <p:nvPr/>
        </p:nvSpPr>
        <p:spPr>
          <a:xfrm>
            <a:off x="844593" y="2680208"/>
            <a:ext cx="984207" cy="394335"/>
          </a:xfrm>
          <a:prstGeom prst="rect">
            <a:avLst/>
          </a:prstGeom>
        </p:spPr>
        <p:txBody>
          <a:bodyPr vert="horz" wrap="square" lIns="0" tIns="0" rIns="0" bIns="0" rtlCol="0">
            <a:spAutoFit/>
          </a:bodyPr>
          <a:lstStyle/>
          <a:p>
            <a:pPr marL="12700" marR="5080" indent="13970">
              <a:lnSpc>
                <a:spcPts val="1500"/>
              </a:lnSpc>
            </a:pPr>
            <a:r>
              <a:rPr sz="1300" dirty="0">
                <a:solidFill>
                  <a:srgbClr val="00254A"/>
                </a:solidFill>
                <a:latin typeface="Source Sans Pro Light"/>
                <a:cs typeface="Source Sans Pro Light"/>
              </a:rPr>
              <a:t>Community  review</a:t>
            </a:r>
            <a:r>
              <a:rPr sz="1300" spc="-80" dirty="0">
                <a:solidFill>
                  <a:srgbClr val="00254A"/>
                </a:solidFill>
                <a:latin typeface="Source Sans Pro Light"/>
                <a:cs typeface="Source Sans Pro Light"/>
              </a:rPr>
              <a:t> </a:t>
            </a:r>
            <a:r>
              <a:rPr sz="1300" spc="-10" dirty="0">
                <a:solidFill>
                  <a:srgbClr val="00254A"/>
                </a:solidFill>
                <a:latin typeface="Source Sans Pro Light"/>
                <a:cs typeface="Source Sans Pro Light"/>
              </a:rPr>
              <a:t>team</a:t>
            </a:r>
            <a:endParaRPr sz="1300" dirty="0">
              <a:solidFill>
                <a:srgbClr val="0A1F24"/>
              </a:solidFill>
              <a:latin typeface="Source Sans Pro Light"/>
              <a:cs typeface="Source Sans Pro Light"/>
            </a:endParaRPr>
          </a:p>
        </p:txBody>
      </p:sp>
      <p:sp>
        <p:nvSpPr>
          <p:cNvPr id="201" name="object 201"/>
          <p:cNvSpPr txBox="1"/>
          <p:nvPr/>
        </p:nvSpPr>
        <p:spPr>
          <a:xfrm>
            <a:off x="673068" y="1878334"/>
            <a:ext cx="1308131" cy="251418"/>
          </a:xfrm>
          <a:prstGeom prst="rect">
            <a:avLst/>
          </a:prstGeom>
        </p:spPr>
        <p:txBody>
          <a:bodyPr vert="horz" wrap="square" lIns="0" tIns="0" rIns="0" bIns="0" rtlCol="0">
            <a:spAutoFit/>
          </a:bodyPr>
          <a:lstStyle/>
          <a:p>
            <a:pPr marL="12700"/>
            <a:r>
              <a:rPr sz="1600" b="1" dirty="0" err="1">
                <a:solidFill>
                  <a:srgbClr val="00254A"/>
                </a:solidFill>
                <a:latin typeface="Source Sans Pro"/>
                <a:cs typeface="Source Sans Pro"/>
              </a:rPr>
              <a:t>AoC</a:t>
            </a:r>
            <a:r>
              <a:rPr sz="1600" b="1" spc="-75" dirty="0">
                <a:solidFill>
                  <a:srgbClr val="00254A"/>
                </a:solidFill>
                <a:latin typeface="Source Sans Pro"/>
                <a:cs typeface="Source Sans Pro"/>
              </a:rPr>
              <a:t> </a:t>
            </a:r>
            <a:r>
              <a:rPr sz="1600" b="1" spc="-5" dirty="0" smtClean="0">
                <a:solidFill>
                  <a:srgbClr val="00254A"/>
                </a:solidFill>
                <a:latin typeface="Source Sans Pro"/>
                <a:cs typeface="Source Sans Pro"/>
              </a:rPr>
              <a:t>REVIEWS</a:t>
            </a:r>
            <a:endParaRPr sz="1600" b="1" dirty="0">
              <a:solidFill>
                <a:srgbClr val="0A1F24"/>
              </a:solidFill>
              <a:latin typeface="Source Sans Pro"/>
              <a:cs typeface="Source Sans Pro"/>
            </a:endParaRPr>
          </a:p>
        </p:txBody>
      </p:sp>
      <p:sp>
        <p:nvSpPr>
          <p:cNvPr id="257" name="object 257"/>
          <p:cNvSpPr/>
          <p:nvPr/>
        </p:nvSpPr>
        <p:spPr>
          <a:xfrm>
            <a:off x="457446" y="1200200"/>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dirty="0">
              <a:solidFill>
                <a:srgbClr val="0A1F24"/>
              </a:solidFill>
            </a:endParaRPr>
          </a:p>
        </p:txBody>
      </p:sp>
      <p:sp>
        <p:nvSpPr>
          <p:cNvPr id="294" name="object 294"/>
          <p:cNvSpPr txBox="1"/>
          <p:nvPr/>
        </p:nvSpPr>
        <p:spPr>
          <a:xfrm>
            <a:off x="6650558" y="5964597"/>
            <a:ext cx="1960042" cy="230832"/>
          </a:xfrm>
          <a:prstGeom prst="rect">
            <a:avLst/>
          </a:prstGeom>
        </p:spPr>
        <p:txBody>
          <a:bodyPr vert="horz" wrap="square" lIns="0" tIns="0" rIns="0" bIns="0" rtlCol="0">
            <a:spAutoFit/>
          </a:bodyPr>
          <a:lstStyle/>
          <a:p>
            <a:pPr marL="12700"/>
            <a:r>
              <a:rPr sz="1500" dirty="0">
                <a:solidFill>
                  <a:srgbClr val="00254A"/>
                </a:solidFill>
                <a:latin typeface="Source Sans Pro Light"/>
                <a:cs typeface="Source Sans Pro Light"/>
              </a:rPr>
              <a:t>• </a:t>
            </a:r>
            <a:r>
              <a:rPr sz="1500" spc="-5" dirty="0">
                <a:solidFill>
                  <a:srgbClr val="00254A"/>
                </a:solidFill>
                <a:latin typeface="Source Sans Pro Light"/>
                <a:cs typeface="Source Sans Pro Light"/>
              </a:rPr>
              <a:t>Mindful </a:t>
            </a:r>
            <a:r>
              <a:rPr sz="1500" dirty="0">
                <a:solidFill>
                  <a:srgbClr val="00254A"/>
                </a:solidFill>
                <a:latin typeface="Source Sans Pro Light"/>
                <a:cs typeface="Source Sans Pro Light"/>
              </a:rPr>
              <a:t>of</a:t>
            </a:r>
            <a:r>
              <a:rPr sz="1500" spc="-70" dirty="0">
                <a:solidFill>
                  <a:srgbClr val="00254A"/>
                </a:solidFill>
                <a:latin typeface="Source Sans Pro Light"/>
                <a:cs typeface="Source Sans Pro Light"/>
              </a:rPr>
              <a:t> </a:t>
            </a:r>
            <a:r>
              <a:rPr sz="1500" spc="-10" dirty="0">
                <a:solidFill>
                  <a:srgbClr val="00254A"/>
                </a:solidFill>
                <a:latin typeface="Source Sans Pro Light"/>
                <a:cs typeface="Source Sans Pro Light"/>
              </a:rPr>
              <a:t>Resources</a:t>
            </a:r>
            <a:endParaRPr sz="1500" dirty="0">
              <a:solidFill>
                <a:srgbClr val="0A1F24"/>
              </a:solidFill>
              <a:latin typeface="Source Sans Pro Light"/>
              <a:cs typeface="Source Sans Pro Light"/>
            </a:endParaRPr>
          </a:p>
        </p:txBody>
      </p:sp>
      <p:sp>
        <p:nvSpPr>
          <p:cNvPr id="298" name="object 298"/>
          <p:cNvSpPr txBox="1"/>
          <p:nvPr/>
        </p:nvSpPr>
        <p:spPr>
          <a:xfrm>
            <a:off x="2495559" y="3200400"/>
            <a:ext cx="857242" cy="338554"/>
          </a:xfrm>
          <a:prstGeom prst="rect">
            <a:avLst/>
          </a:prstGeom>
        </p:spPr>
        <p:txBody>
          <a:bodyPr vert="horz" wrap="square" lIns="0" tIns="0" rIns="0" bIns="0" rtlCol="0">
            <a:spAutoFit/>
          </a:bodyPr>
          <a:lstStyle/>
          <a:p>
            <a:pPr marL="12700" algn="ctr"/>
            <a:r>
              <a:rPr sz="1100" b="1" dirty="0" smtClean="0">
                <a:solidFill>
                  <a:srgbClr val="FFFFFF"/>
                </a:solidFill>
                <a:latin typeface="Source Sans Pro"/>
                <a:cs typeface="Source Sans Pro"/>
              </a:rPr>
              <a:t>PUBLIC</a:t>
            </a:r>
            <a:endParaRPr lang="en-US" sz="1100" b="1" dirty="0" smtClean="0">
              <a:solidFill>
                <a:srgbClr val="FFFFFF"/>
              </a:solidFill>
              <a:latin typeface="Source Sans Pro"/>
              <a:cs typeface="Source Sans Pro"/>
            </a:endParaRPr>
          </a:p>
          <a:p>
            <a:pPr marL="12700" algn="ctr"/>
            <a:r>
              <a:rPr lang="en-US" sz="1100" b="1" dirty="0" smtClean="0">
                <a:solidFill>
                  <a:srgbClr val="FFFFFF"/>
                </a:solidFill>
                <a:latin typeface="Source Sans Pro"/>
                <a:cs typeface="Source Sans Pro"/>
              </a:rPr>
              <a:t>COMMENT</a:t>
            </a:r>
            <a:endParaRPr sz="1100" b="1" dirty="0">
              <a:solidFill>
                <a:srgbClr val="0A1F24"/>
              </a:solidFill>
              <a:latin typeface="Source Sans Pro"/>
              <a:cs typeface="Source Sans Pro"/>
            </a:endParaRPr>
          </a:p>
        </p:txBody>
      </p:sp>
      <p:sp>
        <p:nvSpPr>
          <p:cNvPr id="302" name="object 25"/>
          <p:cNvSpPr txBox="1"/>
          <p:nvPr/>
        </p:nvSpPr>
        <p:spPr>
          <a:xfrm>
            <a:off x="3733800" y="5964609"/>
            <a:ext cx="1143000" cy="230832"/>
          </a:xfrm>
          <a:prstGeom prst="rect">
            <a:avLst/>
          </a:prstGeom>
        </p:spPr>
        <p:txBody>
          <a:bodyPr vert="horz" wrap="square" lIns="0" tIns="0" rIns="0" bIns="0" rtlCol="0">
            <a:spAutoFit/>
          </a:bodyPr>
          <a:lstStyle/>
          <a:p>
            <a:pPr marL="12700"/>
            <a:r>
              <a:rPr sz="1500" dirty="0">
                <a:solidFill>
                  <a:srgbClr val="00254A"/>
                </a:solidFill>
                <a:latin typeface="Source Sans Pro Light"/>
                <a:cs typeface="Source Sans Pro Light"/>
              </a:rPr>
              <a:t>•</a:t>
            </a:r>
            <a:r>
              <a:rPr sz="1500" spc="-60" dirty="0">
                <a:solidFill>
                  <a:srgbClr val="00254A"/>
                </a:solidFill>
                <a:latin typeface="Source Sans Pro Light"/>
                <a:cs typeface="Source Sans Pro Light"/>
              </a:rPr>
              <a:t> </a:t>
            </a:r>
            <a:r>
              <a:rPr lang="en-US" sz="1500" spc="-5" dirty="0" smtClean="0">
                <a:solidFill>
                  <a:srgbClr val="00254A"/>
                </a:solidFill>
                <a:latin typeface="Source Sans Pro Light"/>
                <a:cs typeface="Source Sans Pro Light"/>
              </a:rPr>
              <a:t>Actionable</a:t>
            </a:r>
            <a:endParaRPr sz="1500" dirty="0">
              <a:solidFill>
                <a:srgbClr val="0A1F24"/>
              </a:solidFill>
              <a:latin typeface="Source Sans Pro Light"/>
              <a:cs typeface="Source Sans Pro Light"/>
            </a:endParaRPr>
          </a:p>
        </p:txBody>
      </p:sp>
      <p:sp>
        <p:nvSpPr>
          <p:cNvPr id="303" name="object 25"/>
          <p:cNvSpPr txBox="1"/>
          <p:nvPr/>
        </p:nvSpPr>
        <p:spPr>
          <a:xfrm>
            <a:off x="5181600" y="5964609"/>
            <a:ext cx="1143000" cy="230832"/>
          </a:xfrm>
          <a:prstGeom prst="rect">
            <a:avLst/>
          </a:prstGeom>
        </p:spPr>
        <p:txBody>
          <a:bodyPr vert="horz" wrap="square" lIns="0" tIns="0" rIns="0" bIns="0" rtlCol="0">
            <a:spAutoFit/>
          </a:bodyPr>
          <a:lstStyle/>
          <a:p>
            <a:pPr marL="12700"/>
            <a:r>
              <a:rPr sz="1500" dirty="0">
                <a:solidFill>
                  <a:srgbClr val="00254A"/>
                </a:solidFill>
                <a:latin typeface="Source Sans Pro Light"/>
                <a:cs typeface="Source Sans Pro Light"/>
              </a:rPr>
              <a:t>•</a:t>
            </a:r>
            <a:r>
              <a:rPr sz="1500" spc="-60" dirty="0">
                <a:solidFill>
                  <a:srgbClr val="00254A"/>
                </a:solidFill>
                <a:latin typeface="Source Sans Pro Light"/>
                <a:cs typeface="Source Sans Pro Light"/>
              </a:rPr>
              <a:t> </a:t>
            </a:r>
            <a:r>
              <a:rPr lang="en-US" sz="1500" spc="-5" dirty="0" smtClean="0">
                <a:solidFill>
                  <a:srgbClr val="00254A"/>
                </a:solidFill>
                <a:latin typeface="Source Sans Pro Light"/>
                <a:cs typeface="Source Sans Pro Light"/>
              </a:rPr>
              <a:t>Measurable</a:t>
            </a:r>
            <a:endParaRPr sz="1500" dirty="0">
              <a:solidFill>
                <a:srgbClr val="0A1F24"/>
              </a:solidFill>
              <a:latin typeface="Source Sans Pro Light"/>
              <a:cs typeface="Source Sans Pro Light"/>
            </a:endParaRPr>
          </a:p>
        </p:txBody>
      </p:sp>
      <p:pic>
        <p:nvPicPr>
          <p:cNvPr id="304" name="Picture 303" descr="ICAN1517-Assets-r03-3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2406" y="2079680"/>
            <a:ext cx="548640" cy="688848"/>
          </a:xfrm>
          <a:prstGeom prst="rect">
            <a:avLst/>
          </a:prstGeom>
        </p:spPr>
      </p:pic>
      <p:pic>
        <p:nvPicPr>
          <p:cNvPr id="305" name="Picture 304" descr="ICAN1517-Assets-r03-3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2406" y="4072020"/>
            <a:ext cx="548640" cy="688848"/>
          </a:xfrm>
          <a:prstGeom prst="rect">
            <a:avLst/>
          </a:prstGeom>
        </p:spPr>
      </p:pic>
      <p:pic>
        <p:nvPicPr>
          <p:cNvPr id="306" name="Picture 305" descr="ICAN1517-Assets-r03-3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3200" y="2238392"/>
            <a:ext cx="548640" cy="688848"/>
          </a:xfrm>
          <a:prstGeom prst="rect">
            <a:avLst/>
          </a:prstGeom>
        </p:spPr>
      </p:pic>
      <p:pic>
        <p:nvPicPr>
          <p:cNvPr id="307" name="Picture 306" descr="ICAN1517-Assets-r03-3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3200" y="4246700"/>
            <a:ext cx="548640" cy="688848"/>
          </a:xfrm>
          <a:prstGeom prst="rect">
            <a:avLst/>
          </a:prstGeom>
        </p:spPr>
      </p:pic>
      <p:pic>
        <p:nvPicPr>
          <p:cNvPr id="308" name="Picture 307" descr="ICAN1517-Assets-r03-3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3200" y="3240132"/>
            <a:ext cx="548640" cy="688848"/>
          </a:xfrm>
          <a:prstGeom prst="rect">
            <a:avLst/>
          </a:prstGeom>
        </p:spPr>
      </p:pic>
      <p:pic>
        <p:nvPicPr>
          <p:cNvPr id="310" name="Picture 309" descr="ICAN1517-Assets-r03-3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752" y="4191000"/>
            <a:ext cx="1146048" cy="457200"/>
          </a:xfrm>
          <a:prstGeom prst="rect">
            <a:avLst/>
          </a:prstGeom>
        </p:spPr>
      </p:pic>
      <p:pic>
        <p:nvPicPr>
          <p:cNvPr id="311" name="Picture 310" descr="ICAN1517-Assets-r03-33.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800" y="2176380"/>
            <a:ext cx="1146048" cy="457200"/>
          </a:xfrm>
          <a:prstGeom prst="rect">
            <a:avLst/>
          </a:prstGeom>
        </p:spPr>
      </p:pic>
      <p:pic>
        <p:nvPicPr>
          <p:cNvPr id="312" name="Picture 311" descr="ICAN1517-Assets-r03-37.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86200" y="3036860"/>
            <a:ext cx="1962912" cy="688848"/>
          </a:xfrm>
          <a:prstGeom prst="rect">
            <a:avLst/>
          </a:prstGeom>
        </p:spPr>
      </p:pic>
      <p:sp>
        <p:nvSpPr>
          <p:cNvPr id="313" name="object 90"/>
          <p:cNvSpPr/>
          <p:nvPr/>
        </p:nvSpPr>
        <p:spPr>
          <a:xfrm rot="4191113">
            <a:off x="3934394" y="3116297"/>
            <a:ext cx="132080" cy="152400"/>
          </a:xfrm>
          <a:custGeom>
            <a:avLst/>
            <a:gdLst/>
            <a:ahLst/>
            <a:cxnLst/>
            <a:rect l="l" t="t" r="r" b="b"/>
            <a:pathLst>
              <a:path w="132079" h="152400">
                <a:moveTo>
                  <a:pt x="0" y="0"/>
                </a:moveTo>
                <a:lnTo>
                  <a:pt x="0" y="151980"/>
                </a:lnTo>
                <a:lnTo>
                  <a:pt x="131597" y="75996"/>
                </a:lnTo>
                <a:lnTo>
                  <a:pt x="0" y="0"/>
                </a:lnTo>
                <a:close/>
              </a:path>
            </a:pathLst>
          </a:custGeom>
          <a:solidFill>
            <a:srgbClr val="00254A"/>
          </a:solidFill>
        </p:spPr>
        <p:txBody>
          <a:bodyPr wrap="square" lIns="0" tIns="0" rIns="0" bIns="0" rtlCol="0"/>
          <a:lstStyle/>
          <a:p>
            <a:endParaRPr dirty="0">
              <a:solidFill>
                <a:srgbClr val="0A1F24"/>
              </a:solidFill>
            </a:endParaRPr>
          </a:p>
        </p:txBody>
      </p:sp>
      <p:sp>
        <p:nvSpPr>
          <p:cNvPr id="314" name="object 90"/>
          <p:cNvSpPr/>
          <p:nvPr/>
        </p:nvSpPr>
        <p:spPr>
          <a:xfrm rot="17258348">
            <a:off x="3925821" y="3597168"/>
            <a:ext cx="132080" cy="152400"/>
          </a:xfrm>
          <a:custGeom>
            <a:avLst/>
            <a:gdLst/>
            <a:ahLst/>
            <a:cxnLst/>
            <a:rect l="l" t="t" r="r" b="b"/>
            <a:pathLst>
              <a:path w="132079" h="152400">
                <a:moveTo>
                  <a:pt x="0" y="0"/>
                </a:moveTo>
                <a:lnTo>
                  <a:pt x="0" y="151980"/>
                </a:lnTo>
                <a:lnTo>
                  <a:pt x="131597" y="75996"/>
                </a:lnTo>
                <a:lnTo>
                  <a:pt x="0" y="0"/>
                </a:lnTo>
                <a:close/>
              </a:path>
            </a:pathLst>
          </a:custGeom>
          <a:solidFill>
            <a:srgbClr val="00254A"/>
          </a:solidFill>
        </p:spPr>
        <p:txBody>
          <a:bodyPr wrap="square" lIns="0" tIns="0" rIns="0" bIns="0" rtlCol="0"/>
          <a:lstStyle/>
          <a:p>
            <a:endParaRPr dirty="0">
              <a:solidFill>
                <a:srgbClr val="0A1F24"/>
              </a:solidFill>
            </a:endParaRPr>
          </a:p>
        </p:txBody>
      </p:sp>
      <p:pic>
        <p:nvPicPr>
          <p:cNvPr id="315" name="Picture 314" descr="ICAN1517-Assets-r03-38.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75482" y="1328820"/>
            <a:ext cx="688848" cy="688848"/>
          </a:xfrm>
          <a:prstGeom prst="rect">
            <a:avLst/>
          </a:prstGeom>
        </p:spPr>
      </p:pic>
      <p:pic>
        <p:nvPicPr>
          <p:cNvPr id="316" name="Picture 315" descr="ICAN1517-Assets-r03-39.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13436" y="2167020"/>
            <a:ext cx="457200" cy="323088"/>
          </a:xfrm>
          <a:prstGeom prst="rect">
            <a:avLst/>
          </a:prstGeom>
        </p:spPr>
      </p:pic>
      <p:pic>
        <p:nvPicPr>
          <p:cNvPr id="317" name="Picture 316" descr="ICAN1517-Assets-r03-41.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04082" y="4191000"/>
            <a:ext cx="457200" cy="323088"/>
          </a:xfrm>
          <a:prstGeom prst="rect">
            <a:avLst/>
          </a:prstGeom>
        </p:spPr>
      </p:pic>
      <p:pic>
        <p:nvPicPr>
          <p:cNvPr id="318" name="Picture 317" descr="ICAN1517-Assets-r03_a.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521564" y="3162988"/>
            <a:ext cx="688848" cy="591312"/>
          </a:xfrm>
          <a:prstGeom prst="rect">
            <a:avLst/>
          </a:prstGeom>
        </p:spPr>
      </p:pic>
    </p:spTree>
    <p:extLst>
      <p:ext uri="{BB962C8B-B14F-4D97-AF65-F5344CB8AC3E}">
        <p14:creationId xmlns:p14="http://schemas.microsoft.com/office/powerpoint/2010/main" val="21249438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ICAN1517-Assets-r03-57.png"/>
          <p:cNvPicPr>
            <a:picLocks noChangeAspect="1"/>
          </p:cNvPicPr>
          <p:nvPr/>
        </p:nvPicPr>
        <p:blipFill rotWithShape="1">
          <a:blip r:embed="rId3">
            <a:extLst>
              <a:ext uri="{28A0092B-C50C-407E-A947-70E740481C1C}">
                <a14:useLocalDpi xmlns:a14="http://schemas.microsoft.com/office/drawing/2010/main" val="0"/>
              </a:ext>
            </a:extLst>
          </a:blip>
          <a:srcRect b="5555"/>
          <a:stretch/>
        </p:blipFill>
        <p:spPr>
          <a:xfrm>
            <a:off x="914400" y="4278340"/>
            <a:ext cx="7315200" cy="2590800"/>
          </a:xfrm>
          <a:prstGeom prst="rect">
            <a:avLst/>
          </a:prstGeom>
        </p:spPr>
      </p:pic>
      <p:sp>
        <p:nvSpPr>
          <p:cNvPr id="63" name="object 63"/>
          <p:cNvSpPr txBox="1">
            <a:spLocks noGrp="1"/>
          </p:cNvSpPr>
          <p:nvPr>
            <p:ph type="title"/>
          </p:nvPr>
        </p:nvSpPr>
        <p:spPr>
          <a:xfrm>
            <a:off x="628650" y="647"/>
            <a:ext cx="7886700" cy="1325563"/>
          </a:xfrm>
          <a:prstGeom prst="rect">
            <a:avLst/>
          </a:prstGeom>
        </p:spPr>
        <p:txBody>
          <a:bodyPr vert="horz" wrap="square" lIns="0" tIns="0" rIns="0" bIns="0" rtlCol="0">
            <a:spAutoFit/>
          </a:bodyPr>
          <a:lstStyle/>
          <a:p>
            <a:pPr marL="12700">
              <a:lnSpc>
                <a:spcPct val="100000"/>
              </a:lnSpc>
            </a:pPr>
            <a:r>
              <a:rPr dirty="0"/>
              <a:t>The </a:t>
            </a:r>
            <a:r>
              <a:rPr spc="-10" dirty="0"/>
              <a:t>community </a:t>
            </a:r>
            <a:r>
              <a:rPr dirty="0"/>
              <a:t>plays a </a:t>
            </a:r>
            <a:r>
              <a:rPr spc="-20" dirty="0"/>
              <a:t>vital</a:t>
            </a:r>
            <a:r>
              <a:rPr spc="-55" dirty="0"/>
              <a:t> </a:t>
            </a:r>
            <a:r>
              <a:rPr spc="-15" dirty="0"/>
              <a:t>role</a:t>
            </a:r>
          </a:p>
        </p:txBody>
      </p:sp>
      <p:sp>
        <p:nvSpPr>
          <p:cNvPr id="64" name="object 64"/>
          <p:cNvSpPr txBox="1"/>
          <p:nvPr/>
        </p:nvSpPr>
        <p:spPr>
          <a:xfrm>
            <a:off x="3101050" y="3601923"/>
            <a:ext cx="1623350" cy="546735"/>
          </a:xfrm>
          <a:prstGeom prst="rect">
            <a:avLst/>
          </a:prstGeom>
        </p:spPr>
        <p:txBody>
          <a:bodyPr vert="horz" wrap="square" lIns="0" tIns="0" rIns="0" bIns="0" rtlCol="0">
            <a:spAutoFit/>
          </a:bodyPr>
          <a:lstStyle/>
          <a:p>
            <a:pPr marL="207645" marR="5080" indent="-195580">
              <a:lnSpc>
                <a:spcPts val="2100"/>
              </a:lnSpc>
            </a:pPr>
            <a:r>
              <a:rPr sz="1800" spc="-5" dirty="0">
                <a:solidFill>
                  <a:srgbClr val="00254A"/>
                </a:solidFill>
                <a:latin typeface="+mj-lt"/>
                <a:cs typeface="Source Sans Pro Light"/>
              </a:rPr>
              <a:t>Establish</a:t>
            </a:r>
            <a:r>
              <a:rPr sz="1800" spc="-95" dirty="0">
                <a:solidFill>
                  <a:srgbClr val="00254A"/>
                </a:solidFill>
                <a:latin typeface="+mj-lt"/>
                <a:cs typeface="Source Sans Pro Light"/>
              </a:rPr>
              <a:t> </a:t>
            </a:r>
            <a:r>
              <a:rPr sz="1800" dirty="0">
                <a:solidFill>
                  <a:srgbClr val="00254A"/>
                </a:solidFill>
                <a:latin typeface="+mj-lt"/>
                <a:cs typeface="Source Sans Pro Light"/>
              </a:rPr>
              <a:t>plan  </a:t>
            </a:r>
            <a:r>
              <a:rPr sz="1800" spc="-10" dirty="0">
                <a:solidFill>
                  <a:srgbClr val="00254A"/>
                </a:solidFill>
                <a:latin typeface="+mj-lt"/>
                <a:cs typeface="Source Sans Pro Light"/>
              </a:rPr>
              <a:t>for</a:t>
            </a:r>
            <a:r>
              <a:rPr sz="1800" spc="-70" dirty="0">
                <a:solidFill>
                  <a:srgbClr val="00254A"/>
                </a:solidFill>
                <a:latin typeface="+mj-lt"/>
                <a:cs typeface="Source Sans Pro Light"/>
              </a:rPr>
              <a:t> </a:t>
            </a:r>
            <a:r>
              <a:rPr sz="1800" dirty="0">
                <a:solidFill>
                  <a:srgbClr val="00254A"/>
                </a:solidFill>
                <a:latin typeface="+mj-lt"/>
                <a:cs typeface="Source Sans Pro Light"/>
              </a:rPr>
              <a:t>review</a:t>
            </a:r>
            <a:endParaRPr sz="1800" dirty="0">
              <a:latin typeface="+mj-lt"/>
              <a:cs typeface="Source Sans Pro Light"/>
            </a:endParaRPr>
          </a:p>
        </p:txBody>
      </p:sp>
      <p:sp>
        <p:nvSpPr>
          <p:cNvPr id="65" name="object 65"/>
          <p:cNvSpPr txBox="1"/>
          <p:nvPr/>
        </p:nvSpPr>
        <p:spPr>
          <a:xfrm>
            <a:off x="584164" y="3601923"/>
            <a:ext cx="1928570" cy="546735"/>
          </a:xfrm>
          <a:prstGeom prst="rect">
            <a:avLst/>
          </a:prstGeom>
        </p:spPr>
        <p:txBody>
          <a:bodyPr vert="horz" wrap="square" lIns="0" tIns="0" rIns="0" bIns="0" rtlCol="0">
            <a:spAutoFit/>
          </a:bodyPr>
          <a:lstStyle/>
          <a:p>
            <a:pPr marL="96520" marR="5080" indent="-84455">
              <a:lnSpc>
                <a:spcPts val="2100"/>
              </a:lnSpc>
            </a:pPr>
            <a:r>
              <a:rPr sz="1800" spc="-5" dirty="0">
                <a:solidFill>
                  <a:srgbClr val="00254A"/>
                </a:solidFill>
                <a:latin typeface="+mj-lt"/>
                <a:cs typeface="Source Sans Pro Light"/>
              </a:rPr>
              <a:t>Designate</a:t>
            </a:r>
            <a:r>
              <a:rPr sz="1800" spc="-55" dirty="0">
                <a:solidFill>
                  <a:srgbClr val="00254A"/>
                </a:solidFill>
                <a:latin typeface="+mj-lt"/>
                <a:cs typeface="Source Sans Pro Light"/>
              </a:rPr>
              <a:t> </a:t>
            </a:r>
            <a:r>
              <a:rPr sz="1800" dirty="0">
                <a:solidFill>
                  <a:srgbClr val="00254A"/>
                </a:solidFill>
                <a:latin typeface="+mj-lt"/>
                <a:cs typeface="Source Sans Pro Light"/>
              </a:rPr>
              <a:t>review  </a:t>
            </a:r>
            <a:r>
              <a:rPr sz="1800" spc="-15" dirty="0">
                <a:solidFill>
                  <a:srgbClr val="00254A"/>
                </a:solidFill>
                <a:latin typeface="+mj-lt"/>
                <a:cs typeface="Source Sans Pro Light"/>
              </a:rPr>
              <a:t>team</a:t>
            </a:r>
            <a:r>
              <a:rPr sz="1800" spc="-75" dirty="0">
                <a:solidFill>
                  <a:srgbClr val="00254A"/>
                </a:solidFill>
                <a:latin typeface="+mj-lt"/>
                <a:cs typeface="Source Sans Pro Light"/>
              </a:rPr>
              <a:t> </a:t>
            </a:r>
            <a:r>
              <a:rPr sz="1800" spc="-5" dirty="0">
                <a:solidFill>
                  <a:srgbClr val="00254A"/>
                </a:solidFill>
                <a:latin typeface="+mj-lt"/>
                <a:cs typeface="Source Sans Pro Light"/>
              </a:rPr>
              <a:t>members</a:t>
            </a:r>
            <a:endParaRPr sz="1800" dirty="0">
              <a:latin typeface="+mj-lt"/>
              <a:cs typeface="Source Sans Pro Light"/>
            </a:endParaRPr>
          </a:p>
        </p:txBody>
      </p:sp>
      <p:sp>
        <p:nvSpPr>
          <p:cNvPr id="66" name="object 66"/>
          <p:cNvSpPr txBox="1"/>
          <p:nvPr/>
        </p:nvSpPr>
        <p:spPr>
          <a:xfrm>
            <a:off x="5415853" y="3601923"/>
            <a:ext cx="1061147" cy="546735"/>
          </a:xfrm>
          <a:prstGeom prst="rect">
            <a:avLst/>
          </a:prstGeom>
        </p:spPr>
        <p:txBody>
          <a:bodyPr vert="horz" wrap="square" lIns="0" tIns="0" rIns="0" bIns="0" rtlCol="0">
            <a:spAutoFit/>
          </a:bodyPr>
          <a:lstStyle/>
          <a:p>
            <a:pPr marL="105410" marR="5080" indent="-93345">
              <a:lnSpc>
                <a:spcPts val="2100"/>
              </a:lnSpc>
            </a:pPr>
            <a:r>
              <a:rPr sz="1800" dirty="0">
                <a:solidFill>
                  <a:srgbClr val="00254A"/>
                </a:solidFill>
                <a:latin typeface="+mj-lt"/>
                <a:cs typeface="Source Sans Pro Light"/>
              </a:rPr>
              <a:t>Conduct  review</a:t>
            </a:r>
            <a:endParaRPr sz="1800" dirty="0">
              <a:latin typeface="+mj-lt"/>
              <a:cs typeface="Source Sans Pro Light"/>
            </a:endParaRPr>
          </a:p>
        </p:txBody>
      </p:sp>
      <p:sp>
        <p:nvSpPr>
          <p:cNvPr id="67" name="object 67"/>
          <p:cNvSpPr txBox="1"/>
          <p:nvPr/>
        </p:nvSpPr>
        <p:spPr>
          <a:xfrm>
            <a:off x="6820144" y="3601923"/>
            <a:ext cx="1866902" cy="546735"/>
          </a:xfrm>
          <a:prstGeom prst="rect">
            <a:avLst/>
          </a:prstGeom>
        </p:spPr>
        <p:txBody>
          <a:bodyPr vert="horz" wrap="square" lIns="0" tIns="0" rIns="0" bIns="0" rtlCol="0">
            <a:spAutoFit/>
          </a:bodyPr>
          <a:lstStyle/>
          <a:p>
            <a:pPr marL="12700" marR="5080" indent="500380">
              <a:lnSpc>
                <a:spcPts val="2100"/>
              </a:lnSpc>
            </a:pPr>
            <a:r>
              <a:rPr sz="1800" spc="-5" dirty="0">
                <a:solidFill>
                  <a:srgbClr val="00254A"/>
                </a:solidFill>
                <a:latin typeface="+mj-lt"/>
                <a:cs typeface="Source Sans Pro Light"/>
              </a:rPr>
              <a:t>Present  </a:t>
            </a:r>
            <a:r>
              <a:rPr sz="1800" spc="-20" dirty="0">
                <a:solidFill>
                  <a:srgbClr val="00254A"/>
                </a:solidFill>
                <a:latin typeface="+mj-lt"/>
                <a:cs typeface="Source Sans Pro Light"/>
              </a:rPr>
              <a:t>r</a:t>
            </a:r>
            <a:r>
              <a:rPr sz="1800" dirty="0">
                <a:solidFill>
                  <a:srgbClr val="00254A"/>
                </a:solidFill>
                <a:latin typeface="+mj-lt"/>
                <a:cs typeface="Source Sans Pro Light"/>
              </a:rPr>
              <a:t>e</a:t>
            </a:r>
            <a:r>
              <a:rPr sz="1800" spc="-35" dirty="0">
                <a:solidFill>
                  <a:srgbClr val="00254A"/>
                </a:solidFill>
                <a:latin typeface="+mj-lt"/>
                <a:cs typeface="Source Sans Pro Light"/>
              </a:rPr>
              <a:t>c</a:t>
            </a:r>
            <a:r>
              <a:rPr sz="1800" dirty="0">
                <a:solidFill>
                  <a:srgbClr val="00254A"/>
                </a:solidFill>
                <a:latin typeface="+mj-lt"/>
                <a:cs typeface="Source Sans Pro Light"/>
              </a:rPr>
              <a:t>ommendations</a:t>
            </a:r>
            <a:endParaRPr sz="1800" dirty="0">
              <a:latin typeface="+mj-lt"/>
              <a:cs typeface="Source Sans Pro Light"/>
            </a:endParaRPr>
          </a:p>
        </p:txBody>
      </p:sp>
      <p:sp>
        <p:nvSpPr>
          <p:cNvPr id="68" name="object 68"/>
          <p:cNvSpPr/>
          <p:nvPr/>
        </p:nvSpPr>
        <p:spPr>
          <a:xfrm>
            <a:off x="457446" y="1200200"/>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sp>
        <p:nvSpPr>
          <p:cNvPr id="79" name="object 79"/>
          <p:cNvSpPr/>
          <p:nvPr/>
        </p:nvSpPr>
        <p:spPr>
          <a:xfrm>
            <a:off x="2035093" y="4379149"/>
            <a:ext cx="0" cy="0"/>
          </a:xfrm>
          <a:custGeom>
            <a:avLst/>
            <a:gdLst/>
            <a:ahLst/>
            <a:cxnLst/>
            <a:rect l="l" t="t" r="r" b="b"/>
            <a:pathLst>
              <a:path>
                <a:moveTo>
                  <a:pt x="0" y="0"/>
                </a:moveTo>
                <a:lnTo>
                  <a:pt x="0" y="0"/>
                </a:lnTo>
              </a:path>
            </a:pathLst>
          </a:custGeom>
          <a:ln w="25400">
            <a:solidFill>
              <a:srgbClr val="F2A41E"/>
            </a:solidFill>
          </a:ln>
        </p:spPr>
        <p:txBody>
          <a:bodyPr wrap="square" lIns="0" tIns="0" rIns="0" bIns="0" rtlCol="0"/>
          <a:lstStyle/>
          <a:p>
            <a:endParaRPr/>
          </a:p>
        </p:txBody>
      </p:sp>
      <p:sp>
        <p:nvSpPr>
          <p:cNvPr id="83" name="object 83"/>
          <p:cNvSpPr/>
          <p:nvPr/>
        </p:nvSpPr>
        <p:spPr>
          <a:xfrm>
            <a:off x="3290093" y="4379149"/>
            <a:ext cx="0" cy="0"/>
          </a:xfrm>
          <a:custGeom>
            <a:avLst/>
            <a:gdLst/>
            <a:ahLst/>
            <a:cxnLst/>
            <a:rect l="l" t="t" r="r" b="b"/>
            <a:pathLst>
              <a:path>
                <a:moveTo>
                  <a:pt x="0" y="0"/>
                </a:moveTo>
                <a:lnTo>
                  <a:pt x="0" y="0"/>
                </a:lnTo>
              </a:path>
            </a:pathLst>
          </a:custGeom>
          <a:ln w="25400">
            <a:solidFill>
              <a:srgbClr val="F2A41E"/>
            </a:solidFill>
          </a:ln>
        </p:spPr>
        <p:txBody>
          <a:bodyPr wrap="square" lIns="0" tIns="0" rIns="0" bIns="0" rtlCol="0"/>
          <a:lstStyle/>
          <a:p>
            <a:endParaRPr/>
          </a:p>
        </p:txBody>
      </p:sp>
      <p:sp>
        <p:nvSpPr>
          <p:cNvPr id="92" name="object 92"/>
          <p:cNvSpPr/>
          <p:nvPr/>
        </p:nvSpPr>
        <p:spPr>
          <a:xfrm>
            <a:off x="4430197" y="4379149"/>
            <a:ext cx="0" cy="0"/>
          </a:xfrm>
          <a:custGeom>
            <a:avLst/>
            <a:gdLst/>
            <a:ahLst/>
            <a:cxnLst/>
            <a:rect l="l" t="t" r="r" b="b"/>
            <a:pathLst>
              <a:path>
                <a:moveTo>
                  <a:pt x="0" y="0"/>
                </a:moveTo>
                <a:lnTo>
                  <a:pt x="0" y="0"/>
                </a:lnTo>
              </a:path>
            </a:pathLst>
          </a:custGeom>
          <a:ln w="25400">
            <a:solidFill>
              <a:srgbClr val="F2A41E"/>
            </a:solidFill>
          </a:ln>
        </p:spPr>
        <p:txBody>
          <a:bodyPr wrap="square" lIns="0" tIns="0" rIns="0" bIns="0" rtlCol="0"/>
          <a:lstStyle/>
          <a:p>
            <a:endParaRPr/>
          </a:p>
        </p:txBody>
      </p:sp>
      <p:sp>
        <p:nvSpPr>
          <p:cNvPr id="110" name="object 110"/>
          <p:cNvSpPr/>
          <p:nvPr/>
        </p:nvSpPr>
        <p:spPr>
          <a:xfrm>
            <a:off x="7213644" y="4379149"/>
            <a:ext cx="0" cy="0"/>
          </a:xfrm>
          <a:custGeom>
            <a:avLst/>
            <a:gdLst/>
            <a:ahLst/>
            <a:cxnLst/>
            <a:rect l="l" t="t" r="r" b="b"/>
            <a:pathLst>
              <a:path>
                <a:moveTo>
                  <a:pt x="0" y="0"/>
                </a:moveTo>
                <a:lnTo>
                  <a:pt x="0" y="0"/>
                </a:lnTo>
              </a:path>
            </a:pathLst>
          </a:custGeom>
          <a:ln w="25400">
            <a:solidFill>
              <a:srgbClr val="F2A41E"/>
            </a:solidFill>
          </a:ln>
        </p:spPr>
        <p:txBody>
          <a:bodyPr wrap="square" lIns="0" tIns="0" rIns="0" bIns="0" rtlCol="0"/>
          <a:lstStyle/>
          <a:p>
            <a:endParaRPr/>
          </a:p>
        </p:txBody>
      </p:sp>
      <p:sp>
        <p:nvSpPr>
          <p:cNvPr id="137" name="object 137"/>
          <p:cNvSpPr/>
          <p:nvPr/>
        </p:nvSpPr>
        <p:spPr>
          <a:xfrm>
            <a:off x="381000" y="4343400"/>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a:p>
        </p:txBody>
      </p:sp>
      <p:sp>
        <p:nvSpPr>
          <p:cNvPr id="152" name="object 152"/>
          <p:cNvSpPr txBox="1"/>
          <p:nvPr/>
        </p:nvSpPr>
        <p:spPr>
          <a:xfrm>
            <a:off x="7634188" y="4741341"/>
            <a:ext cx="976412" cy="366395"/>
          </a:xfrm>
          <a:prstGeom prst="rect">
            <a:avLst/>
          </a:prstGeom>
        </p:spPr>
        <p:txBody>
          <a:bodyPr vert="horz" wrap="square" lIns="0" tIns="0" rIns="0" bIns="0" rtlCol="0">
            <a:spAutoFit/>
          </a:bodyPr>
          <a:lstStyle/>
          <a:p>
            <a:pPr marL="12700">
              <a:lnSpc>
                <a:spcPts val="1370"/>
              </a:lnSpc>
            </a:pPr>
            <a:r>
              <a:rPr sz="1200" spc="-5" dirty="0">
                <a:solidFill>
                  <a:srgbClr val="00254A"/>
                </a:solidFill>
                <a:latin typeface="+mj-lt"/>
                <a:cs typeface="Source Sans Pro Light"/>
              </a:rPr>
              <a:t>Examples</a:t>
            </a:r>
            <a:endParaRPr sz="1200" dirty="0">
              <a:latin typeface="+mj-lt"/>
              <a:cs typeface="Source Sans Pro Light"/>
            </a:endParaRPr>
          </a:p>
          <a:p>
            <a:pPr marL="12700">
              <a:lnSpc>
                <a:spcPts val="1370"/>
              </a:lnSpc>
            </a:pPr>
            <a:r>
              <a:rPr sz="1200" dirty="0">
                <a:solidFill>
                  <a:srgbClr val="00254A"/>
                </a:solidFill>
                <a:latin typeface="+mj-lt"/>
                <a:cs typeface="Source Sans Pro Light"/>
              </a:rPr>
              <a:t>of</a:t>
            </a:r>
            <a:r>
              <a:rPr sz="1200" spc="-90" dirty="0">
                <a:solidFill>
                  <a:srgbClr val="00254A"/>
                </a:solidFill>
                <a:latin typeface="+mj-lt"/>
                <a:cs typeface="Source Sans Pro Light"/>
              </a:rPr>
              <a:t> </a:t>
            </a:r>
            <a:r>
              <a:rPr sz="1200" spc="-5" dirty="0">
                <a:solidFill>
                  <a:srgbClr val="00254A"/>
                </a:solidFill>
                <a:latin typeface="+mj-lt"/>
                <a:cs typeface="Source Sans Pro Light"/>
              </a:rPr>
              <a:t>Feedback:</a:t>
            </a:r>
            <a:endParaRPr sz="1200" dirty="0">
              <a:latin typeface="+mj-lt"/>
              <a:cs typeface="Source Sans Pro Light"/>
            </a:endParaRPr>
          </a:p>
        </p:txBody>
      </p:sp>
      <p:sp>
        <p:nvSpPr>
          <p:cNvPr id="153" name="object 153"/>
          <p:cNvSpPr txBox="1"/>
          <p:nvPr/>
        </p:nvSpPr>
        <p:spPr>
          <a:xfrm>
            <a:off x="7634188" y="5180761"/>
            <a:ext cx="1065312" cy="843821"/>
          </a:xfrm>
          <a:prstGeom prst="rect">
            <a:avLst/>
          </a:prstGeom>
        </p:spPr>
        <p:txBody>
          <a:bodyPr vert="horz" wrap="square" lIns="0" tIns="0" rIns="0" bIns="0" rtlCol="0">
            <a:spAutoFit/>
          </a:bodyPr>
          <a:lstStyle/>
          <a:p>
            <a:pPr marL="12700" marR="92710">
              <a:lnSpc>
                <a:spcPts val="1300"/>
              </a:lnSpc>
              <a:buChar char="•"/>
              <a:tabLst>
                <a:tab pos="86360" algn="l"/>
              </a:tabLst>
            </a:pPr>
            <a:r>
              <a:rPr lang="en-US" sz="1200" dirty="0" smtClean="0">
                <a:solidFill>
                  <a:srgbClr val="00254A"/>
                </a:solidFill>
                <a:latin typeface="+mj-lt"/>
                <a:cs typeface="Source Sans Pro Light"/>
              </a:rPr>
              <a:t> </a:t>
            </a:r>
            <a:r>
              <a:rPr sz="1200" dirty="0" smtClean="0">
                <a:solidFill>
                  <a:srgbClr val="00254A"/>
                </a:solidFill>
                <a:latin typeface="+mj-lt"/>
                <a:cs typeface="Source Sans Pro Light"/>
              </a:rPr>
              <a:t>Publi</a:t>
            </a:r>
            <a:r>
              <a:rPr lang="en-US" sz="1200" dirty="0" smtClean="0">
                <a:solidFill>
                  <a:srgbClr val="00254A"/>
                </a:solidFill>
                <a:latin typeface="+mj-lt"/>
                <a:cs typeface="Source Sans Pro Light"/>
              </a:rPr>
              <a:t>c </a:t>
            </a:r>
            <a:r>
              <a:rPr sz="1200" dirty="0" smtClean="0">
                <a:solidFill>
                  <a:srgbClr val="00254A"/>
                </a:solidFill>
                <a:latin typeface="+mj-lt"/>
                <a:cs typeface="Source Sans Pro Light"/>
              </a:rPr>
              <a:t>Comment</a:t>
            </a:r>
            <a:endParaRPr sz="1200" dirty="0">
              <a:latin typeface="+mj-lt"/>
              <a:cs typeface="Source Sans Pro Light"/>
            </a:endParaRPr>
          </a:p>
          <a:p>
            <a:pPr marL="85725" indent="-73025">
              <a:lnSpc>
                <a:spcPct val="100000"/>
              </a:lnSpc>
              <a:spcBef>
                <a:spcPts val="540"/>
              </a:spcBef>
              <a:buChar char="•"/>
              <a:tabLst>
                <a:tab pos="86360" algn="l"/>
              </a:tabLst>
            </a:pPr>
            <a:r>
              <a:rPr sz="1200" dirty="0">
                <a:solidFill>
                  <a:srgbClr val="00254A"/>
                </a:solidFill>
                <a:latin typeface="+mj-lt"/>
                <a:cs typeface="Source Sans Pro Light"/>
              </a:rPr>
              <a:t>In</a:t>
            </a:r>
            <a:r>
              <a:rPr sz="1200" spc="-15" dirty="0">
                <a:solidFill>
                  <a:srgbClr val="00254A"/>
                </a:solidFill>
                <a:latin typeface="+mj-lt"/>
                <a:cs typeface="Source Sans Pro Light"/>
              </a:rPr>
              <a:t>t</a:t>
            </a:r>
            <a:r>
              <a:rPr sz="1200" dirty="0">
                <a:solidFill>
                  <a:srgbClr val="00254A"/>
                </a:solidFill>
                <a:latin typeface="+mj-lt"/>
                <a:cs typeface="Source Sans Pro Light"/>
              </a:rPr>
              <a:t>e</a:t>
            </a:r>
            <a:r>
              <a:rPr sz="1200" spc="30" dirty="0">
                <a:solidFill>
                  <a:srgbClr val="00254A"/>
                </a:solidFill>
                <a:latin typeface="+mj-lt"/>
                <a:cs typeface="Source Sans Pro Light"/>
              </a:rPr>
              <a:t>r</a:t>
            </a:r>
            <a:r>
              <a:rPr sz="1200" dirty="0">
                <a:solidFill>
                  <a:srgbClr val="00254A"/>
                </a:solidFill>
                <a:latin typeface="+mj-lt"/>
                <a:cs typeface="Source Sans Pro Light"/>
              </a:rPr>
              <a:t>vi</a:t>
            </a:r>
            <a:r>
              <a:rPr sz="1200" spc="10" dirty="0">
                <a:solidFill>
                  <a:srgbClr val="00254A"/>
                </a:solidFill>
                <a:latin typeface="+mj-lt"/>
                <a:cs typeface="Source Sans Pro Light"/>
              </a:rPr>
              <a:t>e</a:t>
            </a:r>
            <a:r>
              <a:rPr sz="1200" dirty="0">
                <a:solidFill>
                  <a:srgbClr val="00254A"/>
                </a:solidFill>
                <a:latin typeface="+mj-lt"/>
                <a:cs typeface="Source Sans Pro Light"/>
              </a:rPr>
              <a:t>ws</a:t>
            </a:r>
            <a:endParaRPr sz="1200" dirty="0">
              <a:latin typeface="+mj-lt"/>
              <a:cs typeface="Source Sans Pro Light"/>
            </a:endParaRPr>
          </a:p>
          <a:p>
            <a:pPr marL="85725" indent="-73025">
              <a:lnSpc>
                <a:spcPct val="100000"/>
              </a:lnSpc>
              <a:spcBef>
                <a:spcPts val="560"/>
              </a:spcBef>
              <a:buChar char="•"/>
              <a:tabLst>
                <a:tab pos="86360" algn="l"/>
              </a:tabLst>
            </a:pPr>
            <a:r>
              <a:rPr sz="1200" spc="5" dirty="0">
                <a:solidFill>
                  <a:srgbClr val="00254A"/>
                </a:solidFill>
                <a:latin typeface="+mj-lt"/>
                <a:cs typeface="Source Sans Pro Light"/>
              </a:rPr>
              <a:t>Surveys</a:t>
            </a:r>
            <a:endParaRPr sz="1200" dirty="0">
              <a:latin typeface="+mj-lt"/>
              <a:cs typeface="Source Sans Pro Light"/>
            </a:endParaRPr>
          </a:p>
        </p:txBody>
      </p:sp>
      <p:pic>
        <p:nvPicPr>
          <p:cNvPr id="3" name="Picture 2" descr="ICAN1517-Assets-r03-5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2552" y="1520952"/>
            <a:ext cx="2060448" cy="2060448"/>
          </a:xfrm>
          <a:prstGeom prst="rect">
            <a:avLst/>
          </a:prstGeom>
        </p:spPr>
      </p:pic>
      <p:pic>
        <p:nvPicPr>
          <p:cNvPr id="4" name="Picture 3" descr="ICAN1517-Assets-r03-5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600" y="1520952"/>
            <a:ext cx="2060448" cy="2060448"/>
          </a:xfrm>
          <a:prstGeom prst="rect">
            <a:avLst/>
          </a:prstGeom>
        </p:spPr>
      </p:pic>
      <p:pic>
        <p:nvPicPr>
          <p:cNvPr id="5" name="Picture 4" descr="ICAN1517-Assets-r03-54.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40152" y="1520952"/>
            <a:ext cx="2060448" cy="2060448"/>
          </a:xfrm>
          <a:prstGeom prst="rect">
            <a:avLst/>
          </a:prstGeom>
        </p:spPr>
      </p:pic>
      <p:pic>
        <p:nvPicPr>
          <p:cNvPr id="6" name="Picture 5" descr="ICAN1517-Assets-r03-55.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29200" y="1524000"/>
            <a:ext cx="1603248" cy="206044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object 3"/>
          <p:cNvSpPr/>
          <p:nvPr/>
        </p:nvSpPr>
        <p:spPr>
          <a:xfrm>
            <a:off x="5105400"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43" name="object 3"/>
          <p:cNvSpPr/>
          <p:nvPr/>
        </p:nvSpPr>
        <p:spPr>
          <a:xfrm>
            <a:off x="5596023"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44" name="object 3"/>
          <p:cNvSpPr/>
          <p:nvPr/>
        </p:nvSpPr>
        <p:spPr>
          <a:xfrm>
            <a:off x="6108928"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45" name="object 3"/>
          <p:cNvSpPr/>
          <p:nvPr/>
        </p:nvSpPr>
        <p:spPr>
          <a:xfrm>
            <a:off x="7162800"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46" name="object 3"/>
          <p:cNvSpPr/>
          <p:nvPr/>
        </p:nvSpPr>
        <p:spPr>
          <a:xfrm>
            <a:off x="7653423"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47" name="object 3"/>
          <p:cNvSpPr/>
          <p:nvPr/>
        </p:nvSpPr>
        <p:spPr>
          <a:xfrm>
            <a:off x="8166328"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40" name="object 3"/>
          <p:cNvSpPr/>
          <p:nvPr/>
        </p:nvSpPr>
        <p:spPr>
          <a:xfrm>
            <a:off x="979459"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32" name="object 3"/>
          <p:cNvSpPr/>
          <p:nvPr/>
        </p:nvSpPr>
        <p:spPr>
          <a:xfrm>
            <a:off x="1490577"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33" name="object 3"/>
          <p:cNvSpPr/>
          <p:nvPr/>
        </p:nvSpPr>
        <p:spPr>
          <a:xfrm>
            <a:off x="1981200"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34" name="object 3"/>
          <p:cNvSpPr/>
          <p:nvPr/>
        </p:nvSpPr>
        <p:spPr>
          <a:xfrm>
            <a:off x="3046213"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35" name="object 3"/>
          <p:cNvSpPr/>
          <p:nvPr/>
        </p:nvSpPr>
        <p:spPr>
          <a:xfrm>
            <a:off x="3536836"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36" name="object 3"/>
          <p:cNvSpPr/>
          <p:nvPr/>
        </p:nvSpPr>
        <p:spPr>
          <a:xfrm>
            <a:off x="4049741" y="1363112"/>
            <a:ext cx="0" cy="4431030"/>
          </a:xfrm>
          <a:custGeom>
            <a:avLst/>
            <a:gdLst/>
            <a:ahLst/>
            <a:cxnLst/>
            <a:rect l="l" t="t" r="r" b="b"/>
            <a:pathLst>
              <a:path h="4431030">
                <a:moveTo>
                  <a:pt x="0" y="4430674"/>
                </a:moveTo>
                <a:lnTo>
                  <a:pt x="0" y="0"/>
                </a:lnTo>
              </a:path>
            </a:pathLst>
          </a:custGeom>
          <a:ln w="19050" cmpd="sng">
            <a:solidFill>
              <a:srgbClr val="D4D5D6"/>
            </a:solidFill>
            <a:prstDash val="dot"/>
          </a:ln>
        </p:spPr>
        <p:txBody>
          <a:bodyPr wrap="square" lIns="0" tIns="0" rIns="0" bIns="0" rtlCol="0"/>
          <a:lstStyle/>
          <a:p>
            <a:endParaRPr dirty="0">
              <a:solidFill>
                <a:srgbClr val="0A1F24"/>
              </a:solidFill>
            </a:endParaRPr>
          </a:p>
        </p:txBody>
      </p:sp>
      <p:sp>
        <p:nvSpPr>
          <p:cNvPr id="228" name="object 3"/>
          <p:cNvSpPr/>
          <p:nvPr/>
        </p:nvSpPr>
        <p:spPr>
          <a:xfrm>
            <a:off x="8675659" y="1363112"/>
            <a:ext cx="0" cy="4431030"/>
          </a:xfrm>
          <a:custGeom>
            <a:avLst/>
            <a:gdLst/>
            <a:ahLst/>
            <a:cxnLst/>
            <a:rect l="l" t="t" r="r" b="b"/>
            <a:pathLst>
              <a:path h="4431030">
                <a:moveTo>
                  <a:pt x="0" y="4430674"/>
                </a:moveTo>
                <a:lnTo>
                  <a:pt x="0" y="0"/>
                </a:lnTo>
              </a:path>
            </a:pathLst>
          </a:custGeom>
          <a:ln w="19050" cmpd="sng">
            <a:solidFill>
              <a:schemeClr val="tx1">
                <a:lumMod val="75000"/>
                <a:lumOff val="25000"/>
              </a:schemeClr>
            </a:solidFill>
            <a:prstDash val="dot"/>
          </a:ln>
        </p:spPr>
        <p:txBody>
          <a:bodyPr wrap="square" lIns="0" tIns="0" rIns="0" bIns="0" rtlCol="0"/>
          <a:lstStyle/>
          <a:p>
            <a:endParaRPr dirty="0">
              <a:solidFill>
                <a:srgbClr val="0A1F24"/>
              </a:solidFill>
            </a:endParaRPr>
          </a:p>
        </p:txBody>
      </p:sp>
      <p:sp>
        <p:nvSpPr>
          <p:cNvPr id="3" name="object 3"/>
          <p:cNvSpPr/>
          <p:nvPr/>
        </p:nvSpPr>
        <p:spPr>
          <a:xfrm>
            <a:off x="477695" y="1363112"/>
            <a:ext cx="0" cy="4431030"/>
          </a:xfrm>
          <a:custGeom>
            <a:avLst/>
            <a:gdLst/>
            <a:ahLst/>
            <a:cxnLst/>
            <a:rect l="l" t="t" r="r" b="b"/>
            <a:pathLst>
              <a:path h="4431030">
                <a:moveTo>
                  <a:pt x="0" y="4430674"/>
                </a:moveTo>
                <a:lnTo>
                  <a:pt x="0" y="0"/>
                </a:lnTo>
              </a:path>
            </a:pathLst>
          </a:custGeom>
          <a:ln w="19050" cmpd="sng">
            <a:solidFill>
              <a:schemeClr val="tx1">
                <a:lumMod val="75000"/>
                <a:lumOff val="25000"/>
              </a:schemeClr>
            </a:solidFill>
            <a:prstDash val="dot"/>
          </a:ln>
        </p:spPr>
        <p:txBody>
          <a:bodyPr wrap="square" lIns="0" tIns="0" rIns="0" bIns="0" rtlCol="0"/>
          <a:lstStyle/>
          <a:p>
            <a:endParaRPr dirty="0">
              <a:solidFill>
                <a:srgbClr val="0A1F24"/>
              </a:solidFill>
            </a:endParaRPr>
          </a:p>
        </p:txBody>
      </p:sp>
      <p:sp>
        <p:nvSpPr>
          <p:cNvPr id="229" name="object 3"/>
          <p:cNvSpPr/>
          <p:nvPr/>
        </p:nvSpPr>
        <p:spPr>
          <a:xfrm>
            <a:off x="6629400" y="1363112"/>
            <a:ext cx="0" cy="4431030"/>
          </a:xfrm>
          <a:custGeom>
            <a:avLst/>
            <a:gdLst/>
            <a:ahLst/>
            <a:cxnLst/>
            <a:rect l="l" t="t" r="r" b="b"/>
            <a:pathLst>
              <a:path h="4431030">
                <a:moveTo>
                  <a:pt x="0" y="4430674"/>
                </a:moveTo>
                <a:lnTo>
                  <a:pt x="0" y="0"/>
                </a:lnTo>
              </a:path>
            </a:pathLst>
          </a:custGeom>
          <a:ln w="19050" cmpd="sng">
            <a:solidFill>
              <a:schemeClr val="tx1">
                <a:lumMod val="75000"/>
                <a:lumOff val="25000"/>
              </a:schemeClr>
            </a:solidFill>
            <a:prstDash val="dot"/>
          </a:ln>
        </p:spPr>
        <p:txBody>
          <a:bodyPr wrap="square" lIns="0" tIns="0" rIns="0" bIns="0" rtlCol="0"/>
          <a:lstStyle/>
          <a:p>
            <a:endParaRPr dirty="0">
              <a:solidFill>
                <a:srgbClr val="0A1F24"/>
              </a:solidFill>
            </a:endParaRPr>
          </a:p>
        </p:txBody>
      </p:sp>
      <p:sp>
        <p:nvSpPr>
          <p:cNvPr id="230" name="object 3"/>
          <p:cNvSpPr/>
          <p:nvPr/>
        </p:nvSpPr>
        <p:spPr>
          <a:xfrm>
            <a:off x="4572000" y="1363112"/>
            <a:ext cx="0" cy="4431030"/>
          </a:xfrm>
          <a:custGeom>
            <a:avLst/>
            <a:gdLst/>
            <a:ahLst/>
            <a:cxnLst/>
            <a:rect l="l" t="t" r="r" b="b"/>
            <a:pathLst>
              <a:path h="4431030">
                <a:moveTo>
                  <a:pt x="0" y="4430674"/>
                </a:moveTo>
                <a:lnTo>
                  <a:pt x="0" y="0"/>
                </a:lnTo>
              </a:path>
            </a:pathLst>
          </a:custGeom>
          <a:ln w="19050" cmpd="sng">
            <a:solidFill>
              <a:schemeClr val="tx1">
                <a:lumMod val="75000"/>
                <a:lumOff val="25000"/>
              </a:schemeClr>
            </a:solidFill>
            <a:prstDash val="dot"/>
          </a:ln>
        </p:spPr>
        <p:txBody>
          <a:bodyPr wrap="square" lIns="0" tIns="0" rIns="0" bIns="0" rtlCol="0"/>
          <a:lstStyle/>
          <a:p>
            <a:endParaRPr dirty="0">
              <a:solidFill>
                <a:srgbClr val="0A1F24"/>
              </a:solidFill>
            </a:endParaRPr>
          </a:p>
        </p:txBody>
      </p:sp>
      <p:sp>
        <p:nvSpPr>
          <p:cNvPr id="231" name="object 3"/>
          <p:cNvSpPr/>
          <p:nvPr/>
        </p:nvSpPr>
        <p:spPr>
          <a:xfrm>
            <a:off x="2514600" y="1363112"/>
            <a:ext cx="0" cy="4431030"/>
          </a:xfrm>
          <a:custGeom>
            <a:avLst/>
            <a:gdLst/>
            <a:ahLst/>
            <a:cxnLst/>
            <a:rect l="l" t="t" r="r" b="b"/>
            <a:pathLst>
              <a:path h="4431030">
                <a:moveTo>
                  <a:pt x="0" y="4430674"/>
                </a:moveTo>
                <a:lnTo>
                  <a:pt x="0" y="0"/>
                </a:lnTo>
              </a:path>
            </a:pathLst>
          </a:custGeom>
          <a:ln w="19050" cmpd="sng">
            <a:solidFill>
              <a:schemeClr val="tx1">
                <a:lumMod val="75000"/>
                <a:lumOff val="25000"/>
              </a:schemeClr>
            </a:solidFill>
            <a:prstDash val="dot"/>
          </a:ln>
        </p:spPr>
        <p:txBody>
          <a:bodyPr wrap="square" lIns="0" tIns="0" rIns="0" bIns="0" rtlCol="0"/>
          <a:lstStyle/>
          <a:p>
            <a:endParaRPr dirty="0">
              <a:solidFill>
                <a:srgbClr val="0A1F24"/>
              </a:solidFill>
            </a:endParaRPr>
          </a:p>
        </p:txBody>
      </p:sp>
      <p:sp>
        <p:nvSpPr>
          <p:cNvPr id="2" name="object 2"/>
          <p:cNvSpPr/>
          <p:nvPr/>
        </p:nvSpPr>
        <p:spPr>
          <a:xfrm>
            <a:off x="457688" y="5844423"/>
            <a:ext cx="0" cy="0"/>
          </a:xfrm>
          <a:custGeom>
            <a:avLst/>
            <a:gdLst/>
            <a:ahLst/>
            <a:cxnLst/>
            <a:rect l="l" t="t" r="r" b="b"/>
            <a:pathLst>
              <a:path>
                <a:moveTo>
                  <a:pt x="0" y="0"/>
                </a:moveTo>
                <a:lnTo>
                  <a:pt x="0" y="0"/>
                </a:lnTo>
              </a:path>
            </a:pathLst>
          </a:custGeom>
          <a:ln w="25400">
            <a:solidFill>
              <a:srgbClr val="AAABAC"/>
            </a:solidFill>
          </a:ln>
        </p:spPr>
        <p:txBody>
          <a:bodyPr wrap="square" lIns="0" tIns="0" rIns="0" bIns="0" rtlCol="0"/>
          <a:lstStyle/>
          <a:p>
            <a:endParaRPr dirty="0">
              <a:solidFill>
                <a:srgbClr val="0A1F24"/>
              </a:solidFill>
            </a:endParaRPr>
          </a:p>
        </p:txBody>
      </p:sp>
      <p:sp>
        <p:nvSpPr>
          <p:cNvPr id="5" name="object 5"/>
          <p:cNvSpPr/>
          <p:nvPr/>
        </p:nvSpPr>
        <p:spPr>
          <a:xfrm>
            <a:off x="972007" y="5844423"/>
            <a:ext cx="0" cy="0"/>
          </a:xfrm>
          <a:custGeom>
            <a:avLst/>
            <a:gdLst/>
            <a:ahLst/>
            <a:cxnLst/>
            <a:rect l="l" t="t" r="r" b="b"/>
            <a:pathLst>
              <a:path>
                <a:moveTo>
                  <a:pt x="0" y="0"/>
                </a:moveTo>
                <a:lnTo>
                  <a:pt x="0" y="0"/>
                </a:lnTo>
              </a:path>
            </a:pathLst>
          </a:custGeom>
          <a:ln w="25400">
            <a:solidFill>
              <a:srgbClr val="E7E7E8"/>
            </a:solidFill>
          </a:ln>
        </p:spPr>
        <p:txBody>
          <a:bodyPr wrap="square" lIns="0" tIns="0" rIns="0" bIns="0" rtlCol="0"/>
          <a:lstStyle/>
          <a:p>
            <a:endParaRPr dirty="0">
              <a:solidFill>
                <a:srgbClr val="0A1F24"/>
              </a:solidFill>
            </a:endParaRPr>
          </a:p>
        </p:txBody>
      </p:sp>
      <p:sp>
        <p:nvSpPr>
          <p:cNvPr id="8" name="object 8"/>
          <p:cNvSpPr/>
          <p:nvPr/>
        </p:nvSpPr>
        <p:spPr>
          <a:xfrm>
            <a:off x="1486326" y="5844423"/>
            <a:ext cx="0" cy="0"/>
          </a:xfrm>
          <a:custGeom>
            <a:avLst/>
            <a:gdLst/>
            <a:ahLst/>
            <a:cxnLst/>
            <a:rect l="l" t="t" r="r" b="b"/>
            <a:pathLst>
              <a:path>
                <a:moveTo>
                  <a:pt x="0" y="0"/>
                </a:moveTo>
                <a:lnTo>
                  <a:pt x="0" y="0"/>
                </a:lnTo>
              </a:path>
            </a:pathLst>
          </a:custGeom>
          <a:ln w="25400">
            <a:solidFill>
              <a:srgbClr val="E7E7E8"/>
            </a:solidFill>
          </a:ln>
        </p:spPr>
        <p:txBody>
          <a:bodyPr wrap="square" lIns="0" tIns="0" rIns="0" bIns="0" rtlCol="0"/>
          <a:lstStyle/>
          <a:p>
            <a:endParaRPr dirty="0">
              <a:solidFill>
                <a:srgbClr val="0A1F24"/>
              </a:solidFill>
            </a:endParaRPr>
          </a:p>
        </p:txBody>
      </p:sp>
      <p:sp>
        <p:nvSpPr>
          <p:cNvPr id="13" name="object 13"/>
          <p:cNvSpPr/>
          <p:nvPr/>
        </p:nvSpPr>
        <p:spPr>
          <a:xfrm>
            <a:off x="1486326" y="1337790"/>
            <a:ext cx="0" cy="0"/>
          </a:xfrm>
          <a:custGeom>
            <a:avLst/>
            <a:gdLst/>
            <a:ahLst/>
            <a:cxnLst/>
            <a:rect l="l" t="t" r="r" b="b"/>
            <a:pathLst>
              <a:path>
                <a:moveTo>
                  <a:pt x="0" y="0"/>
                </a:moveTo>
                <a:lnTo>
                  <a:pt x="0" y="0"/>
                </a:lnTo>
              </a:path>
            </a:pathLst>
          </a:custGeom>
          <a:ln w="25400">
            <a:solidFill>
              <a:srgbClr val="E7E7E8"/>
            </a:solidFill>
          </a:ln>
        </p:spPr>
        <p:txBody>
          <a:bodyPr wrap="square" lIns="0" tIns="0" rIns="0" bIns="0" rtlCol="0"/>
          <a:lstStyle/>
          <a:p>
            <a:endParaRPr dirty="0">
              <a:solidFill>
                <a:srgbClr val="0A1F24"/>
              </a:solidFill>
            </a:endParaRPr>
          </a:p>
        </p:txBody>
      </p:sp>
      <p:sp>
        <p:nvSpPr>
          <p:cNvPr id="14" name="object 14"/>
          <p:cNvSpPr/>
          <p:nvPr/>
        </p:nvSpPr>
        <p:spPr>
          <a:xfrm>
            <a:off x="2000646" y="5844423"/>
            <a:ext cx="0" cy="0"/>
          </a:xfrm>
          <a:custGeom>
            <a:avLst/>
            <a:gdLst/>
            <a:ahLst/>
            <a:cxnLst/>
            <a:rect l="l" t="t" r="r" b="b"/>
            <a:pathLst>
              <a:path>
                <a:moveTo>
                  <a:pt x="0" y="0"/>
                </a:moveTo>
                <a:lnTo>
                  <a:pt x="0" y="0"/>
                </a:lnTo>
              </a:path>
            </a:pathLst>
          </a:custGeom>
          <a:ln w="25400">
            <a:solidFill>
              <a:srgbClr val="E7E7E8"/>
            </a:solidFill>
          </a:ln>
        </p:spPr>
        <p:txBody>
          <a:bodyPr wrap="square" lIns="0" tIns="0" rIns="0" bIns="0" rtlCol="0"/>
          <a:lstStyle/>
          <a:p>
            <a:endParaRPr dirty="0">
              <a:solidFill>
                <a:srgbClr val="0A1F24"/>
              </a:solidFill>
            </a:endParaRPr>
          </a:p>
        </p:txBody>
      </p:sp>
      <p:sp>
        <p:nvSpPr>
          <p:cNvPr id="19" name="object 19"/>
          <p:cNvSpPr/>
          <p:nvPr/>
        </p:nvSpPr>
        <p:spPr>
          <a:xfrm>
            <a:off x="2000646" y="1337790"/>
            <a:ext cx="0" cy="0"/>
          </a:xfrm>
          <a:custGeom>
            <a:avLst/>
            <a:gdLst/>
            <a:ahLst/>
            <a:cxnLst/>
            <a:rect l="l" t="t" r="r" b="b"/>
            <a:pathLst>
              <a:path>
                <a:moveTo>
                  <a:pt x="0" y="0"/>
                </a:moveTo>
                <a:lnTo>
                  <a:pt x="0" y="0"/>
                </a:lnTo>
              </a:path>
            </a:pathLst>
          </a:custGeom>
          <a:ln w="25400">
            <a:solidFill>
              <a:srgbClr val="E7E7E8"/>
            </a:solidFill>
          </a:ln>
        </p:spPr>
        <p:txBody>
          <a:bodyPr wrap="square" lIns="0" tIns="0" rIns="0" bIns="0" rtlCol="0"/>
          <a:lstStyle/>
          <a:p>
            <a:endParaRPr dirty="0">
              <a:solidFill>
                <a:srgbClr val="0A1F24"/>
              </a:solidFill>
            </a:endParaRPr>
          </a:p>
        </p:txBody>
      </p:sp>
      <p:sp>
        <p:nvSpPr>
          <p:cNvPr id="20" name="object 20"/>
          <p:cNvSpPr/>
          <p:nvPr/>
        </p:nvSpPr>
        <p:spPr>
          <a:xfrm>
            <a:off x="3029285" y="5844423"/>
            <a:ext cx="0" cy="0"/>
          </a:xfrm>
          <a:custGeom>
            <a:avLst/>
            <a:gdLst/>
            <a:ahLst/>
            <a:cxnLst/>
            <a:rect l="l" t="t" r="r" b="b"/>
            <a:pathLst>
              <a:path>
                <a:moveTo>
                  <a:pt x="0" y="0"/>
                </a:moveTo>
                <a:lnTo>
                  <a:pt x="0" y="0"/>
                </a:lnTo>
              </a:path>
            </a:pathLst>
          </a:custGeom>
          <a:ln w="25400">
            <a:solidFill>
              <a:srgbClr val="E7E7E8"/>
            </a:solidFill>
          </a:ln>
        </p:spPr>
        <p:txBody>
          <a:bodyPr wrap="square" lIns="0" tIns="0" rIns="0" bIns="0" rtlCol="0"/>
          <a:lstStyle/>
          <a:p>
            <a:endParaRPr dirty="0">
              <a:solidFill>
                <a:srgbClr val="0A1F24"/>
              </a:solidFill>
            </a:endParaRPr>
          </a:p>
        </p:txBody>
      </p:sp>
      <p:sp>
        <p:nvSpPr>
          <p:cNvPr id="21" name="object 21"/>
          <p:cNvSpPr/>
          <p:nvPr/>
        </p:nvSpPr>
        <p:spPr>
          <a:xfrm>
            <a:off x="3029285" y="1363112"/>
            <a:ext cx="0" cy="367030"/>
          </a:xfrm>
          <a:custGeom>
            <a:avLst/>
            <a:gdLst/>
            <a:ahLst/>
            <a:cxnLst/>
            <a:rect l="l" t="t" r="r" b="b"/>
            <a:pathLst>
              <a:path h="367030">
                <a:moveTo>
                  <a:pt x="0" y="0"/>
                </a:moveTo>
                <a:lnTo>
                  <a:pt x="0" y="366957"/>
                </a:lnTo>
              </a:path>
            </a:pathLst>
          </a:custGeom>
          <a:ln w="25400">
            <a:solidFill>
              <a:srgbClr val="E7E7E8"/>
            </a:solidFill>
            <a:prstDash val="dash"/>
          </a:ln>
        </p:spPr>
        <p:txBody>
          <a:bodyPr wrap="square" lIns="0" tIns="0" rIns="0" bIns="0" rtlCol="0"/>
          <a:lstStyle/>
          <a:p>
            <a:endParaRPr dirty="0">
              <a:solidFill>
                <a:srgbClr val="0A1F24"/>
              </a:solidFill>
            </a:endParaRPr>
          </a:p>
        </p:txBody>
      </p:sp>
      <p:sp>
        <p:nvSpPr>
          <p:cNvPr id="28" name="object 28"/>
          <p:cNvSpPr/>
          <p:nvPr/>
        </p:nvSpPr>
        <p:spPr>
          <a:xfrm>
            <a:off x="3029285" y="1337790"/>
            <a:ext cx="0" cy="0"/>
          </a:xfrm>
          <a:custGeom>
            <a:avLst/>
            <a:gdLst/>
            <a:ahLst/>
            <a:cxnLst/>
            <a:rect l="l" t="t" r="r" b="b"/>
            <a:pathLst>
              <a:path>
                <a:moveTo>
                  <a:pt x="0" y="0"/>
                </a:moveTo>
                <a:lnTo>
                  <a:pt x="0" y="0"/>
                </a:lnTo>
              </a:path>
            </a:pathLst>
          </a:custGeom>
          <a:ln w="25400">
            <a:solidFill>
              <a:srgbClr val="E7E7E8"/>
            </a:solidFill>
          </a:ln>
        </p:spPr>
        <p:txBody>
          <a:bodyPr wrap="square" lIns="0" tIns="0" rIns="0" bIns="0" rtlCol="0"/>
          <a:lstStyle/>
          <a:p>
            <a:endParaRPr dirty="0">
              <a:solidFill>
                <a:srgbClr val="0A1F24"/>
              </a:solidFill>
            </a:endParaRPr>
          </a:p>
        </p:txBody>
      </p:sp>
      <p:sp>
        <p:nvSpPr>
          <p:cNvPr id="118" name="object 118"/>
          <p:cNvSpPr/>
          <p:nvPr/>
        </p:nvSpPr>
        <p:spPr>
          <a:xfrm>
            <a:off x="8172479" y="1337790"/>
            <a:ext cx="0" cy="0"/>
          </a:xfrm>
          <a:custGeom>
            <a:avLst/>
            <a:gdLst/>
            <a:ahLst/>
            <a:cxnLst/>
            <a:rect l="l" t="t" r="r" b="b"/>
            <a:pathLst>
              <a:path>
                <a:moveTo>
                  <a:pt x="0" y="0"/>
                </a:moveTo>
                <a:lnTo>
                  <a:pt x="0" y="0"/>
                </a:lnTo>
              </a:path>
            </a:pathLst>
          </a:custGeom>
          <a:ln w="25400">
            <a:solidFill>
              <a:srgbClr val="E7E7E8"/>
            </a:solidFill>
          </a:ln>
        </p:spPr>
        <p:txBody>
          <a:bodyPr wrap="square" lIns="0" tIns="0" rIns="0" bIns="0" rtlCol="0"/>
          <a:lstStyle/>
          <a:p>
            <a:endParaRPr dirty="0">
              <a:solidFill>
                <a:srgbClr val="0A1F24"/>
              </a:solidFill>
            </a:endParaRPr>
          </a:p>
        </p:txBody>
      </p:sp>
      <p:sp>
        <p:nvSpPr>
          <p:cNvPr id="119" name="object 119"/>
          <p:cNvSpPr/>
          <p:nvPr/>
        </p:nvSpPr>
        <p:spPr>
          <a:xfrm>
            <a:off x="2514481" y="5844423"/>
            <a:ext cx="0" cy="0"/>
          </a:xfrm>
          <a:custGeom>
            <a:avLst/>
            <a:gdLst/>
            <a:ahLst/>
            <a:cxnLst/>
            <a:rect l="l" t="t" r="r" b="b"/>
            <a:pathLst>
              <a:path>
                <a:moveTo>
                  <a:pt x="0" y="0"/>
                </a:moveTo>
                <a:lnTo>
                  <a:pt x="0" y="0"/>
                </a:lnTo>
              </a:path>
            </a:pathLst>
          </a:custGeom>
          <a:ln w="25400">
            <a:solidFill>
              <a:srgbClr val="AAABAC"/>
            </a:solidFill>
          </a:ln>
        </p:spPr>
        <p:txBody>
          <a:bodyPr wrap="square" lIns="0" tIns="0" rIns="0" bIns="0" rtlCol="0"/>
          <a:lstStyle/>
          <a:p>
            <a:endParaRPr dirty="0">
              <a:solidFill>
                <a:srgbClr val="0A1F24"/>
              </a:solidFill>
            </a:endParaRPr>
          </a:p>
        </p:txBody>
      </p:sp>
      <p:sp>
        <p:nvSpPr>
          <p:cNvPr id="125" name="object 125"/>
          <p:cNvSpPr/>
          <p:nvPr/>
        </p:nvSpPr>
        <p:spPr>
          <a:xfrm>
            <a:off x="2514481" y="1337790"/>
            <a:ext cx="0" cy="0"/>
          </a:xfrm>
          <a:custGeom>
            <a:avLst/>
            <a:gdLst/>
            <a:ahLst/>
            <a:cxnLst/>
            <a:rect l="l" t="t" r="r" b="b"/>
            <a:pathLst>
              <a:path>
                <a:moveTo>
                  <a:pt x="0" y="0"/>
                </a:moveTo>
                <a:lnTo>
                  <a:pt x="0" y="0"/>
                </a:lnTo>
              </a:path>
            </a:pathLst>
          </a:custGeom>
          <a:ln w="25400">
            <a:solidFill>
              <a:srgbClr val="AAABAC"/>
            </a:solidFill>
          </a:ln>
        </p:spPr>
        <p:txBody>
          <a:bodyPr wrap="square" lIns="0" tIns="0" rIns="0" bIns="0" rtlCol="0"/>
          <a:lstStyle/>
          <a:p>
            <a:endParaRPr dirty="0">
              <a:solidFill>
                <a:srgbClr val="0A1F24"/>
              </a:solidFill>
            </a:endParaRPr>
          </a:p>
        </p:txBody>
      </p:sp>
      <p:sp>
        <p:nvSpPr>
          <p:cNvPr id="152" name="object 152"/>
          <p:cNvSpPr/>
          <p:nvPr/>
        </p:nvSpPr>
        <p:spPr>
          <a:xfrm>
            <a:off x="8686777" y="1337790"/>
            <a:ext cx="0" cy="0"/>
          </a:xfrm>
          <a:custGeom>
            <a:avLst/>
            <a:gdLst/>
            <a:ahLst/>
            <a:cxnLst/>
            <a:rect l="l" t="t" r="r" b="b"/>
            <a:pathLst>
              <a:path>
                <a:moveTo>
                  <a:pt x="0" y="0"/>
                </a:moveTo>
                <a:lnTo>
                  <a:pt x="0" y="0"/>
                </a:lnTo>
              </a:path>
            </a:pathLst>
          </a:custGeom>
          <a:ln w="25400">
            <a:solidFill>
              <a:srgbClr val="AAABAC"/>
            </a:solidFill>
          </a:ln>
        </p:spPr>
        <p:txBody>
          <a:bodyPr wrap="square" lIns="0" tIns="0" rIns="0" bIns="0" rtlCol="0"/>
          <a:lstStyle/>
          <a:p>
            <a:endParaRPr dirty="0">
              <a:solidFill>
                <a:srgbClr val="0A1F24"/>
              </a:solidFill>
            </a:endParaRPr>
          </a:p>
        </p:txBody>
      </p:sp>
      <p:sp>
        <p:nvSpPr>
          <p:cNvPr id="153" name="object 153"/>
          <p:cNvSpPr/>
          <p:nvPr/>
        </p:nvSpPr>
        <p:spPr>
          <a:xfrm>
            <a:off x="972007"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CCCCCE"/>
          </a:solidFill>
        </p:spPr>
        <p:txBody>
          <a:bodyPr wrap="square" lIns="0" tIns="0" rIns="0" bIns="0" rtlCol="0"/>
          <a:lstStyle/>
          <a:p>
            <a:endParaRPr dirty="0">
              <a:solidFill>
                <a:srgbClr val="0A1F24"/>
              </a:solidFill>
            </a:endParaRPr>
          </a:p>
        </p:txBody>
      </p:sp>
      <p:sp>
        <p:nvSpPr>
          <p:cNvPr id="154" name="object 154"/>
          <p:cNvSpPr/>
          <p:nvPr/>
        </p:nvSpPr>
        <p:spPr>
          <a:xfrm>
            <a:off x="1486319"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AAABAC"/>
          </a:solidFill>
        </p:spPr>
        <p:txBody>
          <a:bodyPr wrap="square" lIns="0" tIns="0" rIns="0" bIns="0" rtlCol="0"/>
          <a:lstStyle/>
          <a:p>
            <a:endParaRPr dirty="0">
              <a:solidFill>
                <a:srgbClr val="0A1F24"/>
              </a:solidFill>
            </a:endParaRPr>
          </a:p>
        </p:txBody>
      </p:sp>
      <p:sp>
        <p:nvSpPr>
          <p:cNvPr id="155" name="object 155"/>
          <p:cNvSpPr/>
          <p:nvPr/>
        </p:nvSpPr>
        <p:spPr>
          <a:xfrm>
            <a:off x="2000643"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CCCCCE"/>
          </a:solidFill>
        </p:spPr>
        <p:txBody>
          <a:bodyPr wrap="square" lIns="0" tIns="0" rIns="0" bIns="0" rtlCol="0"/>
          <a:lstStyle/>
          <a:p>
            <a:endParaRPr dirty="0">
              <a:solidFill>
                <a:srgbClr val="0A1F24"/>
              </a:solidFill>
            </a:endParaRPr>
          </a:p>
        </p:txBody>
      </p:sp>
      <p:sp>
        <p:nvSpPr>
          <p:cNvPr id="156" name="object 156"/>
          <p:cNvSpPr/>
          <p:nvPr/>
        </p:nvSpPr>
        <p:spPr>
          <a:xfrm>
            <a:off x="2514955"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88898B"/>
          </a:solidFill>
        </p:spPr>
        <p:txBody>
          <a:bodyPr wrap="square" lIns="0" tIns="0" rIns="0" bIns="0" rtlCol="0"/>
          <a:lstStyle/>
          <a:p>
            <a:endParaRPr dirty="0">
              <a:solidFill>
                <a:srgbClr val="0A1F24"/>
              </a:solidFill>
            </a:endParaRPr>
          </a:p>
        </p:txBody>
      </p:sp>
      <p:sp>
        <p:nvSpPr>
          <p:cNvPr id="157" name="object 157"/>
          <p:cNvSpPr/>
          <p:nvPr/>
        </p:nvSpPr>
        <p:spPr>
          <a:xfrm>
            <a:off x="3029280"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E7E7E8"/>
          </a:solidFill>
        </p:spPr>
        <p:txBody>
          <a:bodyPr wrap="square" lIns="0" tIns="0" rIns="0" bIns="0" rtlCol="0"/>
          <a:lstStyle/>
          <a:p>
            <a:endParaRPr dirty="0">
              <a:solidFill>
                <a:srgbClr val="0A1F24"/>
              </a:solidFill>
            </a:endParaRPr>
          </a:p>
        </p:txBody>
      </p:sp>
      <p:sp>
        <p:nvSpPr>
          <p:cNvPr id="158" name="object 158"/>
          <p:cNvSpPr/>
          <p:nvPr/>
        </p:nvSpPr>
        <p:spPr>
          <a:xfrm>
            <a:off x="3543604"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88898B"/>
          </a:solidFill>
        </p:spPr>
        <p:txBody>
          <a:bodyPr wrap="square" lIns="0" tIns="0" rIns="0" bIns="0" rtlCol="0"/>
          <a:lstStyle/>
          <a:p>
            <a:endParaRPr dirty="0">
              <a:solidFill>
                <a:srgbClr val="0A1F24"/>
              </a:solidFill>
            </a:endParaRPr>
          </a:p>
        </p:txBody>
      </p:sp>
      <p:sp>
        <p:nvSpPr>
          <p:cNvPr id="159" name="object 159"/>
          <p:cNvSpPr/>
          <p:nvPr/>
        </p:nvSpPr>
        <p:spPr>
          <a:xfrm>
            <a:off x="4057916"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E7E7E8"/>
          </a:solidFill>
        </p:spPr>
        <p:txBody>
          <a:bodyPr wrap="square" lIns="0" tIns="0" rIns="0" bIns="0" rtlCol="0"/>
          <a:lstStyle/>
          <a:p>
            <a:endParaRPr dirty="0">
              <a:solidFill>
                <a:srgbClr val="0A1F24"/>
              </a:solidFill>
            </a:endParaRPr>
          </a:p>
        </p:txBody>
      </p:sp>
      <p:sp>
        <p:nvSpPr>
          <p:cNvPr id="160" name="object 160"/>
          <p:cNvSpPr/>
          <p:nvPr/>
        </p:nvSpPr>
        <p:spPr>
          <a:xfrm>
            <a:off x="4572241"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AAABAC"/>
          </a:solidFill>
        </p:spPr>
        <p:txBody>
          <a:bodyPr wrap="square" lIns="0" tIns="0" rIns="0" bIns="0" rtlCol="0"/>
          <a:lstStyle/>
          <a:p>
            <a:endParaRPr dirty="0">
              <a:solidFill>
                <a:srgbClr val="0A1F24"/>
              </a:solidFill>
            </a:endParaRPr>
          </a:p>
        </p:txBody>
      </p:sp>
      <p:sp>
        <p:nvSpPr>
          <p:cNvPr id="161" name="object 161"/>
          <p:cNvSpPr/>
          <p:nvPr/>
        </p:nvSpPr>
        <p:spPr>
          <a:xfrm>
            <a:off x="5086553"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CCCCCE"/>
          </a:solidFill>
        </p:spPr>
        <p:txBody>
          <a:bodyPr wrap="square" lIns="0" tIns="0" rIns="0" bIns="0" rtlCol="0"/>
          <a:lstStyle/>
          <a:p>
            <a:endParaRPr dirty="0">
              <a:solidFill>
                <a:srgbClr val="0A1F24"/>
              </a:solidFill>
            </a:endParaRPr>
          </a:p>
        </p:txBody>
      </p:sp>
      <p:sp>
        <p:nvSpPr>
          <p:cNvPr id="162" name="object 162"/>
          <p:cNvSpPr/>
          <p:nvPr/>
        </p:nvSpPr>
        <p:spPr>
          <a:xfrm>
            <a:off x="5600877"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AAABAC"/>
          </a:solidFill>
        </p:spPr>
        <p:txBody>
          <a:bodyPr wrap="square" lIns="0" tIns="0" rIns="0" bIns="0" rtlCol="0"/>
          <a:lstStyle/>
          <a:p>
            <a:endParaRPr dirty="0">
              <a:solidFill>
                <a:srgbClr val="0A1F24"/>
              </a:solidFill>
            </a:endParaRPr>
          </a:p>
        </p:txBody>
      </p:sp>
      <p:sp>
        <p:nvSpPr>
          <p:cNvPr id="163" name="object 163"/>
          <p:cNvSpPr/>
          <p:nvPr/>
        </p:nvSpPr>
        <p:spPr>
          <a:xfrm>
            <a:off x="6115202"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CCCCCE"/>
          </a:solidFill>
        </p:spPr>
        <p:txBody>
          <a:bodyPr wrap="square" lIns="0" tIns="0" rIns="0" bIns="0" rtlCol="0"/>
          <a:lstStyle/>
          <a:p>
            <a:endParaRPr dirty="0">
              <a:solidFill>
                <a:srgbClr val="0A1F24"/>
              </a:solidFill>
            </a:endParaRPr>
          </a:p>
        </p:txBody>
      </p:sp>
      <p:sp>
        <p:nvSpPr>
          <p:cNvPr id="164" name="object 164"/>
          <p:cNvSpPr/>
          <p:nvPr/>
        </p:nvSpPr>
        <p:spPr>
          <a:xfrm>
            <a:off x="6629513"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88898B"/>
          </a:solidFill>
        </p:spPr>
        <p:txBody>
          <a:bodyPr wrap="square" lIns="0" tIns="0" rIns="0" bIns="0" rtlCol="0"/>
          <a:lstStyle/>
          <a:p>
            <a:endParaRPr dirty="0">
              <a:solidFill>
                <a:srgbClr val="0A1F24"/>
              </a:solidFill>
            </a:endParaRPr>
          </a:p>
        </p:txBody>
      </p:sp>
      <p:sp>
        <p:nvSpPr>
          <p:cNvPr id="165" name="object 165"/>
          <p:cNvSpPr/>
          <p:nvPr/>
        </p:nvSpPr>
        <p:spPr>
          <a:xfrm>
            <a:off x="7143839"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E7E7E8"/>
          </a:solidFill>
        </p:spPr>
        <p:txBody>
          <a:bodyPr wrap="square" lIns="0" tIns="0" rIns="0" bIns="0" rtlCol="0"/>
          <a:lstStyle/>
          <a:p>
            <a:endParaRPr dirty="0">
              <a:solidFill>
                <a:srgbClr val="0A1F24"/>
              </a:solidFill>
            </a:endParaRPr>
          </a:p>
        </p:txBody>
      </p:sp>
      <p:sp>
        <p:nvSpPr>
          <p:cNvPr id="166" name="object 166"/>
          <p:cNvSpPr/>
          <p:nvPr/>
        </p:nvSpPr>
        <p:spPr>
          <a:xfrm>
            <a:off x="7658151"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88898B"/>
          </a:solidFill>
        </p:spPr>
        <p:txBody>
          <a:bodyPr wrap="square" lIns="0" tIns="0" rIns="0" bIns="0" rtlCol="0"/>
          <a:lstStyle/>
          <a:p>
            <a:endParaRPr dirty="0">
              <a:solidFill>
                <a:srgbClr val="0A1F24"/>
              </a:solidFill>
            </a:endParaRPr>
          </a:p>
        </p:txBody>
      </p:sp>
      <p:sp>
        <p:nvSpPr>
          <p:cNvPr id="167" name="object 167"/>
          <p:cNvSpPr/>
          <p:nvPr/>
        </p:nvSpPr>
        <p:spPr>
          <a:xfrm>
            <a:off x="8172475" y="5844425"/>
            <a:ext cx="514350" cy="209550"/>
          </a:xfrm>
          <a:custGeom>
            <a:avLst/>
            <a:gdLst/>
            <a:ahLst/>
            <a:cxnLst/>
            <a:rect l="l" t="t" r="r" b="b"/>
            <a:pathLst>
              <a:path w="514350" h="209550">
                <a:moveTo>
                  <a:pt x="514324" y="209537"/>
                </a:moveTo>
                <a:lnTo>
                  <a:pt x="0" y="209537"/>
                </a:lnTo>
                <a:lnTo>
                  <a:pt x="0" y="0"/>
                </a:lnTo>
                <a:lnTo>
                  <a:pt x="514324" y="0"/>
                </a:lnTo>
                <a:lnTo>
                  <a:pt x="514324" y="209537"/>
                </a:lnTo>
                <a:close/>
              </a:path>
            </a:pathLst>
          </a:custGeom>
          <a:solidFill>
            <a:srgbClr val="E7E7E8"/>
          </a:solidFill>
        </p:spPr>
        <p:txBody>
          <a:bodyPr wrap="square" lIns="0" tIns="0" rIns="0" bIns="0" rtlCol="0"/>
          <a:lstStyle/>
          <a:p>
            <a:endParaRPr dirty="0">
              <a:solidFill>
                <a:srgbClr val="0A1F24"/>
              </a:solidFill>
            </a:endParaRPr>
          </a:p>
        </p:txBody>
      </p:sp>
      <p:sp>
        <p:nvSpPr>
          <p:cNvPr id="168" name="object 168"/>
          <p:cNvSpPr/>
          <p:nvPr/>
        </p:nvSpPr>
        <p:spPr>
          <a:xfrm>
            <a:off x="3527373" y="5379300"/>
            <a:ext cx="5144135" cy="325755"/>
          </a:xfrm>
          <a:custGeom>
            <a:avLst/>
            <a:gdLst/>
            <a:ahLst/>
            <a:cxnLst/>
            <a:rect l="l" t="t" r="r" b="b"/>
            <a:pathLst>
              <a:path w="5144134" h="325754">
                <a:moveTo>
                  <a:pt x="5143550" y="325310"/>
                </a:moveTo>
                <a:lnTo>
                  <a:pt x="0" y="325310"/>
                </a:lnTo>
                <a:lnTo>
                  <a:pt x="0" y="0"/>
                </a:lnTo>
                <a:lnTo>
                  <a:pt x="5143550" y="0"/>
                </a:lnTo>
                <a:lnTo>
                  <a:pt x="5143550" y="325310"/>
                </a:lnTo>
                <a:close/>
              </a:path>
            </a:pathLst>
          </a:custGeom>
          <a:solidFill>
            <a:srgbClr val="F2A41E"/>
          </a:solidFill>
        </p:spPr>
        <p:txBody>
          <a:bodyPr wrap="square" lIns="0" tIns="0" rIns="0" bIns="0" rtlCol="0"/>
          <a:lstStyle/>
          <a:p>
            <a:endParaRPr dirty="0">
              <a:solidFill>
                <a:srgbClr val="0A1F24"/>
              </a:solidFill>
            </a:endParaRPr>
          </a:p>
        </p:txBody>
      </p:sp>
      <p:sp>
        <p:nvSpPr>
          <p:cNvPr id="169" name="object 169"/>
          <p:cNvSpPr/>
          <p:nvPr/>
        </p:nvSpPr>
        <p:spPr>
          <a:xfrm>
            <a:off x="3369754" y="4970792"/>
            <a:ext cx="5143500" cy="325755"/>
          </a:xfrm>
          <a:custGeom>
            <a:avLst/>
            <a:gdLst/>
            <a:ahLst/>
            <a:cxnLst/>
            <a:rect l="l" t="t" r="r" b="b"/>
            <a:pathLst>
              <a:path w="5143500" h="325754">
                <a:moveTo>
                  <a:pt x="5143195" y="325310"/>
                </a:moveTo>
                <a:lnTo>
                  <a:pt x="0" y="325310"/>
                </a:lnTo>
                <a:lnTo>
                  <a:pt x="0" y="0"/>
                </a:lnTo>
                <a:lnTo>
                  <a:pt x="5143195" y="0"/>
                </a:lnTo>
                <a:lnTo>
                  <a:pt x="5143195" y="325310"/>
                </a:lnTo>
                <a:close/>
              </a:path>
            </a:pathLst>
          </a:custGeom>
          <a:solidFill>
            <a:srgbClr val="F2A41E"/>
          </a:solidFill>
        </p:spPr>
        <p:txBody>
          <a:bodyPr wrap="square" lIns="0" tIns="0" rIns="0" bIns="0" rtlCol="0"/>
          <a:lstStyle/>
          <a:p>
            <a:endParaRPr dirty="0">
              <a:solidFill>
                <a:srgbClr val="0A1F24"/>
              </a:solidFill>
            </a:endParaRPr>
          </a:p>
        </p:txBody>
      </p:sp>
      <p:sp>
        <p:nvSpPr>
          <p:cNvPr id="170" name="object 170"/>
          <p:cNvSpPr/>
          <p:nvPr/>
        </p:nvSpPr>
        <p:spPr>
          <a:xfrm>
            <a:off x="3199523" y="4565091"/>
            <a:ext cx="5143500" cy="325755"/>
          </a:xfrm>
          <a:custGeom>
            <a:avLst/>
            <a:gdLst/>
            <a:ahLst/>
            <a:cxnLst/>
            <a:rect l="l" t="t" r="r" b="b"/>
            <a:pathLst>
              <a:path w="5143500" h="325754">
                <a:moveTo>
                  <a:pt x="5143195" y="325310"/>
                </a:moveTo>
                <a:lnTo>
                  <a:pt x="0" y="325310"/>
                </a:lnTo>
                <a:lnTo>
                  <a:pt x="0" y="0"/>
                </a:lnTo>
                <a:lnTo>
                  <a:pt x="5143195" y="0"/>
                </a:lnTo>
                <a:lnTo>
                  <a:pt x="5143195" y="325310"/>
                </a:lnTo>
                <a:close/>
              </a:path>
            </a:pathLst>
          </a:custGeom>
          <a:solidFill>
            <a:srgbClr val="F2A41E"/>
          </a:solidFill>
        </p:spPr>
        <p:txBody>
          <a:bodyPr wrap="square" lIns="0" tIns="0" rIns="0" bIns="0" rtlCol="0"/>
          <a:lstStyle/>
          <a:p>
            <a:endParaRPr dirty="0">
              <a:solidFill>
                <a:srgbClr val="0A1F24"/>
              </a:solidFill>
            </a:endParaRPr>
          </a:p>
        </p:txBody>
      </p:sp>
      <p:sp>
        <p:nvSpPr>
          <p:cNvPr id="171" name="object 171"/>
          <p:cNvSpPr/>
          <p:nvPr/>
        </p:nvSpPr>
        <p:spPr>
          <a:xfrm>
            <a:off x="3029292" y="4156595"/>
            <a:ext cx="5143500" cy="325755"/>
          </a:xfrm>
          <a:custGeom>
            <a:avLst/>
            <a:gdLst/>
            <a:ahLst/>
            <a:cxnLst/>
            <a:rect l="l" t="t" r="r" b="b"/>
            <a:pathLst>
              <a:path w="5143500" h="325754">
                <a:moveTo>
                  <a:pt x="5143195" y="325310"/>
                </a:moveTo>
                <a:lnTo>
                  <a:pt x="0" y="325310"/>
                </a:lnTo>
                <a:lnTo>
                  <a:pt x="0" y="0"/>
                </a:lnTo>
                <a:lnTo>
                  <a:pt x="5143195" y="0"/>
                </a:lnTo>
                <a:lnTo>
                  <a:pt x="5143195" y="325310"/>
                </a:lnTo>
                <a:close/>
              </a:path>
            </a:pathLst>
          </a:custGeom>
          <a:solidFill>
            <a:srgbClr val="F2A41E"/>
          </a:solidFill>
        </p:spPr>
        <p:txBody>
          <a:bodyPr wrap="square" lIns="0" tIns="0" rIns="0" bIns="0" rtlCol="0"/>
          <a:lstStyle/>
          <a:p>
            <a:endParaRPr dirty="0">
              <a:solidFill>
                <a:srgbClr val="0A1F24"/>
              </a:solidFill>
            </a:endParaRPr>
          </a:p>
        </p:txBody>
      </p:sp>
      <p:sp>
        <p:nvSpPr>
          <p:cNvPr id="172" name="object 172"/>
          <p:cNvSpPr/>
          <p:nvPr/>
        </p:nvSpPr>
        <p:spPr>
          <a:xfrm>
            <a:off x="2688805" y="3750906"/>
            <a:ext cx="5143500" cy="325755"/>
          </a:xfrm>
          <a:custGeom>
            <a:avLst/>
            <a:gdLst/>
            <a:ahLst/>
            <a:cxnLst/>
            <a:rect l="l" t="t" r="r" b="b"/>
            <a:pathLst>
              <a:path w="5143500" h="325754">
                <a:moveTo>
                  <a:pt x="5143195" y="325310"/>
                </a:moveTo>
                <a:lnTo>
                  <a:pt x="0" y="325310"/>
                </a:lnTo>
                <a:lnTo>
                  <a:pt x="0" y="0"/>
                </a:lnTo>
                <a:lnTo>
                  <a:pt x="5143195" y="0"/>
                </a:lnTo>
                <a:lnTo>
                  <a:pt x="5143195" y="325310"/>
                </a:lnTo>
                <a:close/>
              </a:path>
            </a:pathLst>
          </a:custGeom>
          <a:solidFill>
            <a:srgbClr val="F2A41E"/>
          </a:solidFill>
        </p:spPr>
        <p:txBody>
          <a:bodyPr wrap="square" lIns="0" tIns="0" rIns="0" bIns="0" rtlCol="0"/>
          <a:lstStyle/>
          <a:p>
            <a:endParaRPr dirty="0">
              <a:solidFill>
                <a:srgbClr val="0A1F24"/>
              </a:solidFill>
            </a:endParaRPr>
          </a:p>
        </p:txBody>
      </p:sp>
      <p:sp>
        <p:nvSpPr>
          <p:cNvPr id="173" name="object 173"/>
          <p:cNvSpPr/>
          <p:nvPr/>
        </p:nvSpPr>
        <p:spPr>
          <a:xfrm>
            <a:off x="2499092" y="3346742"/>
            <a:ext cx="5915025" cy="325755"/>
          </a:xfrm>
          <a:custGeom>
            <a:avLst/>
            <a:gdLst/>
            <a:ahLst/>
            <a:cxnLst/>
            <a:rect l="l" t="t" r="r" b="b"/>
            <a:pathLst>
              <a:path w="5915025" h="325754">
                <a:moveTo>
                  <a:pt x="5914669" y="325310"/>
                </a:moveTo>
                <a:lnTo>
                  <a:pt x="0" y="325310"/>
                </a:lnTo>
                <a:lnTo>
                  <a:pt x="0" y="0"/>
                </a:lnTo>
                <a:lnTo>
                  <a:pt x="5914669" y="0"/>
                </a:lnTo>
                <a:lnTo>
                  <a:pt x="5914669" y="325310"/>
                </a:lnTo>
                <a:close/>
              </a:path>
            </a:pathLst>
          </a:custGeom>
          <a:solidFill>
            <a:srgbClr val="047BC1"/>
          </a:solidFill>
        </p:spPr>
        <p:txBody>
          <a:bodyPr wrap="square" lIns="0" tIns="0" rIns="0" bIns="0" rtlCol="0"/>
          <a:lstStyle/>
          <a:p>
            <a:endParaRPr dirty="0">
              <a:solidFill>
                <a:srgbClr val="0A1F24"/>
              </a:solidFill>
            </a:endParaRPr>
          </a:p>
        </p:txBody>
      </p:sp>
      <p:sp>
        <p:nvSpPr>
          <p:cNvPr id="174" name="object 174"/>
          <p:cNvSpPr/>
          <p:nvPr/>
        </p:nvSpPr>
        <p:spPr>
          <a:xfrm>
            <a:off x="1972520" y="2942577"/>
            <a:ext cx="6002020" cy="325755"/>
          </a:xfrm>
          <a:custGeom>
            <a:avLst/>
            <a:gdLst/>
            <a:ahLst/>
            <a:cxnLst/>
            <a:rect l="l" t="t" r="r" b="b"/>
            <a:pathLst>
              <a:path w="6002020" h="325754">
                <a:moveTo>
                  <a:pt x="6001600" y="325310"/>
                </a:moveTo>
                <a:lnTo>
                  <a:pt x="0" y="325310"/>
                </a:lnTo>
                <a:lnTo>
                  <a:pt x="0" y="0"/>
                </a:lnTo>
                <a:lnTo>
                  <a:pt x="6001600" y="0"/>
                </a:lnTo>
                <a:lnTo>
                  <a:pt x="6001600" y="325310"/>
                </a:lnTo>
                <a:close/>
              </a:path>
            </a:pathLst>
          </a:custGeom>
          <a:solidFill>
            <a:srgbClr val="047BC1"/>
          </a:solidFill>
        </p:spPr>
        <p:txBody>
          <a:bodyPr wrap="square" lIns="0" tIns="0" rIns="0" bIns="0" rtlCol="0"/>
          <a:lstStyle/>
          <a:p>
            <a:endParaRPr dirty="0">
              <a:solidFill>
                <a:srgbClr val="0A1F24"/>
              </a:solidFill>
            </a:endParaRPr>
          </a:p>
        </p:txBody>
      </p:sp>
      <p:sp>
        <p:nvSpPr>
          <p:cNvPr id="175" name="object 175"/>
          <p:cNvSpPr/>
          <p:nvPr/>
        </p:nvSpPr>
        <p:spPr>
          <a:xfrm>
            <a:off x="1229169" y="2538399"/>
            <a:ext cx="6172200" cy="325755"/>
          </a:xfrm>
          <a:custGeom>
            <a:avLst/>
            <a:gdLst/>
            <a:ahLst/>
            <a:cxnLst/>
            <a:rect l="l" t="t" r="r" b="b"/>
            <a:pathLst>
              <a:path w="6172200" h="325755">
                <a:moveTo>
                  <a:pt x="6171831" y="325310"/>
                </a:moveTo>
                <a:lnTo>
                  <a:pt x="0" y="325310"/>
                </a:lnTo>
                <a:lnTo>
                  <a:pt x="0" y="0"/>
                </a:lnTo>
                <a:lnTo>
                  <a:pt x="6171831" y="0"/>
                </a:lnTo>
                <a:lnTo>
                  <a:pt x="6171831" y="325310"/>
                </a:lnTo>
                <a:close/>
              </a:path>
            </a:pathLst>
          </a:custGeom>
          <a:solidFill>
            <a:srgbClr val="047BC1"/>
          </a:solidFill>
        </p:spPr>
        <p:txBody>
          <a:bodyPr wrap="square" lIns="0" tIns="0" rIns="0" bIns="0" rtlCol="0"/>
          <a:lstStyle/>
          <a:p>
            <a:endParaRPr dirty="0">
              <a:solidFill>
                <a:srgbClr val="0A1F24"/>
              </a:solidFill>
            </a:endParaRPr>
          </a:p>
        </p:txBody>
      </p:sp>
      <p:sp>
        <p:nvSpPr>
          <p:cNvPr id="176" name="object 176"/>
          <p:cNvSpPr/>
          <p:nvPr/>
        </p:nvSpPr>
        <p:spPr>
          <a:xfrm>
            <a:off x="972007" y="2146279"/>
            <a:ext cx="5143500" cy="325755"/>
          </a:xfrm>
          <a:custGeom>
            <a:avLst/>
            <a:gdLst/>
            <a:ahLst/>
            <a:cxnLst/>
            <a:rect l="l" t="t" r="r" b="b"/>
            <a:pathLst>
              <a:path w="5143500" h="325755">
                <a:moveTo>
                  <a:pt x="5143195" y="325310"/>
                </a:moveTo>
                <a:lnTo>
                  <a:pt x="0" y="325310"/>
                </a:lnTo>
                <a:lnTo>
                  <a:pt x="0" y="0"/>
                </a:lnTo>
                <a:lnTo>
                  <a:pt x="5143195" y="0"/>
                </a:lnTo>
                <a:lnTo>
                  <a:pt x="5143195" y="325310"/>
                </a:lnTo>
                <a:close/>
              </a:path>
            </a:pathLst>
          </a:custGeom>
          <a:solidFill>
            <a:srgbClr val="F2A41E"/>
          </a:solidFill>
        </p:spPr>
        <p:txBody>
          <a:bodyPr wrap="square" lIns="0" tIns="0" rIns="0" bIns="0" rtlCol="0"/>
          <a:lstStyle/>
          <a:p>
            <a:endParaRPr dirty="0">
              <a:solidFill>
                <a:srgbClr val="0A1F24"/>
              </a:solidFill>
            </a:endParaRPr>
          </a:p>
        </p:txBody>
      </p:sp>
      <p:grpSp>
        <p:nvGrpSpPr>
          <p:cNvPr id="227" name="Group 226"/>
          <p:cNvGrpSpPr/>
          <p:nvPr/>
        </p:nvGrpSpPr>
        <p:grpSpPr>
          <a:xfrm>
            <a:off x="457682" y="1730070"/>
            <a:ext cx="514464" cy="325755"/>
            <a:chOff x="457682" y="1730070"/>
            <a:chExt cx="514464" cy="325755"/>
          </a:xfrm>
        </p:grpSpPr>
        <p:sp>
          <p:nvSpPr>
            <p:cNvPr id="177" name="object 177"/>
            <p:cNvSpPr/>
            <p:nvPr/>
          </p:nvSpPr>
          <p:spPr>
            <a:xfrm>
              <a:off x="457682" y="1730070"/>
              <a:ext cx="128905" cy="325755"/>
            </a:xfrm>
            <a:custGeom>
              <a:avLst/>
              <a:gdLst/>
              <a:ahLst/>
              <a:cxnLst/>
              <a:rect l="l" t="t" r="r" b="b"/>
              <a:pathLst>
                <a:path w="128904" h="325755">
                  <a:moveTo>
                    <a:pt x="128752" y="325310"/>
                  </a:moveTo>
                  <a:lnTo>
                    <a:pt x="0" y="325310"/>
                  </a:lnTo>
                  <a:lnTo>
                    <a:pt x="0" y="0"/>
                  </a:lnTo>
                  <a:lnTo>
                    <a:pt x="128752" y="0"/>
                  </a:lnTo>
                  <a:lnTo>
                    <a:pt x="128752" y="325310"/>
                  </a:lnTo>
                  <a:close/>
                </a:path>
              </a:pathLst>
            </a:custGeom>
            <a:solidFill>
              <a:srgbClr val="CDE4F3"/>
            </a:solidFill>
          </p:spPr>
          <p:txBody>
            <a:bodyPr wrap="square" lIns="0" tIns="0" rIns="0" bIns="0" rtlCol="0"/>
            <a:lstStyle/>
            <a:p>
              <a:endParaRPr dirty="0">
                <a:solidFill>
                  <a:srgbClr val="0A1F24"/>
                </a:solidFill>
              </a:endParaRPr>
            </a:p>
          </p:txBody>
        </p:sp>
        <p:sp>
          <p:nvSpPr>
            <p:cNvPr id="178" name="object 178"/>
            <p:cNvSpPr/>
            <p:nvPr/>
          </p:nvSpPr>
          <p:spPr>
            <a:xfrm>
              <a:off x="586549" y="1730070"/>
              <a:ext cx="128905" cy="325755"/>
            </a:xfrm>
            <a:custGeom>
              <a:avLst/>
              <a:gdLst/>
              <a:ahLst/>
              <a:cxnLst/>
              <a:rect l="l" t="t" r="r" b="b"/>
              <a:pathLst>
                <a:path w="128904" h="325755">
                  <a:moveTo>
                    <a:pt x="128752" y="325310"/>
                  </a:moveTo>
                  <a:lnTo>
                    <a:pt x="0" y="325310"/>
                  </a:lnTo>
                  <a:lnTo>
                    <a:pt x="0" y="0"/>
                  </a:lnTo>
                  <a:lnTo>
                    <a:pt x="128752" y="0"/>
                  </a:lnTo>
                  <a:lnTo>
                    <a:pt x="128752" y="325310"/>
                  </a:lnTo>
                  <a:close/>
                </a:path>
              </a:pathLst>
            </a:custGeom>
            <a:solidFill>
              <a:srgbClr val="9BCAE6"/>
            </a:solidFill>
          </p:spPr>
          <p:txBody>
            <a:bodyPr wrap="square" lIns="0" tIns="0" rIns="0" bIns="0" rtlCol="0"/>
            <a:lstStyle/>
            <a:p>
              <a:endParaRPr dirty="0">
                <a:solidFill>
                  <a:srgbClr val="0A1F24"/>
                </a:solidFill>
              </a:endParaRPr>
            </a:p>
          </p:txBody>
        </p:sp>
        <p:sp>
          <p:nvSpPr>
            <p:cNvPr id="179" name="object 179"/>
            <p:cNvSpPr/>
            <p:nvPr/>
          </p:nvSpPr>
          <p:spPr>
            <a:xfrm>
              <a:off x="714375" y="1730070"/>
              <a:ext cx="128905" cy="325755"/>
            </a:xfrm>
            <a:custGeom>
              <a:avLst/>
              <a:gdLst/>
              <a:ahLst/>
              <a:cxnLst/>
              <a:rect l="l" t="t" r="r" b="b"/>
              <a:pathLst>
                <a:path w="128905" h="325755">
                  <a:moveTo>
                    <a:pt x="128752" y="325310"/>
                  </a:moveTo>
                  <a:lnTo>
                    <a:pt x="0" y="325310"/>
                  </a:lnTo>
                  <a:lnTo>
                    <a:pt x="0" y="0"/>
                  </a:lnTo>
                  <a:lnTo>
                    <a:pt x="128752" y="0"/>
                  </a:lnTo>
                  <a:lnTo>
                    <a:pt x="128752" y="325310"/>
                  </a:lnTo>
                  <a:close/>
                </a:path>
              </a:pathLst>
            </a:custGeom>
            <a:solidFill>
              <a:srgbClr val="68B0DA"/>
            </a:solidFill>
          </p:spPr>
          <p:txBody>
            <a:bodyPr wrap="square" lIns="0" tIns="0" rIns="0" bIns="0" rtlCol="0"/>
            <a:lstStyle/>
            <a:p>
              <a:endParaRPr dirty="0">
                <a:solidFill>
                  <a:srgbClr val="0A1F24"/>
                </a:solidFill>
              </a:endParaRPr>
            </a:p>
          </p:txBody>
        </p:sp>
        <p:sp>
          <p:nvSpPr>
            <p:cNvPr id="180" name="object 180"/>
            <p:cNvSpPr/>
            <p:nvPr/>
          </p:nvSpPr>
          <p:spPr>
            <a:xfrm>
              <a:off x="843241" y="1730070"/>
              <a:ext cx="128905" cy="325755"/>
            </a:xfrm>
            <a:custGeom>
              <a:avLst/>
              <a:gdLst/>
              <a:ahLst/>
              <a:cxnLst/>
              <a:rect l="l" t="t" r="r" b="b"/>
              <a:pathLst>
                <a:path w="128905" h="325755">
                  <a:moveTo>
                    <a:pt x="128752" y="325310"/>
                  </a:moveTo>
                  <a:lnTo>
                    <a:pt x="0" y="325310"/>
                  </a:lnTo>
                  <a:lnTo>
                    <a:pt x="0" y="0"/>
                  </a:lnTo>
                  <a:lnTo>
                    <a:pt x="128752" y="0"/>
                  </a:lnTo>
                  <a:lnTo>
                    <a:pt x="128752" y="325310"/>
                  </a:lnTo>
                  <a:close/>
                </a:path>
              </a:pathLst>
            </a:custGeom>
            <a:solidFill>
              <a:srgbClr val="3695CD"/>
            </a:solidFill>
          </p:spPr>
          <p:txBody>
            <a:bodyPr wrap="square" lIns="0" tIns="0" rIns="0" bIns="0" rtlCol="0"/>
            <a:lstStyle/>
            <a:p>
              <a:endParaRPr dirty="0">
                <a:solidFill>
                  <a:srgbClr val="0A1F24"/>
                </a:solidFill>
              </a:endParaRPr>
            </a:p>
          </p:txBody>
        </p:sp>
      </p:grpSp>
      <p:sp>
        <p:nvSpPr>
          <p:cNvPr id="181" name="object 181"/>
          <p:cNvSpPr/>
          <p:nvPr/>
        </p:nvSpPr>
        <p:spPr>
          <a:xfrm>
            <a:off x="971994" y="1730070"/>
            <a:ext cx="5013325" cy="325755"/>
          </a:xfrm>
          <a:custGeom>
            <a:avLst/>
            <a:gdLst/>
            <a:ahLst/>
            <a:cxnLst/>
            <a:rect l="l" t="t" r="r" b="b"/>
            <a:pathLst>
              <a:path w="5013325" h="325755">
                <a:moveTo>
                  <a:pt x="5012842" y="325310"/>
                </a:moveTo>
                <a:lnTo>
                  <a:pt x="0" y="325310"/>
                </a:lnTo>
                <a:lnTo>
                  <a:pt x="0" y="0"/>
                </a:lnTo>
                <a:lnTo>
                  <a:pt x="5012842" y="0"/>
                </a:lnTo>
                <a:lnTo>
                  <a:pt x="5012842" y="325310"/>
                </a:lnTo>
                <a:close/>
              </a:path>
            </a:pathLst>
          </a:custGeom>
          <a:solidFill>
            <a:srgbClr val="047BC1"/>
          </a:solidFill>
        </p:spPr>
        <p:txBody>
          <a:bodyPr wrap="square" lIns="0" tIns="0" rIns="0" bIns="0" rtlCol="0"/>
          <a:lstStyle/>
          <a:p>
            <a:endParaRPr dirty="0">
              <a:solidFill>
                <a:srgbClr val="0A1F24"/>
              </a:solidFill>
            </a:endParaRPr>
          </a:p>
        </p:txBody>
      </p:sp>
      <p:sp>
        <p:nvSpPr>
          <p:cNvPr id="182" name="object 182"/>
          <p:cNvSpPr txBox="1">
            <a:spLocks noGrp="1"/>
          </p:cNvSpPr>
          <p:nvPr>
            <p:ph type="title"/>
          </p:nvPr>
        </p:nvSpPr>
        <p:spPr>
          <a:xfrm>
            <a:off x="444500" y="314225"/>
            <a:ext cx="8255000" cy="492443"/>
          </a:xfrm>
          <a:prstGeom prst="rect">
            <a:avLst/>
          </a:prstGeom>
        </p:spPr>
        <p:txBody>
          <a:bodyPr vert="horz" wrap="square" lIns="0" tIns="0" rIns="0" bIns="0" rtlCol="0">
            <a:spAutoFit/>
          </a:bodyPr>
          <a:lstStyle/>
          <a:p>
            <a:pPr marL="12700">
              <a:lnSpc>
                <a:spcPct val="100000"/>
              </a:lnSpc>
            </a:pPr>
            <a:r>
              <a:rPr sz="3200" spc="5" dirty="0">
                <a:solidFill>
                  <a:srgbClr val="002060"/>
                </a:solidFill>
              </a:rPr>
              <a:t>Reviews: what is coming up</a:t>
            </a:r>
          </a:p>
        </p:txBody>
      </p:sp>
      <p:sp>
        <p:nvSpPr>
          <p:cNvPr id="183" name="object 183"/>
          <p:cNvSpPr/>
          <p:nvPr/>
        </p:nvSpPr>
        <p:spPr>
          <a:xfrm>
            <a:off x="457446" y="1200200"/>
            <a:ext cx="8229600" cy="0"/>
          </a:xfrm>
          <a:custGeom>
            <a:avLst/>
            <a:gdLst/>
            <a:ahLst/>
            <a:cxnLst/>
            <a:rect l="l" t="t" r="r" b="b"/>
            <a:pathLst>
              <a:path w="8229600">
                <a:moveTo>
                  <a:pt x="0" y="0"/>
                </a:moveTo>
                <a:lnTo>
                  <a:pt x="8229358" y="0"/>
                </a:lnTo>
              </a:path>
            </a:pathLst>
          </a:custGeom>
          <a:ln w="25400">
            <a:solidFill>
              <a:srgbClr val="DCDDDE"/>
            </a:solidFill>
          </a:ln>
        </p:spPr>
        <p:txBody>
          <a:bodyPr wrap="square" lIns="0" tIns="0" rIns="0" bIns="0" rtlCol="0"/>
          <a:lstStyle/>
          <a:p>
            <a:endParaRPr dirty="0">
              <a:solidFill>
                <a:srgbClr val="0A1F24"/>
              </a:solidFill>
            </a:endParaRPr>
          </a:p>
        </p:txBody>
      </p:sp>
      <p:grpSp>
        <p:nvGrpSpPr>
          <p:cNvPr id="226" name="Group 225"/>
          <p:cNvGrpSpPr/>
          <p:nvPr/>
        </p:nvGrpSpPr>
        <p:grpSpPr>
          <a:xfrm>
            <a:off x="457688" y="1325076"/>
            <a:ext cx="514472" cy="326390"/>
            <a:chOff x="457688" y="1325076"/>
            <a:chExt cx="514472" cy="326390"/>
          </a:xfrm>
        </p:grpSpPr>
        <p:sp>
          <p:nvSpPr>
            <p:cNvPr id="4" name="object 4"/>
            <p:cNvSpPr/>
            <p:nvPr/>
          </p:nvSpPr>
          <p:spPr>
            <a:xfrm>
              <a:off x="457688" y="1337790"/>
              <a:ext cx="0" cy="0"/>
            </a:xfrm>
            <a:custGeom>
              <a:avLst/>
              <a:gdLst/>
              <a:ahLst/>
              <a:cxnLst/>
              <a:rect l="l" t="t" r="r" b="b"/>
              <a:pathLst>
                <a:path>
                  <a:moveTo>
                    <a:pt x="0" y="0"/>
                  </a:moveTo>
                  <a:lnTo>
                    <a:pt x="0" y="0"/>
                  </a:lnTo>
                </a:path>
              </a:pathLst>
            </a:custGeom>
            <a:ln w="25400">
              <a:solidFill>
                <a:srgbClr val="AAABAC"/>
              </a:solidFill>
            </a:ln>
          </p:spPr>
          <p:txBody>
            <a:bodyPr wrap="square" lIns="0" tIns="0" rIns="0" bIns="0" rtlCol="0"/>
            <a:lstStyle/>
            <a:p>
              <a:endParaRPr dirty="0">
                <a:solidFill>
                  <a:srgbClr val="0A1F24"/>
                </a:solidFill>
              </a:endParaRPr>
            </a:p>
          </p:txBody>
        </p:sp>
        <p:sp>
          <p:nvSpPr>
            <p:cNvPr id="7" name="object 7"/>
            <p:cNvSpPr/>
            <p:nvPr/>
          </p:nvSpPr>
          <p:spPr>
            <a:xfrm>
              <a:off x="972007" y="1337790"/>
              <a:ext cx="0" cy="0"/>
            </a:xfrm>
            <a:custGeom>
              <a:avLst/>
              <a:gdLst/>
              <a:ahLst/>
              <a:cxnLst/>
              <a:rect l="l" t="t" r="r" b="b"/>
              <a:pathLst>
                <a:path>
                  <a:moveTo>
                    <a:pt x="0" y="0"/>
                  </a:moveTo>
                  <a:lnTo>
                    <a:pt x="0" y="0"/>
                  </a:lnTo>
                </a:path>
              </a:pathLst>
            </a:custGeom>
            <a:ln w="25400">
              <a:solidFill>
                <a:srgbClr val="E7E7E8"/>
              </a:solidFill>
            </a:ln>
          </p:spPr>
          <p:txBody>
            <a:bodyPr wrap="square" lIns="0" tIns="0" rIns="0" bIns="0" rtlCol="0"/>
            <a:lstStyle/>
            <a:p>
              <a:endParaRPr dirty="0">
                <a:solidFill>
                  <a:srgbClr val="0A1F24"/>
                </a:solidFill>
              </a:endParaRPr>
            </a:p>
          </p:txBody>
        </p:sp>
        <p:sp>
          <p:nvSpPr>
            <p:cNvPr id="184" name="object 184"/>
            <p:cNvSpPr/>
            <p:nvPr/>
          </p:nvSpPr>
          <p:spPr>
            <a:xfrm>
              <a:off x="457688" y="1325076"/>
              <a:ext cx="128905" cy="326390"/>
            </a:xfrm>
            <a:custGeom>
              <a:avLst/>
              <a:gdLst/>
              <a:ahLst/>
              <a:cxnLst/>
              <a:rect l="l" t="t" r="r" b="b"/>
              <a:pathLst>
                <a:path w="128904" h="326389">
                  <a:moveTo>
                    <a:pt x="0" y="0"/>
                  </a:moveTo>
                  <a:lnTo>
                    <a:pt x="0" y="326275"/>
                  </a:lnTo>
                  <a:lnTo>
                    <a:pt x="128752" y="326275"/>
                  </a:lnTo>
                  <a:lnTo>
                    <a:pt x="128752" y="965"/>
                  </a:lnTo>
                  <a:lnTo>
                    <a:pt x="0" y="0"/>
                  </a:lnTo>
                  <a:close/>
                </a:path>
              </a:pathLst>
            </a:custGeom>
            <a:solidFill>
              <a:srgbClr val="FCEDD2"/>
            </a:solidFill>
          </p:spPr>
          <p:txBody>
            <a:bodyPr wrap="square" lIns="0" tIns="0" rIns="0" bIns="0" rtlCol="0"/>
            <a:lstStyle/>
            <a:p>
              <a:endParaRPr dirty="0">
                <a:solidFill>
                  <a:srgbClr val="0A1F24"/>
                </a:solidFill>
              </a:endParaRPr>
            </a:p>
          </p:txBody>
        </p:sp>
        <p:sp>
          <p:nvSpPr>
            <p:cNvPr id="185" name="object 185"/>
            <p:cNvSpPr/>
            <p:nvPr/>
          </p:nvSpPr>
          <p:spPr>
            <a:xfrm>
              <a:off x="457688" y="1325076"/>
              <a:ext cx="128905" cy="326390"/>
            </a:xfrm>
            <a:custGeom>
              <a:avLst/>
              <a:gdLst/>
              <a:ahLst/>
              <a:cxnLst/>
              <a:rect l="l" t="t" r="r" b="b"/>
              <a:pathLst>
                <a:path w="128904" h="326389">
                  <a:moveTo>
                    <a:pt x="128752" y="326275"/>
                  </a:moveTo>
                  <a:lnTo>
                    <a:pt x="0" y="326275"/>
                  </a:lnTo>
                  <a:lnTo>
                    <a:pt x="0" y="0"/>
                  </a:lnTo>
                  <a:lnTo>
                    <a:pt x="128752" y="965"/>
                  </a:lnTo>
                  <a:lnTo>
                    <a:pt x="128752" y="326275"/>
                  </a:lnTo>
                  <a:close/>
                </a:path>
              </a:pathLst>
            </a:custGeom>
            <a:ln w="25400">
              <a:solidFill>
                <a:srgbClr val="FCEDD2"/>
              </a:solidFill>
            </a:ln>
          </p:spPr>
          <p:txBody>
            <a:bodyPr wrap="square" lIns="0" tIns="0" rIns="0" bIns="0" rtlCol="0"/>
            <a:lstStyle/>
            <a:p>
              <a:endParaRPr dirty="0">
                <a:solidFill>
                  <a:srgbClr val="0A1F24"/>
                </a:solidFill>
              </a:endParaRPr>
            </a:p>
          </p:txBody>
        </p:sp>
        <p:sp>
          <p:nvSpPr>
            <p:cNvPr id="186" name="object 186"/>
            <p:cNvSpPr/>
            <p:nvPr/>
          </p:nvSpPr>
          <p:spPr>
            <a:xfrm>
              <a:off x="586555" y="1325076"/>
              <a:ext cx="128905" cy="326390"/>
            </a:xfrm>
            <a:custGeom>
              <a:avLst/>
              <a:gdLst/>
              <a:ahLst/>
              <a:cxnLst/>
              <a:rect l="l" t="t" r="r" b="b"/>
              <a:pathLst>
                <a:path w="128904" h="326389">
                  <a:moveTo>
                    <a:pt x="0" y="0"/>
                  </a:moveTo>
                  <a:lnTo>
                    <a:pt x="0" y="326275"/>
                  </a:lnTo>
                  <a:lnTo>
                    <a:pt x="128752" y="326275"/>
                  </a:lnTo>
                  <a:lnTo>
                    <a:pt x="128752" y="965"/>
                  </a:lnTo>
                  <a:lnTo>
                    <a:pt x="0" y="0"/>
                  </a:lnTo>
                  <a:close/>
                </a:path>
              </a:pathLst>
            </a:custGeom>
            <a:solidFill>
              <a:srgbClr val="FADBA5"/>
            </a:solidFill>
          </p:spPr>
          <p:txBody>
            <a:bodyPr wrap="square" lIns="0" tIns="0" rIns="0" bIns="0" rtlCol="0"/>
            <a:lstStyle/>
            <a:p>
              <a:endParaRPr dirty="0">
                <a:solidFill>
                  <a:srgbClr val="0A1F24"/>
                </a:solidFill>
              </a:endParaRPr>
            </a:p>
          </p:txBody>
        </p:sp>
        <p:sp>
          <p:nvSpPr>
            <p:cNvPr id="187" name="object 187"/>
            <p:cNvSpPr/>
            <p:nvPr/>
          </p:nvSpPr>
          <p:spPr>
            <a:xfrm>
              <a:off x="586555" y="1325076"/>
              <a:ext cx="128905" cy="326390"/>
            </a:xfrm>
            <a:custGeom>
              <a:avLst/>
              <a:gdLst/>
              <a:ahLst/>
              <a:cxnLst/>
              <a:rect l="l" t="t" r="r" b="b"/>
              <a:pathLst>
                <a:path w="128904" h="326389">
                  <a:moveTo>
                    <a:pt x="128752" y="326275"/>
                  </a:moveTo>
                  <a:lnTo>
                    <a:pt x="0" y="326275"/>
                  </a:lnTo>
                  <a:lnTo>
                    <a:pt x="0" y="0"/>
                  </a:lnTo>
                  <a:lnTo>
                    <a:pt x="128752" y="965"/>
                  </a:lnTo>
                  <a:lnTo>
                    <a:pt x="128752" y="326275"/>
                  </a:lnTo>
                  <a:close/>
                </a:path>
              </a:pathLst>
            </a:custGeom>
            <a:ln w="25400">
              <a:solidFill>
                <a:srgbClr val="FADBA5"/>
              </a:solidFill>
            </a:ln>
          </p:spPr>
          <p:txBody>
            <a:bodyPr wrap="square" lIns="0" tIns="0" rIns="0" bIns="0" rtlCol="0"/>
            <a:lstStyle/>
            <a:p>
              <a:endParaRPr dirty="0">
                <a:solidFill>
                  <a:srgbClr val="0A1F24"/>
                </a:solidFill>
              </a:endParaRPr>
            </a:p>
          </p:txBody>
        </p:sp>
        <p:sp>
          <p:nvSpPr>
            <p:cNvPr id="188" name="object 188"/>
            <p:cNvSpPr/>
            <p:nvPr/>
          </p:nvSpPr>
          <p:spPr>
            <a:xfrm>
              <a:off x="714387" y="1325076"/>
              <a:ext cx="128905" cy="326390"/>
            </a:xfrm>
            <a:custGeom>
              <a:avLst/>
              <a:gdLst/>
              <a:ahLst/>
              <a:cxnLst/>
              <a:rect l="l" t="t" r="r" b="b"/>
              <a:pathLst>
                <a:path w="128905" h="326389">
                  <a:moveTo>
                    <a:pt x="0" y="0"/>
                  </a:moveTo>
                  <a:lnTo>
                    <a:pt x="0" y="326275"/>
                  </a:lnTo>
                  <a:lnTo>
                    <a:pt x="128752" y="326275"/>
                  </a:lnTo>
                  <a:lnTo>
                    <a:pt x="128752" y="965"/>
                  </a:lnTo>
                  <a:lnTo>
                    <a:pt x="0" y="0"/>
                  </a:lnTo>
                  <a:close/>
                </a:path>
              </a:pathLst>
            </a:custGeom>
            <a:solidFill>
              <a:srgbClr val="F7C878"/>
            </a:solidFill>
          </p:spPr>
          <p:txBody>
            <a:bodyPr wrap="square" lIns="0" tIns="0" rIns="0" bIns="0" rtlCol="0"/>
            <a:lstStyle/>
            <a:p>
              <a:endParaRPr dirty="0">
                <a:solidFill>
                  <a:srgbClr val="0A1F24"/>
                </a:solidFill>
              </a:endParaRPr>
            </a:p>
          </p:txBody>
        </p:sp>
        <p:sp>
          <p:nvSpPr>
            <p:cNvPr id="189" name="object 189"/>
            <p:cNvSpPr/>
            <p:nvPr/>
          </p:nvSpPr>
          <p:spPr>
            <a:xfrm>
              <a:off x="714387" y="1325076"/>
              <a:ext cx="128905" cy="326390"/>
            </a:xfrm>
            <a:custGeom>
              <a:avLst/>
              <a:gdLst/>
              <a:ahLst/>
              <a:cxnLst/>
              <a:rect l="l" t="t" r="r" b="b"/>
              <a:pathLst>
                <a:path w="128905" h="326389">
                  <a:moveTo>
                    <a:pt x="128752" y="326275"/>
                  </a:moveTo>
                  <a:lnTo>
                    <a:pt x="0" y="326275"/>
                  </a:lnTo>
                  <a:lnTo>
                    <a:pt x="0" y="0"/>
                  </a:lnTo>
                  <a:lnTo>
                    <a:pt x="128752" y="965"/>
                  </a:lnTo>
                  <a:lnTo>
                    <a:pt x="128752" y="326275"/>
                  </a:lnTo>
                  <a:close/>
                </a:path>
              </a:pathLst>
            </a:custGeom>
            <a:ln w="25400">
              <a:solidFill>
                <a:srgbClr val="F7C878"/>
              </a:solidFill>
            </a:ln>
          </p:spPr>
          <p:txBody>
            <a:bodyPr wrap="square" lIns="0" tIns="0" rIns="0" bIns="0" rtlCol="0"/>
            <a:lstStyle/>
            <a:p>
              <a:endParaRPr dirty="0">
                <a:solidFill>
                  <a:srgbClr val="0A1F24"/>
                </a:solidFill>
              </a:endParaRPr>
            </a:p>
          </p:txBody>
        </p:sp>
        <p:sp>
          <p:nvSpPr>
            <p:cNvPr id="190" name="object 190"/>
            <p:cNvSpPr/>
            <p:nvPr/>
          </p:nvSpPr>
          <p:spPr>
            <a:xfrm>
              <a:off x="843255" y="1325076"/>
              <a:ext cx="128905" cy="326390"/>
            </a:xfrm>
            <a:custGeom>
              <a:avLst/>
              <a:gdLst/>
              <a:ahLst/>
              <a:cxnLst/>
              <a:rect l="l" t="t" r="r" b="b"/>
              <a:pathLst>
                <a:path w="128905" h="326389">
                  <a:moveTo>
                    <a:pt x="0" y="0"/>
                  </a:moveTo>
                  <a:lnTo>
                    <a:pt x="0" y="326275"/>
                  </a:lnTo>
                  <a:lnTo>
                    <a:pt x="128752" y="326275"/>
                  </a:lnTo>
                  <a:lnTo>
                    <a:pt x="128752" y="965"/>
                  </a:lnTo>
                  <a:lnTo>
                    <a:pt x="0" y="0"/>
                  </a:lnTo>
                  <a:close/>
                </a:path>
              </a:pathLst>
            </a:custGeom>
            <a:solidFill>
              <a:srgbClr val="F5B64B"/>
            </a:solidFill>
          </p:spPr>
          <p:txBody>
            <a:bodyPr wrap="square" lIns="0" tIns="0" rIns="0" bIns="0" rtlCol="0"/>
            <a:lstStyle/>
            <a:p>
              <a:endParaRPr dirty="0">
                <a:solidFill>
                  <a:srgbClr val="0A1F24"/>
                </a:solidFill>
              </a:endParaRPr>
            </a:p>
          </p:txBody>
        </p:sp>
        <p:sp>
          <p:nvSpPr>
            <p:cNvPr id="191" name="object 191"/>
            <p:cNvSpPr/>
            <p:nvPr/>
          </p:nvSpPr>
          <p:spPr>
            <a:xfrm>
              <a:off x="843255" y="1325076"/>
              <a:ext cx="128905" cy="326390"/>
            </a:xfrm>
            <a:custGeom>
              <a:avLst/>
              <a:gdLst/>
              <a:ahLst/>
              <a:cxnLst/>
              <a:rect l="l" t="t" r="r" b="b"/>
              <a:pathLst>
                <a:path w="128905" h="326389">
                  <a:moveTo>
                    <a:pt x="128752" y="326275"/>
                  </a:moveTo>
                  <a:lnTo>
                    <a:pt x="0" y="326275"/>
                  </a:lnTo>
                  <a:lnTo>
                    <a:pt x="0" y="0"/>
                  </a:lnTo>
                  <a:lnTo>
                    <a:pt x="128752" y="965"/>
                  </a:lnTo>
                  <a:lnTo>
                    <a:pt x="128752" y="326275"/>
                  </a:lnTo>
                  <a:close/>
                </a:path>
              </a:pathLst>
            </a:custGeom>
            <a:ln w="25400">
              <a:solidFill>
                <a:srgbClr val="F5B64B"/>
              </a:solidFill>
            </a:ln>
          </p:spPr>
          <p:txBody>
            <a:bodyPr wrap="square" lIns="0" tIns="0" rIns="0" bIns="0" rtlCol="0"/>
            <a:lstStyle/>
            <a:p>
              <a:endParaRPr dirty="0">
                <a:solidFill>
                  <a:srgbClr val="0A1F24"/>
                </a:solidFill>
              </a:endParaRPr>
            </a:p>
          </p:txBody>
        </p:sp>
      </p:grpSp>
      <p:sp>
        <p:nvSpPr>
          <p:cNvPr id="192" name="object 192"/>
          <p:cNvSpPr/>
          <p:nvPr/>
        </p:nvSpPr>
        <p:spPr>
          <a:xfrm>
            <a:off x="972012" y="1325076"/>
            <a:ext cx="2057400" cy="326390"/>
          </a:xfrm>
          <a:custGeom>
            <a:avLst/>
            <a:gdLst/>
            <a:ahLst/>
            <a:cxnLst/>
            <a:rect l="l" t="t" r="r" b="b"/>
            <a:pathLst>
              <a:path w="2057400" h="326389">
                <a:moveTo>
                  <a:pt x="0" y="0"/>
                </a:moveTo>
                <a:lnTo>
                  <a:pt x="0" y="326275"/>
                </a:lnTo>
                <a:lnTo>
                  <a:pt x="2057273" y="326275"/>
                </a:lnTo>
                <a:lnTo>
                  <a:pt x="2057273" y="965"/>
                </a:lnTo>
                <a:lnTo>
                  <a:pt x="0" y="0"/>
                </a:lnTo>
                <a:close/>
              </a:path>
            </a:pathLst>
          </a:custGeom>
          <a:solidFill>
            <a:srgbClr val="F2A41E"/>
          </a:solidFill>
        </p:spPr>
        <p:txBody>
          <a:bodyPr wrap="square" lIns="0" tIns="0" rIns="0" bIns="0" rtlCol="0"/>
          <a:lstStyle/>
          <a:p>
            <a:endParaRPr dirty="0">
              <a:solidFill>
                <a:srgbClr val="0A1F24"/>
              </a:solidFill>
            </a:endParaRPr>
          </a:p>
        </p:txBody>
      </p:sp>
      <p:sp>
        <p:nvSpPr>
          <p:cNvPr id="193" name="object 193"/>
          <p:cNvSpPr/>
          <p:nvPr/>
        </p:nvSpPr>
        <p:spPr>
          <a:xfrm>
            <a:off x="972012" y="1325076"/>
            <a:ext cx="2057400" cy="326390"/>
          </a:xfrm>
          <a:custGeom>
            <a:avLst/>
            <a:gdLst/>
            <a:ahLst/>
            <a:cxnLst/>
            <a:rect l="l" t="t" r="r" b="b"/>
            <a:pathLst>
              <a:path w="2057400" h="326389">
                <a:moveTo>
                  <a:pt x="2057273" y="326275"/>
                </a:moveTo>
                <a:lnTo>
                  <a:pt x="0" y="326275"/>
                </a:lnTo>
                <a:lnTo>
                  <a:pt x="0" y="0"/>
                </a:lnTo>
                <a:lnTo>
                  <a:pt x="2057273" y="965"/>
                </a:lnTo>
                <a:lnTo>
                  <a:pt x="2057273" y="326275"/>
                </a:lnTo>
                <a:close/>
              </a:path>
            </a:pathLst>
          </a:custGeom>
          <a:ln w="25399">
            <a:solidFill>
              <a:srgbClr val="F2A41E"/>
            </a:solidFill>
          </a:ln>
        </p:spPr>
        <p:txBody>
          <a:bodyPr wrap="square" lIns="0" tIns="0" rIns="0" bIns="0" rtlCol="0"/>
          <a:lstStyle/>
          <a:p>
            <a:endParaRPr dirty="0">
              <a:solidFill>
                <a:srgbClr val="0A1F24"/>
              </a:solidFill>
            </a:endParaRPr>
          </a:p>
        </p:txBody>
      </p:sp>
      <p:sp>
        <p:nvSpPr>
          <p:cNvPr id="195" name="object 195"/>
          <p:cNvSpPr/>
          <p:nvPr/>
        </p:nvSpPr>
        <p:spPr>
          <a:xfrm>
            <a:off x="457454" y="6051384"/>
            <a:ext cx="2058035" cy="209550"/>
          </a:xfrm>
          <a:custGeom>
            <a:avLst/>
            <a:gdLst/>
            <a:ahLst/>
            <a:cxnLst/>
            <a:rect l="l" t="t" r="r" b="b"/>
            <a:pathLst>
              <a:path w="2058035" h="209550">
                <a:moveTo>
                  <a:pt x="2057514" y="209537"/>
                </a:moveTo>
                <a:lnTo>
                  <a:pt x="0" y="209537"/>
                </a:lnTo>
                <a:lnTo>
                  <a:pt x="0" y="0"/>
                </a:lnTo>
                <a:lnTo>
                  <a:pt x="2057514" y="0"/>
                </a:lnTo>
                <a:lnTo>
                  <a:pt x="2057514" y="209537"/>
                </a:lnTo>
                <a:close/>
              </a:path>
            </a:pathLst>
          </a:custGeom>
          <a:solidFill>
            <a:srgbClr val="E7E7E8"/>
          </a:solidFill>
        </p:spPr>
        <p:txBody>
          <a:bodyPr wrap="square" lIns="0" tIns="0" rIns="0" bIns="0" rtlCol="0"/>
          <a:lstStyle/>
          <a:p>
            <a:endParaRPr dirty="0">
              <a:solidFill>
                <a:srgbClr val="0A1F24"/>
              </a:solidFill>
            </a:endParaRPr>
          </a:p>
        </p:txBody>
      </p:sp>
      <p:sp>
        <p:nvSpPr>
          <p:cNvPr id="196" name="object 196"/>
          <p:cNvSpPr/>
          <p:nvPr/>
        </p:nvSpPr>
        <p:spPr>
          <a:xfrm>
            <a:off x="2514485" y="6051384"/>
            <a:ext cx="2058035" cy="209550"/>
          </a:xfrm>
          <a:custGeom>
            <a:avLst/>
            <a:gdLst/>
            <a:ahLst/>
            <a:cxnLst/>
            <a:rect l="l" t="t" r="r" b="b"/>
            <a:pathLst>
              <a:path w="2058035" h="209550">
                <a:moveTo>
                  <a:pt x="2057514" y="209537"/>
                </a:moveTo>
                <a:lnTo>
                  <a:pt x="0" y="209537"/>
                </a:lnTo>
                <a:lnTo>
                  <a:pt x="0" y="0"/>
                </a:lnTo>
                <a:lnTo>
                  <a:pt x="2057514" y="0"/>
                </a:lnTo>
                <a:lnTo>
                  <a:pt x="2057514" y="209537"/>
                </a:lnTo>
                <a:close/>
              </a:path>
            </a:pathLst>
          </a:custGeom>
          <a:solidFill>
            <a:srgbClr val="999A9C"/>
          </a:solidFill>
        </p:spPr>
        <p:txBody>
          <a:bodyPr wrap="square" lIns="0" tIns="0" rIns="0" bIns="0" rtlCol="0"/>
          <a:lstStyle/>
          <a:p>
            <a:endParaRPr dirty="0">
              <a:solidFill>
                <a:srgbClr val="0A1F24"/>
              </a:solidFill>
            </a:endParaRPr>
          </a:p>
        </p:txBody>
      </p:sp>
      <p:sp>
        <p:nvSpPr>
          <p:cNvPr id="197" name="object 197"/>
          <p:cNvSpPr/>
          <p:nvPr/>
        </p:nvSpPr>
        <p:spPr>
          <a:xfrm>
            <a:off x="4571517" y="6051384"/>
            <a:ext cx="2058035" cy="209550"/>
          </a:xfrm>
          <a:custGeom>
            <a:avLst/>
            <a:gdLst/>
            <a:ahLst/>
            <a:cxnLst/>
            <a:rect l="l" t="t" r="r" b="b"/>
            <a:pathLst>
              <a:path w="2058034" h="209550">
                <a:moveTo>
                  <a:pt x="2057514" y="209537"/>
                </a:moveTo>
                <a:lnTo>
                  <a:pt x="0" y="209537"/>
                </a:lnTo>
                <a:lnTo>
                  <a:pt x="0" y="0"/>
                </a:lnTo>
                <a:lnTo>
                  <a:pt x="2057514" y="0"/>
                </a:lnTo>
                <a:lnTo>
                  <a:pt x="2057514" y="209537"/>
                </a:lnTo>
                <a:close/>
              </a:path>
            </a:pathLst>
          </a:custGeom>
          <a:solidFill>
            <a:srgbClr val="E7E7E8"/>
          </a:solidFill>
        </p:spPr>
        <p:txBody>
          <a:bodyPr wrap="square" lIns="0" tIns="0" rIns="0" bIns="0" rtlCol="0"/>
          <a:lstStyle/>
          <a:p>
            <a:endParaRPr dirty="0">
              <a:solidFill>
                <a:srgbClr val="0A1F24"/>
              </a:solidFill>
            </a:endParaRPr>
          </a:p>
        </p:txBody>
      </p:sp>
      <p:sp>
        <p:nvSpPr>
          <p:cNvPr id="198" name="object 198"/>
          <p:cNvSpPr/>
          <p:nvPr/>
        </p:nvSpPr>
        <p:spPr>
          <a:xfrm>
            <a:off x="6628562" y="6051384"/>
            <a:ext cx="2058035" cy="209550"/>
          </a:xfrm>
          <a:custGeom>
            <a:avLst/>
            <a:gdLst/>
            <a:ahLst/>
            <a:cxnLst/>
            <a:rect l="l" t="t" r="r" b="b"/>
            <a:pathLst>
              <a:path w="2058034" h="209550">
                <a:moveTo>
                  <a:pt x="2057514" y="209537"/>
                </a:moveTo>
                <a:lnTo>
                  <a:pt x="0" y="209537"/>
                </a:lnTo>
                <a:lnTo>
                  <a:pt x="0" y="0"/>
                </a:lnTo>
                <a:lnTo>
                  <a:pt x="2057514" y="0"/>
                </a:lnTo>
                <a:lnTo>
                  <a:pt x="2057514" y="209537"/>
                </a:lnTo>
                <a:close/>
              </a:path>
            </a:pathLst>
          </a:custGeom>
          <a:solidFill>
            <a:srgbClr val="999A9C"/>
          </a:solidFill>
        </p:spPr>
        <p:txBody>
          <a:bodyPr wrap="square" lIns="0" tIns="0" rIns="0" bIns="0" rtlCol="0"/>
          <a:lstStyle/>
          <a:p>
            <a:endParaRPr dirty="0">
              <a:solidFill>
                <a:srgbClr val="0A1F24"/>
              </a:solidFill>
            </a:endParaRPr>
          </a:p>
        </p:txBody>
      </p:sp>
      <p:sp>
        <p:nvSpPr>
          <p:cNvPr id="199" name="object 199"/>
          <p:cNvSpPr txBox="1"/>
          <p:nvPr/>
        </p:nvSpPr>
        <p:spPr>
          <a:xfrm>
            <a:off x="1022469" y="6051618"/>
            <a:ext cx="806332" cy="184666"/>
          </a:xfrm>
          <a:prstGeom prst="rect">
            <a:avLst/>
          </a:prstGeom>
        </p:spPr>
        <p:txBody>
          <a:bodyPr vert="horz" wrap="square" lIns="0" tIns="0" rIns="0" bIns="0" rtlCol="0">
            <a:spAutoFit/>
          </a:bodyPr>
          <a:lstStyle/>
          <a:p>
            <a:pPr marL="12700" algn="ctr"/>
            <a:r>
              <a:rPr sz="1200" b="1" dirty="0">
                <a:solidFill>
                  <a:srgbClr val="0A1F24"/>
                </a:solidFill>
                <a:latin typeface="Source Sans Pro"/>
                <a:cs typeface="Source Sans Pro"/>
              </a:rPr>
              <a:t>2016</a:t>
            </a:r>
          </a:p>
        </p:txBody>
      </p:sp>
      <p:sp>
        <p:nvSpPr>
          <p:cNvPr id="200" name="object 200"/>
          <p:cNvSpPr txBox="1"/>
          <p:nvPr/>
        </p:nvSpPr>
        <p:spPr>
          <a:xfrm>
            <a:off x="457682" y="5844425"/>
            <a:ext cx="514350" cy="209550"/>
          </a:xfrm>
          <a:prstGeom prst="rect">
            <a:avLst/>
          </a:prstGeom>
          <a:solidFill>
            <a:srgbClr val="AAABAC"/>
          </a:solidFill>
        </p:spPr>
        <p:txBody>
          <a:bodyPr vert="horz" wrap="square" lIns="0" tIns="10160" rIns="0" bIns="0" rtlCol="0">
            <a:spAutoFit/>
          </a:bodyPr>
          <a:lstStyle/>
          <a:p>
            <a:pPr marL="168275">
              <a:spcBef>
                <a:spcPts val="80"/>
              </a:spcBef>
            </a:pPr>
            <a:r>
              <a:rPr sz="1000" dirty="0">
                <a:solidFill>
                  <a:srgbClr val="0A1F24"/>
                </a:solidFill>
                <a:latin typeface="Source Sans Pro Light"/>
                <a:cs typeface="Source Sans Pro Light"/>
              </a:rPr>
              <a:t>Q1</a:t>
            </a:r>
          </a:p>
        </p:txBody>
      </p:sp>
      <p:sp>
        <p:nvSpPr>
          <p:cNvPr id="201" name="object 201"/>
          <p:cNvSpPr txBox="1"/>
          <p:nvPr/>
        </p:nvSpPr>
        <p:spPr>
          <a:xfrm>
            <a:off x="112810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Q2</a:t>
            </a:r>
          </a:p>
        </p:txBody>
      </p:sp>
      <p:sp>
        <p:nvSpPr>
          <p:cNvPr id="202" name="object 202"/>
          <p:cNvSpPr txBox="1"/>
          <p:nvPr/>
        </p:nvSpPr>
        <p:spPr>
          <a:xfrm>
            <a:off x="164245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Q3</a:t>
            </a:r>
          </a:p>
        </p:txBody>
      </p:sp>
      <p:sp>
        <p:nvSpPr>
          <p:cNvPr id="203" name="object 203"/>
          <p:cNvSpPr txBox="1"/>
          <p:nvPr/>
        </p:nvSpPr>
        <p:spPr>
          <a:xfrm>
            <a:off x="215680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Q4</a:t>
            </a:r>
          </a:p>
        </p:txBody>
      </p:sp>
      <p:sp>
        <p:nvSpPr>
          <p:cNvPr id="204" name="object 204"/>
          <p:cNvSpPr txBox="1"/>
          <p:nvPr/>
        </p:nvSpPr>
        <p:spPr>
          <a:xfrm>
            <a:off x="267115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Q1</a:t>
            </a:r>
          </a:p>
        </p:txBody>
      </p:sp>
      <p:sp>
        <p:nvSpPr>
          <p:cNvPr id="205" name="object 205"/>
          <p:cNvSpPr txBox="1"/>
          <p:nvPr/>
        </p:nvSpPr>
        <p:spPr>
          <a:xfrm>
            <a:off x="318550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Q2</a:t>
            </a:r>
          </a:p>
        </p:txBody>
      </p:sp>
      <p:sp>
        <p:nvSpPr>
          <p:cNvPr id="206" name="object 206"/>
          <p:cNvSpPr txBox="1"/>
          <p:nvPr/>
        </p:nvSpPr>
        <p:spPr>
          <a:xfrm>
            <a:off x="3644899" y="5410200"/>
            <a:ext cx="850901" cy="279029"/>
          </a:xfrm>
          <a:prstGeom prst="rect">
            <a:avLst/>
          </a:prstGeom>
        </p:spPr>
        <p:txBody>
          <a:bodyPr vert="horz" wrap="square" lIns="0" tIns="0" rIns="0" bIns="0" rtlCol="0">
            <a:spAutoFit/>
          </a:bodyPr>
          <a:lstStyle/>
          <a:p>
            <a:pPr marL="13335">
              <a:lnSpc>
                <a:spcPts val="865"/>
              </a:lnSpc>
            </a:pPr>
            <a:r>
              <a:rPr sz="850" spc="15" dirty="0">
                <a:solidFill>
                  <a:srgbClr val="FFFFFF"/>
                </a:solidFill>
                <a:latin typeface="Source Sans Pro"/>
                <a:cs typeface="Source Sans Pro"/>
              </a:rPr>
              <a:t>JUL</a:t>
            </a:r>
            <a:r>
              <a:rPr sz="850" spc="-80" dirty="0">
                <a:solidFill>
                  <a:srgbClr val="FFFFFF"/>
                </a:solidFill>
                <a:latin typeface="Source Sans Pro"/>
                <a:cs typeface="Source Sans Pro"/>
              </a:rPr>
              <a:t> </a:t>
            </a:r>
            <a:r>
              <a:rPr sz="850" spc="15" dirty="0">
                <a:solidFill>
                  <a:srgbClr val="FFFFFF"/>
                </a:solidFill>
                <a:latin typeface="Source Sans Pro"/>
                <a:cs typeface="Source Sans Pro"/>
              </a:rPr>
              <a:t>2017</a:t>
            </a:r>
            <a:endParaRPr sz="850" dirty="0">
              <a:solidFill>
                <a:srgbClr val="0A1F24"/>
              </a:solidFill>
              <a:latin typeface="Source Sans Pro"/>
              <a:cs typeface="Source Sans Pro"/>
            </a:endParaRPr>
          </a:p>
          <a:p>
            <a:pPr marL="13335">
              <a:lnSpc>
                <a:spcPts val="1285"/>
              </a:lnSpc>
            </a:pPr>
            <a:r>
              <a:rPr sz="1200" b="1" spc="15" dirty="0">
                <a:solidFill>
                  <a:srgbClr val="FFFFFF"/>
                </a:solidFill>
                <a:latin typeface="Source Sans Pro"/>
                <a:cs typeface="Source Sans Pro"/>
              </a:rPr>
              <a:t>ccNSO2</a:t>
            </a:r>
          </a:p>
        </p:txBody>
      </p:sp>
      <p:sp>
        <p:nvSpPr>
          <p:cNvPr id="207" name="object 207"/>
          <p:cNvSpPr txBox="1"/>
          <p:nvPr/>
        </p:nvSpPr>
        <p:spPr>
          <a:xfrm>
            <a:off x="472855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Q1</a:t>
            </a:r>
          </a:p>
        </p:txBody>
      </p:sp>
      <p:sp>
        <p:nvSpPr>
          <p:cNvPr id="208" name="object 208"/>
          <p:cNvSpPr txBox="1"/>
          <p:nvPr/>
        </p:nvSpPr>
        <p:spPr>
          <a:xfrm>
            <a:off x="524290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Q2</a:t>
            </a:r>
          </a:p>
        </p:txBody>
      </p:sp>
      <p:sp>
        <p:nvSpPr>
          <p:cNvPr id="209" name="object 209"/>
          <p:cNvSpPr txBox="1"/>
          <p:nvPr/>
        </p:nvSpPr>
        <p:spPr>
          <a:xfrm>
            <a:off x="575725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Q3</a:t>
            </a:r>
          </a:p>
        </p:txBody>
      </p:sp>
      <p:sp>
        <p:nvSpPr>
          <p:cNvPr id="210" name="object 210"/>
          <p:cNvSpPr txBox="1"/>
          <p:nvPr/>
        </p:nvSpPr>
        <p:spPr>
          <a:xfrm>
            <a:off x="627160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Q4</a:t>
            </a:r>
          </a:p>
        </p:txBody>
      </p:sp>
      <p:sp>
        <p:nvSpPr>
          <p:cNvPr id="211" name="object 211"/>
          <p:cNvSpPr txBox="1"/>
          <p:nvPr/>
        </p:nvSpPr>
        <p:spPr>
          <a:xfrm>
            <a:off x="678595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Q1</a:t>
            </a:r>
          </a:p>
        </p:txBody>
      </p:sp>
      <p:sp>
        <p:nvSpPr>
          <p:cNvPr id="212" name="object 212"/>
          <p:cNvSpPr txBox="1"/>
          <p:nvPr/>
        </p:nvSpPr>
        <p:spPr>
          <a:xfrm>
            <a:off x="730030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Q2</a:t>
            </a:r>
          </a:p>
        </p:txBody>
      </p:sp>
      <p:sp>
        <p:nvSpPr>
          <p:cNvPr id="213" name="object 213"/>
          <p:cNvSpPr txBox="1"/>
          <p:nvPr/>
        </p:nvSpPr>
        <p:spPr>
          <a:xfrm>
            <a:off x="781465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Q3</a:t>
            </a:r>
          </a:p>
        </p:txBody>
      </p:sp>
      <p:sp>
        <p:nvSpPr>
          <p:cNvPr id="214" name="object 214"/>
          <p:cNvSpPr txBox="1"/>
          <p:nvPr/>
        </p:nvSpPr>
        <p:spPr>
          <a:xfrm>
            <a:off x="8329004"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Q4</a:t>
            </a:r>
          </a:p>
        </p:txBody>
      </p:sp>
      <p:sp>
        <p:nvSpPr>
          <p:cNvPr id="215" name="object 215"/>
          <p:cNvSpPr txBox="1"/>
          <p:nvPr/>
        </p:nvSpPr>
        <p:spPr>
          <a:xfrm>
            <a:off x="3048243" y="6051618"/>
            <a:ext cx="990358" cy="184666"/>
          </a:xfrm>
          <a:prstGeom prst="rect">
            <a:avLst/>
          </a:prstGeom>
        </p:spPr>
        <p:txBody>
          <a:bodyPr vert="horz" wrap="square" lIns="0" tIns="0" rIns="0" bIns="0" rtlCol="0">
            <a:spAutoFit/>
          </a:bodyPr>
          <a:lstStyle/>
          <a:p>
            <a:pPr marL="12700" algn="ctr"/>
            <a:r>
              <a:rPr sz="1200" b="1" dirty="0">
                <a:solidFill>
                  <a:srgbClr val="0A1F24"/>
                </a:solidFill>
                <a:latin typeface="Source Sans Pro"/>
                <a:cs typeface="Source Sans Pro"/>
              </a:rPr>
              <a:t>2017</a:t>
            </a:r>
          </a:p>
        </p:txBody>
      </p:sp>
      <p:sp>
        <p:nvSpPr>
          <p:cNvPr id="216" name="object 216"/>
          <p:cNvSpPr txBox="1"/>
          <p:nvPr/>
        </p:nvSpPr>
        <p:spPr>
          <a:xfrm>
            <a:off x="5181233" y="6051618"/>
            <a:ext cx="838568" cy="184666"/>
          </a:xfrm>
          <a:prstGeom prst="rect">
            <a:avLst/>
          </a:prstGeom>
        </p:spPr>
        <p:txBody>
          <a:bodyPr vert="horz" wrap="square" lIns="0" tIns="0" rIns="0" bIns="0" rtlCol="0">
            <a:spAutoFit/>
          </a:bodyPr>
          <a:lstStyle/>
          <a:p>
            <a:pPr marL="12700" algn="ctr"/>
            <a:r>
              <a:rPr sz="1200" b="1" dirty="0">
                <a:solidFill>
                  <a:srgbClr val="0A1F24"/>
                </a:solidFill>
                <a:latin typeface="Source Sans Pro"/>
                <a:cs typeface="Source Sans Pro"/>
              </a:rPr>
              <a:t>2018</a:t>
            </a:r>
          </a:p>
        </p:txBody>
      </p:sp>
      <p:sp>
        <p:nvSpPr>
          <p:cNvPr id="217" name="object 217"/>
          <p:cNvSpPr txBox="1"/>
          <p:nvPr/>
        </p:nvSpPr>
        <p:spPr>
          <a:xfrm>
            <a:off x="7238023" y="6051618"/>
            <a:ext cx="839178" cy="184666"/>
          </a:xfrm>
          <a:prstGeom prst="rect">
            <a:avLst/>
          </a:prstGeom>
        </p:spPr>
        <p:txBody>
          <a:bodyPr vert="horz" wrap="square" lIns="0" tIns="0" rIns="0" bIns="0" rtlCol="0">
            <a:spAutoFit/>
          </a:bodyPr>
          <a:lstStyle/>
          <a:p>
            <a:pPr marL="12700" algn="ctr"/>
            <a:r>
              <a:rPr sz="1200" b="1" dirty="0">
                <a:solidFill>
                  <a:srgbClr val="0A1F24"/>
                </a:solidFill>
                <a:latin typeface="Source Sans Pro"/>
                <a:cs typeface="Source Sans Pro"/>
              </a:rPr>
              <a:t>2019</a:t>
            </a:r>
          </a:p>
        </p:txBody>
      </p:sp>
      <p:sp>
        <p:nvSpPr>
          <p:cNvPr id="219" name="object 219"/>
          <p:cNvSpPr txBox="1"/>
          <p:nvPr/>
        </p:nvSpPr>
        <p:spPr>
          <a:xfrm>
            <a:off x="1443464" y="6378327"/>
            <a:ext cx="537735" cy="153888"/>
          </a:xfrm>
          <a:prstGeom prst="rect">
            <a:avLst/>
          </a:prstGeom>
        </p:spPr>
        <p:txBody>
          <a:bodyPr vert="horz" wrap="square" lIns="0" tIns="0" rIns="0" bIns="0" rtlCol="0">
            <a:spAutoFit/>
          </a:bodyPr>
          <a:lstStyle/>
          <a:p>
            <a:pPr marL="12700"/>
            <a:r>
              <a:rPr sz="1000" b="1" spc="-30" dirty="0">
                <a:solidFill>
                  <a:srgbClr val="00254A"/>
                </a:solidFill>
                <a:latin typeface="Source Sans Pro"/>
                <a:cs typeface="Source Sans Pro"/>
              </a:rPr>
              <a:t>T</a:t>
            </a:r>
            <a:r>
              <a:rPr sz="1000" b="1" dirty="0">
                <a:solidFill>
                  <a:srgbClr val="00254A"/>
                </a:solidFill>
                <a:latin typeface="Source Sans Pro"/>
                <a:cs typeface="Source Sans Pro"/>
              </a:rPr>
              <a:t>O</a:t>
            </a:r>
            <a:r>
              <a:rPr sz="1000" b="1" spc="-10" dirty="0">
                <a:solidFill>
                  <a:srgbClr val="00254A"/>
                </a:solidFill>
                <a:latin typeface="Source Sans Pro"/>
                <a:cs typeface="Source Sans Pro"/>
              </a:rPr>
              <a:t>D</a:t>
            </a:r>
            <a:r>
              <a:rPr sz="1000" b="1" spc="-20" dirty="0">
                <a:solidFill>
                  <a:srgbClr val="00254A"/>
                </a:solidFill>
                <a:latin typeface="Source Sans Pro"/>
                <a:cs typeface="Source Sans Pro"/>
              </a:rPr>
              <a:t>A</a:t>
            </a:r>
            <a:r>
              <a:rPr sz="1000" b="1" dirty="0">
                <a:solidFill>
                  <a:srgbClr val="00254A"/>
                </a:solidFill>
                <a:latin typeface="Source Sans Pro"/>
                <a:cs typeface="Source Sans Pro"/>
              </a:rPr>
              <a:t>Y</a:t>
            </a:r>
            <a:endParaRPr sz="1000" b="1" dirty="0">
              <a:solidFill>
                <a:srgbClr val="0A1F24"/>
              </a:solidFill>
              <a:latin typeface="Source Sans Pro"/>
              <a:cs typeface="Source Sans Pro"/>
            </a:endParaRPr>
          </a:p>
        </p:txBody>
      </p:sp>
      <p:sp>
        <p:nvSpPr>
          <p:cNvPr id="220" name="object 220"/>
          <p:cNvSpPr txBox="1"/>
          <p:nvPr/>
        </p:nvSpPr>
        <p:spPr>
          <a:xfrm>
            <a:off x="7008732" y="6378327"/>
            <a:ext cx="710565" cy="153888"/>
          </a:xfrm>
          <a:prstGeom prst="rect">
            <a:avLst/>
          </a:prstGeom>
        </p:spPr>
        <p:txBody>
          <a:bodyPr vert="horz" wrap="square" lIns="0" tIns="0" rIns="0" bIns="0" rtlCol="0">
            <a:spAutoFit/>
          </a:bodyPr>
          <a:lstStyle/>
          <a:p>
            <a:pPr marL="12700"/>
            <a:r>
              <a:rPr sz="1000" b="1" dirty="0">
                <a:solidFill>
                  <a:srgbClr val="047BC1"/>
                </a:solidFill>
                <a:latin typeface="Source Sans Pro"/>
                <a:cs typeface="Source Sans Pro"/>
              </a:rPr>
              <a:t>AoC</a:t>
            </a:r>
            <a:r>
              <a:rPr sz="1000" b="1" spc="-100" dirty="0">
                <a:solidFill>
                  <a:srgbClr val="047BC1"/>
                </a:solidFill>
                <a:latin typeface="Source Sans Pro"/>
                <a:cs typeface="Source Sans Pro"/>
              </a:rPr>
              <a:t> </a:t>
            </a:r>
            <a:r>
              <a:rPr sz="1000" b="1" dirty="0">
                <a:solidFill>
                  <a:srgbClr val="047BC1"/>
                </a:solidFill>
                <a:latin typeface="Source Sans Pro"/>
                <a:cs typeface="Source Sans Pro"/>
              </a:rPr>
              <a:t>REVIEW</a:t>
            </a:r>
            <a:endParaRPr sz="1000" b="1" dirty="0">
              <a:solidFill>
                <a:srgbClr val="0A1F24"/>
              </a:solidFill>
              <a:latin typeface="Source Sans Pro"/>
              <a:cs typeface="Source Sans Pro"/>
            </a:endParaRPr>
          </a:p>
        </p:txBody>
      </p:sp>
      <p:sp>
        <p:nvSpPr>
          <p:cNvPr id="221" name="object 221"/>
          <p:cNvSpPr txBox="1"/>
          <p:nvPr/>
        </p:nvSpPr>
        <p:spPr>
          <a:xfrm>
            <a:off x="6172200" y="6371632"/>
            <a:ext cx="607297" cy="169277"/>
          </a:xfrm>
          <a:prstGeom prst="rect">
            <a:avLst/>
          </a:prstGeom>
        </p:spPr>
        <p:txBody>
          <a:bodyPr vert="horz" wrap="square" lIns="0" tIns="0" rIns="0" bIns="0" rtlCol="0">
            <a:spAutoFit/>
          </a:bodyPr>
          <a:lstStyle/>
          <a:p>
            <a:pPr marL="12700"/>
            <a:r>
              <a:rPr sz="1100" dirty="0">
                <a:solidFill>
                  <a:srgbClr val="999A9C"/>
                </a:solidFill>
                <a:latin typeface="Source Sans Pro"/>
                <a:cs typeface="Source Sans Pro"/>
              </a:rPr>
              <a:t>LEGEND:</a:t>
            </a:r>
            <a:endParaRPr sz="1100" dirty="0">
              <a:solidFill>
                <a:srgbClr val="0A1F24"/>
              </a:solidFill>
              <a:latin typeface="Source Sans Pro"/>
              <a:cs typeface="Source Sans Pro"/>
            </a:endParaRPr>
          </a:p>
        </p:txBody>
      </p:sp>
      <p:sp>
        <p:nvSpPr>
          <p:cNvPr id="222" name="object 222"/>
          <p:cNvSpPr/>
          <p:nvPr/>
        </p:nvSpPr>
        <p:spPr>
          <a:xfrm>
            <a:off x="6870065" y="6422580"/>
            <a:ext cx="83185" cy="83185"/>
          </a:xfrm>
          <a:custGeom>
            <a:avLst/>
            <a:gdLst/>
            <a:ahLst/>
            <a:cxnLst/>
            <a:rect l="l" t="t" r="r" b="b"/>
            <a:pathLst>
              <a:path w="83184" h="83184">
                <a:moveTo>
                  <a:pt x="82753" y="0"/>
                </a:moveTo>
                <a:lnTo>
                  <a:pt x="0" y="0"/>
                </a:lnTo>
                <a:lnTo>
                  <a:pt x="0" y="82753"/>
                </a:lnTo>
                <a:lnTo>
                  <a:pt x="82753" y="82753"/>
                </a:lnTo>
                <a:lnTo>
                  <a:pt x="82753" y="0"/>
                </a:lnTo>
                <a:close/>
              </a:path>
            </a:pathLst>
          </a:custGeom>
          <a:solidFill>
            <a:srgbClr val="047BC1"/>
          </a:solidFill>
        </p:spPr>
        <p:txBody>
          <a:bodyPr wrap="square" lIns="0" tIns="0" rIns="0" bIns="0" rtlCol="0"/>
          <a:lstStyle/>
          <a:p>
            <a:endParaRPr dirty="0">
              <a:solidFill>
                <a:srgbClr val="0A1F24"/>
              </a:solidFill>
            </a:endParaRPr>
          </a:p>
        </p:txBody>
      </p:sp>
      <p:sp>
        <p:nvSpPr>
          <p:cNvPr id="223" name="object 223"/>
          <p:cNvSpPr txBox="1"/>
          <p:nvPr/>
        </p:nvSpPr>
        <p:spPr>
          <a:xfrm>
            <a:off x="7972995" y="6378327"/>
            <a:ext cx="741045" cy="153888"/>
          </a:xfrm>
          <a:prstGeom prst="rect">
            <a:avLst/>
          </a:prstGeom>
        </p:spPr>
        <p:txBody>
          <a:bodyPr vert="horz" wrap="square" lIns="0" tIns="0" rIns="0" bIns="0" rtlCol="0">
            <a:spAutoFit/>
          </a:bodyPr>
          <a:lstStyle/>
          <a:p>
            <a:pPr marL="12700"/>
            <a:r>
              <a:rPr sz="1000" b="1" dirty="0">
                <a:solidFill>
                  <a:srgbClr val="F2A41E"/>
                </a:solidFill>
                <a:latin typeface="Source Sans Pro"/>
                <a:cs typeface="Source Sans Pro"/>
              </a:rPr>
              <a:t>ORG</a:t>
            </a:r>
            <a:r>
              <a:rPr sz="1000" b="1" spc="-100" dirty="0">
                <a:solidFill>
                  <a:srgbClr val="F2A41E"/>
                </a:solidFill>
                <a:latin typeface="Source Sans Pro"/>
                <a:cs typeface="Source Sans Pro"/>
              </a:rPr>
              <a:t> </a:t>
            </a:r>
            <a:r>
              <a:rPr sz="1000" b="1" dirty="0">
                <a:solidFill>
                  <a:srgbClr val="F2A41E"/>
                </a:solidFill>
                <a:latin typeface="Source Sans Pro"/>
                <a:cs typeface="Source Sans Pro"/>
              </a:rPr>
              <a:t>REVIEW</a:t>
            </a:r>
            <a:endParaRPr sz="1000" b="1" dirty="0">
              <a:solidFill>
                <a:srgbClr val="0A1F24"/>
              </a:solidFill>
              <a:latin typeface="Source Sans Pro"/>
              <a:cs typeface="Source Sans Pro"/>
            </a:endParaRPr>
          </a:p>
        </p:txBody>
      </p:sp>
      <p:sp>
        <p:nvSpPr>
          <p:cNvPr id="224" name="object 224"/>
          <p:cNvSpPr/>
          <p:nvPr/>
        </p:nvSpPr>
        <p:spPr>
          <a:xfrm>
            <a:off x="7844942" y="6422580"/>
            <a:ext cx="83185" cy="83185"/>
          </a:xfrm>
          <a:custGeom>
            <a:avLst/>
            <a:gdLst/>
            <a:ahLst/>
            <a:cxnLst/>
            <a:rect l="l" t="t" r="r" b="b"/>
            <a:pathLst>
              <a:path w="83184" h="83184">
                <a:moveTo>
                  <a:pt x="82753" y="0"/>
                </a:moveTo>
                <a:lnTo>
                  <a:pt x="0" y="0"/>
                </a:lnTo>
                <a:lnTo>
                  <a:pt x="0" y="82753"/>
                </a:lnTo>
                <a:lnTo>
                  <a:pt x="82753" y="82753"/>
                </a:lnTo>
                <a:lnTo>
                  <a:pt x="82753" y="0"/>
                </a:lnTo>
                <a:close/>
              </a:path>
            </a:pathLst>
          </a:custGeom>
          <a:solidFill>
            <a:srgbClr val="F2A41E"/>
          </a:solidFill>
        </p:spPr>
        <p:txBody>
          <a:bodyPr wrap="square" lIns="0" tIns="0" rIns="0" bIns="0" rtlCol="0"/>
          <a:lstStyle/>
          <a:p>
            <a:endParaRPr dirty="0">
              <a:solidFill>
                <a:srgbClr val="0A1F24"/>
              </a:solidFill>
            </a:endParaRPr>
          </a:p>
        </p:txBody>
      </p:sp>
      <p:sp>
        <p:nvSpPr>
          <p:cNvPr id="241" name="object 218"/>
          <p:cNvSpPr/>
          <p:nvPr/>
        </p:nvSpPr>
        <p:spPr>
          <a:xfrm>
            <a:off x="971993" y="1326041"/>
            <a:ext cx="427990" cy="5147945"/>
          </a:xfrm>
          <a:custGeom>
            <a:avLst/>
            <a:gdLst/>
            <a:ahLst/>
            <a:cxnLst/>
            <a:rect l="l" t="t" r="r" b="b"/>
            <a:pathLst>
              <a:path w="427990" h="5147945">
                <a:moveTo>
                  <a:pt x="0" y="0"/>
                </a:moveTo>
                <a:lnTo>
                  <a:pt x="0" y="5147475"/>
                </a:lnTo>
                <a:lnTo>
                  <a:pt x="427431" y="5147475"/>
                </a:lnTo>
              </a:path>
            </a:pathLst>
          </a:custGeom>
          <a:ln w="25400">
            <a:solidFill>
              <a:srgbClr val="00254A"/>
            </a:solidFill>
          </a:ln>
        </p:spPr>
        <p:txBody>
          <a:bodyPr wrap="square" lIns="0" tIns="0" rIns="0" bIns="0" rtlCol="0"/>
          <a:lstStyle/>
          <a:p>
            <a:endParaRPr dirty="0">
              <a:solidFill>
                <a:srgbClr val="0A1F24"/>
              </a:solidFill>
            </a:endParaRPr>
          </a:p>
        </p:txBody>
      </p:sp>
      <p:sp>
        <p:nvSpPr>
          <p:cNvPr id="248" name="object 202"/>
          <p:cNvSpPr txBox="1"/>
          <p:nvPr/>
        </p:nvSpPr>
        <p:spPr>
          <a:xfrm>
            <a:off x="3718700"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Q3</a:t>
            </a:r>
          </a:p>
        </p:txBody>
      </p:sp>
      <p:sp>
        <p:nvSpPr>
          <p:cNvPr id="249" name="object 203"/>
          <p:cNvSpPr txBox="1"/>
          <p:nvPr/>
        </p:nvSpPr>
        <p:spPr>
          <a:xfrm>
            <a:off x="4233050" y="5854564"/>
            <a:ext cx="168275" cy="169545"/>
          </a:xfrm>
          <a:prstGeom prst="rect">
            <a:avLst/>
          </a:prstGeom>
        </p:spPr>
        <p:txBody>
          <a:bodyPr vert="horz" wrap="square" lIns="0" tIns="0" rIns="0" bIns="0" rtlCol="0">
            <a:spAutoFit/>
          </a:bodyPr>
          <a:lstStyle/>
          <a:p>
            <a:pPr marL="12700"/>
            <a:r>
              <a:rPr sz="1000" dirty="0">
                <a:solidFill>
                  <a:srgbClr val="0A1F24"/>
                </a:solidFill>
                <a:latin typeface="Source Sans Pro Light"/>
                <a:cs typeface="Source Sans Pro Light"/>
              </a:rPr>
              <a:t>Q4</a:t>
            </a:r>
          </a:p>
        </p:txBody>
      </p:sp>
      <p:sp>
        <p:nvSpPr>
          <p:cNvPr id="250" name="object 206"/>
          <p:cNvSpPr txBox="1"/>
          <p:nvPr/>
        </p:nvSpPr>
        <p:spPr>
          <a:xfrm>
            <a:off x="1066800" y="1354815"/>
            <a:ext cx="914400" cy="279029"/>
          </a:xfrm>
          <a:prstGeom prst="rect">
            <a:avLst/>
          </a:prstGeom>
        </p:spPr>
        <p:txBody>
          <a:bodyPr vert="horz" wrap="square" lIns="0" tIns="0" rIns="0" bIns="0" rtlCol="0">
            <a:spAutoFit/>
          </a:bodyPr>
          <a:lstStyle/>
          <a:p>
            <a:pPr marL="13335">
              <a:lnSpc>
                <a:spcPts val="865"/>
              </a:lnSpc>
            </a:pPr>
            <a:r>
              <a:rPr sz="850" spc="15" dirty="0">
                <a:solidFill>
                  <a:srgbClr val="FFFFFF"/>
                </a:solidFill>
                <a:latin typeface="Source Sans Pro"/>
                <a:cs typeface="Source Sans Pro"/>
              </a:rPr>
              <a:t>JUL</a:t>
            </a:r>
            <a:r>
              <a:rPr sz="850" spc="-80" dirty="0">
                <a:solidFill>
                  <a:srgbClr val="FFFFFF"/>
                </a:solidFill>
                <a:latin typeface="Source Sans Pro"/>
                <a:cs typeface="Source Sans Pro"/>
              </a:rPr>
              <a:t> </a:t>
            </a:r>
            <a:r>
              <a:rPr sz="850" spc="15" dirty="0" smtClean="0">
                <a:solidFill>
                  <a:srgbClr val="FFFFFF"/>
                </a:solidFill>
                <a:latin typeface="Source Sans Pro"/>
                <a:cs typeface="Source Sans Pro"/>
              </a:rPr>
              <a:t>201</a:t>
            </a:r>
            <a:r>
              <a:rPr lang="en-US" sz="850" spc="15" dirty="0" smtClean="0">
                <a:solidFill>
                  <a:srgbClr val="FFFFFF"/>
                </a:solidFill>
                <a:latin typeface="Source Sans Pro"/>
                <a:cs typeface="Source Sans Pro"/>
              </a:rPr>
              <a:t>4</a:t>
            </a:r>
            <a:endParaRPr sz="850" dirty="0">
              <a:solidFill>
                <a:srgbClr val="0A1F24"/>
              </a:solidFill>
              <a:latin typeface="Source Sans Pro"/>
              <a:cs typeface="Source Sans Pro"/>
            </a:endParaRPr>
          </a:p>
          <a:p>
            <a:pPr marL="13335">
              <a:lnSpc>
                <a:spcPts val="1285"/>
              </a:lnSpc>
            </a:pPr>
            <a:r>
              <a:rPr lang="en-US" sz="1200" b="1" spc="15" dirty="0" smtClean="0">
                <a:solidFill>
                  <a:srgbClr val="FFFFFF"/>
                </a:solidFill>
                <a:latin typeface="Source Sans Pro"/>
                <a:cs typeface="Source Sans Pro"/>
              </a:rPr>
              <a:t>GNSO2</a:t>
            </a:r>
            <a:endParaRPr sz="1000" b="1" dirty="0">
              <a:solidFill>
                <a:srgbClr val="0A1F24"/>
              </a:solidFill>
              <a:latin typeface="Source Sans Pro"/>
              <a:cs typeface="Source Sans Pro"/>
            </a:endParaRPr>
          </a:p>
        </p:txBody>
      </p:sp>
      <p:sp>
        <p:nvSpPr>
          <p:cNvPr id="251" name="object 206"/>
          <p:cNvSpPr txBox="1"/>
          <p:nvPr/>
        </p:nvSpPr>
        <p:spPr>
          <a:xfrm>
            <a:off x="1066800" y="1752600"/>
            <a:ext cx="990600" cy="279029"/>
          </a:xfrm>
          <a:prstGeom prst="rect">
            <a:avLst/>
          </a:prstGeom>
        </p:spPr>
        <p:txBody>
          <a:bodyPr vert="horz" wrap="square" lIns="0" tIns="0" rIns="0" bIns="0" rtlCol="0">
            <a:spAutoFit/>
          </a:bodyPr>
          <a:lstStyle/>
          <a:p>
            <a:pPr marL="13335">
              <a:lnSpc>
                <a:spcPts val="865"/>
              </a:lnSpc>
            </a:pPr>
            <a:r>
              <a:rPr lang="en-US" sz="850" spc="15" dirty="0" smtClean="0">
                <a:solidFill>
                  <a:srgbClr val="FFFFFF"/>
                </a:solidFill>
                <a:latin typeface="Source Sans Pro"/>
                <a:cs typeface="Source Sans Pro"/>
              </a:rPr>
              <a:t>OCT 2015</a:t>
            </a:r>
            <a:endParaRPr sz="850" dirty="0">
              <a:solidFill>
                <a:srgbClr val="0A1F24"/>
              </a:solidFill>
              <a:latin typeface="Source Sans Pro"/>
              <a:cs typeface="Source Sans Pro"/>
            </a:endParaRPr>
          </a:p>
          <a:p>
            <a:pPr marL="13335">
              <a:lnSpc>
                <a:spcPts val="1285"/>
              </a:lnSpc>
            </a:pPr>
            <a:r>
              <a:rPr lang="en-US" sz="1200" b="1" spc="15" dirty="0">
                <a:solidFill>
                  <a:srgbClr val="FFFFFF"/>
                </a:solidFill>
                <a:latin typeface="Source Sans Pro"/>
                <a:cs typeface="Source Sans Pro"/>
              </a:rPr>
              <a:t>CCT</a:t>
            </a:r>
            <a:endParaRPr sz="1200" b="1" spc="15" dirty="0">
              <a:solidFill>
                <a:srgbClr val="FFFFFF"/>
              </a:solidFill>
              <a:latin typeface="Source Sans Pro"/>
              <a:cs typeface="Source Sans Pro"/>
            </a:endParaRPr>
          </a:p>
        </p:txBody>
      </p:sp>
      <p:sp>
        <p:nvSpPr>
          <p:cNvPr id="252" name="object 206"/>
          <p:cNvSpPr txBox="1"/>
          <p:nvPr/>
        </p:nvSpPr>
        <p:spPr>
          <a:xfrm>
            <a:off x="1066800" y="2160060"/>
            <a:ext cx="1066800" cy="282129"/>
          </a:xfrm>
          <a:prstGeom prst="rect">
            <a:avLst/>
          </a:prstGeom>
        </p:spPr>
        <p:txBody>
          <a:bodyPr vert="horz" wrap="square" lIns="0" tIns="0" rIns="0" bIns="0" rtlCol="0">
            <a:spAutoFit/>
          </a:bodyPr>
          <a:lstStyle/>
          <a:p>
            <a:pPr marL="13335">
              <a:lnSpc>
                <a:spcPts val="865"/>
              </a:lnSpc>
            </a:pPr>
            <a:r>
              <a:rPr lang="en-US" sz="850" spc="15" dirty="0" smtClean="0">
                <a:solidFill>
                  <a:srgbClr val="FFFFFF"/>
                </a:solidFill>
                <a:latin typeface="Source Sans Pro"/>
                <a:cs typeface="Source Sans Pro"/>
              </a:rPr>
              <a:t>May 2016</a:t>
            </a:r>
            <a:endParaRPr sz="850" dirty="0">
              <a:solidFill>
                <a:srgbClr val="0A1F24"/>
              </a:solidFill>
              <a:latin typeface="Source Sans Pro"/>
              <a:cs typeface="Source Sans Pro"/>
            </a:endParaRPr>
          </a:p>
          <a:p>
            <a:pPr marL="13335">
              <a:lnSpc>
                <a:spcPts val="1285"/>
              </a:lnSpc>
            </a:pPr>
            <a:r>
              <a:rPr lang="en-US" sz="1200" b="1" spc="15" dirty="0">
                <a:solidFill>
                  <a:srgbClr val="FFFFFF"/>
                </a:solidFill>
                <a:latin typeface="Source Sans Pro"/>
                <a:cs typeface="Source Sans Pro"/>
              </a:rPr>
              <a:t>At-Large2</a:t>
            </a:r>
            <a:endParaRPr sz="1200" b="1" spc="15" dirty="0">
              <a:solidFill>
                <a:srgbClr val="FFFFFF"/>
              </a:solidFill>
              <a:latin typeface="Source Sans Pro"/>
              <a:cs typeface="Source Sans Pro"/>
            </a:endParaRPr>
          </a:p>
        </p:txBody>
      </p:sp>
      <p:sp>
        <p:nvSpPr>
          <p:cNvPr id="253" name="object 206"/>
          <p:cNvSpPr txBox="1"/>
          <p:nvPr/>
        </p:nvSpPr>
        <p:spPr>
          <a:xfrm>
            <a:off x="1339848" y="2567520"/>
            <a:ext cx="1066800" cy="279029"/>
          </a:xfrm>
          <a:prstGeom prst="rect">
            <a:avLst/>
          </a:prstGeom>
        </p:spPr>
        <p:txBody>
          <a:bodyPr vert="horz" wrap="square" lIns="0" tIns="0" rIns="0" bIns="0" rtlCol="0">
            <a:spAutoFit/>
          </a:bodyPr>
          <a:lstStyle/>
          <a:p>
            <a:pPr marL="13335">
              <a:lnSpc>
                <a:spcPts val="865"/>
              </a:lnSpc>
            </a:pPr>
            <a:r>
              <a:rPr lang="en-US" sz="850" spc="15" dirty="0" smtClean="0">
                <a:solidFill>
                  <a:srgbClr val="FFFFFF"/>
                </a:solidFill>
                <a:latin typeface="Source Sans Pro"/>
                <a:cs typeface="Source Sans Pro"/>
              </a:rPr>
              <a:t>JUN 2016</a:t>
            </a:r>
            <a:endParaRPr sz="850" dirty="0">
              <a:solidFill>
                <a:srgbClr val="0A1F24"/>
              </a:solidFill>
              <a:latin typeface="Source Sans Pro"/>
              <a:cs typeface="Source Sans Pro"/>
            </a:endParaRPr>
          </a:p>
          <a:p>
            <a:pPr marL="13335">
              <a:lnSpc>
                <a:spcPts val="1285"/>
              </a:lnSpc>
            </a:pPr>
            <a:r>
              <a:rPr lang="en-US" sz="1200" b="1" spc="15" dirty="0">
                <a:solidFill>
                  <a:srgbClr val="FFFFFF"/>
                </a:solidFill>
                <a:latin typeface="Source Sans Pro"/>
                <a:cs typeface="Source Sans Pro"/>
              </a:rPr>
              <a:t>SSR2</a:t>
            </a:r>
            <a:endParaRPr sz="1200" b="1" spc="15" dirty="0">
              <a:solidFill>
                <a:srgbClr val="FFFFFF"/>
              </a:solidFill>
              <a:latin typeface="Source Sans Pro"/>
              <a:cs typeface="Source Sans Pro"/>
            </a:endParaRPr>
          </a:p>
        </p:txBody>
      </p:sp>
      <p:sp>
        <p:nvSpPr>
          <p:cNvPr id="254" name="object 206"/>
          <p:cNvSpPr txBox="1"/>
          <p:nvPr/>
        </p:nvSpPr>
        <p:spPr>
          <a:xfrm>
            <a:off x="2096556" y="2971800"/>
            <a:ext cx="1066800" cy="279029"/>
          </a:xfrm>
          <a:prstGeom prst="rect">
            <a:avLst/>
          </a:prstGeom>
        </p:spPr>
        <p:txBody>
          <a:bodyPr vert="horz" wrap="square" lIns="0" tIns="0" rIns="0" bIns="0" rtlCol="0">
            <a:spAutoFit/>
          </a:bodyPr>
          <a:lstStyle/>
          <a:p>
            <a:pPr marL="13335">
              <a:lnSpc>
                <a:spcPts val="865"/>
              </a:lnSpc>
            </a:pPr>
            <a:r>
              <a:rPr lang="en-US" sz="850" spc="15" dirty="0" smtClean="0">
                <a:solidFill>
                  <a:srgbClr val="FFFFFF"/>
                </a:solidFill>
                <a:latin typeface="Source Sans Pro"/>
                <a:cs typeface="Source Sans Pro"/>
              </a:rPr>
              <a:t>OCT 2016</a:t>
            </a:r>
            <a:endParaRPr sz="850" dirty="0">
              <a:solidFill>
                <a:srgbClr val="0A1F24"/>
              </a:solidFill>
              <a:latin typeface="Source Sans Pro"/>
              <a:cs typeface="Source Sans Pro"/>
            </a:endParaRPr>
          </a:p>
          <a:p>
            <a:pPr marL="13335">
              <a:lnSpc>
                <a:spcPts val="1285"/>
              </a:lnSpc>
            </a:pPr>
            <a:r>
              <a:rPr lang="en-US" sz="1200" b="1" spc="15" dirty="0">
                <a:solidFill>
                  <a:srgbClr val="FFFFFF"/>
                </a:solidFill>
                <a:latin typeface="Source Sans Pro"/>
                <a:cs typeface="Source Sans Pro"/>
              </a:rPr>
              <a:t>WHOIS2</a:t>
            </a:r>
            <a:endParaRPr sz="1200" b="1" spc="15" dirty="0">
              <a:solidFill>
                <a:srgbClr val="FFFFFF"/>
              </a:solidFill>
              <a:latin typeface="Source Sans Pro"/>
              <a:cs typeface="Source Sans Pro"/>
            </a:endParaRPr>
          </a:p>
        </p:txBody>
      </p:sp>
      <p:sp>
        <p:nvSpPr>
          <p:cNvPr id="256" name="object 206"/>
          <p:cNvSpPr txBox="1"/>
          <p:nvPr/>
        </p:nvSpPr>
        <p:spPr>
          <a:xfrm>
            <a:off x="2638428" y="3378571"/>
            <a:ext cx="1066800" cy="279029"/>
          </a:xfrm>
          <a:prstGeom prst="rect">
            <a:avLst/>
          </a:prstGeom>
        </p:spPr>
        <p:txBody>
          <a:bodyPr vert="horz" wrap="square" lIns="0" tIns="0" rIns="0" bIns="0" rtlCol="0">
            <a:spAutoFit/>
          </a:bodyPr>
          <a:lstStyle/>
          <a:p>
            <a:pPr marL="13335">
              <a:lnSpc>
                <a:spcPts val="865"/>
              </a:lnSpc>
            </a:pPr>
            <a:r>
              <a:rPr lang="en-US" sz="850" spc="15" dirty="0" smtClean="0">
                <a:solidFill>
                  <a:srgbClr val="FFFFFF"/>
                </a:solidFill>
                <a:latin typeface="Source Sans Pro"/>
                <a:cs typeface="Source Sans Pro"/>
              </a:rPr>
              <a:t>JAN 2017</a:t>
            </a:r>
            <a:endParaRPr sz="850" dirty="0">
              <a:solidFill>
                <a:srgbClr val="0A1F24"/>
              </a:solidFill>
              <a:latin typeface="Source Sans Pro"/>
              <a:cs typeface="Source Sans Pro"/>
            </a:endParaRPr>
          </a:p>
          <a:p>
            <a:pPr marL="13335">
              <a:lnSpc>
                <a:spcPts val="1285"/>
              </a:lnSpc>
            </a:pPr>
            <a:r>
              <a:rPr lang="en-US" sz="1200" b="1" spc="15" dirty="0" smtClean="0">
                <a:solidFill>
                  <a:srgbClr val="FFFFFF"/>
                </a:solidFill>
                <a:latin typeface="Source Sans Pro"/>
                <a:cs typeface="Source Sans Pro"/>
              </a:rPr>
              <a:t>ATRT3</a:t>
            </a:r>
            <a:endParaRPr sz="1200" b="1" spc="15" dirty="0">
              <a:solidFill>
                <a:srgbClr val="FFFFFF"/>
              </a:solidFill>
              <a:latin typeface="Source Sans Pro"/>
              <a:cs typeface="Source Sans Pro"/>
            </a:endParaRPr>
          </a:p>
        </p:txBody>
      </p:sp>
      <p:sp>
        <p:nvSpPr>
          <p:cNvPr id="257" name="object 206"/>
          <p:cNvSpPr txBox="1"/>
          <p:nvPr/>
        </p:nvSpPr>
        <p:spPr>
          <a:xfrm>
            <a:off x="2819400" y="3778248"/>
            <a:ext cx="1066800" cy="279029"/>
          </a:xfrm>
          <a:prstGeom prst="rect">
            <a:avLst/>
          </a:prstGeom>
        </p:spPr>
        <p:txBody>
          <a:bodyPr vert="horz" wrap="square" lIns="0" tIns="0" rIns="0" bIns="0" rtlCol="0">
            <a:spAutoFit/>
          </a:bodyPr>
          <a:lstStyle/>
          <a:p>
            <a:pPr marL="13335">
              <a:lnSpc>
                <a:spcPts val="865"/>
              </a:lnSpc>
            </a:pPr>
            <a:r>
              <a:rPr lang="en-US" sz="850" spc="15" dirty="0" smtClean="0">
                <a:solidFill>
                  <a:srgbClr val="FFFFFF"/>
                </a:solidFill>
                <a:latin typeface="Source Sans Pro"/>
                <a:cs typeface="Source Sans Pro"/>
              </a:rPr>
              <a:t>FEB 2017</a:t>
            </a:r>
            <a:endParaRPr sz="850" dirty="0">
              <a:solidFill>
                <a:srgbClr val="0A1F24"/>
              </a:solidFill>
              <a:latin typeface="Source Sans Pro"/>
              <a:cs typeface="Source Sans Pro"/>
            </a:endParaRPr>
          </a:p>
          <a:p>
            <a:pPr marL="13335">
              <a:lnSpc>
                <a:spcPts val="1285"/>
              </a:lnSpc>
            </a:pPr>
            <a:r>
              <a:rPr lang="en-US" sz="1200" b="1" spc="15" dirty="0">
                <a:solidFill>
                  <a:srgbClr val="FFFFFF"/>
                </a:solidFill>
                <a:latin typeface="Source Sans Pro"/>
                <a:cs typeface="Source Sans Pro"/>
              </a:rPr>
              <a:t>NomCom2</a:t>
            </a:r>
            <a:endParaRPr sz="1200" b="1" spc="15" dirty="0">
              <a:solidFill>
                <a:srgbClr val="FFFFFF"/>
              </a:solidFill>
              <a:latin typeface="Source Sans Pro"/>
              <a:cs typeface="Source Sans Pro"/>
            </a:endParaRPr>
          </a:p>
        </p:txBody>
      </p:sp>
      <p:sp>
        <p:nvSpPr>
          <p:cNvPr id="258" name="object 206"/>
          <p:cNvSpPr txBox="1"/>
          <p:nvPr/>
        </p:nvSpPr>
        <p:spPr>
          <a:xfrm>
            <a:off x="3168648" y="4185708"/>
            <a:ext cx="1066800" cy="279029"/>
          </a:xfrm>
          <a:prstGeom prst="rect">
            <a:avLst/>
          </a:prstGeom>
        </p:spPr>
        <p:txBody>
          <a:bodyPr vert="horz" wrap="square" lIns="0" tIns="0" rIns="0" bIns="0" rtlCol="0">
            <a:spAutoFit/>
          </a:bodyPr>
          <a:lstStyle/>
          <a:p>
            <a:pPr marL="13335">
              <a:lnSpc>
                <a:spcPts val="865"/>
              </a:lnSpc>
            </a:pPr>
            <a:r>
              <a:rPr lang="en-US" sz="850" spc="15" dirty="0" smtClean="0">
                <a:solidFill>
                  <a:srgbClr val="FFFFFF"/>
                </a:solidFill>
                <a:latin typeface="Source Sans Pro"/>
                <a:cs typeface="Source Sans Pro"/>
              </a:rPr>
              <a:t>APR 2017</a:t>
            </a:r>
            <a:endParaRPr sz="850" dirty="0">
              <a:solidFill>
                <a:srgbClr val="0A1F24"/>
              </a:solidFill>
              <a:latin typeface="Source Sans Pro"/>
              <a:cs typeface="Source Sans Pro"/>
            </a:endParaRPr>
          </a:p>
          <a:p>
            <a:pPr marL="13335">
              <a:lnSpc>
                <a:spcPts val="1285"/>
              </a:lnSpc>
            </a:pPr>
            <a:r>
              <a:rPr lang="en-US" sz="1200" b="1" spc="15" dirty="0">
                <a:solidFill>
                  <a:srgbClr val="FFFFFF"/>
                </a:solidFill>
                <a:latin typeface="Source Sans Pro"/>
                <a:cs typeface="Source Sans Pro"/>
              </a:rPr>
              <a:t>RSSAC2</a:t>
            </a:r>
            <a:endParaRPr sz="1200" b="1" spc="15" dirty="0">
              <a:solidFill>
                <a:srgbClr val="FFFFFF"/>
              </a:solidFill>
              <a:latin typeface="Source Sans Pro"/>
              <a:cs typeface="Source Sans Pro"/>
            </a:endParaRPr>
          </a:p>
        </p:txBody>
      </p:sp>
      <p:sp>
        <p:nvSpPr>
          <p:cNvPr id="259" name="object 206"/>
          <p:cNvSpPr txBox="1"/>
          <p:nvPr/>
        </p:nvSpPr>
        <p:spPr>
          <a:xfrm>
            <a:off x="3340104" y="4593168"/>
            <a:ext cx="1066800" cy="279029"/>
          </a:xfrm>
          <a:prstGeom prst="rect">
            <a:avLst/>
          </a:prstGeom>
        </p:spPr>
        <p:txBody>
          <a:bodyPr vert="horz" wrap="square" lIns="0" tIns="0" rIns="0" bIns="0" rtlCol="0">
            <a:spAutoFit/>
          </a:bodyPr>
          <a:lstStyle/>
          <a:p>
            <a:pPr marL="13335">
              <a:lnSpc>
                <a:spcPts val="865"/>
              </a:lnSpc>
            </a:pPr>
            <a:r>
              <a:rPr lang="en-US" sz="850" spc="15" dirty="0" smtClean="0">
                <a:solidFill>
                  <a:srgbClr val="FFFFFF"/>
                </a:solidFill>
                <a:latin typeface="Source Sans Pro"/>
                <a:cs typeface="Source Sans Pro"/>
              </a:rPr>
              <a:t>MAY 2017</a:t>
            </a:r>
            <a:endParaRPr sz="850" dirty="0">
              <a:solidFill>
                <a:srgbClr val="0A1F24"/>
              </a:solidFill>
              <a:latin typeface="Source Sans Pro"/>
              <a:cs typeface="Source Sans Pro"/>
            </a:endParaRPr>
          </a:p>
          <a:p>
            <a:pPr marL="13335">
              <a:lnSpc>
                <a:spcPts val="1285"/>
              </a:lnSpc>
            </a:pPr>
            <a:r>
              <a:rPr lang="en-US" sz="1200" b="1" spc="15" dirty="0">
                <a:solidFill>
                  <a:srgbClr val="FFFFFF"/>
                </a:solidFill>
                <a:latin typeface="Source Sans Pro"/>
                <a:cs typeface="Source Sans Pro"/>
              </a:rPr>
              <a:t>ASO2</a:t>
            </a:r>
            <a:endParaRPr sz="1200" b="1" spc="15" dirty="0">
              <a:solidFill>
                <a:srgbClr val="FFFFFF"/>
              </a:solidFill>
              <a:latin typeface="Source Sans Pro"/>
              <a:cs typeface="Source Sans Pro"/>
            </a:endParaRPr>
          </a:p>
        </p:txBody>
      </p:sp>
      <p:sp>
        <p:nvSpPr>
          <p:cNvPr id="260" name="object 206"/>
          <p:cNvSpPr txBox="1"/>
          <p:nvPr/>
        </p:nvSpPr>
        <p:spPr>
          <a:xfrm>
            <a:off x="3512604" y="5002051"/>
            <a:ext cx="1066800" cy="279029"/>
          </a:xfrm>
          <a:prstGeom prst="rect">
            <a:avLst/>
          </a:prstGeom>
        </p:spPr>
        <p:txBody>
          <a:bodyPr vert="horz" wrap="square" lIns="0" tIns="0" rIns="0" bIns="0" rtlCol="0">
            <a:spAutoFit/>
          </a:bodyPr>
          <a:lstStyle/>
          <a:p>
            <a:pPr marL="13335">
              <a:lnSpc>
                <a:spcPts val="865"/>
              </a:lnSpc>
            </a:pPr>
            <a:r>
              <a:rPr lang="en-US" sz="850" spc="15" dirty="0" smtClean="0">
                <a:solidFill>
                  <a:srgbClr val="FFFFFF"/>
                </a:solidFill>
                <a:latin typeface="Source Sans Pro"/>
                <a:cs typeface="Source Sans Pro"/>
              </a:rPr>
              <a:t>JUN 2017</a:t>
            </a:r>
            <a:endParaRPr sz="850" dirty="0">
              <a:solidFill>
                <a:srgbClr val="0A1F24"/>
              </a:solidFill>
              <a:latin typeface="Source Sans Pro"/>
              <a:cs typeface="Source Sans Pro"/>
            </a:endParaRPr>
          </a:p>
          <a:p>
            <a:pPr marL="13335">
              <a:lnSpc>
                <a:spcPts val="1285"/>
              </a:lnSpc>
            </a:pPr>
            <a:r>
              <a:rPr lang="en-US" sz="1200" b="1" spc="15" dirty="0">
                <a:solidFill>
                  <a:srgbClr val="FFFFFF"/>
                </a:solidFill>
                <a:latin typeface="Source Sans Pro"/>
                <a:cs typeface="Source Sans Pro"/>
              </a:rPr>
              <a:t>SSAC2</a:t>
            </a:r>
            <a:endParaRPr sz="1200" b="1" spc="15" dirty="0">
              <a:solidFill>
                <a:srgbClr val="FFFFFF"/>
              </a:solidFill>
              <a:latin typeface="Source Sans Pro"/>
              <a:cs typeface="Source Sans Pro"/>
            </a:endParaRPr>
          </a:p>
        </p:txBody>
      </p:sp>
    </p:spTree>
    <p:extLst>
      <p:ext uri="{BB962C8B-B14F-4D97-AF65-F5344CB8AC3E}">
        <p14:creationId xmlns:p14="http://schemas.microsoft.com/office/powerpoint/2010/main" val="849659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endParaRPr lang="en-US" b="1" dirty="0" smtClean="0">
              <a:latin typeface="Source Sans Pro"/>
              <a:cs typeface="Source Sans Pro"/>
            </a:endParaRPr>
          </a:p>
          <a:p>
            <a:r>
              <a:rPr lang="en-US" b="1" dirty="0" smtClean="0">
                <a:latin typeface="+mn-lt"/>
                <a:cs typeface="Source Sans Pro"/>
              </a:rPr>
              <a:t>The CCT Review</a:t>
            </a:r>
          </a:p>
        </p:txBody>
      </p:sp>
    </p:spTree>
    <p:extLst>
      <p:ext uri="{BB962C8B-B14F-4D97-AF65-F5344CB8AC3E}">
        <p14:creationId xmlns:p14="http://schemas.microsoft.com/office/powerpoint/2010/main" val="2128174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3.xml><?xml version="1.0" encoding="utf-8"?>
<a:theme xmlns:a="http://schemas.openxmlformats.org/drawingml/2006/main" name="2_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2581</TotalTime>
  <Words>1152</Words>
  <Application>Microsoft Office PowerPoint</Application>
  <PresentationFormat>On-screen Show (4:3)</PresentationFormat>
  <Paragraphs>268</Paragraphs>
  <Slides>21</Slides>
  <Notes>21</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21</vt:i4>
      </vt:variant>
    </vt:vector>
  </HeadingPairs>
  <TitlesOfParts>
    <vt:vector size="34" baseType="lpstr">
      <vt:lpstr>Arial</vt:lpstr>
      <vt:lpstr>Calibri</vt:lpstr>
      <vt:lpstr>Calibri Light</vt:lpstr>
      <vt:lpstr>Courier New</vt:lpstr>
      <vt:lpstr>Helvetica</vt:lpstr>
      <vt:lpstr>Helvetica Neue</vt:lpstr>
      <vt:lpstr>Segoe UI</vt:lpstr>
      <vt:lpstr>Source Sans Pro</vt:lpstr>
      <vt:lpstr>Source Sans Pro Light</vt:lpstr>
      <vt:lpstr>Wingdings</vt:lpstr>
      <vt:lpstr>Office Theme</vt:lpstr>
      <vt:lpstr>1_Office Theme</vt:lpstr>
      <vt:lpstr>2_Office Theme</vt:lpstr>
      <vt:lpstr>PowerPoint Presentation</vt:lpstr>
      <vt:lpstr>PowerPoint Presentation</vt:lpstr>
      <vt:lpstr>Reviews support a culture of continuous  improvement</vt:lpstr>
      <vt:lpstr>Reviews improve accountability  and transparency</vt:lpstr>
      <vt:lpstr>Types of Reviews</vt:lpstr>
      <vt:lpstr>What comes out of Reviews?</vt:lpstr>
      <vt:lpstr>The community plays a vital role</vt:lpstr>
      <vt:lpstr>Reviews: what is coming up</vt:lpstr>
      <vt:lpstr>PowerPoint Presentation</vt:lpstr>
      <vt:lpstr>CCT-RT Mandate</vt:lpstr>
      <vt:lpstr>PowerPoint Presentation</vt:lpstr>
      <vt:lpstr>PowerPoint Presentation</vt:lpstr>
      <vt:lpstr>PowerPoint Presentation</vt:lpstr>
      <vt:lpstr>PowerPoint Presentation</vt:lpstr>
      <vt:lpstr>Competition &amp; Consumer Choice</vt:lpstr>
      <vt:lpstr>Safeguards &amp; Trust</vt:lpstr>
      <vt:lpstr>Application &amp; Evaluation Process</vt:lpstr>
      <vt:lpstr>PowerPoint Presentation</vt:lpstr>
      <vt:lpstr>Timeline</vt:lpstr>
      <vt:lpstr>Interested in us?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ICAN1517-Presentation-c02</dc:title>
  <dc:creator>Charla Shambley</dc:creator>
  <cp:lastModifiedBy>Terri Agnew</cp:lastModifiedBy>
  <cp:revision>90</cp:revision>
  <dcterms:created xsi:type="dcterms:W3CDTF">2016-02-19T11:43:14Z</dcterms:created>
  <dcterms:modified xsi:type="dcterms:W3CDTF">2016-05-25T17:06:36Z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2016-02-19T00:00:00Z</vt:filetime>
  </property>
  <property fmtid="{D5CDD505-2E9C-101B-9397-08002B2CF9AE}" pid="3" name="Creator">
    <vt:lpwstr>Adobe Illustrator CC 2015 (Macintosh)</vt:lpwstr>
  </property>
  <property fmtid="{D5CDD505-2E9C-101B-9397-08002B2CF9AE}" pid="4" name="LastSaved">
    <vt:filetime>2016-02-19T00:00:00Z</vt:filetime>
  </property>
</Properties>
</file>