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jpg" ContentType="image/jpeg"/>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73" r:id="rId2"/>
    <p:sldMasterId id="2147483686" r:id="rId3"/>
    <p:sldMasterId id="2147483700" r:id="rId4"/>
  </p:sldMasterIdLst>
  <p:notesMasterIdLst>
    <p:notesMasterId r:id="rId15"/>
  </p:notesMasterIdLst>
  <p:handoutMasterIdLst>
    <p:handoutMasterId r:id="rId16"/>
  </p:handoutMasterIdLst>
  <p:sldIdLst>
    <p:sldId id="529" r:id="rId5"/>
    <p:sldId id="540" r:id="rId6"/>
    <p:sldId id="538" r:id="rId7"/>
    <p:sldId id="542" r:id="rId8"/>
    <p:sldId id="543" r:id="rId9"/>
    <p:sldId id="544" r:id="rId10"/>
    <p:sldId id="547" r:id="rId11"/>
    <p:sldId id="539" r:id="rId12"/>
    <p:sldId id="545" r:id="rId13"/>
    <p:sldId id="546"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22">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C240F"/>
    <a:srgbClr val="CB460F"/>
    <a:srgbClr val="FA5B36"/>
    <a:srgbClr val="0E4B91"/>
    <a:srgbClr val="18548A"/>
    <a:srgbClr val="15538C"/>
    <a:srgbClr val="0B2F49"/>
    <a:srgbClr val="092F4B"/>
    <a:srgbClr val="A1472D"/>
    <a:srgbClr val="A3472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34588" autoAdjust="0"/>
    <p:restoredTop sz="99241" autoAdjust="0"/>
  </p:normalViewPr>
  <p:slideViewPr>
    <p:cSldViewPr snapToGrid="0" snapToObjects="1">
      <p:cViewPr varScale="1">
        <p:scale>
          <a:sx n="90" d="100"/>
          <a:sy n="90" d="100"/>
        </p:scale>
        <p:origin x="2440" y="200"/>
      </p:cViewPr>
      <p:guideLst>
        <p:guide orient="horz" pos="1422"/>
        <p:guide pos="2880"/>
      </p:guideLst>
    </p:cSldViewPr>
  </p:slideViewPr>
  <p:outlineViewPr>
    <p:cViewPr>
      <p:scale>
        <a:sx n="33" d="100"/>
        <a:sy n="33" d="100"/>
      </p:scale>
      <p:origin x="0" y="-18608"/>
    </p:cViewPr>
  </p:outlineViewPr>
  <p:notesTextViewPr>
    <p:cViewPr>
      <p:scale>
        <a:sx n="100" d="100"/>
        <a:sy n="100" d="100"/>
      </p:scale>
      <p:origin x="0" y="0"/>
    </p:cViewPr>
  </p:notesTextViewPr>
  <p:sorterViewPr>
    <p:cViewPr>
      <p:scale>
        <a:sx n="124" d="100"/>
        <a:sy n="124" d="100"/>
      </p:scale>
      <p:origin x="0" y="0"/>
    </p:cViewPr>
  </p:sorterViewPr>
  <p:notesViewPr>
    <p:cSldViewPr snapToGrid="0" snapToObjects="1">
      <p:cViewPr varScale="1">
        <p:scale>
          <a:sx n="81" d="100"/>
          <a:sy n="81" d="100"/>
        </p:scale>
        <p:origin x="3384" y="19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20" Type="http://schemas.openxmlformats.org/officeDocument/2006/relationships/tableStyles" Target="tableStyles.xml"/><Relationship Id="rId21" Type="http://schemas.microsoft.com/office/2015/10/relationships/revisionInfo" Target="revisionInfo.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notesMaster" Target="notesMasters/notesMaster1.xml"/><Relationship Id="rId16" Type="http://schemas.openxmlformats.org/officeDocument/2006/relationships/handoutMaster" Target="handoutMasters/handoutMaster1.xml"/><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68F13CC-A6A6-524A-A0F8-DAB9B298E3B6}" type="datetimeFigureOut">
              <a:rPr lang="en-US" smtClean="0"/>
              <a:t>9/27/17</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7CED518-EFD6-E34B-989E-6B6564A75595}" type="slidenum">
              <a:rPr lang="en-US" smtClean="0"/>
              <a:t>‹#›</a:t>
            </a:fld>
            <a:endParaRPr lang="en-US" dirty="0"/>
          </a:p>
        </p:txBody>
      </p:sp>
    </p:spTree>
    <p:extLst>
      <p:ext uri="{BB962C8B-B14F-4D97-AF65-F5344CB8AC3E}">
        <p14:creationId xmlns:p14="http://schemas.microsoft.com/office/powerpoint/2010/main" val="23140004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A614CD-FA73-DF49-AA13-A5EF746D725A}" type="datetimeFigureOut">
              <a:rPr lang="en-US" smtClean="0"/>
              <a:t>9/27/17</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002FF9-4628-B146-9948-95257A430692}" type="slidenum">
              <a:rPr lang="en-US" smtClean="0"/>
              <a:t>‹#›</a:t>
            </a:fld>
            <a:endParaRPr lang="en-US" dirty="0"/>
          </a:p>
        </p:txBody>
      </p:sp>
    </p:spTree>
    <p:extLst>
      <p:ext uri="{BB962C8B-B14F-4D97-AF65-F5344CB8AC3E}">
        <p14:creationId xmlns:p14="http://schemas.microsoft.com/office/powerpoint/2010/main" val="215689949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jp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5.jp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jp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jpeg"/><Relationship Id="rId3" Type="http://schemas.openxmlformats.org/officeDocument/2006/relationships/image" Target="../media/image4.emf"/></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jpeg"/><Relationship Id="rId3" Type="http://schemas.openxmlformats.org/officeDocument/2006/relationships/image" Target="../media/image2.emf"/></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jp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jp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jpe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5.jp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6.jp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jpeg"/><Relationship Id="rId3" Type="http://schemas.openxmlformats.org/officeDocument/2006/relationships/image" Target="../media/image4.emf"/></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jp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jpeg"/><Relationship Id="rId3" Type="http://schemas.openxmlformats.org/officeDocument/2006/relationships/image" Target="../media/image2.emf"/></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3.jpg"/></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3.jp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3.jpg"/></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jpeg"/></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5.jp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6.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3.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4.emf"/></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4.emf"/></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4.emf"/></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jpeg"/><Relationship Id="rId3" Type="http://schemas.openxmlformats.org/officeDocument/2006/relationships/image" Target="../media/image2.emf"/></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jp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grpSp>
        <p:nvGrpSpPr>
          <p:cNvPr id="3" name="Group 2"/>
          <p:cNvGrpSpPr/>
          <p:nvPr userDrawn="1"/>
        </p:nvGrpSpPr>
        <p:grpSpPr>
          <a:xfrm>
            <a:off x="0" y="-67733"/>
            <a:ext cx="9309518" cy="6954090"/>
            <a:chOff x="0" y="-67733"/>
            <a:chExt cx="9309518" cy="6954090"/>
          </a:xfrm>
        </p:grpSpPr>
        <p:pic>
          <p:nvPicPr>
            <p:cNvPr id="11" name="Picture 10"/>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246474"/>
              <a:ext cx="9309518" cy="6368988"/>
            </a:xfrm>
            <a:prstGeom prst="rect">
              <a:avLst/>
            </a:prstGeom>
          </p:spPr>
        </p:pic>
        <p:sp>
          <p:nvSpPr>
            <p:cNvPr id="2" name="Rectangle 1"/>
            <p:cNvSpPr/>
            <p:nvPr userDrawn="1"/>
          </p:nvSpPr>
          <p:spPr>
            <a:xfrm>
              <a:off x="0" y="-67733"/>
              <a:ext cx="9309518" cy="351829"/>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Rectangle 11"/>
            <p:cNvSpPr/>
            <p:nvPr userDrawn="1"/>
          </p:nvSpPr>
          <p:spPr>
            <a:xfrm>
              <a:off x="0" y="6602262"/>
              <a:ext cx="9309518" cy="284095"/>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7" name="Rectangle 6"/>
          <p:cNvSpPr/>
          <p:nvPr userDrawn="1"/>
        </p:nvSpPr>
        <p:spPr>
          <a:xfrm>
            <a:off x="0" y="4130514"/>
            <a:ext cx="9309518" cy="1898497"/>
          </a:xfrm>
          <a:prstGeom prst="rect">
            <a:avLst/>
          </a:prstGeom>
          <a:solidFill>
            <a:srgbClr val="1768B1">
              <a:alpha val="8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Rectangle 7"/>
          <p:cNvSpPr/>
          <p:nvPr userDrawn="1"/>
        </p:nvSpPr>
        <p:spPr>
          <a:xfrm>
            <a:off x="0" y="4130514"/>
            <a:ext cx="1697789" cy="1898497"/>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9" name="Picture 8" descr="ICANN_Logo_W.eps"/>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5566" y="4566371"/>
            <a:ext cx="1253416" cy="972830"/>
          </a:xfrm>
          <a:prstGeom prst="rect">
            <a:avLst/>
          </a:prstGeom>
        </p:spPr>
      </p:pic>
      <p:sp>
        <p:nvSpPr>
          <p:cNvPr id="10" name="Rectangle 9"/>
          <p:cNvSpPr/>
          <p:nvPr userDrawn="1"/>
        </p:nvSpPr>
        <p:spPr>
          <a:xfrm flipV="1">
            <a:off x="-1" y="4130513"/>
            <a:ext cx="9309519" cy="116253"/>
          </a:xfrm>
          <a:prstGeom prst="rect">
            <a:avLst/>
          </a:prstGeom>
          <a:solidFill>
            <a:srgbClr val="0C1F24">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6203404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a:t>Click to edit title</a:t>
            </a:r>
          </a:p>
        </p:txBody>
      </p:sp>
      <p:pic>
        <p:nvPicPr>
          <p:cNvPr id="15" name="Picture 14" descr="footer.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16" name="Slide Number Placeholder 5"/>
          <p:cNvSpPr txBox="1">
            <a:spLocks/>
          </p:cNvSpPr>
          <p:nvPr/>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pic>
        <p:nvPicPr>
          <p:cNvPr id="5" name="Picture 4" descr="footer.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6" name="Slide Number Placeholder 5"/>
          <p:cNvSpPr txBox="1">
            <a:spLocks/>
          </p:cNvSpPr>
          <p:nvPr/>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300" dirty="0">
                <a:solidFill>
                  <a:srgbClr val="FFFFFF"/>
                </a:solidFill>
                <a:latin typeface="Arial"/>
                <a:cs typeface="Arial"/>
              </a:rPr>
              <a:t>   |   </a:t>
            </a:r>
            <a:fld id="{D43A6F16-D3CF-4F46-B6D9-B3CAB1B87938}" type="slidenum">
              <a:rPr lang="en-US" sz="1300" smtClean="0">
                <a:solidFill>
                  <a:srgbClr val="FFFFFF"/>
                </a:solidFill>
                <a:latin typeface="Arial"/>
                <a:cs typeface="Arial"/>
              </a:rPr>
              <a:pPr algn="r"/>
              <a:t>‹#›</a:t>
            </a:fld>
            <a:endParaRPr lang="en-US" sz="1300" dirty="0">
              <a:solidFill>
                <a:srgbClr val="FFFFFF"/>
              </a:solidFill>
              <a:latin typeface="Arial"/>
              <a:cs typeface="Arial"/>
            </a:endParaRPr>
          </a:p>
        </p:txBody>
      </p:sp>
    </p:spTree>
    <p:extLst>
      <p:ext uri="{BB962C8B-B14F-4D97-AF65-F5344CB8AC3E}">
        <p14:creationId xmlns:p14="http://schemas.microsoft.com/office/powerpoint/2010/main" val="15661778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_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41248730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pic>
        <p:nvPicPr>
          <p:cNvPr id="14" name="Picture 13"/>
          <p:cNvPicPr>
            <a:picLocks noChangeAspect="1"/>
          </p:cNvPicPr>
          <p:nvPr/>
        </p:nvPicPr>
        <p:blipFill rotWithShape="1">
          <a:blip r:embed="rId2" cstate="email">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36"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Name of an Agenda Item</a:t>
            </a:r>
          </a:p>
          <a:p>
            <a:pPr lvl="0"/>
            <a:r>
              <a:rPr lang="en-US" dirty="0"/>
              <a:t>Section Divider</a:t>
            </a:r>
          </a:p>
        </p:txBody>
      </p:sp>
    </p:spTree>
    <p:extLst>
      <p:ext uri="{BB962C8B-B14F-4D97-AF65-F5344CB8AC3E}">
        <p14:creationId xmlns:p14="http://schemas.microsoft.com/office/powerpoint/2010/main" val="37136937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_Agenda">
    <p:spTree>
      <p:nvGrpSpPr>
        <p:cNvPr id="1" name=""/>
        <p:cNvGrpSpPr/>
        <p:nvPr/>
      </p:nvGrpSpPr>
      <p:grpSpPr>
        <a:xfrm>
          <a:off x="0" y="0"/>
          <a:ext cx="0" cy="0"/>
          <a:chOff x="0" y="0"/>
          <a:chExt cx="0" cy="0"/>
        </a:xfrm>
      </p:grpSpPr>
      <p:pic>
        <p:nvPicPr>
          <p:cNvPr id="4" name="Picture 3" descr="agenda2.jpg"/>
          <p:cNvPicPr>
            <a:picLocks noChangeAspect="1"/>
          </p:cNvPicPr>
          <p:nvPr/>
        </p:nvPicPr>
        <p:blipFill rotWithShape="1">
          <a:blip r:embed="rId2">
            <a:extLst>
              <a:ext uri="{28A0092B-C50C-407E-A947-70E740481C1C}">
                <a14:useLocalDpi xmlns:a14="http://schemas.microsoft.com/office/drawing/2010/main" val="0"/>
              </a:ext>
            </a:extLst>
          </a:blip>
          <a:srcRect l="19229" r="19889"/>
          <a:stretch/>
        </p:blipFill>
        <p:spPr>
          <a:xfrm>
            <a:off x="0" y="-2541"/>
            <a:ext cx="9144000" cy="6869049"/>
          </a:xfrm>
          <a:prstGeom prst="rect">
            <a:avLst/>
          </a:prstGeom>
        </p:spPr>
      </p:pic>
      <p:sp>
        <p:nvSpPr>
          <p:cNvPr id="9"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Name of an Agenda Item</a:t>
            </a:r>
          </a:p>
          <a:p>
            <a:pPr lvl="0"/>
            <a:r>
              <a:rPr lang="en-US" dirty="0"/>
              <a:t>Section Divider</a:t>
            </a:r>
          </a:p>
        </p:txBody>
      </p:sp>
    </p:spTree>
    <p:extLst>
      <p:ext uri="{BB962C8B-B14F-4D97-AF65-F5344CB8AC3E}">
        <p14:creationId xmlns:p14="http://schemas.microsoft.com/office/powerpoint/2010/main" val="7043711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pic>
        <p:nvPicPr>
          <p:cNvPr id="3" name="Picture 2" descr="agenda3.jpg"/>
          <p:cNvPicPr>
            <a:picLocks noChangeAspect="1"/>
          </p:cNvPicPr>
          <p:nvPr/>
        </p:nvPicPr>
        <p:blipFill rotWithShape="1">
          <a:blip r:embed="rId2">
            <a:extLst>
              <a:ext uri="{28A0092B-C50C-407E-A947-70E740481C1C}">
                <a14:useLocalDpi xmlns:a14="http://schemas.microsoft.com/office/drawing/2010/main" val="0"/>
              </a:ext>
            </a:extLst>
          </a:blip>
          <a:srcRect l="19206" r="19518"/>
          <a:stretch/>
        </p:blipFill>
        <p:spPr>
          <a:xfrm>
            <a:off x="0" y="0"/>
            <a:ext cx="9155981" cy="6876852"/>
          </a:xfrm>
          <a:prstGeom prst="rect">
            <a:avLst/>
          </a:prstGeom>
        </p:spPr>
      </p:pic>
      <p:sp>
        <p:nvSpPr>
          <p:cNvPr id="4"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Name of an Agenda Item</a:t>
            </a:r>
          </a:p>
          <a:p>
            <a:pPr lvl="0"/>
            <a:r>
              <a:rPr lang="en-US" dirty="0"/>
              <a:t>Section Divider</a:t>
            </a:r>
          </a:p>
        </p:txBody>
      </p:sp>
    </p:spTree>
    <p:extLst>
      <p:ext uri="{BB962C8B-B14F-4D97-AF65-F5344CB8AC3E}">
        <p14:creationId xmlns:p14="http://schemas.microsoft.com/office/powerpoint/2010/main" val="38756639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4_Custom Layout">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cstate="email">
            <a:duotone>
              <a:schemeClr val="accent6">
                <a:shade val="45000"/>
                <a:satMod val="135000"/>
              </a:schemeClr>
              <a:prstClr val="white"/>
            </a:duotone>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4"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b="0" i="0">
                <a:solidFill>
                  <a:schemeClr val="bg1"/>
                </a:solidFill>
                <a:latin typeface="Source Sans Pro"/>
                <a:cs typeface="Source Sans Pro"/>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Name of an Agenda Item</a:t>
            </a:r>
          </a:p>
          <a:p>
            <a:pPr lvl="0"/>
            <a:r>
              <a:rPr lang="en-US" dirty="0"/>
              <a:t>Section Divider</a:t>
            </a:r>
          </a:p>
        </p:txBody>
      </p:sp>
      <p:pic>
        <p:nvPicPr>
          <p:cNvPr id="6" name="Picture 5" descr="ICANN Logo-06.eps"/>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6873" y="6402263"/>
            <a:ext cx="450555" cy="358775"/>
          </a:xfrm>
          <a:prstGeom prst="rect">
            <a:avLst/>
          </a:prstGeom>
        </p:spPr>
      </p:pic>
    </p:spTree>
    <p:extLst>
      <p:ext uri="{BB962C8B-B14F-4D97-AF65-F5344CB8AC3E}">
        <p14:creationId xmlns:p14="http://schemas.microsoft.com/office/powerpoint/2010/main" val="39964578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444500" y="432338"/>
            <a:ext cx="8255000" cy="584200"/>
          </a:xfrm>
          <a:prstGeom prst="rect">
            <a:avLst/>
          </a:prstGeom>
        </p:spPr>
        <p:txBody>
          <a:bodyPr lIns="0" tIns="0" rIns="0" bIns="0"/>
          <a:lstStyle>
            <a:lvl1pPr>
              <a:defRPr sz="4400" b="0" i="0">
                <a:solidFill>
                  <a:srgbClr val="00254A"/>
                </a:solidFill>
                <a:latin typeface="Times New Roman"/>
                <a:cs typeface="Times New Roman"/>
              </a:defRPr>
            </a:lvl1pPr>
          </a:lstStyle>
          <a:p>
            <a:r>
              <a:rPr lang="en-US"/>
              <a:t>Click to edit Master title style</a:t>
            </a:r>
            <a:endParaRPr/>
          </a:p>
        </p:txBody>
      </p:sp>
      <p:sp>
        <p:nvSpPr>
          <p:cNvPr id="3" name="Holder 3"/>
          <p:cNvSpPr>
            <a:spLocks noGrp="1"/>
          </p:cNvSpPr>
          <p:nvPr>
            <p:ph type="body" idx="1"/>
          </p:nvPr>
        </p:nvSpPr>
        <p:spPr>
          <a:xfrm>
            <a:off x="457200" y="1577340"/>
            <a:ext cx="8229600" cy="4526280"/>
          </a:xfrm>
          <a:prstGeom prst="rect">
            <a:avLst/>
          </a:prstGeom>
        </p:spPr>
        <p:txBody>
          <a:bodyPr lIns="0" tIns="0" rIns="0" bIns="0"/>
          <a:lstStyle>
            <a:lvl1pPr>
              <a:defRPr/>
            </a:lvl1pPr>
          </a:lstStyle>
          <a:p>
            <a:pPr lvl="0"/>
            <a:r>
              <a:rPr lang="en-US"/>
              <a:t>Click to edit Master text styles</a:t>
            </a:r>
          </a:p>
        </p:txBody>
      </p:sp>
      <p:sp>
        <p:nvSpPr>
          <p:cNvPr id="4" name="Holder 4"/>
          <p:cNvSpPr>
            <a:spLocks noGrp="1"/>
          </p:cNvSpPr>
          <p:nvPr>
            <p:ph type="ftr" sz="quarter" idx="5"/>
          </p:nvPr>
        </p:nvSpPr>
        <p:spPr>
          <a:xfrm>
            <a:off x="3108960" y="6377940"/>
            <a:ext cx="2926080" cy="342900"/>
          </a:xfrm>
          <a:prstGeom prst="rect">
            <a:avLst/>
          </a:prstGeom>
        </p:spPr>
        <p:txBody>
          <a:bodyPr lIns="0" tIns="0" rIns="0" bIns="0"/>
          <a:lstStyle>
            <a:lvl1pPr algn="ctr">
              <a:defRPr>
                <a:solidFill>
                  <a:schemeClr val="tx1">
                    <a:tint val="75000"/>
                  </a:schemeClr>
                </a:solidFill>
              </a:defRPr>
            </a:lvl1pPr>
          </a:lstStyle>
          <a:p>
            <a:endParaRPr lang="fr-FR"/>
          </a:p>
        </p:txBody>
      </p:sp>
      <p:sp>
        <p:nvSpPr>
          <p:cNvPr id="5" name="Holder 5"/>
          <p:cNvSpPr>
            <a:spLocks noGrp="1"/>
          </p:cNvSpPr>
          <p:nvPr>
            <p:ph type="dt" sz="half" idx="6"/>
          </p:nvPr>
        </p:nvSpPr>
        <p:spPr>
          <a:xfrm>
            <a:off x="457200" y="6377940"/>
            <a:ext cx="2103120" cy="342900"/>
          </a:xfrm>
          <a:prstGeom prst="rect">
            <a:avLst/>
          </a:prstGeom>
        </p:spPr>
        <p:txBody>
          <a:bodyPr lIns="0" tIns="0" rIns="0" bIns="0"/>
          <a:lstStyle>
            <a:lvl1pPr algn="l">
              <a:defRPr>
                <a:solidFill>
                  <a:schemeClr val="tx1">
                    <a:tint val="75000"/>
                  </a:schemeClr>
                </a:solidFill>
              </a:defRPr>
            </a:lvl1pPr>
          </a:lstStyle>
          <a:p>
            <a:endParaRPr lang="fr-FR"/>
          </a:p>
        </p:txBody>
      </p:sp>
      <p:sp>
        <p:nvSpPr>
          <p:cNvPr id="6" name="Holder 6"/>
          <p:cNvSpPr>
            <a:spLocks noGrp="1"/>
          </p:cNvSpPr>
          <p:nvPr>
            <p:ph type="sldNum" sz="quarter" idx="7"/>
          </p:nvPr>
        </p:nvSpPr>
        <p:spPr>
          <a:xfrm>
            <a:off x="6583680" y="6377940"/>
            <a:ext cx="2103120" cy="342900"/>
          </a:xfrm>
          <a:prstGeom prst="rect">
            <a:avLst/>
          </a:prstGeom>
        </p:spPr>
        <p:txBody>
          <a:bodyPr lIns="0" tIns="0" rIns="0" bIns="0"/>
          <a:lstStyle>
            <a:lvl1pPr algn="r">
              <a:defRPr>
                <a:solidFill>
                  <a:schemeClr val="tx1">
                    <a:tint val="75000"/>
                  </a:schemeClr>
                </a:solidFill>
              </a:defRPr>
            </a:lvl1pPr>
          </a:lstStyle>
          <a:p>
            <a:fld id="{F1EDD1F7-BE69-44D4-93AA-C8F8A7755A11}" type="slidenum">
              <a:rPr lang="fr-FR" smtClean="0"/>
              <a:t>‹#›</a:t>
            </a:fld>
            <a:endParaRPr lang="fr-FR"/>
          </a:p>
        </p:txBody>
      </p:sp>
    </p:spTree>
    <p:extLst>
      <p:ext uri="{BB962C8B-B14F-4D97-AF65-F5344CB8AC3E}">
        <p14:creationId xmlns:p14="http://schemas.microsoft.com/office/powerpoint/2010/main" val="35441203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Two Content">
    <p:spTree>
      <p:nvGrpSpPr>
        <p:cNvPr id="1" name=""/>
        <p:cNvGrpSpPr/>
        <p:nvPr/>
      </p:nvGrpSpPr>
      <p:grpSpPr>
        <a:xfrm>
          <a:off x="0" y="0"/>
          <a:ext cx="0" cy="0"/>
          <a:chOff x="0" y="0"/>
          <a:chExt cx="0" cy="0"/>
        </a:xfrm>
      </p:grpSpPr>
      <p:sp>
        <p:nvSpPr>
          <p:cNvPr id="2" name="Holder 2"/>
          <p:cNvSpPr>
            <a:spLocks noGrp="1"/>
          </p:cNvSpPr>
          <p:nvPr>
            <p:ph type="title"/>
          </p:nvPr>
        </p:nvSpPr>
        <p:spPr>
          <a:xfrm>
            <a:off x="444500" y="432338"/>
            <a:ext cx="8255000" cy="584200"/>
          </a:xfrm>
          <a:prstGeom prst="rect">
            <a:avLst/>
          </a:prstGeom>
        </p:spPr>
        <p:txBody>
          <a:bodyPr lIns="0" tIns="0" rIns="0" bIns="0"/>
          <a:lstStyle>
            <a:lvl1pPr>
              <a:defRPr sz="4400" b="0" i="0">
                <a:solidFill>
                  <a:srgbClr val="00254A"/>
                </a:solidFill>
                <a:latin typeface="Times New Roman"/>
                <a:cs typeface="Times New Roman"/>
              </a:defRPr>
            </a:lvl1pPr>
          </a:lstStyle>
          <a:p>
            <a:r>
              <a:rPr lang="en-US"/>
              <a:t>Click to edit Master title style</a:t>
            </a:r>
            <a:endParaRPr/>
          </a:p>
        </p:txBody>
      </p:sp>
      <p:sp>
        <p:nvSpPr>
          <p:cNvPr id="3" name="Holder 3"/>
          <p:cNvSpPr>
            <a:spLocks noGrp="1"/>
          </p:cNvSpPr>
          <p:nvPr>
            <p:ph sz="half" idx="2"/>
          </p:nvPr>
        </p:nvSpPr>
        <p:spPr>
          <a:xfrm>
            <a:off x="457200" y="1577340"/>
            <a:ext cx="3977640" cy="4526280"/>
          </a:xfrm>
          <a:prstGeom prst="rect">
            <a:avLst/>
          </a:prstGeom>
        </p:spPr>
        <p:txBody>
          <a:bodyPr wrap="square" lIns="0" tIns="0" rIns="0" bIns="0">
            <a:spAutoFit/>
          </a:bodyPr>
          <a:lstStyle>
            <a:lvl1pPr>
              <a:defRPr/>
            </a:lvl1pPr>
          </a:lstStyle>
          <a:p>
            <a:pPr lvl="0"/>
            <a:r>
              <a:rPr lang="en-US"/>
              <a:t>Click to edit Master text styles</a:t>
            </a:r>
          </a:p>
        </p:txBody>
      </p:sp>
      <p:sp>
        <p:nvSpPr>
          <p:cNvPr id="4" name="Holder 4"/>
          <p:cNvSpPr>
            <a:spLocks noGrp="1"/>
          </p:cNvSpPr>
          <p:nvPr>
            <p:ph sz="half" idx="3"/>
          </p:nvPr>
        </p:nvSpPr>
        <p:spPr>
          <a:xfrm>
            <a:off x="4709160" y="1577340"/>
            <a:ext cx="3977640" cy="4526280"/>
          </a:xfrm>
          <a:prstGeom prst="rect">
            <a:avLst/>
          </a:prstGeom>
        </p:spPr>
        <p:txBody>
          <a:bodyPr wrap="square" lIns="0" tIns="0" rIns="0" bIns="0">
            <a:spAutoFit/>
          </a:bodyPr>
          <a:lstStyle>
            <a:lvl1pPr>
              <a:defRPr/>
            </a:lvl1pPr>
          </a:lstStyle>
          <a:p>
            <a:pPr lvl="0"/>
            <a:r>
              <a:rPr lang="en-US"/>
              <a:t>Click to edit Master text styles</a:t>
            </a:r>
          </a:p>
        </p:txBody>
      </p:sp>
      <p:sp>
        <p:nvSpPr>
          <p:cNvPr id="5" name="Holder 5"/>
          <p:cNvSpPr>
            <a:spLocks noGrp="1"/>
          </p:cNvSpPr>
          <p:nvPr>
            <p:ph type="ftr" sz="quarter" idx="5"/>
          </p:nvPr>
        </p:nvSpPr>
        <p:spPr>
          <a:xfrm>
            <a:off x="3108960" y="6377940"/>
            <a:ext cx="2926080" cy="342900"/>
          </a:xfrm>
          <a:prstGeom prst="rect">
            <a:avLst/>
          </a:prstGeom>
        </p:spPr>
        <p:txBody>
          <a:bodyPr lIns="0" tIns="0" rIns="0" bIns="0"/>
          <a:lstStyle>
            <a:lvl1pPr algn="ctr">
              <a:defRPr>
                <a:solidFill>
                  <a:schemeClr val="tx1">
                    <a:tint val="75000"/>
                  </a:schemeClr>
                </a:solidFill>
              </a:defRPr>
            </a:lvl1pPr>
          </a:lstStyle>
          <a:p>
            <a:endParaRPr lang="fr-FR"/>
          </a:p>
        </p:txBody>
      </p:sp>
      <p:sp>
        <p:nvSpPr>
          <p:cNvPr id="6" name="Holder 6"/>
          <p:cNvSpPr>
            <a:spLocks noGrp="1"/>
          </p:cNvSpPr>
          <p:nvPr>
            <p:ph type="dt" sz="half" idx="6"/>
          </p:nvPr>
        </p:nvSpPr>
        <p:spPr>
          <a:xfrm>
            <a:off x="457200" y="6377940"/>
            <a:ext cx="2103120" cy="342900"/>
          </a:xfrm>
          <a:prstGeom prst="rect">
            <a:avLst/>
          </a:prstGeom>
        </p:spPr>
        <p:txBody>
          <a:bodyPr lIns="0" tIns="0" rIns="0" bIns="0"/>
          <a:lstStyle>
            <a:lvl1pPr algn="l">
              <a:defRPr>
                <a:solidFill>
                  <a:schemeClr val="tx1">
                    <a:tint val="75000"/>
                  </a:schemeClr>
                </a:solidFill>
              </a:defRPr>
            </a:lvl1pPr>
          </a:lstStyle>
          <a:p>
            <a:endParaRPr lang="fr-FR"/>
          </a:p>
        </p:txBody>
      </p:sp>
      <p:sp>
        <p:nvSpPr>
          <p:cNvPr id="7" name="Holder 7"/>
          <p:cNvSpPr>
            <a:spLocks noGrp="1"/>
          </p:cNvSpPr>
          <p:nvPr>
            <p:ph type="sldNum" sz="quarter" idx="7"/>
          </p:nvPr>
        </p:nvSpPr>
        <p:spPr>
          <a:xfrm>
            <a:off x="6583680" y="6377940"/>
            <a:ext cx="2103120" cy="342900"/>
          </a:xfrm>
          <a:prstGeom prst="rect">
            <a:avLst/>
          </a:prstGeom>
        </p:spPr>
        <p:txBody>
          <a:bodyPr lIns="0" tIns="0" rIns="0" bIns="0"/>
          <a:lstStyle>
            <a:lvl1pPr algn="r">
              <a:defRPr>
                <a:solidFill>
                  <a:schemeClr val="tx1">
                    <a:tint val="75000"/>
                  </a:schemeClr>
                </a:solidFill>
              </a:defRPr>
            </a:lvl1pPr>
          </a:lstStyle>
          <a:p>
            <a:fld id="{F1EDD1F7-BE69-44D4-93AA-C8F8A7755A11}" type="slidenum">
              <a:rPr lang="fr-FR" smtClean="0"/>
              <a:t>‹#›</a:t>
            </a:fld>
            <a:endParaRPr lang="fr-FR"/>
          </a:p>
        </p:txBody>
      </p:sp>
    </p:spTree>
    <p:extLst>
      <p:ext uri="{BB962C8B-B14F-4D97-AF65-F5344CB8AC3E}">
        <p14:creationId xmlns:p14="http://schemas.microsoft.com/office/powerpoint/2010/main" val="40438142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a:prstGeom prst="rect">
            <a:avLst/>
          </a:prstGeom>
        </p:spPr>
        <p:txBody>
          <a:bodyPr/>
          <a:lstStyle/>
          <a:p>
            <a:r>
              <a:rPr lang="fr-FR"/>
              <a:t>Modifiez le style du titre</a:t>
            </a:r>
          </a:p>
        </p:txBody>
      </p:sp>
      <p:sp>
        <p:nvSpPr>
          <p:cNvPr id="3" name="Sous-titr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p>
        </p:txBody>
      </p:sp>
      <p:sp>
        <p:nvSpPr>
          <p:cNvPr id="4" name="Espace réservé de la date 3"/>
          <p:cNvSpPr>
            <a:spLocks noGrp="1"/>
          </p:cNvSpPr>
          <p:nvPr>
            <p:ph type="dt" sz="half" idx="10"/>
          </p:nvPr>
        </p:nvSpPr>
        <p:spPr>
          <a:xfrm>
            <a:off x="457200" y="6356350"/>
            <a:ext cx="2133600" cy="365125"/>
          </a:xfrm>
          <a:prstGeom prst="rect">
            <a:avLst/>
          </a:prstGeom>
        </p:spPr>
        <p:txBody>
          <a:bodyPr/>
          <a:lstStyle/>
          <a:p>
            <a:endParaRPr lang="fr-FR"/>
          </a:p>
        </p:txBody>
      </p:sp>
      <p:sp>
        <p:nvSpPr>
          <p:cNvPr id="5" name="Espace réservé du pied de page 4"/>
          <p:cNvSpPr>
            <a:spLocks noGrp="1"/>
          </p:cNvSpPr>
          <p:nvPr>
            <p:ph type="ftr" sz="quarter" idx="11"/>
          </p:nvPr>
        </p:nvSpPr>
        <p:spPr>
          <a:xfrm>
            <a:off x="3124200" y="6356350"/>
            <a:ext cx="2895600" cy="365125"/>
          </a:xfrm>
          <a:prstGeom prst="rect">
            <a:avLst/>
          </a:prstGeom>
        </p:spPr>
        <p:txBody>
          <a:bodyPr/>
          <a:lstStyle/>
          <a:p>
            <a:endParaRPr lang="fr-FR"/>
          </a:p>
        </p:txBody>
      </p:sp>
      <p:sp>
        <p:nvSpPr>
          <p:cNvPr id="6" name="Espace réservé du numéro de diapositive 5"/>
          <p:cNvSpPr>
            <a:spLocks noGrp="1"/>
          </p:cNvSpPr>
          <p:nvPr>
            <p:ph type="sldNum" sz="quarter" idx="12"/>
          </p:nvPr>
        </p:nvSpPr>
        <p:spPr>
          <a:xfrm>
            <a:off x="6553200" y="6356350"/>
            <a:ext cx="2133600" cy="365125"/>
          </a:xfrm>
          <a:prstGeom prst="rect">
            <a:avLst/>
          </a:prstGeom>
        </p:spPr>
        <p:txBody>
          <a:bodyPr/>
          <a:lstStyle/>
          <a:p>
            <a:fld id="{F1EDD1F7-BE69-44D4-93AA-C8F8A7755A11}" type="slidenum">
              <a:rPr lang="fr-FR" smtClean="0"/>
              <a:t>‹#›</a:t>
            </a:fld>
            <a:endParaRPr lang="fr-FR"/>
          </a:p>
        </p:txBody>
      </p:sp>
    </p:spTree>
    <p:extLst>
      <p:ext uri="{BB962C8B-B14F-4D97-AF65-F5344CB8AC3E}">
        <p14:creationId xmlns:p14="http://schemas.microsoft.com/office/powerpoint/2010/main" val="799843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5_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a:t>Click to edit title</a:t>
            </a:r>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16"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spTree>
    <p:extLst>
      <p:ext uri="{BB962C8B-B14F-4D97-AF65-F5344CB8AC3E}">
        <p14:creationId xmlns:p14="http://schemas.microsoft.com/office/powerpoint/2010/main" val="17078893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pSp>
        <p:nvGrpSpPr>
          <p:cNvPr id="11" name="Group 10"/>
          <p:cNvGrpSpPr/>
          <p:nvPr userDrawn="1"/>
        </p:nvGrpSpPr>
        <p:grpSpPr>
          <a:xfrm>
            <a:off x="0" y="2110371"/>
            <a:ext cx="9198524" cy="4759071"/>
            <a:chOff x="0" y="2110371"/>
            <a:chExt cx="9198524" cy="4759071"/>
          </a:xfrm>
        </p:grpSpPr>
        <p:sp>
          <p:nvSpPr>
            <p:cNvPr id="3" name="Freeform 2"/>
            <p:cNvSpPr/>
            <p:nvPr userDrawn="1"/>
          </p:nvSpPr>
          <p:spPr>
            <a:xfrm>
              <a:off x="0" y="2110371"/>
              <a:ext cx="9198524" cy="4759071"/>
            </a:xfrm>
            <a:custGeom>
              <a:avLst/>
              <a:gdLst>
                <a:gd name="connsiteX0" fmla="*/ 0 w 9198524"/>
                <a:gd name="connsiteY0" fmla="*/ 0 h 5515904"/>
                <a:gd name="connsiteX1" fmla="*/ 9198524 w 9198524"/>
                <a:gd name="connsiteY1" fmla="*/ 3014506 h 5515904"/>
                <a:gd name="connsiteX2" fmla="*/ 9198524 w 9198524"/>
                <a:gd name="connsiteY2" fmla="*/ 5477421 h 5515904"/>
                <a:gd name="connsiteX3" fmla="*/ 0 w 9198524"/>
                <a:gd name="connsiteY3" fmla="*/ 5515904 h 5515904"/>
                <a:gd name="connsiteX4" fmla="*/ 0 w 9198524"/>
                <a:gd name="connsiteY4" fmla="*/ 0 h 551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98524" h="5515904">
                  <a:moveTo>
                    <a:pt x="0" y="0"/>
                  </a:moveTo>
                  <a:lnTo>
                    <a:pt x="9198524" y="3014506"/>
                  </a:lnTo>
                  <a:lnTo>
                    <a:pt x="9198524" y="5477421"/>
                  </a:lnTo>
                  <a:lnTo>
                    <a:pt x="0" y="5515904"/>
                  </a:lnTo>
                  <a:cubicBezTo>
                    <a:pt x="4276" y="3685821"/>
                    <a:pt x="8553" y="1855738"/>
                    <a:pt x="0" y="0"/>
                  </a:cubicBezTo>
                  <a:close/>
                </a:path>
              </a:pathLst>
            </a:custGeom>
            <a:solidFill>
              <a:srgbClr val="1768B1">
                <a:alpha val="1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Freeform 3"/>
            <p:cNvSpPr/>
            <p:nvPr userDrawn="1"/>
          </p:nvSpPr>
          <p:spPr>
            <a:xfrm>
              <a:off x="1" y="3174865"/>
              <a:ext cx="9144000" cy="3694577"/>
            </a:xfrm>
            <a:custGeom>
              <a:avLst/>
              <a:gdLst>
                <a:gd name="connsiteX0" fmla="*/ 6029715 w 6029715"/>
                <a:gd name="connsiteY0" fmla="*/ 0 h 6875638"/>
                <a:gd name="connsiteX1" fmla="*/ 6029715 w 6029715"/>
                <a:gd name="connsiteY1" fmla="*/ 6875638 h 6875638"/>
                <a:gd name="connsiteX2" fmla="*/ 0 w 6029715"/>
                <a:gd name="connsiteY2" fmla="*/ 6875638 h 6875638"/>
                <a:gd name="connsiteX3" fmla="*/ 6029715 w 6029715"/>
                <a:gd name="connsiteY3" fmla="*/ 0 h 6875638"/>
              </a:gdLst>
              <a:ahLst/>
              <a:cxnLst>
                <a:cxn ang="0">
                  <a:pos x="connsiteX0" y="connsiteY0"/>
                </a:cxn>
                <a:cxn ang="0">
                  <a:pos x="connsiteX1" y="connsiteY1"/>
                </a:cxn>
                <a:cxn ang="0">
                  <a:pos x="connsiteX2" y="connsiteY2"/>
                </a:cxn>
                <a:cxn ang="0">
                  <a:pos x="connsiteX3" y="connsiteY3"/>
                </a:cxn>
              </a:cxnLst>
              <a:rect l="l" t="t" r="r" b="b"/>
              <a:pathLst>
                <a:path w="6029715" h="6875638">
                  <a:moveTo>
                    <a:pt x="6029715" y="0"/>
                  </a:moveTo>
                  <a:lnTo>
                    <a:pt x="6029715" y="6875638"/>
                  </a:lnTo>
                  <a:lnTo>
                    <a:pt x="0" y="6875638"/>
                  </a:lnTo>
                  <a:lnTo>
                    <a:pt x="6029715" y="0"/>
                  </a:lnTo>
                  <a:close/>
                </a:path>
              </a:pathLst>
            </a:custGeom>
            <a:solidFill>
              <a:srgbClr val="1768B1">
                <a:alpha val="1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pic>
        <p:nvPicPr>
          <p:cNvPr id="2" name="Picture 1"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34"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sp>
        <p:nvSpPr>
          <p:cNvPr id="35" name="Title 19"/>
          <p:cNvSpPr>
            <a:spLocks noGrp="1"/>
          </p:cNvSpPr>
          <p:nvPr userDrawn="1">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a:t>Click to edit title</a:t>
            </a:r>
          </a:p>
        </p:txBody>
      </p:sp>
    </p:spTree>
    <p:extLst>
      <p:ext uri="{BB962C8B-B14F-4D97-AF65-F5344CB8AC3E}">
        <p14:creationId xmlns:p14="http://schemas.microsoft.com/office/powerpoint/2010/main" val="130537263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grpSp>
        <p:nvGrpSpPr>
          <p:cNvPr id="3" name="Group 2"/>
          <p:cNvGrpSpPr/>
          <p:nvPr/>
        </p:nvGrpSpPr>
        <p:grpSpPr>
          <a:xfrm>
            <a:off x="0" y="-67733"/>
            <a:ext cx="9309518" cy="6954090"/>
            <a:chOff x="0" y="-67733"/>
            <a:chExt cx="9309518" cy="6954090"/>
          </a:xfrm>
        </p:grpSpPr>
        <p:pic>
          <p:nvPicPr>
            <p:cNvPr id="11" name="Picture 10"/>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246474"/>
              <a:ext cx="9309518" cy="6368988"/>
            </a:xfrm>
            <a:prstGeom prst="rect">
              <a:avLst/>
            </a:prstGeom>
          </p:spPr>
        </p:pic>
        <p:sp>
          <p:nvSpPr>
            <p:cNvPr id="2" name="Rectangle 1"/>
            <p:cNvSpPr/>
            <p:nvPr userDrawn="1"/>
          </p:nvSpPr>
          <p:spPr>
            <a:xfrm>
              <a:off x="0" y="-67733"/>
              <a:ext cx="9309518" cy="351829"/>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Rectangle 11"/>
            <p:cNvSpPr/>
            <p:nvPr userDrawn="1"/>
          </p:nvSpPr>
          <p:spPr>
            <a:xfrm>
              <a:off x="0" y="6602262"/>
              <a:ext cx="9309518" cy="284095"/>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7" name="Rectangle 6"/>
          <p:cNvSpPr/>
          <p:nvPr/>
        </p:nvSpPr>
        <p:spPr>
          <a:xfrm>
            <a:off x="0" y="4130514"/>
            <a:ext cx="9309518" cy="1898497"/>
          </a:xfrm>
          <a:prstGeom prst="rect">
            <a:avLst/>
          </a:prstGeom>
          <a:solidFill>
            <a:srgbClr val="1768B1">
              <a:alpha val="8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Rectangle 7"/>
          <p:cNvSpPr/>
          <p:nvPr/>
        </p:nvSpPr>
        <p:spPr>
          <a:xfrm>
            <a:off x="0" y="4130514"/>
            <a:ext cx="1697789" cy="1898497"/>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9" name="Picture 8" descr="ICANN_Logo_W.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35566" y="4566371"/>
            <a:ext cx="1253416" cy="972830"/>
          </a:xfrm>
          <a:prstGeom prst="rect">
            <a:avLst/>
          </a:prstGeom>
        </p:spPr>
      </p:pic>
      <p:sp>
        <p:nvSpPr>
          <p:cNvPr id="10" name="Rectangle 9"/>
          <p:cNvSpPr/>
          <p:nvPr/>
        </p:nvSpPr>
        <p:spPr>
          <a:xfrm flipV="1">
            <a:off x="-1" y="4130513"/>
            <a:ext cx="9309519" cy="116253"/>
          </a:xfrm>
          <a:prstGeom prst="rect">
            <a:avLst/>
          </a:prstGeom>
          <a:solidFill>
            <a:srgbClr val="0C1F24">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422838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grpSp>
        <p:nvGrpSpPr>
          <p:cNvPr id="11" name="Group 10"/>
          <p:cNvGrpSpPr/>
          <p:nvPr/>
        </p:nvGrpSpPr>
        <p:grpSpPr>
          <a:xfrm>
            <a:off x="0" y="2110371"/>
            <a:ext cx="9198524" cy="4759071"/>
            <a:chOff x="0" y="2110371"/>
            <a:chExt cx="9198524" cy="4759071"/>
          </a:xfrm>
        </p:grpSpPr>
        <p:sp>
          <p:nvSpPr>
            <p:cNvPr id="3" name="Freeform 2"/>
            <p:cNvSpPr/>
            <p:nvPr userDrawn="1"/>
          </p:nvSpPr>
          <p:spPr>
            <a:xfrm>
              <a:off x="0" y="2110371"/>
              <a:ext cx="9198524" cy="4759071"/>
            </a:xfrm>
            <a:custGeom>
              <a:avLst/>
              <a:gdLst>
                <a:gd name="connsiteX0" fmla="*/ 0 w 9198524"/>
                <a:gd name="connsiteY0" fmla="*/ 0 h 5515904"/>
                <a:gd name="connsiteX1" fmla="*/ 9198524 w 9198524"/>
                <a:gd name="connsiteY1" fmla="*/ 3014506 h 5515904"/>
                <a:gd name="connsiteX2" fmla="*/ 9198524 w 9198524"/>
                <a:gd name="connsiteY2" fmla="*/ 5477421 h 5515904"/>
                <a:gd name="connsiteX3" fmla="*/ 0 w 9198524"/>
                <a:gd name="connsiteY3" fmla="*/ 5515904 h 5515904"/>
                <a:gd name="connsiteX4" fmla="*/ 0 w 9198524"/>
                <a:gd name="connsiteY4" fmla="*/ 0 h 551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98524" h="5515904">
                  <a:moveTo>
                    <a:pt x="0" y="0"/>
                  </a:moveTo>
                  <a:lnTo>
                    <a:pt x="9198524" y="3014506"/>
                  </a:lnTo>
                  <a:lnTo>
                    <a:pt x="9198524" y="5477421"/>
                  </a:lnTo>
                  <a:lnTo>
                    <a:pt x="0" y="5515904"/>
                  </a:lnTo>
                  <a:cubicBezTo>
                    <a:pt x="4276" y="3685821"/>
                    <a:pt x="8553" y="1855738"/>
                    <a:pt x="0" y="0"/>
                  </a:cubicBezTo>
                  <a:close/>
                </a:path>
              </a:pathLst>
            </a:custGeom>
            <a:solidFill>
              <a:srgbClr val="1768B1">
                <a:alpha val="1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Freeform 3"/>
            <p:cNvSpPr/>
            <p:nvPr userDrawn="1"/>
          </p:nvSpPr>
          <p:spPr>
            <a:xfrm>
              <a:off x="1" y="3174865"/>
              <a:ext cx="9144000" cy="3694577"/>
            </a:xfrm>
            <a:custGeom>
              <a:avLst/>
              <a:gdLst>
                <a:gd name="connsiteX0" fmla="*/ 6029715 w 6029715"/>
                <a:gd name="connsiteY0" fmla="*/ 0 h 6875638"/>
                <a:gd name="connsiteX1" fmla="*/ 6029715 w 6029715"/>
                <a:gd name="connsiteY1" fmla="*/ 6875638 h 6875638"/>
                <a:gd name="connsiteX2" fmla="*/ 0 w 6029715"/>
                <a:gd name="connsiteY2" fmla="*/ 6875638 h 6875638"/>
                <a:gd name="connsiteX3" fmla="*/ 6029715 w 6029715"/>
                <a:gd name="connsiteY3" fmla="*/ 0 h 6875638"/>
              </a:gdLst>
              <a:ahLst/>
              <a:cxnLst>
                <a:cxn ang="0">
                  <a:pos x="connsiteX0" y="connsiteY0"/>
                </a:cxn>
                <a:cxn ang="0">
                  <a:pos x="connsiteX1" y="connsiteY1"/>
                </a:cxn>
                <a:cxn ang="0">
                  <a:pos x="connsiteX2" y="connsiteY2"/>
                </a:cxn>
                <a:cxn ang="0">
                  <a:pos x="connsiteX3" y="connsiteY3"/>
                </a:cxn>
              </a:cxnLst>
              <a:rect l="l" t="t" r="r" b="b"/>
              <a:pathLst>
                <a:path w="6029715" h="6875638">
                  <a:moveTo>
                    <a:pt x="6029715" y="0"/>
                  </a:moveTo>
                  <a:lnTo>
                    <a:pt x="6029715" y="6875638"/>
                  </a:lnTo>
                  <a:lnTo>
                    <a:pt x="0" y="6875638"/>
                  </a:lnTo>
                  <a:lnTo>
                    <a:pt x="6029715" y="0"/>
                  </a:lnTo>
                  <a:close/>
                </a:path>
              </a:pathLst>
            </a:custGeom>
            <a:solidFill>
              <a:srgbClr val="1768B1">
                <a:alpha val="1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pic>
        <p:nvPicPr>
          <p:cNvPr id="2" name="Picture 1" descr="footer.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34" name="Slide Number Placeholder 5"/>
          <p:cNvSpPr txBox="1">
            <a:spLocks/>
          </p:cNvSpPr>
          <p:nvPr/>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sp>
        <p:nvSpPr>
          <p:cNvPr id="35"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a:t>Click to edit title</a:t>
            </a:r>
          </a:p>
        </p:txBody>
      </p:sp>
    </p:spTree>
    <p:extLst>
      <p:ext uri="{BB962C8B-B14F-4D97-AF65-F5344CB8AC3E}">
        <p14:creationId xmlns:p14="http://schemas.microsoft.com/office/powerpoint/2010/main" val="10724870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a:t>Click to edit title</a:t>
            </a:r>
          </a:p>
        </p:txBody>
      </p:sp>
      <p:pic>
        <p:nvPicPr>
          <p:cNvPr id="15" name="Picture 14" descr="footer.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16" name="Slide Number Placeholder 5"/>
          <p:cNvSpPr txBox="1">
            <a:spLocks/>
          </p:cNvSpPr>
          <p:nvPr/>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pic>
        <p:nvPicPr>
          <p:cNvPr id="5" name="Picture 4" descr="footer.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6" name="Slide Number Placeholder 5"/>
          <p:cNvSpPr txBox="1">
            <a:spLocks/>
          </p:cNvSpPr>
          <p:nvPr/>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300" dirty="0">
                <a:solidFill>
                  <a:srgbClr val="FFFFFF"/>
                </a:solidFill>
                <a:latin typeface="Arial"/>
                <a:cs typeface="Arial"/>
              </a:rPr>
              <a:t>   |   </a:t>
            </a:r>
            <a:fld id="{D43A6F16-D3CF-4F46-B6D9-B3CAB1B87938}" type="slidenum">
              <a:rPr lang="en-US" sz="1300" smtClean="0">
                <a:solidFill>
                  <a:srgbClr val="FFFFFF"/>
                </a:solidFill>
                <a:latin typeface="Arial"/>
                <a:cs typeface="Arial"/>
              </a:rPr>
              <a:pPr algn="r"/>
              <a:t>‹#›</a:t>
            </a:fld>
            <a:endParaRPr lang="en-US" sz="1300" dirty="0">
              <a:solidFill>
                <a:srgbClr val="FFFFFF"/>
              </a:solidFill>
              <a:latin typeface="Arial"/>
              <a:cs typeface="Arial"/>
            </a:endParaRPr>
          </a:p>
        </p:txBody>
      </p:sp>
    </p:spTree>
    <p:extLst>
      <p:ext uri="{BB962C8B-B14F-4D97-AF65-F5344CB8AC3E}">
        <p14:creationId xmlns:p14="http://schemas.microsoft.com/office/powerpoint/2010/main" val="250311158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_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65964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pic>
        <p:nvPicPr>
          <p:cNvPr id="14" name="Picture 13"/>
          <p:cNvPicPr>
            <a:picLocks noChangeAspect="1"/>
          </p:cNvPicPr>
          <p:nvPr/>
        </p:nvPicPr>
        <p:blipFill rotWithShape="1">
          <a:blip r:embed="rId2" cstate="email">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36"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Name of an Agenda Item</a:t>
            </a:r>
          </a:p>
          <a:p>
            <a:pPr lvl="0"/>
            <a:r>
              <a:rPr lang="en-US" dirty="0"/>
              <a:t>Section Divider</a:t>
            </a:r>
          </a:p>
        </p:txBody>
      </p:sp>
    </p:spTree>
    <p:extLst>
      <p:ext uri="{BB962C8B-B14F-4D97-AF65-F5344CB8AC3E}">
        <p14:creationId xmlns:p14="http://schemas.microsoft.com/office/powerpoint/2010/main" val="33649264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_Agenda">
    <p:spTree>
      <p:nvGrpSpPr>
        <p:cNvPr id="1" name=""/>
        <p:cNvGrpSpPr/>
        <p:nvPr/>
      </p:nvGrpSpPr>
      <p:grpSpPr>
        <a:xfrm>
          <a:off x="0" y="0"/>
          <a:ext cx="0" cy="0"/>
          <a:chOff x="0" y="0"/>
          <a:chExt cx="0" cy="0"/>
        </a:xfrm>
      </p:grpSpPr>
      <p:pic>
        <p:nvPicPr>
          <p:cNvPr id="4" name="Picture 3" descr="agenda2.jpg"/>
          <p:cNvPicPr>
            <a:picLocks noChangeAspect="1"/>
          </p:cNvPicPr>
          <p:nvPr/>
        </p:nvPicPr>
        <p:blipFill rotWithShape="1">
          <a:blip r:embed="rId2">
            <a:extLst>
              <a:ext uri="{28A0092B-C50C-407E-A947-70E740481C1C}">
                <a14:useLocalDpi xmlns:a14="http://schemas.microsoft.com/office/drawing/2010/main" val="0"/>
              </a:ext>
            </a:extLst>
          </a:blip>
          <a:srcRect l="19229" r="19889"/>
          <a:stretch/>
        </p:blipFill>
        <p:spPr>
          <a:xfrm>
            <a:off x="0" y="-2541"/>
            <a:ext cx="9144000" cy="6869049"/>
          </a:xfrm>
          <a:prstGeom prst="rect">
            <a:avLst/>
          </a:prstGeom>
        </p:spPr>
      </p:pic>
      <p:sp>
        <p:nvSpPr>
          <p:cNvPr id="9"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Name of an Agenda Item</a:t>
            </a:r>
          </a:p>
          <a:p>
            <a:pPr lvl="0"/>
            <a:r>
              <a:rPr lang="en-US" dirty="0"/>
              <a:t>Section Divider</a:t>
            </a:r>
          </a:p>
        </p:txBody>
      </p:sp>
    </p:spTree>
    <p:extLst>
      <p:ext uri="{BB962C8B-B14F-4D97-AF65-F5344CB8AC3E}">
        <p14:creationId xmlns:p14="http://schemas.microsoft.com/office/powerpoint/2010/main" val="315357418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pic>
        <p:nvPicPr>
          <p:cNvPr id="3" name="Picture 2" descr="agenda3.jpg"/>
          <p:cNvPicPr>
            <a:picLocks noChangeAspect="1"/>
          </p:cNvPicPr>
          <p:nvPr/>
        </p:nvPicPr>
        <p:blipFill rotWithShape="1">
          <a:blip r:embed="rId2">
            <a:extLst>
              <a:ext uri="{28A0092B-C50C-407E-A947-70E740481C1C}">
                <a14:useLocalDpi xmlns:a14="http://schemas.microsoft.com/office/drawing/2010/main" val="0"/>
              </a:ext>
            </a:extLst>
          </a:blip>
          <a:srcRect l="19206" r="19518"/>
          <a:stretch/>
        </p:blipFill>
        <p:spPr>
          <a:xfrm>
            <a:off x="0" y="0"/>
            <a:ext cx="9155981" cy="6876852"/>
          </a:xfrm>
          <a:prstGeom prst="rect">
            <a:avLst/>
          </a:prstGeom>
        </p:spPr>
      </p:pic>
      <p:sp>
        <p:nvSpPr>
          <p:cNvPr id="4"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Name of an Agenda Item</a:t>
            </a:r>
          </a:p>
          <a:p>
            <a:pPr lvl="0"/>
            <a:r>
              <a:rPr lang="en-US" dirty="0"/>
              <a:t>Section Divider</a:t>
            </a:r>
          </a:p>
        </p:txBody>
      </p:sp>
    </p:spTree>
    <p:extLst>
      <p:ext uri="{BB962C8B-B14F-4D97-AF65-F5344CB8AC3E}">
        <p14:creationId xmlns:p14="http://schemas.microsoft.com/office/powerpoint/2010/main" val="184662210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4_Custom Layout">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cstate="email">
            <a:duotone>
              <a:schemeClr val="accent6">
                <a:shade val="45000"/>
                <a:satMod val="135000"/>
              </a:schemeClr>
              <a:prstClr val="white"/>
            </a:duotone>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4"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b="0" i="0">
                <a:solidFill>
                  <a:schemeClr val="bg1"/>
                </a:solidFill>
                <a:latin typeface="Source Sans Pro"/>
                <a:cs typeface="Source Sans Pro"/>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Name of an Agenda Item</a:t>
            </a:r>
          </a:p>
          <a:p>
            <a:pPr lvl="0"/>
            <a:r>
              <a:rPr lang="en-US" dirty="0"/>
              <a:t>Section Divider</a:t>
            </a:r>
          </a:p>
        </p:txBody>
      </p:sp>
      <p:pic>
        <p:nvPicPr>
          <p:cNvPr id="6" name="Picture 5" descr="ICANN Logo-06.eps"/>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6873" y="6402263"/>
            <a:ext cx="450555" cy="358775"/>
          </a:xfrm>
          <a:prstGeom prst="rect">
            <a:avLst/>
          </a:prstGeom>
        </p:spPr>
      </p:pic>
    </p:spTree>
    <p:extLst>
      <p:ext uri="{BB962C8B-B14F-4D97-AF65-F5344CB8AC3E}">
        <p14:creationId xmlns:p14="http://schemas.microsoft.com/office/powerpoint/2010/main" val="7844602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444500" y="432338"/>
            <a:ext cx="8255000" cy="584200"/>
          </a:xfrm>
          <a:prstGeom prst="rect">
            <a:avLst/>
          </a:prstGeom>
        </p:spPr>
        <p:txBody>
          <a:bodyPr lIns="0" tIns="0" rIns="0" bIns="0"/>
          <a:lstStyle>
            <a:lvl1pPr>
              <a:defRPr sz="4400" b="0" i="0">
                <a:solidFill>
                  <a:srgbClr val="00254A"/>
                </a:solidFill>
                <a:latin typeface="Times New Roman"/>
                <a:cs typeface="Times New Roman"/>
              </a:defRPr>
            </a:lvl1pPr>
          </a:lstStyle>
          <a:p>
            <a:r>
              <a:rPr lang="en-US"/>
              <a:t>Click to edit Master title style</a:t>
            </a:r>
            <a:endParaRPr/>
          </a:p>
        </p:txBody>
      </p:sp>
      <p:sp>
        <p:nvSpPr>
          <p:cNvPr id="3" name="Holder 3"/>
          <p:cNvSpPr>
            <a:spLocks noGrp="1"/>
          </p:cNvSpPr>
          <p:nvPr>
            <p:ph type="body" idx="1"/>
          </p:nvPr>
        </p:nvSpPr>
        <p:spPr>
          <a:xfrm>
            <a:off x="457200" y="1577340"/>
            <a:ext cx="8229600" cy="4526280"/>
          </a:xfrm>
          <a:prstGeom prst="rect">
            <a:avLst/>
          </a:prstGeom>
        </p:spPr>
        <p:txBody>
          <a:bodyPr lIns="0" tIns="0" rIns="0" bIns="0"/>
          <a:lstStyle>
            <a:lvl1pPr>
              <a:defRPr/>
            </a:lvl1pPr>
          </a:lstStyle>
          <a:p>
            <a:pPr lvl="0"/>
            <a:r>
              <a:rPr lang="en-US"/>
              <a:t>Click to edit Master text styles</a:t>
            </a:r>
          </a:p>
        </p:txBody>
      </p:sp>
      <p:sp>
        <p:nvSpPr>
          <p:cNvPr id="4" name="Holder 4"/>
          <p:cNvSpPr>
            <a:spLocks noGrp="1"/>
          </p:cNvSpPr>
          <p:nvPr>
            <p:ph type="ftr" sz="quarter" idx="5"/>
          </p:nvPr>
        </p:nvSpPr>
        <p:spPr>
          <a:xfrm>
            <a:off x="3108960" y="6377940"/>
            <a:ext cx="2926080" cy="342900"/>
          </a:xfrm>
          <a:prstGeom prst="rect">
            <a:avLst/>
          </a:prstGeom>
        </p:spPr>
        <p:txBody>
          <a:bodyPr lIns="0" tIns="0" rIns="0" bIns="0"/>
          <a:lstStyle>
            <a:lvl1pPr algn="ctr">
              <a:defRPr>
                <a:solidFill>
                  <a:schemeClr val="tx1">
                    <a:tint val="75000"/>
                  </a:schemeClr>
                </a:solidFill>
              </a:defRPr>
            </a:lvl1pPr>
          </a:lstStyle>
          <a:p>
            <a:endParaRPr lang="fr-FR"/>
          </a:p>
        </p:txBody>
      </p:sp>
      <p:sp>
        <p:nvSpPr>
          <p:cNvPr id="5" name="Holder 5"/>
          <p:cNvSpPr>
            <a:spLocks noGrp="1"/>
          </p:cNvSpPr>
          <p:nvPr>
            <p:ph type="dt" sz="half" idx="6"/>
          </p:nvPr>
        </p:nvSpPr>
        <p:spPr>
          <a:xfrm>
            <a:off x="457200" y="6377940"/>
            <a:ext cx="2103120" cy="342900"/>
          </a:xfrm>
          <a:prstGeom prst="rect">
            <a:avLst/>
          </a:prstGeom>
        </p:spPr>
        <p:txBody>
          <a:bodyPr lIns="0" tIns="0" rIns="0" bIns="0"/>
          <a:lstStyle>
            <a:lvl1pPr algn="l">
              <a:defRPr>
                <a:solidFill>
                  <a:schemeClr val="tx1">
                    <a:tint val="75000"/>
                  </a:schemeClr>
                </a:solidFill>
              </a:defRPr>
            </a:lvl1pPr>
          </a:lstStyle>
          <a:p>
            <a:endParaRPr lang="fr-FR"/>
          </a:p>
        </p:txBody>
      </p:sp>
      <p:sp>
        <p:nvSpPr>
          <p:cNvPr id="6" name="Holder 6"/>
          <p:cNvSpPr>
            <a:spLocks noGrp="1"/>
          </p:cNvSpPr>
          <p:nvPr>
            <p:ph type="sldNum" sz="quarter" idx="7"/>
          </p:nvPr>
        </p:nvSpPr>
        <p:spPr>
          <a:xfrm>
            <a:off x="6583680" y="6377940"/>
            <a:ext cx="2103120" cy="342900"/>
          </a:xfrm>
          <a:prstGeom prst="rect">
            <a:avLst/>
          </a:prstGeom>
        </p:spPr>
        <p:txBody>
          <a:bodyPr lIns="0" tIns="0" rIns="0" bIns="0"/>
          <a:lstStyle>
            <a:lvl1pPr algn="r">
              <a:defRPr>
                <a:solidFill>
                  <a:schemeClr val="tx1">
                    <a:tint val="75000"/>
                  </a:schemeClr>
                </a:solidFill>
              </a:defRPr>
            </a:lvl1pPr>
          </a:lstStyle>
          <a:p>
            <a:fld id="{F1EDD1F7-BE69-44D4-93AA-C8F8A7755A11}" type="slidenum">
              <a:rPr lang="fr-FR" smtClean="0"/>
              <a:t>‹#›</a:t>
            </a:fld>
            <a:endParaRPr lang="fr-FR"/>
          </a:p>
        </p:txBody>
      </p:sp>
    </p:spTree>
    <p:extLst>
      <p:ext uri="{BB962C8B-B14F-4D97-AF65-F5344CB8AC3E}">
        <p14:creationId xmlns:p14="http://schemas.microsoft.com/office/powerpoint/2010/main" val="355842737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Two Content">
    <p:spTree>
      <p:nvGrpSpPr>
        <p:cNvPr id="1" name=""/>
        <p:cNvGrpSpPr/>
        <p:nvPr/>
      </p:nvGrpSpPr>
      <p:grpSpPr>
        <a:xfrm>
          <a:off x="0" y="0"/>
          <a:ext cx="0" cy="0"/>
          <a:chOff x="0" y="0"/>
          <a:chExt cx="0" cy="0"/>
        </a:xfrm>
      </p:grpSpPr>
      <p:sp>
        <p:nvSpPr>
          <p:cNvPr id="2" name="Holder 2"/>
          <p:cNvSpPr>
            <a:spLocks noGrp="1"/>
          </p:cNvSpPr>
          <p:nvPr>
            <p:ph type="title"/>
          </p:nvPr>
        </p:nvSpPr>
        <p:spPr>
          <a:xfrm>
            <a:off x="444500" y="432338"/>
            <a:ext cx="8255000" cy="584200"/>
          </a:xfrm>
          <a:prstGeom prst="rect">
            <a:avLst/>
          </a:prstGeom>
        </p:spPr>
        <p:txBody>
          <a:bodyPr lIns="0" tIns="0" rIns="0" bIns="0"/>
          <a:lstStyle>
            <a:lvl1pPr>
              <a:defRPr sz="4400" b="0" i="0">
                <a:solidFill>
                  <a:srgbClr val="00254A"/>
                </a:solidFill>
                <a:latin typeface="Times New Roman"/>
                <a:cs typeface="Times New Roman"/>
              </a:defRPr>
            </a:lvl1pPr>
          </a:lstStyle>
          <a:p>
            <a:r>
              <a:rPr lang="en-US"/>
              <a:t>Click to edit Master title style</a:t>
            </a:r>
            <a:endParaRPr/>
          </a:p>
        </p:txBody>
      </p:sp>
      <p:sp>
        <p:nvSpPr>
          <p:cNvPr id="3" name="Holder 3"/>
          <p:cNvSpPr>
            <a:spLocks noGrp="1"/>
          </p:cNvSpPr>
          <p:nvPr>
            <p:ph sz="half" idx="2"/>
          </p:nvPr>
        </p:nvSpPr>
        <p:spPr>
          <a:xfrm>
            <a:off x="457200" y="1577340"/>
            <a:ext cx="3977640" cy="4526280"/>
          </a:xfrm>
          <a:prstGeom prst="rect">
            <a:avLst/>
          </a:prstGeom>
        </p:spPr>
        <p:txBody>
          <a:bodyPr wrap="square" lIns="0" tIns="0" rIns="0" bIns="0">
            <a:spAutoFit/>
          </a:bodyPr>
          <a:lstStyle>
            <a:lvl1pPr>
              <a:defRPr/>
            </a:lvl1pPr>
          </a:lstStyle>
          <a:p>
            <a:pPr lvl="0"/>
            <a:r>
              <a:rPr lang="en-US"/>
              <a:t>Click to edit Master text styles</a:t>
            </a:r>
          </a:p>
        </p:txBody>
      </p:sp>
      <p:sp>
        <p:nvSpPr>
          <p:cNvPr id="4" name="Holder 4"/>
          <p:cNvSpPr>
            <a:spLocks noGrp="1"/>
          </p:cNvSpPr>
          <p:nvPr>
            <p:ph sz="half" idx="3"/>
          </p:nvPr>
        </p:nvSpPr>
        <p:spPr>
          <a:xfrm>
            <a:off x="4709160" y="1577340"/>
            <a:ext cx="3977640" cy="4526280"/>
          </a:xfrm>
          <a:prstGeom prst="rect">
            <a:avLst/>
          </a:prstGeom>
        </p:spPr>
        <p:txBody>
          <a:bodyPr wrap="square" lIns="0" tIns="0" rIns="0" bIns="0">
            <a:spAutoFit/>
          </a:bodyPr>
          <a:lstStyle>
            <a:lvl1pPr>
              <a:defRPr/>
            </a:lvl1pPr>
          </a:lstStyle>
          <a:p>
            <a:pPr lvl="0"/>
            <a:r>
              <a:rPr lang="en-US"/>
              <a:t>Click to edit Master text styles</a:t>
            </a:r>
          </a:p>
        </p:txBody>
      </p:sp>
      <p:sp>
        <p:nvSpPr>
          <p:cNvPr id="5" name="Holder 5"/>
          <p:cNvSpPr>
            <a:spLocks noGrp="1"/>
          </p:cNvSpPr>
          <p:nvPr>
            <p:ph type="ftr" sz="quarter" idx="5"/>
          </p:nvPr>
        </p:nvSpPr>
        <p:spPr>
          <a:xfrm>
            <a:off x="3108960" y="6377940"/>
            <a:ext cx="2926080" cy="342900"/>
          </a:xfrm>
          <a:prstGeom prst="rect">
            <a:avLst/>
          </a:prstGeom>
        </p:spPr>
        <p:txBody>
          <a:bodyPr lIns="0" tIns="0" rIns="0" bIns="0"/>
          <a:lstStyle>
            <a:lvl1pPr algn="ctr">
              <a:defRPr>
                <a:solidFill>
                  <a:schemeClr val="tx1">
                    <a:tint val="75000"/>
                  </a:schemeClr>
                </a:solidFill>
              </a:defRPr>
            </a:lvl1pPr>
          </a:lstStyle>
          <a:p>
            <a:endParaRPr lang="fr-FR"/>
          </a:p>
        </p:txBody>
      </p:sp>
      <p:sp>
        <p:nvSpPr>
          <p:cNvPr id="6" name="Holder 6"/>
          <p:cNvSpPr>
            <a:spLocks noGrp="1"/>
          </p:cNvSpPr>
          <p:nvPr>
            <p:ph type="dt" sz="half" idx="6"/>
          </p:nvPr>
        </p:nvSpPr>
        <p:spPr>
          <a:xfrm>
            <a:off x="457200" y="6377940"/>
            <a:ext cx="2103120" cy="342900"/>
          </a:xfrm>
          <a:prstGeom prst="rect">
            <a:avLst/>
          </a:prstGeom>
        </p:spPr>
        <p:txBody>
          <a:bodyPr lIns="0" tIns="0" rIns="0" bIns="0"/>
          <a:lstStyle>
            <a:lvl1pPr algn="l">
              <a:defRPr>
                <a:solidFill>
                  <a:schemeClr val="tx1">
                    <a:tint val="75000"/>
                  </a:schemeClr>
                </a:solidFill>
              </a:defRPr>
            </a:lvl1pPr>
          </a:lstStyle>
          <a:p>
            <a:endParaRPr lang="fr-FR"/>
          </a:p>
        </p:txBody>
      </p:sp>
      <p:sp>
        <p:nvSpPr>
          <p:cNvPr id="7" name="Holder 7"/>
          <p:cNvSpPr>
            <a:spLocks noGrp="1"/>
          </p:cNvSpPr>
          <p:nvPr>
            <p:ph type="sldNum" sz="quarter" idx="7"/>
          </p:nvPr>
        </p:nvSpPr>
        <p:spPr>
          <a:xfrm>
            <a:off x="6583680" y="6377940"/>
            <a:ext cx="2103120" cy="342900"/>
          </a:xfrm>
          <a:prstGeom prst="rect">
            <a:avLst/>
          </a:prstGeom>
        </p:spPr>
        <p:txBody>
          <a:bodyPr lIns="0" tIns="0" rIns="0" bIns="0"/>
          <a:lstStyle>
            <a:lvl1pPr algn="r">
              <a:defRPr>
                <a:solidFill>
                  <a:schemeClr val="tx1">
                    <a:tint val="75000"/>
                  </a:schemeClr>
                </a:solidFill>
              </a:defRPr>
            </a:lvl1pPr>
          </a:lstStyle>
          <a:p>
            <a:fld id="{F1EDD1F7-BE69-44D4-93AA-C8F8A7755A11}" type="slidenum">
              <a:rPr lang="fr-FR" smtClean="0"/>
              <a:t>‹#›</a:t>
            </a:fld>
            <a:endParaRPr lang="fr-FR"/>
          </a:p>
        </p:txBody>
      </p:sp>
    </p:spTree>
    <p:extLst>
      <p:ext uri="{BB962C8B-B14F-4D97-AF65-F5344CB8AC3E}">
        <p14:creationId xmlns:p14="http://schemas.microsoft.com/office/powerpoint/2010/main" val="11779980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a:t>Click to edit title</a:t>
            </a:r>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16"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spTree>
    <p:extLst>
      <p:ext uri="{BB962C8B-B14F-4D97-AF65-F5344CB8AC3E}">
        <p14:creationId xmlns:p14="http://schemas.microsoft.com/office/powerpoint/2010/main" val="208308329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a:prstGeom prst="rect">
            <a:avLst/>
          </a:prstGeom>
        </p:spPr>
        <p:txBody>
          <a:bodyPr/>
          <a:lstStyle/>
          <a:p>
            <a:r>
              <a:rPr lang="fr-FR"/>
              <a:t>Modifiez le style du titre</a:t>
            </a:r>
          </a:p>
        </p:txBody>
      </p:sp>
      <p:sp>
        <p:nvSpPr>
          <p:cNvPr id="3" name="Sous-titr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p>
        </p:txBody>
      </p:sp>
      <p:sp>
        <p:nvSpPr>
          <p:cNvPr id="4" name="Espace réservé de la date 3"/>
          <p:cNvSpPr>
            <a:spLocks noGrp="1"/>
          </p:cNvSpPr>
          <p:nvPr>
            <p:ph type="dt" sz="half" idx="10"/>
          </p:nvPr>
        </p:nvSpPr>
        <p:spPr>
          <a:xfrm>
            <a:off x="457200" y="6356350"/>
            <a:ext cx="2133600" cy="365125"/>
          </a:xfrm>
          <a:prstGeom prst="rect">
            <a:avLst/>
          </a:prstGeom>
        </p:spPr>
        <p:txBody>
          <a:bodyPr/>
          <a:lstStyle/>
          <a:p>
            <a:endParaRPr lang="fr-FR"/>
          </a:p>
        </p:txBody>
      </p:sp>
      <p:sp>
        <p:nvSpPr>
          <p:cNvPr id="5" name="Espace réservé du pied de page 4"/>
          <p:cNvSpPr>
            <a:spLocks noGrp="1"/>
          </p:cNvSpPr>
          <p:nvPr>
            <p:ph type="ftr" sz="quarter" idx="11"/>
          </p:nvPr>
        </p:nvSpPr>
        <p:spPr>
          <a:xfrm>
            <a:off x="3124200" y="6356350"/>
            <a:ext cx="2895600" cy="365125"/>
          </a:xfrm>
          <a:prstGeom prst="rect">
            <a:avLst/>
          </a:prstGeom>
        </p:spPr>
        <p:txBody>
          <a:bodyPr/>
          <a:lstStyle/>
          <a:p>
            <a:endParaRPr lang="fr-FR"/>
          </a:p>
        </p:txBody>
      </p:sp>
      <p:sp>
        <p:nvSpPr>
          <p:cNvPr id="6" name="Espace réservé du numéro de diapositive 5"/>
          <p:cNvSpPr>
            <a:spLocks noGrp="1"/>
          </p:cNvSpPr>
          <p:nvPr>
            <p:ph type="sldNum" sz="quarter" idx="12"/>
          </p:nvPr>
        </p:nvSpPr>
        <p:spPr>
          <a:xfrm>
            <a:off x="6553200" y="6356350"/>
            <a:ext cx="2133600" cy="365125"/>
          </a:xfrm>
          <a:prstGeom prst="rect">
            <a:avLst/>
          </a:prstGeom>
        </p:spPr>
        <p:txBody>
          <a:bodyPr/>
          <a:lstStyle/>
          <a:p>
            <a:fld id="{F1EDD1F7-BE69-44D4-93AA-C8F8A7755A11}" type="slidenum">
              <a:rPr lang="fr-FR" smtClean="0"/>
              <a:t>‹#›</a:t>
            </a:fld>
            <a:endParaRPr lang="fr-FR"/>
          </a:p>
        </p:txBody>
      </p:sp>
    </p:spTree>
    <p:extLst>
      <p:ext uri="{BB962C8B-B14F-4D97-AF65-F5344CB8AC3E}">
        <p14:creationId xmlns:p14="http://schemas.microsoft.com/office/powerpoint/2010/main" val="147951823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5_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a:t>Click to edit title</a:t>
            </a:r>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16"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spTree>
    <p:extLst>
      <p:ext uri="{BB962C8B-B14F-4D97-AF65-F5344CB8AC3E}">
        <p14:creationId xmlns:p14="http://schemas.microsoft.com/office/powerpoint/2010/main" val="260210804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grpSp>
        <p:nvGrpSpPr>
          <p:cNvPr id="3" name="Group 2"/>
          <p:cNvGrpSpPr/>
          <p:nvPr/>
        </p:nvGrpSpPr>
        <p:grpSpPr>
          <a:xfrm>
            <a:off x="0" y="-67733"/>
            <a:ext cx="9309518" cy="6954090"/>
            <a:chOff x="0" y="-67733"/>
            <a:chExt cx="9309518" cy="6954090"/>
          </a:xfrm>
        </p:grpSpPr>
        <p:pic>
          <p:nvPicPr>
            <p:cNvPr id="11" name="Picture 10"/>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246474"/>
              <a:ext cx="9309518" cy="6368988"/>
            </a:xfrm>
            <a:prstGeom prst="rect">
              <a:avLst/>
            </a:prstGeom>
          </p:spPr>
        </p:pic>
        <p:sp>
          <p:nvSpPr>
            <p:cNvPr id="2" name="Rectangle 1"/>
            <p:cNvSpPr/>
            <p:nvPr userDrawn="1"/>
          </p:nvSpPr>
          <p:spPr>
            <a:xfrm>
              <a:off x="0" y="-67733"/>
              <a:ext cx="9309518" cy="351829"/>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Tahoma"/>
              </a:endParaRPr>
            </a:p>
          </p:txBody>
        </p:sp>
        <p:sp>
          <p:nvSpPr>
            <p:cNvPr id="12" name="Rectangle 11"/>
            <p:cNvSpPr/>
            <p:nvPr userDrawn="1"/>
          </p:nvSpPr>
          <p:spPr>
            <a:xfrm>
              <a:off x="0" y="6602262"/>
              <a:ext cx="9309518" cy="284095"/>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Tahoma"/>
              </a:endParaRPr>
            </a:p>
          </p:txBody>
        </p:sp>
      </p:grpSp>
      <p:sp>
        <p:nvSpPr>
          <p:cNvPr id="7" name="Rectangle 6"/>
          <p:cNvSpPr/>
          <p:nvPr/>
        </p:nvSpPr>
        <p:spPr>
          <a:xfrm>
            <a:off x="0" y="4130514"/>
            <a:ext cx="9309518" cy="1898497"/>
          </a:xfrm>
          <a:prstGeom prst="rect">
            <a:avLst/>
          </a:prstGeom>
          <a:solidFill>
            <a:srgbClr val="1768B1">
              <a:alpha val="8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Tahoma"/>
            </a:endParaRPr>
          </a:p>
        </p:txBody>
      </p:sp>
      <p:sp>
        <p:nvSpPr>
          <p:cNvPr id="8" name="Rectangle 7"/>
          <p:cNvSpPr/>
          <p:nvPr/>
        </p:nvSpPr>
        <p:spPr>
          <a:xfrm>
            <a:off x="0" y="4130514"/>
            <a:ext cx="1697789" cy="1898497"/>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Tahoma"/>
            </a:endParaRPr>
          </a:p>
        </p:txBody>
      </p:sp>
      <p:pic>
        <p:nvPicPr>
          <p:cNvPr id="9" name="Picture 8" descr="ICANN_Logo_W.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35566" y="4566371"/>
            <a:ext cx="1253416" cy="972830"/>
          </a:xfrm>
          <a:prstGeom prst="rect">
            <a:avLst/>
          </a:prstGeom>
        </p:spPr>
      </p:pic>
      <p:sp>
        <p:nvSpPr>
          <p:cNvPr id="10" name="Rectangle 9"/>
          <p:cNvSpPr/>
          <p:nvPr/>
        </p:nvSpPr>
        <p:spPr>
          <a:xfrm flipV="1">
            <a:off x="-1" y="4130513"/>
            <a:ext cx="9309519" cy="116253"/>
          </a:xfrm>
          <a:prstGeom prst="rect">
            <a:avLst/>
          </a:prstGeom>
          <a:solidFill>
            <a:srgbClr val="0C1F24">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Tahoma"/>
            </a:endParaRPr>
          </a:p>
        </p:txBody>
      </p:sp>
    </p:spTree>
    <p:extLst>
      <p:ext uri="{BB962C8B-B14F-4D97-AF65-F5344CB8AC3E}">
        <p14:creationId xmlns:p14="http://schemas.microsoft.com/office/powerpoint/2010/main" val="187604122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grpSp>
        <p:nvGrpSpPr>
          <p:cNvPr id="11" name="Group 10"/>
          <p:cNvGrpSpPr/>
          <p:nvPr/>
        </p:nvGrpSpPr>
        <p:grpSpPr>
          <a:xfrm>
            <a:off x="0" y="2110371"/>
            <a:ext cx="9198524" cy="4759071"/>
            <a:chOff x="0" y="2110371"/>
            <a:chExt cx="9198524" cy="4759071"/>
          </a:xfrm>
        </p:grpSpPr>
        <p:sp>
          <p:nvSpPr>
            <p:cNvPr id="3" name="Freeform 2"/>
            <p:cNvSpPr/>
            <p:nvPr userDrawn="1"/>
          </p:nvSpPr>
          <p:spPr>
            <a:xfrm>
              <a:off x="0" y="2110371"/>
              <a:ext cx="9198524" cy="4759071"/>
            </a:xfrm>
            <a:custGeom>
              <a:avLst/>
              <a:gdLst>
                <a:gd name="connsiteX0" fmla="*/ 0 w 9198524"/>
                <a:gd name="connsiteY0" fmla="*/ 0 h 5515904"/>
                <a:gd name="connsiteX1" fmla="*/ 9198524 w 9198524"/>
                <a:gd name="connsiteY1" fmla="*/ 3014506 h 5515904"/>
                <a:gd name="connsiteX2" fmla="*/ 9198524 w 9198524"/>
                <a:gd name="connsiteY2" fmla="*/ 5477421 h 5515904"/>
                <a:gd name="connsiteX3" fmla="*/ 0 w 9198524"/>
                <a:gd name="connsiteY3" fmla="*/ 5515904 h 5515904"/>
                <a:gd name="connsiteX4" fmla="*/ 0 w 9198524"/>
                <a:gd name="connsiteY4" fmla="*/ 0 h 551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98524" h="5515904">
                  <a:moveTo>
                    <a:pt x="0" y="0"/>
                  </a:moveTo>
                  <a:lnTo>
                    <a:pt x="9198524" y="3014506"/>
                  </a:lnTo>
                  <a:lnTo>
                    <a:pt x="9198524" y="5477421"/>
                  </a:lnTo>
                  <a:lnTo>
                    <a:pt x="0" y="5515904"/>
                  </a:lnTo>
                  <a:cubicBezTo>
                    <a:pt x="4276" y="3685821"/>
                    <a:pt x="8553" y="1855738"/>
                    <a:pt x="0" y="0"/>
                  </a:cubicBezTo>
                  <a:close/>
                </a:path>
              </a:pathLst>
            </a:custGeom>
            <a:solidFill>
              <a:srgbClr val="1768B1">
                <a:alpha val="1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Tahoma"/>
              </a:endParaRPr>
            </a:p>
          </p:txBody>
        </p:sp>
        <p:sp>
          <p:nvSpPr>
            <p:cNvPr id="4" name="Freeform 3"/>
            <p:cNvSpPr/>
            <p:nvPr userDrawn="1"/>
          </p:nvSpPr>
          <p:spPr>
            <a:xfrm>
              <a:off x="1" y="3174865"/>
              <a:ext cx="9144000" cy="3694577"/>
            </a:xfrm>
            <a:custGeom>
              <a:avLst/>
              <a:gdLst>
                <a:gd name="connsiteX0" fmla="*/ 6029715 w 6029715"/>
                <a:gd name="connsiteY0" fmla="*/ 0 h 6875638"/>
                <a:gd name="connsiteX1" fmla="*/ 6029715 w 6029715"/>
                <a:gd name="connsiteY1" fmla="*/ 6875638 h 6875638"/>
                <a:gd name="connsiteX2" fmla="*/ 0 w 6029715"/>
                <a:gd name="connsiteY2" fmla="*/ 6875638 h 6875638"/>
                <a:gd name="connsiteX3" fmla="*/ 6029715 w 6029715"/>
                <a:gd name="connsiteY3" fmla="*/ 0 h 6875638"/>
              </a:gdLst>
              <a:ahLst/>
              <a:cxnLst>
                <a:cxn ang="0">
                  <a:pos x="connsiteX0" y="connsiteY0"/>
                </a:cxn>
                <a:cxn ang="0">
                  <a:pos x="connsiteX1" y="connsiteY1"/>
                </a:cxn>
                <a:cxn ang="0">
                  <a:pos x="connsiteX2" y="connsiteY2"/>
                </a:cxn>
                <a:cxn ang="0">
                  <a:pos x="connsiteX3" y="connsiteY3"/>
                </a:cxn>
              </a:cxnLst>
              <a:rect l="l" t="t" r="r" b="b"/>
              <a:pathLst>
                <a:path w="6029715" h="6875638">
                  <a:moveTo>
                    <a:pt x="6029715" y="0"/>
                  </a:moveTo>
                  <a:lnTo>
                    <a:pt x="6029715" y="6875638"/>
                  </a:lnTo>
                  <a:lnTo>
                    <a:pt x="0" y="6875638"/>
                  </a:lnTo>
                  <a:lnTo>
                    <a:pt x="6029715" y="0"/>
                  </a:lnTo>
                  <a:close/>
                </a:path>
              </a:pathLst>
            </a:custGeom>
            <a:solidFill>
              <a:srgbClr val="1768B1">
                <a:alpha val="1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Tahoma"/>
              </a:endParaRPr>
            </a:p>
          </p:txBody>
        </p:sp>
      </p:grpSp>
      <p:pic>
        <p:nvPicPr>
          <p:cNvPr id="2" name="Picture 1" descr="footer.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34" name="Slide Number Placeholder 5"/>
          <p:cNvSpPr txBox="1">
            <a:spLocks/>
          </p:cNvSpPr>
          <p:nvPr/>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sp>
        <p:nvSpPr>
          <p:cNvPr id="35"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a:t>Click to edit title</a:t>
            </a:r>
          </a:p>
        </p:txBody>
      </p:sp>
    </p:spTree>
    <p:extLst>
      <p:ext uri="{BB962C8B-B14F-4D97-AF65-F5344CB8AC3E}">
        <p14:creationId xmlns:p14="http://schemas.microsoft.com/office/powerpoint/2010/main" val="268771260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a:t>Click to edit title</a:t>
            </a:r>
          </a:p>
        </p:txBody>
      </p:sp>
      <p:pic>
        <p:nvPicPr>
          <p:cNvPr id="15" name="Picture 14" descr="footer.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16" name="Slide Number Placeholder 5"/>
          <p:cNvSpPr txBox="1">
            <a:spLocks/>
          </p:cNvSpPr>
          <p:nvPr/>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pic>
        <p:nvPicPr>
          <p:cNvPr id="5" name="Picture 4" descr="footer.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6" name="Slide Number Placeholder 5"/>
          <p:cNvSpPr txBox="1">
            <a:spLocks/>
          </p:cNvSpPr>
          <p:nvPr/>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300" dirty="0">
                <a:solidFill>
                  <a:srgbClr val="FFFFFF"/>
                </a:solidFill>
                <a:latin typeface="Arial"/>
                <a:cs typeface="Arial"/>
              </a:rPr>
              <a:t>   |   </a:t>
            </a:r>
            <a:fld id="{D43A6F16-D3CF-4F46-B6D9-B3CAB1B87938}" type="slidenum">
              <a:rPr lang="en-US" sz="1300" smtClean="0">
                <a:solidFill>
                  <a:srgbClr val="FFFFFF"/>
                </a:solidFill>
                <a:latin typeface="Arial"/>
                <a:cs typeface="Arial"/>
              </a:rPr>
              <a:pPr algn="r"/>
              <a:t>‹#›</a:t>
            </a:fld>
            <a:endParaRPr lang="en-US" sz="1300" dirty="0">
              <a:solidFill>
                <a:srgbClr val="FFFFFF"/>
              </a:solidFill>
              <a:latin typeface="Arial"/>
              <a:cs typeface="Arial"/>
            </a:endParaRPr>
          </a:p>
        </p:txBody>
      </p:sp>
      <p:sp>
        <p:nvSpPr>
          <p:cNvPr id="7" name="Holder 3"/>
          <p:cNvSpPr>
            <a:spLocks noGrp="1"/>
          </p:cNvSpPr>
          <p:nvPr>
            <p:ph type="body" idx="1"/>
          </p:nvPr>
        </p:nvSpPr>
        <p:spPr>
          <a:xfrm>
            <a:off x="457200" y="1124744"/>
            <a:ext cx="8229600" cy="4978876"/>
          </a:xfrm>
          <a:prstGeom prst="rect">
            <a:avLst/>
          </a:prstGeom>
        </p:spPr>
        <p:txBody>
          <a:bodyPr lIns="0" tIns="0" rIns="0" bIns="0"/>
          <a:lstStyle>
            <a:lvl1pPr>
              <a:defRPr>
                <a:latin typeface="Tahoma"/>
              </a:defRPr>
            </a:lvl1pPr>
          </a:lstStyle>
          <a:p>
            <a:pPr lvl="0"/>
            <a:r>
              <a:rPr lang="en-US" dirty="0"/>
              <a:t>Click to edit Master text styles</a:t>
            </a:r>
          </a:p>
        </p:txBody>
      </p:sp>
    </p:spTree>
    <p:extLst>
      <p:ext uri="{BB962C8B-B14F-4D97-AF65-F5344CB8AC3E}">
        <p14:creationId xmlns:p14="http://schemas.microsoft.com/office/powerpoint/2010/main" val="221349128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8_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a:t>Click to edit title</a:t>
            </a:r>
          </a:p>
        </p:txBody>
      </p:sp>
      <p:pic>
        <p:nvPicPr>
          <p:cNvPr id="15" name="Picture 14" descr="footer.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16" name="Slide Number Placeholder 5"/>
          <p:cNvSpPr txBox="1">
            <a:spLocks/>
          </p:cNvSpPr>
          <p:nvPr/>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pic>
        <p:nvPicPr>
          <p:cNvPr id="5" name="Picture 4" descr="footer.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6" name="Slide Number Placeholder 5"/>
          <p:cNvSpPr txBox="1">
            <a:spLocks/>
          </p:cNvSpPr>
          <p:nvPr/>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300" dirty="0">
                <a:solidFill>
                  <a:srgbClr val="FFFFFF"/>
                </a:solidFill>
                <a:latin typeface="Arial"/>
                <a:cs typeface="Arial"/>
              </a:rPr>
              <a:t>   |   </a:t>
            </a:r>
            <a:fld id="{D43A6F16-D3CF-4F46-B6D9-B3CAB1B87938}" type="slidenum">
              <a:rPr lang="en-US" sz="1300" smtClean="0">
                <a:solidFill>
                  <a:srgbClr val="FFFFFF"/>
                </a:solidFill>
                <a:latin typeface="Arial"/>
                <a:cs typeface="Arial"/>
              </a:rPr>
              <a:pPr algn="r"/>
              <a:t>‹#›</a:t>
            </a:fld>
            <a:endParaRPr lang="en-US" sz="1300" dirty="0">
              <a:solidFill>
                <a:srgbClr val="FFFFFF"/>
              </a:solidFill>
              <a:latin typeface="Arial"/>
              <a:cs typeface="Arial"/>
            </a:endParaRPr>
          </a:p>
        </p:txBody>
      </p:sp>
      <p:sp>
        <p:nvSpPr>
          <p:cNvPr id="8" name="Text Placeholder 2"/>
          <p:cNvSpPr>
            <a:spLocks noGrp="1"/>
          </p:cNvSpPr>
          <p:nvPr>
            <p:ph type="body" idx="1"/>
          </p:nvPr>
        </p:nvSpPr>
        <p:spPr>
          <a:xfrm>
            <a:off x="457200" y="836712"/>
            <a:ext cx="4040188" cy="639762"/>
          </a:xfrm>
          <a:prstGeom prst="rect">
            <a:avLst/>
          </a:prstGeom>
        </p:spPr>
        <p:txBody>
          <a:bodyPr anchor="b"/>
          <a:lstStyle>
            <a:lvl1pPr marL="0" indent="0">
              <a:buNone/>
              <a:defRPr sz="2400" b="1">
                <a:latin typeface="Tahom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9" name="Content Placeholder 3"/>
          <p:cNvSpPr>
            <a:spLocks noGrp="1"/>
          </p:cNvSpPr>
          <p:nvPr>
            <p:ph sz="half" idx="2"/>
          </p:nvPr>
        </p:nvSpPr>
        <p:spPr>
          <a:xfrm>
            <a:off x="457200" y="1476474"/>
            <a:ext cx="4040188" cy="4616822"/>
          </a:xfrm>
          <a:prstGeom prst="rect">
            <a:avLst/>
          </a:prstGeom>
        </p:spPr>
        <p:txBody>
          <a:bodyPr/>
          <a:lstStyle>
            <a:lvl1pPr>
              <a:defRPr sz="2400">
                <a:latin typeface="Tahoma"/>
              </a:defRPr>
            </a:lvl1pPr>
            <a:lvl2pPr>
              <a:defRPr sz="2000">
                <a:latin typeface="Tahoma"/>
              </a:defRPr>
            </a:lvl2pPr>
            <a:lvl3pPr>
              <a:defRPr sz="1800">
                <a:latin typeface="Tahoma"/>
              </a:defRPr>
            </a:lvl3pPr>
            <a:lvl4pPr>
              <a:defRPr sz="1600">
                <a:latin typeface="Tahoma"/>
              </a:defRPr>
            </a:lvl4pPr>
            <a:lvl5pPr>
              <a:defRPr sz="1600">
                <a:latin typeface="Tahoma"/>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 Placeholder 4"/>
          <p:cNvSpPr>
            <a:spLocks noGrp="1"/>
          </p:cNvSpPr>
          <p:nvPr>
            <p:ph type="body" sz="quarter" idx="3"/>
          </p:nvPr>
        </p:nvSpPr>
        <p:spPr>
          <a:xfrm>
            <a:off x="4645025" y="836712"/>
            <a:ext cx="4041775" cy="639762"/>
          </a:xfrm>
          <a:prstGeom prst="rect">
            <a:avLst/>
          </a:prstGeom>
        </p:spPr>
        <p:txBody>
          <a:bodyPr anchor="b"/>
          <a:lstStyle>
            <a:lvl1pPr marL="0" indent="0">
              <a:buNone/>
              <a:defRPr sz="2400" b="1">
                <a:latin typeface="Tahom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1" name="Content Placeholder 5"/>
          <p:cNvSpPr>
            <a:spLocks noGrp="1"/>
          </p:cNvSpPr>
          <p:nvPr>
            <p:ph sz="quarter" idx="4"/>
          </p:nvPr>
        </p:nvSpPr>
        <p:spPr>
          <a:xfrm>
            <a:off x="4645025" y="1476474"/>
            <a:ext cx="4041775" cy="4616822"/>
          </a:xfrm>
          <a:prstGeom prst="rect">
            <a:avLst/>
          </a:prstGeom>
        </p:spPr>
        <p:txBody>
          <a:bodyPr/>
          <a:lstStyle>
            <a:lvl1pPr>
              <a:defRPr sz="2400">
                <a:latin typeface="Tahoma"/>
              </a:defRPr>
            </a:lvl1pPr>
            <a:lvl2pPr>
              <a:defRPr sz="2000">
                <a:latin typeface="Tahoma"/>
              </a:defRPr>
            </a:lvl2pPr>
            <a:lvl3pPr>
              <a:defRPr sz="1800">
                <a:latin typeface="Tahoma"/>
              </a:defRPr>
            </a:lvl3pPr>
            <a:lvl4pPr>
              <a:defRPr sz="1600">
                <a:latin typeface="Tahoma"/>
              </a:defRPr>
            </a:lvl4pPr>
            <a:lvl5pPr>
              <a:defRPr sz="1600">
                <a:latin typeface="Tahoma"/>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30663301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1_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04993276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pic>
        <p:nvPicPr>
          <p:cNvPr id="14" name="Picture 13"/>
          <p:cNvPicPr>
            <a:picLocks noChangeAspect="1"/>
          </p:cNvPicPr>
          <p:nvPr/>
        </p:nvPicPr>
        <p:blipFill rotWithShape="1">
          <a:blip r:embed="rId2" cstate="email">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36"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Name of an Agenda Item</a:t>
            </a:r>
          </a:p>
          <a:p>
            <a:pPr lvl="0"/>
            <a:r>
              <a:rPr lang="en-US" dirty="0"/>
              <a:t>Section Divider</a:t>
            </a:r>
          </a:p>
        </p:txBody>
      </p:sp>
    </p:spTree>
    <p:extLst>
      <p:ext uri="{BB962C8B-B14F-4D97-AF65-F5344CB8AC3E}">
        <p14:creationId xmlns:p14="http://schemas.microsoft.com/office/powerpoint/2010/main" val="61791714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1_Agenda">
    <p:spTree>
      <p:nvGrpSpPr>
        <p:cNvPr id="1" name=""/>
        <p:cNvGrpSpPr/>
        <p:nvPr/>
      </p:nvGrpSpPr>
      <p:grpSpPr>
        <a:xfrm>
          <a:off x="0" y="0"/>
          <a:ext cx="0" cy="0"/>
          <a:chOff x="0" y="0"/>
          <a:chExt cx="0" cy="0"/>
        </a:xfrm>
      </p:grpSpPr>
      <p:pic>
        <p:nvPicPr>
          <p:cNvPr id="4" name="Picture 3" descr="agenda2.jpg"/>
          <p:cNvPicPr>
            <a:picLocks noChangeAspect="1"/>
          </p:cNvPicPr>
          <p:nvPr/>
        </p:nvPicPr>
        <p:blipFill rotWithShape="1">
          <a:blip r:embed="rId2">
            <a:extLst>
              <a:ext uri="{28A0092B-C50C-407E-A947-70E740481C1C}">
                <a14:useLocalDpi xmlns:a14="http://schemas.microsoft.com/office/drawing/2010/main" val="0"/>
              </a:ext>
            </a:extLst>
          </a:blip>
          <a:srcRect l="19229" r="19889"/>
          <a:stretch/>
        </p:blipFill>
        <p:spPr>
          <a:xfrm>
            <a:off x="0" y="-2541"/>
            <a:ext cx="9144000" cy="6869049"/>
          </a:xfrm>
          <a:prstGeom prst="rect">
            <a:avLst/>
          </a:prstGeom>
        </p:spPr>
      </p:pic>
      <p:sp>
        <p:nvSpPr>
          <p:cNvPr id="9"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Name of an Agenda Item</a:t>
            </a:r>
          </a:p>
          <a:p>
            <a:pPr lvl="0"/>
            <a:r>
              <a:rPr lang="en-US" dirty="0"/>
              <a:t>Section Divider</a:t>
            </a:r>
          </a:p>
        </p:txBody>
      </p:sp>
    </p:spTree>
    <p:extLst>
      <p:ext uri="{BB962C8B-B14F-4D97-AF65-F5344CB8AC3E}">
        <p14:creationId xmlns:p14="http://schemas.microsoft.com/office/powerpoint/2010/main" val="342226357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pic>
        <p:nvPicPr>
          <p:cNvPr id="3" name="Picture 2" descr="agenda3.jpg"/>
          <p:cNvPicPr>
            <a:picLocks noChangeAspect="1"/>
          </p:cNvPicPr>
          <p:nvPr/>
        </p:nvPicPr>
        <p:blipFill rotWithShape="1">
          <a:blip r:embed="rId2">
            <a:extLst>
              <a:ext uri="{28A0092B-C50C-407E-A947-70E740481C1C}">
                <a14:useLocalDpi xmlns:a14="http://schemas.microsoft.com/office/drawing/2010/main" val="0"/>
              </a:ext>
            </a:extLst>
          </a:blip>
          <a:srcRect l="19206" r="19518"/>
          <a:stretch/>
        </p:blipFill>
        <p:spPr>
          <a:xfrm>
            <a:off x="0" y="0"/>
            <a:ext cx="9155981" cy="6876852"/>
          </a:xfrm>
          <a:prstGeom prst="rect">
            <a:avLst/>
          </a:prstGeom>
        </p:spPr>
      </p:pic>
      <p:sp>
        <p:nvSpPr>
          <p:cNvPr id="4"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Name of an Agenda Item</a:t>
            </a:r>
          </a:p>
          <a:p>
            <a:pPr lvl="0"/>
            <a:r>
              <a:rPr lang="en-US" dirty="0"/>
              <a:t>Section Divider</a:t>
            </a:r>
          </a:p>
        </p:txBody>
      </p:sp>
    </p:spTree>
    <p:extLst>
      <p:ext uri="{BB962C8B-B14F-4D97-AF65-F5344CB8AC3E}">
        <p14:creationId xmlns:p14="http://schemas.microsoft.com/office/powerpoint/2010/main" val="6842612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36511238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444500" y="432338"/>
            <a:ext cx="8255000" cy="584200"/>
          </a:xfrm>
          <a:prstGeom prst="rect">
            <a:avLst/>
          </a:prstGeom>
        </p:spPr>
        <p:txBody>
          <a:bodyPr lIns="0" tIns="0" rIns="0" bIns="0"/>
          <a:lstStyle>
            <a:lvl1pPr>
              <a:defRPr sz="4400" b="0" i="0">
                <a:solidFill>
                  <a:srgbClr val="00254A"/>
                </a:solidFill>
                <a:latin typeface="Times New Roman"/>
                <a:cs typeface="Times New Roman"/>
              </a:defRPr>
            </a:lvl1pPr>
          </a:lstStyle>
          <a:p>
            <a:r>
              <a:rPr lang="en-US"/>
              <a:t>Click to edit Master title style</a:t>
            </a:r>
            <a:endParaRPr/>
          </a:p>
        </p:txBody>
      </p:sp>
      <p:sp>
        <p:nvSpPr>
          <p:cNvPr id="3" name="Holder 3"/>
          <p:cNvSpPr>
            <a:spLocks noGrp="1"/>
          </p:cNvSpPr>
          <p:nvPr>
            <p:ph type="body" idx="1"/>
          </p:nvPr>
        </p:nvSpPr>
        <p:spPr>
          <a:xfrm>
            <a:off x="457200" y="1577340"/>
            <a:ext cx="8229600" cy="4526280"/>
          </a:xfrm>
          <a:prstGeom prst="rect">
            <a:avLst/>
          </a:prstGeom>
        </p:spPr>
        <p:txBody>
          <a:bodyPr lIns="0" tIns="0" rIns="0" bIns="0"/>
          <a:lstStyle>
            <a:lvl1pPr>
              <a:defRPr>
                <a:latin typeface="Tahoma"/>
              </a:defRPr>
            </a:lvl1pPr>
          </a:lstStyle>
          <a:p>
            <a:pPr lvl="0"/>
            <a:r>
              <a:rPr lang="en-US" dirty="0"/>
              <a:t>Click to edit Master text styles</a:t>
            </a:r>
          </a:p>
        </p:txBody>
      </p:sp>
      <p:sp>
        <p:nvSpPr>
          <p:cNvPr id="4" name="Holder 4"/>
          <p:cNvSpPr>
            <a:spLocks noGrp="1"/>
          </p:cNvSpPr>
          <p:nvPr>
            <p:ph type="ftr" sz="quarter" idx="5"/>
          </p:nvPr>
        </p:nvSpPr>
        <p:spPr>
          <a:xfrm>
            <a:off x="3108960" y="6377940"/>
            <a:ext cx="2926080" cy="342900"/>
          </a:xfrm>
          <a:prstGeom prst="rect">
            <a:avLst/>
          </a:prstGeom>
        </p:spPr>
        <p:txBody>
          <a:bodyPr lIns="0" tIns="0" rIns="0" bIns="0"/>
          <a:lstStyle>
            <a:lvl1pPr algn="ctr">
              <a:defRPr>
                <a:solidFill>
                  <a:schemeClr val="tx1">
                    <a:tint val="75000"/>
                  </a:schemeClr>
                </a:solidFill>
                <a:latin typeface="Tahoma"/>
              </a:defRPr>
            </a:lvl1pPr>
          </a:lstStyle>
          <a:p>
            <a:endParaRPr lang="fr-FR" dirty="0"/>
          </a:p>
        </p:txBody>
      </p:sp>
      <p:sp>
        <p:nvSpPr>
          <p:cNvPr id="5" name="Holder 5"/>
          <p:cNvSpPr>
            <a:spLocks noGrp="1"/>
          </p:cNvSpPr>
          <p:nvPr>
            <p:ph type="dt" sz="half" idx="6"/>
          </p:nvPr>
        </p:nvSpPr>
        <p:spPr>
          <a:xfrm>
            <a:off x="457200" y="6377940"/>
            <a:ext cx="2103120" cy="342900"/>
          </a:xfrm>
          <a:prstGeom prst="rect">
            <a:avLst/>
          </a:prstGeom>
        </p:spPr>
        <p:txBody>
          <a:bodyPr lIns="0" tIns="0" rIns="0" bIns="0"/>
          <a:lstStyle>
            <a:lvl1pPr algn="l">
              <a:defRPr>
                <a:solidFill>
                  <a:schemeClr val="tx1">
                    <a:tint val="75000"/>
                  </a:schemeClr>
                </a:solidFill>
                <a:latin typeface="Tahoma"/>
              </a:defRPr>
            </a:lvl1pPr>
          </a:lstStyle>
          <a:p>
            <a:fld id="{CC3E4838-C26F-4EB1-95EE-44B149E0260C}" type="datetimeFigureOut">
              <a:rPr lang="fr-FR" smtClean="0"/>
              <a:pPr/>
              <a:t>27/09/2017</a:t>
            </a:fld>
            <a:endParaRPr lang="fr-FR" dirty="0"/>
          </a:p>
        </p:txBody>
      </p:sp>
      <p:sp>
        <p:nvSpPr>
          <p:cNvPr id="6" name="Holder 6"/>
          <p:cNvSpPr>
            <a:spLocks noGrp="1"/>
          </p:cNvSpPr>
          <p:nvPr>
            <p:ph type="sldNum" sz="quarter" idx="7"/>
          </p:nvPr>
        </p:nvSpPr>
        <p:spPr>
          <a:xfrm>
            <a:off x="6583680" y="6377940"/>
            <a:ext cx="2103120" cy="342900"/>
          </a:xfrm>
          <a:prstGeom prst="rect">
            <a:avLst/>
          </a:prstGeom>
        </p:spPr>
        <p:txBody>
          <a:bodyPr lIns="0" tIns="0" rIns="0" bIns="0"/>
          <a:lstStyle>
            <a:lvl1pPr algn="r">
              <a:defRPr>
                <a:solidFill>
                  <a:schemeClr val="tx1">
                    <a:tint val="75000"/>
                  </a:schemeClr>
                </a:solidFill>
                <a:latin typeface="Tahoma"/>
              </a:defRPr>
            </a:lvl1pPr>
          </a:lstStyle>
          <a:p>
            <a:fld id="{F1EDD1F7-BE69-44D4-93AA-C8F8A7755A11}" type="slidenum">
              <a:rPr lang="fr-FR" smtClean="0"/>
              <a:pPr/>
              <a:t>‹#›</a:t>
            </a:fld>
            <a:endParaRPr lang="fr-FR" dirty="0"/>
          </a:p>
        </p:txBody>
      </p:sp>
    </p:spTree>
    <p:extLst>
      <p:ext uri="{BB962C8B-B14F-4D97-AF65-F5344CB8AC3E}">
        <p14:creationId xmlns:p14="http://schemas.microsoft.com/office/powerpoint/2010/main" val="107109037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cSld name="Two Content">
    <p:spTree>
      <p:nvGrpSpPr>
        <p:cNvPr id="1" name=""/>
        <p:cNvGrpSpPr/>
        <p:nvPr/>
      </p:nvGrpSpPr>
      <p:grpSpPr>
        <a:xfrm>
          <a:off x="0" y="0"/>
          <a:ext cx="0" cy="0"/>
          <a:chOff x="0" y="0"/>
          <a:chExt cx="0" cy="0"/>
        </a:xfrm>
      </p:grpSpPr>
      <p:sp>
        <p:nvSpPr>
          <p:cNvPr id="2" name="Holder 2"/>
          <p:cNvSpPr>
            <a:spLocks noGrp="1"/>
          </p:cNvSpPr>
          <p:nvPr>
            <p:ph type="title"/>
          </p:nvPr>
        </p:nvSpPr>
        <p:spPr>
          <a:xfrm>
            <a:off x="444500" y="432338"/>
            <a:ext cx="8255000" cy="584200"/>
          </a:xfrm>
          <a:prstGeom prst="rect">
            <a:avLst/>
          </a:prstGeom>
        </p:spPr>
        <p:txBody>
          <a:bodyPr lIns="0" tIns="0" rIns="0" bIns="0"/>
          <a:lstStyle>
            <a:lvl1pPr>
              <a:defRPr sz="4400" b="0" i="0">
                <a:solidFill>
                  <a:srgbClr val="00254A"/>
                </a:solidFill>
                <a:latin typeface="Times New Roman"/>
                <a:cs typeface="Times New Roman"/>
              </a:defRPr>
            </a:lvl1pPr>
          </a:lstStyle>
          <a:p>
            <a:r>
              <a:rPr lang="en-US"/>
              <a:t>Click to edit Master title style</a:t>
            </a:r>
            <a:endParaRPr/>
          </a:p>
        </p:txBody>
      </p:sp>
      <p:sp>
        <p:nvSpPr>
          <p:cNvPr id="3" name="Holder 3"/>
          <p:cNvSpPr>
            <a:spLocks noGrp="1"/>
          </p:cNvSpPr>
          <p:nvPr>
            <p:ph sz="half" idx="2"/>
          </p:nvPr>
        </p:nvSpPr>
        <p:spPr>
          <a:xfrm>
            <a:off x="457200" y="1577340"/>
            <a:ext cx="3977640" cy="984885"/>
          </a:xfrm>
          <a:prstGeom prst="rect">
            <a:avLst/>
          </a:prstGeom>
        </p:spPr>
        <p:txBody>
          <a:bodyPr wrap="square" lIns="0" tIns="0" rIns="0" bIns="0">
            <a:spAutoFit/>
          </a:bodyPr>
          <a:lstStyle>
            <a:lvl1pPr>
              <a:defRPr>
                <a:latin typeface="Tahoma"/>
              </a:defRPr>
            </a:lvl1pPr>
          </a:lstStyle>
          <a:p>
            <a:pPr lvl="0"/>
            <a:r>
              <a:rPr lang="en-US" dirty="0"/>
              <a:t>Click to edit Master text styles</a:t>
            </a:r>
          </a:p>
        </p:txBody>
      </p:sp>
      <p:sp>
        <p:nvSpPr>
          <p:cNvPr id="4" name="Holder 4"/>
          <p:cNvSpPr>
            <a:spLocks noGrp="1"/>
          </p:cNvSpPr>
          <p:nvPr>
            <p:ph sz="half" idx="3"/>
          </p:nvPr>
        </p:nvSpPr>
        <p:spPr>
          <a:xfrm>
            <a:off x="4709160" y="1577340"/>
            <a:ext cx="3977640" cy="984885"/>
          </a:xfrm>
          <a:prstGeom prst="rect">
            <a:avLst/>
          </a:prstGeom>
        </p:spPr>
        <p:txBody>
          <a:bodyPr wrap="square" lIns="0" tIns="0" rIns="0" bIns="0">
            <a:spAutoFit/>
          </a:bodyPr>
          <a:lstStyle>
            <a:lvl1pPr>
              <a:defRPr>
                <a:latin typeface="Tahoma"/>
              </a:defRPr>
            </a:lvl1pPr>
          </a:lstStyle>
          <a:p>
            <a:pPr lvl="0"/>
            <a:r>
              <a:rPr lang="en-US" dirty="0"/>
              <a:t>Click to edit Master text styles</a:t>
            </a:r>
          </a:p>
        </p:txBody>
      </p:sp>
      <p:sp>
        <p:nvSpPr>
          <p:cNvPr id="5" name="Holder 5"/>
          <p:cNvSpPr>
            <a:spLocks noGrp="1"/>
          </p:cNvSpPr>
          <p:nvPr>
            <p:ph type="ftr" sz="quarter" idx="5"/>
          </p:nvPr>
        </p:nvSpPr>
        <p:spPr>
          <a:xfrm>
            <a:off x="3108960" y="6377940"/>
            <a:ext cx="2926080" cy="342900"/>
          </a:xfrm>
          <a:prstGeom prst="rect">
            <a:avLst/>
          </a:prstGeom>
        </p:spPr>
        <p:txBody>
          <a:bodyPr lIns="0" tIns="0" rIns="0" bIns="0"/>
          <a:lstStyle>
            <a:lvl1pPr algn="ctr">
              <a:defRPr>
                <a:solidFill>
                  <a:schemeClr val="tx1">
                    <a:tint val="75000"/>
                  </a:schemeClr>
                </a:solidFill>
                <a:latin typeface="Tahoma"/>
              </a:defRPr>
            </a:lvl1pPr>
          </a:lstStyle>
          <a:p>
            <a:endParaRPr lang="fr-FR" dirty="0"/>
          </a:p>
        </p:txBody>
      </p:sp>
      <p:sp>
        <p:nvSpPr>
          <p:cNvPr id="6" name="Holder 6"/>
          <p:cNvSpPr>
            <a:spLocks noGrp="1"/>
          </p:cNvSpPr>
          <p:nvPr>
            <p:ph type="dt" sz="half" idx="6"/>
          </p:nvPr>
        </p:nvSpPr>
        <p:spPr>
          <a:xfrm>
            <a:off x="457200" y="6377940"/>
            <a:ext cx="2103120" cy="342900"/>
          </a:xfrm>
          <a:prstGeom prst="rect">
            <a:avLst/>
          </a:prstGeom>
        </p:spPr>
        <p:txBody>
          <a:bodyPr lIns="0" tIns="0" rIns="0" bIns="0"/>
          <a:lstStyle>
            <a:lvl1pPr algn="l">
              <a:defRPr>
                <a:solidFill>
                  <a:schemeClr val="tx1">
                    <a:tint val="75000"/>
                  </a:schemeClr>
                </a:solidFill>
                <a:latin typeface="Tahoma"/>
              </a:defRPr>
            </a:lvl1pPr>
          </a:lstStyle>
          <a:p>
            <a:fld id="{CC3E4838-C26F-4EB1-95EE-44B149E0260C}" type="datetimeFigureOut">
              <a:rPr lang="fr-FR" smtClean="0"/>
              <a:pPr/>
              <a:t>27/09/2017</a:t>
            </a:fld>
            <a:endParaRPr lang="fr-FR" dirty="0"/>
          </a:p>
        </p:txBody>
      </p:sp>
      <p:sp>
        <p:nvSpPr>
          <p:cNvPr id="7" name="Holder 7"/>
          <p:cNvSpPr>
            <a:spLocks noGrp="1"/>
          </p:cNvSpPr>
          <p:nvPr>
            <p:ph type="sldNum" sz="quarter" idx="7"/>
          </p:nvPr>
        </p:nvSpPr>
        <p:spPr>
          <a:xfrm>
            <a:off x="6583680" y="6377940"/>
            <a:ext cx="2103120" cy="342900"/>
          </a:xfrm>
          <a:prstGeom prst="rect">
            <a:avLst/>
          </a:prstGeom>
        </p:spPr>
        <p:txBody>
          <a:bodyPr lIns="0" tIns="0" rIns="0" bIns="0"/>
          <a:lstStyle>
            <a:lvl1pPr algn="r">
              <a:defRPr>
                <a:solidFill>
                  <a:schemeClr val="tx1">
                    <a:tint val="75000"/>
                  </a:schemeClr>
                </a:solidFill>
                <a:latin typeface="Tahoma"/>
              </a:defRPr>
            </a:lvl1pPr>
          </a:lstStyle>
          <a:p>
            <a:fld id="{F1EDD1F7-BE69-44D4-93AA-C8F8A7755A11}" type="slidenum">
              <a:rPr lang="fr-FR" smtClean="0"/>
              <a:pPr/>
              <a:t>‹#›</a:t>
            </a:fld>
            <a:endParaRPr lang="fr-FR" dirty="0"/>
          </a:p>
        </p:txBody>
      </p:sp>
    </p:spTree>
    <p:extLst>
      <p:ext uri="{BB962C8B-B14F-4D97-AF65-F5344CB8AC3E}">
        <p14:creationId xmlns:p14="http://schemas.microsoft.com/office/powerpoint/2010/main" val="183588321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a:prstGeom prst="rect">
            <a:avLst/>
          </a:prstGeom>
        </p:spPr>
        <p:txBody>
          <a:bodyPr/>
          <a:lstStyle>
            <a:lvl1pPr>
              <a:defRPr>
                <a:latin typeface="Tahoma"/>
              </a:defRPr>
            </a:lvl1pPr>
          </a:lstStyle>
          <a:p>
            <a:r>
              <a:rPr lang="fr-FR" dirty="0"/>
              <a:t>Modifiez le style du titre</a:t>
            </a:r>
          </a:p>
        </p:txBody>
      </p:sp>
      <p:sp>
        <p:nvSpPr>
          <p:cNvPr id="3" name="Sous-titr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latin typeface="Tahoma"/>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a:t>Modifiez le style des sous-titres du masque</a:t>
            </a:r>
          </a:p>
        </p:txBody>
      </p:sp>
      <p:sp>
        <p:nvSpPr>
          <p:cNvPr id="4" name="Espace réservé de la date 3"/>
          <p:cNvSpPr>
            <a:spLocks noGrp="1"/>
          </p:cNvSpPr>
          <p:nvPr>
            <p:ph type="dt" sz="half" idx="10"/>
          </p:nvPr>
        </p:nvSpPr>
        <p:spPr>
          <a:xfrm>
            <a:off x="457200" y="6356350"/>
            <a:ext cx="2133600" cy="365125"/>
          </a:xfrm>
          <a:prstGeom prst="rect">
            <a:avLst/>
          </a:prstGeom>
        </p:spPr>
        <p:txBody>
          <a:bodyPr/>
          <a:lstStyle>
            <a:lvl1pPr>
              <a:defRPr>
                <a:latin typeface="Tahoma"/>
              </a:defRPr>
            </a:lvl1pPr>
          </a:lstStyle>
          <a:p>
            <a:fld id="{CC3E4838-C26F-4EB1-95EE-44B149E0260C}" type="datetimeFigureOut">
              <a:rPr lang="fr-FR" smtClean="0"/>
              <a:pPr/>
              <a:t>27/09/2017</a:t>
            </a:fld>
            <a:endParaRPr lang="fr-FR" dirty="0"/>
          </a:p>
        </p:txBody>
      </p:sp>
      <p:sp>
        <p:nvSpPr>
          <p:cNvPr id="5" name="Espace réservé du pied de page 4"/>
          <p:cNvSpPr>
            <a:spLocks noGrp="1"/>
          </p:cNvSpPr>
          <p:nvPr>
            <p:ph type="ftr" sz="quarter" idx="11"/>
          </p:nvPr>
        </p:nvSpPr>
        <p:spPr>
          <a:xfrm>
            <a:off x="3124200" y="6356350"/>
            <a:ext cx="2895600" cy="365125"/>
          </a:xfrm>
          <a:prstGeom prst="rect">
            <a:avLst/>
          </a:prstGeom>
        </p:spPr>
        <p:txBody>
          <a:bodyPr/>
          <a:lstStyle>
            <a:lvl1pPr>
              <a:defRPr>
                <a:latin typeface="Tahoma"/>
              </a:defRPr>
            </a:lvl1pPr>
          </a:lstStyle>
          <a:p>
            <a:endParaRPr lang="fr-FR" dirty="0"/>
          </a:p>
        </p:txBody>
      </p:sp>
      <p:sp>
        <p:nvSpPr>
          <p:cNvPr id="6" name="Espace réservé du numéro de diapositive 5"/>
          <p:cNvSpPr>
            <a:spLocks noGrp="1"/>
          </p:cNvSpPr>
          <p:nvPr>
            <p:ph type="sldNum" sz="quarter" idx="12"/>
          </p:nvPr>
        </p:nvSpPr>
        <p:spPr>
          <a:xfrm>
            <a:off x="6553200" y="6356350"/>
            <a:ext cx="2133600" cy="365125"/>
          </a:xfrm>
          <a:prstGeom prst="rect">
            <a:avLst/>
          </a:prstGeom>
        </p:spPr>
        <p:txBody>
          <a:bodyPr/>
          <a:lstStyle>
            <a:lvl1pPr>
              <a:defRPr>
                <a:latin typeface="Tahoma"/>
              </a:defRPr>
            </a:lvl1pPr>
          </a:lstStyle>
          <a:p>
            <a:fld id="{F1EDD1F7-BE69-44D4-93AA-C8F8A7755A11}" type="slidenum">
              <a:rPr lang="fr-FR" smtClean="0"/>
              <a:pPr/>
              <a:t>‹#›</a:t>
            </a:fld>
            <a:endParaRPr lang="fr-FR" dirty="0"/>
          </a:p>
        </p:txBody>
      </p:sp>
    </p:spTree>
    <p:extLst>
      <p:ext uri="{BB962C8B-B14F-4D97-AF65-F5344CB8AC3E}">
        <p14:creationId xmlns:p14="http://schemas.microsoft.com/office/powerpoint/2010/main" val="392788008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6_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a:t>Click to edit title</a:t>
            </a:r>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16"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sp>
        <p:nvSpPr>
          <p:cNvPr id="5" name="Content Placeholder 2"/>
          <p:cNvSpPr>
            <a:spLocks noGrp="1"/>
          </p:cNvSpPr>
          <p:nvPr>
            <p:ph sz="half" idx="1"/>
          </p:nvPr>
        </p:nvSpPr>
        <p:spPr>
          <a:xfrm>
            <a:off x="457200" y="1052736"/>
            <a:ext cx="4038600" cy="5073427"/>
          </a:xfrm>
          <a:prstGeom prst="rect">
            <a:avLst/>
          </a:prstGeom>
        </p:spPr>
        <p:txBody>
          <a:bodyPr/>
          <a:lstStyle>
            <a:lvl1pPr>
              <a:defRPr sz="2800">
                <a:latin typeface="Tahoma"/>
              </a:defRPr>
            </a:lvl1pPr>
            <a:lvl2pPr>
              <a:defRPr sz="2400">
                <a:latin typeface="Tahoma"/>
              </a:defRPr>
            </a:lvl2pPr>
            <a:lvl3pPr>
              <a:defRPr sz="2000">
                <a:latin typeface="Tahoma"/>
              </a:defRPr>
            </a:lvl3pPr>
            <a:lvl4pPr>
              <a:defRPr sz="1800">
                <a:latin typeface="Tahoma"/>
              </a:defRPr>
            </a:lvl4pPr>
            <a:lvl5pPr>
              <a:defRPr sz="1800">
                <a:latin typeface="Tahoma"/>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3"/>
          <p:cNvSpPr>
            <a:spLocks noGrp="1"/>
          </p:cNvSpPr>
          <p:nvPr>
            <p:ph sz="half" idx="2"/>
          </p:nvPr>
        </p:nvSpPr>
        <p:spPr>
          <a:xfrm>
            <a:off x="4648200" y="1052736"/>
            <a:ext cx="4038600" cy="5073427"/>
          </a:xfrm>
          <a:prstGeom prst="rect">
            <a:avLst/>
          </a:prstGeom>
        </p:spPr>
        <p:txBody>
          <a:bodyPr/>
          <a:lstStyle>
            <a:lvl1pPr>
              <a:defRPr sz="2800">
                <a:latin typeface="Tahoma"/>
              </a:defRPr>
            </a:lvl1pPr>
            <a:lvl2pPr>
              <a:defRPr sz="2400">
                <a:latin typeface="Tahoma"/>
              </a:defRPr>
            </a:lvl2pPr>
            <a:lvl3pPr>
              <a:defRPr sz="2000">
                <a:latin typeface="Tahoma"/>
              </a:defRPr>
            </a:lvl3pPr>
            <a:lvl4pPr>
              <a:defRPr sz="1800">
                <a:latin typeface="Tahoma"/>
              </a:defRPr>
            </a:lvl4pPr>
            <a:lvl5pPr>
              <a:defRPr sz="1800">
                <a:latin typeface="Tahoma"/>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2786531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pic>
        <p:nvPicPr>
          <p:cNvPr id="14" name="Picture 13"/>
          <p:cNvPicPr>
            <a:picLocks noChangeAspect="1"/>
          </p:cNvPicPr>
          <p:nvPr userDrawn="1"/>
        </p:nvPicPr>
        <p:blipFill rotWithShape="1">
          <a:blip r:embed="rId2" cstate="email">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36" name="Text Placeholder 35"/>
          <p:cNvSpPr>
            <a:spLocks noGrp="1"/>
          </p:cNvSpPr>
          <p:nvPr userDrawn="1">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Name of an Agenda Item</a:t>
            </a:r>
          </a:p>
          <a:p>
            <a:pPr lvl="0"/>
            <a:r>
              <a:rPr lang="en-US" dirty="0"/>
              <a:t>Section Divider</a:t>
            </a:r>
          </a:p>
        </p:txBody>
      </p:sp>
      <p:pic>
        <p:nvPicPr>
          <p:cNvPr id="6" name="Picture 5" descr="ICANN Logo-06.eps"/>
          <p:cNvPicPr>
            <a:picLocks noChangeAspect="1"/>
          </p:cNvPicPr>
          <p:nvPr userDrawn="1"/>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6873" y="6402263"/>
            <a:ext cx="450555" cy="358775"/>
          </a:xfrm>
          <a:prstGeom prst="rect">
            <a:avLst/>
          </a:prstGeom>
        </p:spPr>
      </p:pic>
    </p:spTree>
    <p:extLst>
      <p:ext uri="{BB962C8B-B14F-4D97-AF65-F5344CB8AC3E}">
        <p14:creationId xmlns:p14="http://schemas.microsoft.com/office/powerpoint/2010/main" val="4988375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duotone>
              <a:schemeClr val="accent3">
                <a:shade val="45000"/>
                <a:satMod val="135000"/>
              </a:schemeClr>
              <a:prstClr val="white"/>
            </a:duotone>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9"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Name of an Agenda Item</a:t>
            </a:r>
          </a:p>
          <a:p>
            <a:pPr lvl="0"/>
            <a:r>
              <a:rPr lang="en-US" dirty="0"/>
              <a:t>Section Divider</a:t>
            </a:r>
          </a:p>
        </p:txBody>
      </p:sp>
      <p:pic>
        <p:nvPicPr>
          <p:cNvPr id="4" name="Picture 3" descr="ICANN Logo-06.eps"/>
          <p:cNvPicPr>
            <a:picLocks noChangeAspect="1"/>
          </p:cNvPicPr>
          <p:nvPr userDrawn="1"/>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6873" y="6402263"/>
            <a:ext cx="450555" cy="358775"/>
          </a:xfrm>
          <a:prstGeom prst="rect">
            <a:avLst/>
          </a:prstGeom>
        </p:spPr>
      </p:pic>
    </p:spTree>
    <p:extLst>
      <p:ext uri="{BB962C8B-B14F-4D97-AF65-F5344CB8AC3E}">
        <p14:creationId xmlns:p14="http://schemas.microsoft.com/office/powerpoint/2010/main" val="1867095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duotone>
              <a:schemeClr val="accent5">
                <a:shade val="45000"/>
                <a:satMod val="135000"/>
              </a:schemeClr>
              <a:prstClr val="white"/>
            </a:duotone>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4"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b="0" i="0">
                <a:solidFill>
                  <a:schemeClr val="bg1"/>
                </a:solidFill>
                <a:latin typeface="Source Sans Pro"/>
                <a:cs typeface="Source Sans Pro"/>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Name of an Agenda Item</a:t>
            </a:r>
          </a:p>
          <a:p>
            <a:pPr lvl="0"/>
            <a:r>
              <a:rPr lang="en-US" dirty="0"/>
              <a:t>Section Divider</a:t>
            </a:r>
          </a:p>
        </p:txBody>
      </p:sp>
      <p:pic>
        <p:nvPicPr>
          <p:cNvPr id="6" name="Picture 5" descr="ICANN Logo-06.eps"/>
          <p:cNvPicPr>
            <a:picLocks noChangeAspect="1"/>
          </p:cNvPicPr>
          <p:nvPr userDrawn="1"/>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6873" y="6402263"/>
            <a:ext cx="450555" cy="358775"/>
          </a:xfrm>
          <a:prstGeom prst="rect">
            <a:avLst/>
          </a:prstGeom>
        </p:spPr>
      </p:pic>
    </p:spTree>
    <p:extLst>
      <p:ext uri="{BB962C8B-B14F-4D97-AF65-F5344CB8AC3E}">
        <p14:creationId xmlns:p14="http://schemas.microsoft.com/office/powerpoint/2010/main" val="4080330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grpSp>
        <p:nvGrpSpPr>
          <p:cNvPr id="3" name="Group 2"/>
          <p:cNvGrpSpPr/>
          <p:nvPr/>
        </p:nvGrpSpPr>
        <p:grpSpPr>
          <a:xfrm>
            <a:off x="0" y="-67733"/>
            <a:ext cx="9309518" cy="6954090"/>
            <a:chOff x="0" y="-67733"/>
            <a:chExt cx="9309518" cy="6954090"/>
          </a:xfrm>
        </p:grpSpPr>
        <p:pic>
          <p:nvPicPr>
            <p:cNvPr id="11" name="Picture 10"/>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246474"/>
              <a:ext cx="9309518" cy="6368988"/>
            </a:xfrm>
            <a:prstGeom prst="rect">
              <a:avLst/>
            </a:prstGeom>
          </p:spPr>
        </p:pic>
        <p:sp>
          <p:nvSpPr>
            <p:cNvPr id="2" name="Rectangle 1"/>
            <p:cNvSpPr/>
            <p:nvPr userDrawn="1"/>
          </p:nvSpPr>
          <p:spPr>
            <a:xfrm>
              <a:off x="0" y="-67733"/>
              <a:ext cx="9309518" cy="351829"/>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Rectangle 11"/>
            <p:cNvSpPr/>
            <p:nvPr userDrawn="1"/>
          </p:nvSpPr>
          <p:spPr>
            <a:xfrm>
              <a:off x="0" y="6602262"/>
              <a:ext cx="9309518" cy="284095"/>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7" name="Rectangle 6"/>
          <p:cNvSpPr/>
          <p:nvPr/>
        </p:nvSpPr>
        <p:spPr>
          <a:xfrm>
            <a:off x="0" y="4130514"/>
            <a:ext cx="9309518" cy="1898497"/>
          </a:xfrm>
          <a:prstGeom prst="rect">
            <a:avLst/>
          </a:prstGeom>
          <a:solidFill>
            <a:srgbClr val="1768B1">
              <a:alpha val="8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Rectangle 7"/>
          <p:cNvSpPr/>
          <p:nvPr/>
        </p:nvSpPr>
        <p:spPr>
          <a:xfrm>
            <a:off x="0" y="4130514"/>
            <a:ext cx="1697789" cy="1898497"/>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9" name="Picture 8" descr="ICANN_Logo_W.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35566" y="4566371"/>
            <a:ext cx="1253416" cy="972830"/>
          </a:xfrm>
          <a:prstGeom prst="rect">
            <a:avLst/>
          </a:prstGeom>
        </p:spPr>
      </p:pic>
      <p:sp>
        <p:nvSpPr>
          <p:cNvPr id="10" name="Rectangle 9"/>
          <p:cNvSpPr/>
          <p:nvPr/>
        </p:nvSpPr>
        <p:spPr>
          <a:xfrm flipV="1">
            <a:off x="-1" y="4130513"/>
            <a:ext cx="9309519" cy="116253"/>
          </a:xfrm>
          <a:prstGeom prst="rect">
            <a:avLst/>
          </a:prstGeom>
          <a:solidFill>
            <a:srgbClr val="0C1F24">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7363423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grpSp>
        <p:nvGrpSpPr>
          <p:cNvPr id="11" name="Group 10"/>
          <p:cNvGrpSpPr/>
          <p:nvPr/>
        </p:nvGrpSpPr>
        <p:grpSpPr>
          <a:xfrm>
            <a:off x="0" y="2110371"/>
            <a:ext cx="9198524" cy="4759071"/>
            <a:chOff x="0" y="2110371"/>
            <a:chExt cx="9198524" cy="4759071"/>
          </a:xfrm>
        </p:grpSpPr>
        <p:sp>
          <p:nvSpPr>
            <p:cNvPr id="3" name="Freeform 2"/>
            <p:cNvSpPr/>
            <p:nvPr userDrawn="1"/>
          </p:nvSpPr>
          <p:spPr>
            <a:xfrm>
              <a:off x="0" y="2110371"/>
              <a:ext cx="9198524" cy="4759071"/>
            </a:xfrm>
            <a:custGeom>
              <a:avLst/>
              <a:gdLst>
                <a:gd name="connsiteX0" fmla="*/ 0 w 9198524"/>
                <a:gd name="connsiteY0" fmla="*/ 0 h 5515904"/>
                <a:gd name="connsiteX1" fmla="*/ 9198524 w 9198524"/>
                <a:gd name="connsiteY1" fmla="*/ 3014506 h 5515904"/>
                <a:gd name="connsiteX2" fmla="*/ 9198524 w 9198524"/>
                <a:gd name="connsiteY2" fmla="*/ 5477421 h 5515904"/>
                <a:gd name="connsiteX3" fmla="*/ 0 w 9198524"/>
                <a:gd name="connsiteY3" fmla="*/ 5515904 h 5515904"/>
                <a:gd name="connsiteX4" fmla="*/ 0 w 9198524"/>
                <a:gd name="connsiteY4" fmla="*/ 0 h 551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98524" h="5515904">
                  <a:moveTo>
                    <a:pt x="0" y="0"/>
                  </a:moveTo>
                  <a:lnTo>
                    <a:pt x="9198524" y="3014506"/>
                  </a:lnTo>
                  <a:lnTo>
                    <a:pt x="9198524" y="5477421"/>
                  </a:lnTo>
                  <a:lnTo>
                    <a:pt x="0" y="5515904"/>
                  </a:lnTo>
                  <a:cubicBezTo>
                    <a:pt x="4276" y="3685821"/>
                    <a:pt x="8553" y="1855738"/>
                    <a:pt x="0" y="0"/>
                  </a:cubicBezTo>
                  <a:close/>
                </a:path>
              </a:pathLst>
            </a:custGeom>
            <a:solidFill>
              <a:srgbClr val="1768B1">
                <a:alpha val="1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Freeform 3"/>
            <p:cNvSpPr/>
            <p:nvPr userDrawn="1"/>
          </p:nvSpPr>
          <p:spPr>
            <a:xfrm>
              <a:off x="1" y="3174865"/>
              <a:ext cx="9144000" cy="3694577"/>
            </a:xfrm>
            <a:custGeom>
              <a:avLst/>
              <a:gdLst>
                <a:gd name="connsiteX0" fmla="*/ 6029715 w 6029715"/>
                <a:gd name="connsiteY0" fmla="*/ 0 h 6875638"/>
                <a:gd name="connsiteX1" fmla="*/ 6029715 w 6029715"/>
                <a:gd name="connsiteY1" fmla="*/ 6875638 h 6875638"/>
                <a:gd name="connsiteX2" fmla="*/ 0 w 6029715"/>
                <a:gd name="connsiteY2" fmla="*/ 6875638 h 6875638"/>
                <a:gd name="connsiteX3" fmla="*/ 6029715 w 6029715"/>
                <a:gd name="connsiteY3" fmla="*/ 0 h 6875638"/>
              </a:gdLst>
              <a:ahLst/>
              <a:cxnLst>
                <a:cxn ang="0">
                  <a:pos x="connsiteX0" y="connsiteY0"/>
                </a:cxn>
                <a:cxn ang="0">
                  <a:pos x="connsiteX1" y="connsiteY1"/>
                </a:cxn>
                <a:cxn ang="0">
                  <a:pos x="connsiteX2" y="connsiteY2"/>
                </a:cxn>
                <a:cxn ang="0">
                  <a:pos x="connsiteX3" y="connsiteY3"/>
                </a:cxn>
              </a:cxnLst>
              <a:rect l="l" t="t" r="r" b="b"/>
              <a:pathLst>
                <a:path w="6029715" h="6875638">
                  <a:moveTo>
                    <a:pt x="6029715" y="0"/>
                  </a:moveTo>
                  <a:lnTo>
                    <a:pt x="6029715" y="6875638"/>
                  </a:lnTo>
                  <a:lnTo>
                    <a:pt x="0" y="6875638"/>
                  </a:lnTo>
                  <a:lnTo>
                    <a:pt x="6029715" y="0"/>
                  </a:lnTo>
                  <a:close/>
                </a:path>
              </a:pathLst>
            </a:custGeom>
            <a:solidFill>
              <a:srgbClr val="1768B1">
                <a:alpha val="1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pic>
        <p:nvPicPr>
          <p:cNvPr id="2" name="Picture 1" descr="footer.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34" name="Slide Number Placeholder 5"/>
          <p:cNvSpPr txBox="1">
            <a:spLocks/>
          </p:cNvSpPr>
          <p:nvPr/>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sp>
        <p:nvSpPr>
          <p:cNvPr id="35"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a:t>Click to edit title</a:t>
            </a:r>
          </a:p>
        </p:txBody>
      </p:sp>
    </p:spTree>
    <p:extLst>
      <p:ext uri="{BB962C8B-B14F-4D97-AF65-F5344CB8AC3E}">
        <p14:creationId xmlns:p14="http://schemas.microsoft.com/office/powerpoint/2010/main" val="142683217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18.xml"/><Relationship Id="rId12" Type="http://schemas.openxmlformats.org/officeDocument/2006/relationships/slideLayout" Target="../slideLayouts/slideLayout19.xml"/><Relationship Id="rId13" Type="http://schemas.openxmlformats.org/officeDocument/2006/relationships/theme" Target="../theme/theme2.xml"/><Relationship Id="rId1" Type="http://schemas.openxmlformats.org/officeDocument/2006/relationships/slideLayout" Target="../slideLayouts/slideLayout8.xml"/><Relationship Id="rId2" Type="http://schemas.openxmlformats.org/officeDocument/2006/relationships/slideLayout" Target="../slideLayouts/slideLayout9.xml"/><Relationship Id="rId3" Type="http://schemas.openxmlformats.org/officeDocument/2006/relationships/slideLayout" Target="../slideLayouts/slideLayout10.xml"/><Relationship Id="rId4" Type="http://schemas.openxmlformats.org/officeDocument/2006/relationships/slideLayout" Target="../slideLayouts/slideLayout11.xml"/><Relationship Id="rId5" Type="http://schemas.openxmlformats.org/officeDocument/2006/relationships/slideLayout" Target="../slideLayouts/slideLayout12.xml"/><Relationship Id="rId6" Type="http://schemas.openxmlformats.org/officeDocument/2006/relationships/slideLayout" Target="../slideLayouts/slideLayout13.xml"/><Relationship Id="rId7" Type="http://schemas.openxmlformats.org/officeDocument/2006/relationships/slideLayout" Target="../slideLayouts/slideLayout14.xml"/><Relationship Id="rId8" Type="http://schemas.openxmlformats.org/officeDocument/2006/relationships/slideLayout" Target="../slideLayouts/slideLayout15.xml"/><Relationship Id="rId9" Type="http://schemas.openxmlformats.org/officeDocument/2006/relationships/slideLayout" Target="../slideLayouts/slideLayout16.xml"/><Relationship Id="rId10"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0.xml"/><Relationship Id="rId12" Type="http://schemas.openxmlformats.org/officeDocument/2006/relationships/slideLayout" Target="../slideLayouts/slideLayout31.xml"/><Relationship Id="rId13" Type="http://schemas.openxmlformats.org/officeDocument/2006/relationships/theme" Target="../theme/theme3.xml"/><Relationship Id="rId1" Type="http://schemas.openxmlformats.org/officeDocument/2006/relationships/slideLayout" Target="../slideLayouts/slideLayout20.xml"/><Relationship Id="rId2" Type="http://schemas.openxmlformats.org/officeDocument/2006/relationships/slideLayout" Target="../slideLayouts/slideLayout21.xml"/><Relationship Id="rId3" Type="http://schemas.openxmlformats.org/officeDocument/2006/relationships/slideLayout" Target="../slideLayouts/slideLayout22.xml"/><Relationship Id="rId4" Type="http://schemas.openxmlformats.org/officeDocument/2006/relationships/slideLayout" Target="../slideLayouts/slideLayout23.xml"/><Relationship Id="rId5" Type="http://schemas.openxmlformats.org/officeDocument/2006/relationships/slideLayout" Target="../slideLayouts/slideLayout24.xml"/><Relationship Id="rId6" Type="http://schemas.openxmlformats.org/officeDocument/2006/relationships/slideLayout" Target="../slideLayouts/slideLayout25.xml"/><Relationship Id="rId7" Type="http://schemas.openxmlformats.org/officeDocument/2006/relationships/slideLayout" Target="../slideLayouts/slideLayout26.xml"/><Relationship Id="rId8" Type="http://schemas.openxmlformats.org/officeDocument/2006/relationships/slideLayout" Target="../slideLayouts/slideLayout27.xml"/><Relationship Id="rId9" Type="http://schemas.openxmlformats.org/officeDocument/2006/relationships/slideLayout" Target="../slideLayouts/slideLayout28.xml"/><Relationship Id="rId10" Type="http://schemas.openxmlformats.org/officeDocument/2006/relationships/slideLayout" Target="../slideLayouts/slideLayout29.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2.xml"/><Relationship Id="rId12" Type="http://schemas.openxmlformats.org/officeDocument/2006/relationships/slideLayout" Target="../slideLayouts/slideLayout43.xml"/><Relationship Id="rId13" Type="http://schemas.openxmlformats.org/officeDocument/2006/relationships/theme" Target="../theme/theme4.xml"/><Relationship Id="rId1" Type="http://schemas.openxmlformats.org/officeDocument/2006/relationships/slideLayout" Target="../slideLayouts/slideLayout32.xml"/><Relationship Id="rId2" Type="http://schemas.openxmlformats.org/officeDocument/2006/relationships/slideLayout" Target="../slideLayouts/slideLayout33.xml"/><Relationship Id="rId3" Type="http://schemas.openxmlformats.org/officeDocument/2006/relationships/slideLayout" Target="../slideLayouts/slideLayout34.xml"/><Relationship Id="rId4" Type="http://schemas.openxmlformats.org/officeDocument/2006/relationships/slideLayout" Target="../slideLayouts/slideLayout35.xml"/><Relationship Id="rId5" Type="http://schemas.openxmlformats.org/officeDocument/2006/relationships/slideLayout" Target="../slideLayouts/slideLayout36.xml"/><Relationship Id="rId6" Type="http://schemas.openxmlformats.org/officeDocument/2006/relationships/slideLayout" Target="../slideLayouts/slideLayout37.xml"/><Relationship Id="rId7" Type="http://schemas.openxmlformats.org/officeDocument/2006/relationships/slideLayout" Target="../slideLayouts/slideLayout38.xml"/><Relationship Id="rId8" Type="http://schemas.openxmlformats.org/officeDocument/2006/relationships/slideLayout" Target="../slideLayouts/slideLayout39.xml"/><Relationship Id="rId9" Type="http://schemas.openxmlformats.org/officeDocument/2006/relationships/slideLayout" Target="../slideLayouts/slideLayout40.xml"/><Relationship Id="rId10"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271243"/>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64" r:id="rId4"/>
    <p:sldLayoutId id="2147483655" r:id="rId5"/>
    <p:sldLayoutId id="2147483663" r:id="rId6"/>
    <p:sldLayoutId id="2147483662" r:id="rId7"/>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207735"/>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05871414"/>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52799978"/>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10" r:id="rId9"/>
    <p:sldLayoutId id="2147483711" r:id="rId10"/>
    <p:sldLayoutId id="2147483713" r:id="rId11"/>
    <p:sldLayoutId id="2147483715"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7478"/>
            <a:ext cx="9144000" cy="1008392"/>
          </a:xfrm>
        </p:spPr>
        <p:txBody>
          <a:bodyPr/>
          <a:lstStyle/>
          <a:p>
            <a:pPr algn="ctr"/>
            <a:r>
              <a:rPr lang="en-CA" dirty="0"/>
              <a:t>SO/AC Accountability Final Report</a:t>
            </a:r>
            <a:endParaRPr lang="en-US" dirty="0"/>
          </a:p>
        </p:txBody>
      </p:sp>
      <p:sp>
        <p:nvSpPr>
          <p:cNvPr id="4" name="TextBox 3"/>
          <p:cNvSpPr txBox="1"/>
          <p:nvPr/>
        </p:nvSpPr>
        <p:spPr>
          <a:xfrm>
            <a:off x="607414" y="1554912"/>
            <a:ext cx="7772141" cy="4093428"/>
          </a:xfrm>
          <a:prstGeom prst="rect">
            <a:avLst/>
          </a:prstGeom>
          <a:noFill/>
        </p:spPr>
        <p:txBody>
          <a:bodyPr wrap="square" rtlCol="0">
            <a:spAutoFit/>
          </a:bodyPr>
          <a:lstStyle/>
          <a:p>
            <a:r>
              <a:rPr lang="en-US" sz="2000" dirty="0"/>
              <a:t>  Recap of major milestones:</a:t>
            </a:r>
          </a:p>
          <a:p>
            <a:pPr marL="742950" lvl="1" indent="-285750">
              <a:buFont typeface="Arial" panose="020B0604020202020204" pitchFamily="34" charset="0"/>
              <a:buChar char="•"/>
            </a:pPr>
            <a:r>
              <a:rPr lang="en-US" sz="2000" dirty="0"/>
              <a:t>Sub-group approved draft recommendations for plenary consideration at its 2 March 2017 meeting.</a:t>
            </a:r>
          </a:p>
          <a:p>
            <a:pPr marL="742950" lvl="1" indent="-285750">
              <a:buFont typeface="Arial" panose="020B0604020202020204" pitchFamily="34" charset="0"/>
              <a:buChar char="•"/>
            </a:pPr>
            <a:r>
              <a:rPr lang="en-US" sz="2000" dirty="0"/>
              <a:t>Plenary approved draft recommendations for public consultation at its 29 March 2017 meeting.</a:t>
            </a:r>
          </a:p>
          <a:p>
            <a:pPr marL="742950" lvl="1" indent="-285750">
              <a:buFont typeface="Arial" panose="020B0604020202020204" pitchFamily="34" charset="0"/>
              <a:buChar char="•"/>
            </a:pPr>
            <a:r>
              <a:rPr lang="en-US" sz="2000" dirty="0"/>
              <a:t>Sub-group approves final recommendation for plenary consideration at its 14 September 2017 meeting. This includes:</a:t>
            </a:r>
          </a:p>
          <a:p>
            <a:pPr marL="1200150" lvl="2" indent="-285750">
              <a:buFont typeface="Arial" panose="020B0604020202020204" pitchFamily="34" charset="0"/>
              <a:buChar char="•"/>
            </a:pPr>
            <a:r>
              <a:rPr lang="en-US" sz="2000" dirty="0"/>
              <a:t>Response to all public comments made on draft recommendations</a:t>
            </a:r>
          </a:p>
          <a:p>
            <a:pPr marL="1200150" lvl="2" indent="-285750">
              <a:buFont typeface="Arial" panose="020B0604020202020204" pitchFamily="34" charset="0"/>
              <a:buChar char="•"/>
            </a:pPr>
            <a:r>
              <a:rPr lang="en-US" sz="2000" dirty="0"/>
              <a:t>Red-line of final recommendations vs draft recommendations</a:t>
            </a:r>
          </a:p>
          <a:p>
            <a:pPr marL="1200150" lvl="2" indent="-285750">
              <a:buFont typeface="Arial" panose="020B0604020202020204" pitchFamily="34" charset="0"/>
              <a:buChar char="•"/>
            </a:pPr>
            <a:r>
              <a:rPr lang="en-US" sz="2000" dirty="0"/>
              <a:t>Final recommendations</a:t>
            </a:r>
          </a:p>
          <a:p>
            <a:pPr marL="1200150" lvl="2" indent="-285750">
              <a:buFont typeface="Arial" panose="020B0604020202020204" pitchFamily="34" charset="0"/>
              <a:buChar char="•"/>
            </a:pPr>
            <a:r>
              <a:rPr lang="en-US" sz="2000" dirty="0"/>
              <a:t>Recommendation to plenary that there is no need for a public consultation on the final recommendations.</a:t>
            </a:r>
          </a:p>
        </p:txBody>
      </p:sp>
    </p:spTree>
    <p:extLst>
      <p:ext uri="{BB962C8B-B14F-4D97-AF65-F5344CB8AC3E}">
        <p14:creationId xmlns:p14="http://schemas.microsoft.com/office/powerpoint/2010/main" val="33084291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7478"/>
            <a:ext cx="9144000" cy="1008392"/>
          </a:xfrm>
        </p:spPr>
        <p:txBody>
          <a:bodyPr/>
          <a:lstStyle/>
          <a:p>
            <a:pPr algn="ctr"/>
            <a:r>
              <a:rPr lang="en-CA" dirty="0"/>
              <a:t>SO/AC Accountability Final Report</a:t>
            </a:r>
            <a:br>
              <a:rPr lang="en-CA" dirty="0"/>
            </a:br>
            <a:r>
              <a:rPr lang="en-CA" dirty="0"/>
              <a:t>Summary</a:t>
            </a:r>
            <a:endParaRPr lang="en-US" dirty="0"/>
          </a:p>
        </p:txBody>
      </p:sp>
      <p:sp>
        <p:nvSpPr>
          <p:cNvPr id="4" name="TextBox 3"/>
          <p:cNvSpPr txBox="1"/>
          <p:nvPr/>
        </p:nvSpPr>
        <p:spPr>
          <a:xfrm>
            <a:off x="545999" y="1554912"/>
            <a:ext cx="7772141" cy="1323439"/>
          </a:xfrm>
          <a:prstGeom prst="rect">
            <a:avLst/>
          </a:prstGeom>
          <a:noFill/>
        </p:spPr>
        <p:txBody>
          <a:bodyPr wrap="square" rtlCol="0">
            <a:spAutoFit/>
          </a:bodyPr>
          <a:lstStyle/>
          <a:p>
            <a:r>
              <a:rPr lang="en-CA" sz="2000" b="1" dirty="0"/>
              <a:t>Track 3 – </a:t>
            </a:r>
          </a:p>
          <a:p>
            <a:endParaRPr lang="en-CA" sz="2000" b="1" dirty="0"/>
          </a:p>
          <a:p>
            <a:r>
              <a:rPr lang="en-CA" sz="2000" dirty="0"/>
              <a:t>Concludes that IRP should not be made applicable to activities of SO/ACs.</a:t>
            </a:r>
          </a:p>
          <a:p>
            <a:endParaRPr lang="en-US" sz="2000" dirty="0"/>
          </a:p>
        </p:txBody>
      </p:sp>
    </p:spTree>
    <p:extLst>
      <p:ext uri="{BB962C8B-B14F-4D97-AF65-F5344CB8AC3E}">
        <p14:creationId xmlns:p14="http://schemas.microsoft.com/office/powerpoint/2010/main" val="16490101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7478"/>
            <a:ext cx="9144000" cy="1008392"/>
          </a:xfrm>
        </p:spPr>
        <p:txBody>
          <a:bodyPr/>
          <a:lstStyle/>
          <a:p>
            <a:pPr algn="ctr"/>
            <a:r>
              <a:rPr lang="en-CA" dirty="0"/>
              <a:t>SO/AC Accountability Public Consultation on draft Recommendations</a:t>
            </a:r>
            <a:endParaRPr lang="en-US" dirty="0"/>
          </a:p>
        </p:txBody>
      </p:sp>
      <p:sp>
        <p:nvSpPr>
          <p:cNvPr id="4" name="TextBox 3"/>
          <p:cNvSpPr txBox="1"/>
          <p:nvPr/>
        </p:nvSpPr>
        <p:spPr>
          <a:xfrm>
            <a:off x="545999" y="1554912"/>
            <a:ext cx="7772141" cy="5139869"/>
          </a:xfrm>
          <a:prstGeom prst="rect">
            <a:avLst/>
          </a:prstGeom>
          <a:noFill/>
        </p:spPr>
        <p:txBody>
          <a:bodyPr wrap="square" rtlCol="0">
            <a:spAutoFit/>
          </a:bodyPr>
          <a:lstStyle/>
          <a:p>
            <a:pPr marL="342900" indent="-342900">
              <a:buFont typeface="Arial" panose="020B0604020202020204" pitchFamily="34" charset="0"/>
              <a:buChar char="•"/>
            </a:pPr>
            <a:r>
              <a:rPr lang="en-CA" sz="2400" dirty="0"/>
              <a:t>12 respondents</a:t>
            </a:r>
          </a:p>
          <a:p>
            <a:pPr marL="342900" indent="-342900">
              <a:buFont typeface="Arial" panose="020B0604020202020204" pitchFamily="34" charset="0"/>
              <a:buChar char="•"/>
            </a:pPr>
            <a:r>
              <a:rPr lang="en-CA" sz="2400" dirty="0"/>
              <a:t>Roughly 50% of specific comments were supportive of the draft recommendations.</a:t>
            </a:r>
          </a:p>
          <a:p>
            <a:pPr marL="342900" indent="-342900">
              <a:buFont typeface="Arial" panose="020B0604020202020204" pitchFamily="34" charset="0"/>
              <a:buChar char="•"/>
            </a:pPr>
            <a:r>
              <a:rPr lang="en-CA" sz="2400" dirty="0"/>
              <a:t>Most of the comments were addressed by adding clarifications to the recommendations.</a:t>
            </a:r>
          </a:p>
          <a:p>
            <a:pPr marL="342900" indent="-342900">
              <a:buFont typeface="Arial" panose="020B0604020202020204" pitchFamily="34" charset="0"/>
              <a:buChar char="•"/>
            </a:pPr>
            <a:r>
              <a:rPr lang="en-CA" sz="2400" dirty="0"/>
              <a:t>There was no support for incorporating the review of SOAC Best Practices in the ATRT reviews.</a:t>
            </a:r>
          </a:p>
          <a:p>
            <a:pPr marL="342900" indent="-342900">
              <a:buFont typeface="Arial" panose="020B0604020202020204" pitchFamily="34" charset="0"/>
              <a:buChar char="•"/>
            </a:pPr>
            <a:r>
              <a:rPr lang="en-CA" sz="2400" dirty="0"/>
              <a:t>There was no support for a Mutual Accountability Roundtable.</a:t>
            </a:r>
          </a:p>
          <a:p>
            <a:pPr marL="342900" indent="-342900">
              <a:buFont typeface="Arial" panose="020B0604020202020204" pitchFamily="34" charset="0"/>
              <a:buChar char="•"/>
            </a:pPr>
            <a:r>
              <a:rPr lang="en-CA" sz="2400" dirty="0"/>
              <a:t>There was no support for applying the IRP to SOACs.</a:t>
            </a:r>
          </a:p>
          <a:p>
            <a:pPr marL="342900" indent="-342900">
              <a:buFont typeface="Arial" panose="020B0604020202020204" pitchFamily="34" charset="0"/>
              <a:buChar char="•"/>
            </a:pPr>
            <a:r>
              <a:rPr lang="en-CA" sz="2400" dirty="0"/>
              <a:t>Several comments were rejected as they recommended changes which were outside the scope of the sub-group</a:t>
            </a:r>
          </a:p>
          <a:p>
            <a:endParaRPr lang="en-CA" sz="2000" dirty="0"/>
          </a:p>
          <a:p>
            <a:endParaRPr lang="en-US" sz="2000" dirty="0"/>
          </a:p>
        </p:txBody>
      </p:sp>
    </p:spTree>
    <p:extLst>
      <p:ext uri="{BB962C8B-B14F-4D97-AF65-F5344CB8AC3E}">
        <p14:creationId xmlns:p14="http://schemas.microsoft.com/office/powerpoint/2010/main" val="25626266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7478"/>
            <a:ext cx="9144000" cy="1008392"/>
          </a:xfrm>
        </p:spPr>
        <p:txBody>
          <a:bodyPr/>
          <a:lstStyle/>
          <a:p>
            <a:pPr algn="ctr"/>
            <a:r>
              <a:rPr lang="en-CA" dirty="0"/>
              <a:t>SO/AC Accountability Summary of major changes to the draft recommendations</a:t>
            </a:r>
            <a:endParaRPr lang="en-US" dirty="0"/>
          </a:p>
        </p:txBody>
      </p:sp>
      <p:sp>
        <p:nvSpPr>
          <p:cNvPr id="4" name="TextBox 3"/>
          <p:cNvSpPr txBox="1"/>
          <p:nvPr/>
        </p:nvSpPr>
        <p:spPr>
          <a:xfrm>
            <a:off x="545999" y="1554912"/>
            <a:ext cx="7772141" cy="4031873"/>
          </a:xfrm>
          <a:prstGeom prst="rect">
            <a:avLst/>
          </a:prstGeom>
          <a:noFill/>
        </p:spPr>
        <p:txBody>
          <a:bodyPr wrap="square" rtlCol="0">
            <a:spAutoFit/>
          </a:bodyPr>
          <a:lstStyle/>
          <a:p>
            <a:pPr marL="342900" indent="-342900">
              <a:buFont typeface="Arial" panose="020B0604020202020204" pitchFamily="34" charset="0"/>
              <a:buChar char="•"/>
            </a:pPr>
            <a:r>
              <a:rPr lang="en-CA" sz="2400" dirty="0"/>
              <a:t>Best Practices are now Good Practices</a:t>
            </a:r>
          </a:p>
          <a:p>
            <a:pPr marL="342900" indent="-342900">
              <a:buFont typeface="Arial" panose="020B0604020202020204" pitchFamily="34" charset="0"/>
              <a:buChar char="•"/>
            </a:pPr>
            <a:r>
              <a:rPr lang="en-CA" sz="2400" dirty="0"/>
              <a:t>Further clarified that implementation of Good Practices is not required.</a:t>
            </a:r>
          </a:p>
          <a:p>
            <a:pPr marL="342900" indent="-342900">
              <a:buFont typeface="Arial" panose="020B0604020202020204" pitchFamily="34" charset="0"/>
              <a:buChar char="•"/>
            </a:pPr>
            <a:r>
              <a:rPr lang="en-CA" sz="2400" dirty="0"/>
              <a:t>Removed the requirement for the review of  SOAC good practices in the ATRT.</a:t>
            </a:r>
          </a:p>
          <a:p>
            <a:pPr marL="342900" indent="-342900">
              <a:buFont typeface="Arial" panose="020B0604020202020204" pitchFamily="34" charset="0"/>
              <a:buChar char="•"/>
            </a:pPr>
            <a:r>
              <a:rPr lang="en-CA" sz="2400" dirty="0"/>
              <a:t>Added that organizational reviews could include an assessment of Good Practices implementation in the SO/ACs.</a:t>
            </a:r>
          </a:p>
          <a:p>
            <a:endParaRPr lang="en-CA" sz="2400" dirty="0"/>
          </a:p>
          <a:p>
            <a:pPr marL="342900" indent="-342900">
              <a:buFont typeface="Arial" panose="020B0604020202020204" pitchFamily="34" charset="0"/>
              <a:buChar char="•"/>
            </a:pPr>
            <a:endParaRPr lang="en-CA" sz="2000" b="1" dirty="0"/>
          </a:p>
          <a:p>
            <a:endParaRPr lang="en-US" sz="2000" dirty="0"/>
          </a:p>
        </p:txBody>
      </p:sp>
    </p:spTree>
    <p:extLst>
      <p:ext uri="{BB962C8B-B14F-4D97-AF65-F5344CB8AC3E}">
        <p14:creationId xmlns:p14="http://schemas.microsoft.com/office/powerpoint/2010/main" val="42837348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7478"/>
            <a:ext cx="9144000" cy="1008392"/>
          </a:xfrm>
        </p:spPr>
        <p:txBody>
          <a:bodyPr/>
          <a:lstStyle/>
          <a:p>
            <a:pPr algn="ctr"/>
            <a:r>
              <a:rPr lang="en-CA" dirty="0"/>
              <a:t>SO/AC Accountability Summary of major changes to the draft recommendations</a:t>
            </a:r>
            <a:endParaRPr lang="en-US" dirty="0"/>
          </a:p>
        </p:txBody>
      </p:sp>
      <p:sp>
        <p:nvSpPr>
          <p:cNvPr id="4" name="TextBox 3"/>
          <p:cNvSpPr txBox="1"/>
          <p:nvPr/>
        </p:nvSpPr>
        <p:spPr>
          <a:xfrm>
            <a:off x="436817" y="1200070"/>
            <a:ext cx="7772141" cy="5139869"/>
          </a:xfrm>
          <a:prstGeom prst="rect">
            <a:avLst/>
          </a:prstGeom>
          <a:noFill/>
        </p:spPr>
        <p:txBody>
          <a:bodyPr wrap="square" rtlCol="0">
            <a:spAutoFit/>
          </a:bodyPr>
          <a:lstStyle/>
          <a:p>
            <a:r>
              <a:rPr lang="en-CA" sz="2400" b="1" dirty="0"/>
              <a:t>Track 1 - Accountability recommendations:</a:t>
            </a:r>
          </a:p>
          <a:p>
            <a:endParaRPr lang="en-CA" sz="2400" dirty="0"/>
          </a:p>
          <a:p>
            <a:pPr marL="342900" indent="-342900">
              <a:buFont typeface="Arial" panose="020B0604020202020204" pitchFamily="34" charset="0"/>
              <a:buChar char="•"/>
            </a:pPr>
            <a:r>
              <a:rPr lang="en-CA" sz="2400" dirty="0"/>
              <a:t>Added - 6. Each Empowered Community (EC) Decisional Participant should publicly disclose any decision it submits to the Empowered Community. Publication should include description of processes followed to reach the decision.</a:t>
            </a:r>
          </a:p>
          <a:p>
            <a:pPr marL="342900" indent="-342900">
              <a:buFont typeface="Arial" panose="020B0604020202020204" pitchFamily="34" charset="0"/>
              <a:buChar char="•"/>
            </a:pPr>
            <a:r>
              <a:rPr lang="en-CA" sz="2400" dirty="0"/>
              <a:t>Added - 7. Links to SO/AC transparency and accountability (policies, procedures, and documented practices) should be available from ICANN’s main website, under “accountability”. ICANN staff would have the responsibility to maintain those links on the ICANN website.</a:t>
            </a:r>
          </a:p>
          <a:p>
            <a:endParaRPr lang="en-CA" sz="2400" dirty="0"/>
          </a:p>
          <a:p>
            <a:pPr marL="342900" indent="-342900">
              <a:buFont typeface="Arial" panose="020B0604020202020204" pitchFamily="34" charset="0"/>
              <a:buChar char="•"/>
            </a:pPr>
            <a:endParaRPr lang="en-CA" sz="2000" b="1" dirty="0"/>
          </a:p>
          <a:p>
            <a:endParaRPr lang="en-US" sz="2000" dirty="0"/>
          </a:p>
        </p:txBody>
      </p:sp>
    </p:spTree>
    <p:extLst>
      <p:ext uri="{BB962C8B-B14F-4D97-AF65-F5344CB8AC3E}">
        <p14:creationId xmlns:p14="http://schemas.microsoft.com/office/powerpoint/2010/main" val="1997943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7478"/>
            <a:ext cx="9144000" cy="1008392"/>
          </a:xfrm>
        </p:spPr>
        <p:txBody>
          <a:bodyPr/>
          <a:lstStyle/>
          <a:p>
            <a:pPr algn="ctr"/>
            <a:r>
              <a:rPr lang="en-CA" dirty="0"/>
              <a:t>SO/AC Accountability Summary of major changes to the draft recommendations</a:t>
            </a:r>
            <a:endParaRPr lang="en-US" dirty="0"/>
          </a:p>
        </p:txBody>
      </p:sp>
      <p:sp>
        <p:nvSpPr>
          <p:cNvPr id="4" name="TextBox 3"/>
          <p:cNvSpPr txBox="1"/>
          <p:nvPr/>
        </p:nvSpPr>
        <p:spPr>
          <a:xfrm>
            <a:off x="409522" y="1084064"/>
            <a:ext cx="7772141" cy="5509200"/>
          </a:xfrm>
          <a:prstGeom prst="rect">
            <a:avLst/>
          </a:prstGeom>
          <a:noFill/>
        </p:spPr>
        <p:txBody>
          <a:bodyPr wrap="square" rtlCol="0">
            <a:spAutoFit/>
          </a:bodyPr>
          <a:lstStyle/>
          <a:p>
            <a:r>
              <a:rPr lang="en-CA" sz="2400" b="1" dirty="0"/>
              <a:t>Track 1 - Transparency recommendations:</a:t>
            </a:r>
          </a:p>
          <a:p>
            <a:endParaRPr lang="en-CA" sz="2400" b="1" dirty="0"/>
          </a:p>
          <a:p>
            <a:pPr marL="342900" indent="-342900">
              <a:buFont typeface="Arial" panose="020B0604020202020204" pitchFamily="34" charset="0"/>
              <a:buChar char="•"/>
            </a:pPr>
            <a:r>
              <a:rPr lang="en-CA" sz="2400" dirty="0"/>
              <a:t>Reworded recommendation 5:</a:t>
            </a:r>
          </a:p>
          <a:p>
            <a:pPr marL="800100" lvl="1" indent="-342900">
              <a:buFont typeface="Arial" panose="020B0604020202020204" pitchFamily="34" charset="0"/>
              <a:buChar char="•"/>
            </a:pPr>
            <a:r>
              <a:rPr lang="en-CA" sz="2400" dirty="0"/>
              <a:t>From - Notes, minutes, or records of all membership meetings should be made publicly available. </a:t>
            </a:r>
          </a:p>
          <a:p>
            <a:pPr marL="800100" lvl="1" indent="-342900">
              <a:buFont typeface="Arial" panose="020B0604020202020204" pitchFamily="34" charset="0"/>
              <a:buChar char="•"/>
            </a:pPr>
            <a:r>
              <a:rPr lang="en-CA" sz="2400" dirty="0"/>
              <a:t>To - Records of open meetings should be made publicly available. Records include notes, minutes, recordings, transcripts, and chat, as applicable.</a:t>
            </a:r>
          </a:p>
          <a:p>
            <a:pPr marL="342900" indent="-342900">
              <a:buFont typeface="Arial" panose="020B0604020202020204" pitchFamily="34" charset="0"/>
              <a:buChar char="•"/>
            </a:pPr>
            <a:r>
              <a:rPr lang="en-CA" sz="2400" dirty="0"/>
              <a:t>Added 6. Records of closed meetings should be made available to members, and may be made publicly available at the discretion of the AC/SO/Group. Records include notes, minutes, recordings, transcripts, and chat, as applicable.</a:t>
            </a:r>
          </a:p>
          <a:p>
            <a:pPr marL="342900" indent="-342900">
              <a:buFont typeface="Arial" panose="020B0604020202020204" pitchFamily="34" charset="0"/>
              <a:buChar char="•"/>
            </a:pPr>
            <a:endParaRPr lang="en-CA" sz="2000" b="1" dirty="0"/>
          </a:p>
          <a:p>
            <a:endParaRPr lang="en-US" sz="2000" dirty="0"/>
          </a:p>
        </p:txBody>
      </p:sp>
    </p:spTree>
    <p:extLst>
      <p:ext uri="{BB962C8B-B14F-4D97-AF65-F5344CB8AC3E}">
        <p14:creationId xmlns:p14="http://schemas.microsoft.com/office/powerpoint/2010/main" val="13480938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7478"/>
            <a:ext cx="9144000" cy="1008392"/>
          </a:xfrm>
        </p:spPr>
        <p:txBody>
          <a:bodyPr/>
          <a:lstStyle/>
          <a:p>
            <a:pPr algn="ctr"/>
            <a:r>
              <a:rPr lang="en-CA" dirty="0"/>
              <a:t>SO/AC Accountability Summary of major changes to the draft recommendations</a:t>
            </a:r>
            <a:endParaRPr lang="en-US" dirty="0"/>
          </a:p>
        </p:txBody>
      </p:sp>
      <p:sp>
        <p:nvSpPr>
          <p:cNvPr id="4" name="TextBox 3"/>
          <p:cNvSpPr txBox="1"/>
          <p:nvPr/>
        </p:nvSpPr>
        <p:spPr>
          <a:xfrm>
            <a:off x="409522" y="1111360"/>
            <a:ext cx="7772141" cy="4832092"/>
          </a:xfrm>
          <a:prstGeom prst="rect">
            <a:avLst/>
          </a:prstGeom>
          <a:noFill/>
        </p:spPr>
        <p:txBody>
          <a:bodyPr wrap="square" rtlCol="0">
            <a:spAutoFit/>
          </a:bodyPr>
          <a:lstStyle/>
          <a:p>
            <a:r>
              <a:rPr lang="en-CA" sz="2400" b="1" dirty="0"/>
              <a:t>Track 1 - Participation recommendations:</a:t>
            </a:r>
          </a:p>
          <a:p>
            <a:endParaRPr lang="en-CA" sz="2400" b="1" dirty="0"/>
          </a:p>
          <a:p>
            <a:pPr marL="342900" indent="-342900">
              <a:buFont typeface="Arial" panose="020B0604020202020204" pitchFamily="34" charset="0"/>
              <a:buChar char="•"/>
            </a:pPr>
            <a:r>
              <a:rPr lang="en-CA" sz="2400" dirty="0"/>
              <a:t>Removed original recommendation - 4.	For any meetings, be they closed to members only or open to anyone, the members have to be able to access notes, minutes, and/or recordings, subject to exceptions for confidential matters.</a:t>
            </a:r>
          </a:p>
          <a:p>
            <a:pPr marL="342900" indent="-342900">
              <a:buFont typeface="Arial" panose="020B0604020202020204" pitchFamily="34" charset="0"/>
              <a:buChar char="•"/>
            </a:pPr>
            <a:r>
              <a:rPr lang="en-CA" sz="2400" dirty="0"/>
              <a:t>Added 4. An AC/SO/Group that elects its officers should consider term limits.</a:t>
            </a:r>
          </a:p>
          <a:p>
            <a:pPr marL="342900" indent="-342900">
              <a:buFont typeface="Arial" panose="020B0604020202020204" pitchFamily="34" charset="0"/>
              <a:buChar char="•"/>
            </a:pPr>
            <a:r>
              <a:rPr lang="en-CA" sz="2400" dirty="0"/>
              <a:t>Added 6. if ICANN were to expand the list of languages that it supports, this support should also be made available to SO/AC/Groups.</a:t>
            </a:r>
            <a:endParaRPr lang="en-CA" sz="2000" b="1" dirty="0"/>
          </a:p>
          <a:p>
            <a:endParaRPr lang="en-US" sz="2000" dirty="0"/>
          </a:p>
        </p:txBody>
      </p:sp>
    </p:spTree>
    <p:extLst>
      <p:ext uri="{BB962C8B-B14F-4D97-AF65-F5344CB8AC3E}">
        <p14:creationId xmlns:p14="http://schemas.microsoft.com/office/powerpoint/2010/main" val="8584782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7478"/>
            <a:ext cx="9144000" cy="1008392"/>
          </a:xfrm>
        </p:spPr>
        <p:txBody>
          <a:bodyPr/>
          <a:lstStyle/>
          <a:p>
            <a:pPr algn="ctr"/>
            <a:r>
              <a:rPr lang="en-CA" dirty="0"/>
              <a:t>SO/AC Accountability Summary of major changes to the draft recommendations</a:t>
            </a:r>
            <a:endParaRPr lang="en-US" dirty="0"/>
          </a:p>
        </p:txBody>
      </p:sp>
      <p:sp>
        <p:nvSpPr>
          <p:cNvPr id="4" name="TextBox 3"/>
          <p:cNvSpPr txBox="1"/>
          <p:nvPr/>
        </p:nvSpPr>
        <p:spPr>
          <a:xfrm>
            <a:off x="409522" y="1111360"/>
            <a:ext cx="7772141" cy="5632311"/>
          </a:xfrm>
          <a:prstGeom prst="rect">
            <a:avLst/>
          </a:prstGeom>
          <a:noFill/>
        </p:spPr>
        <p:txBody>
          <a:bodyPr wrap="square" rtlCol="0">
            <a:spAutoFit/>
          </a:bodyPr>
          <a:lstStyle/>
          <a:p>
            <a:r>
              <a:rPr lang="en-CA" sz="2400" b="1" dirty="0"/>
              <a:t>Track 3. Assess whether the Independent Review Process (IRP) should be applied to SO &amp; AC activities:</a:t>
            </a:r>
          </a:p>
          <a:p>
            <a:endParaRPr lang="en-CA" sz="2400" b="1" dirty="0"/>
          </a:p>
          <a:p>
            <a:pPr marL="342900" indent="-342900">
              <a:buFont typeface="Arial" panose="020B0604020202020204" pitchFamily="34" charset="0"/>
              <a:buChar char="•"/>
            </a:pPr>
            <a:r>
              <a:rPr lang="en-CA" sz="2400" dirty="0"/>
              <a:t>Clarification of the </a:t>
            </a:r>
            <a:r>
              <a:rPr lang="en-CA" sz="2400" dirty="0" err="1"/>
              <a:t>Obuds</a:t>
            </a:r>
            <a:r>
              <a:rPr lang="en-CA" sz="2400" dirty="0"/>
              <a:t> role is sub-section 3 with added text</a:t>
            </a:r>
          </a:p>
          <a:p>
            <a:pPr marL="342900" indent="-342900">
              <a:buFont typeface="Arial" panose="020B0604020202020204" pitchFamily="34" charset="0"/>
              <a:buChar char="•"/>
            </a:pPr>
            <a:r>
              <a:rPr lang="en-CA" sz="2000" dirty="0"/>
              <a:t>Therefore, our group’s conclusion is that the IRP should not be made applicable to activities of SO/AC/</a:t>
            </a:r>
            <a:r>
              <a:rPr lang="en-CA" sz="2000" dirty="0" err="1"/>
              <a:t>Subgroups.Groups</a:t>
            </a:r>
            <a:r>
              <a:rPr lang="en-CA" sz="2000" dirty="0"/>
              <a:t>.   The appropriate mechanism for individuals to challenge an AC or SO action or inaction is though ICANN’s </a:t>
            </a:r>
            <a:r>
              <a:rPr lang="en-CA" sz="2000" dirty="0" err="1"/>
              <a:t>Ombuds</a:t>
            </a:r>
            <a:r>
              <a:rPr lang="en-CA" sz="2000" dirty="0"/>
              <a:t> Office, whose bylaws and charter are adequate to handle such complaints.   </a:t>
            </a:r>
          </a:p>
          <a:p>
            <a:endParaRPr lang="en-CA" sz="2000" dirty="0"/>
          </a:p>
          <a:p>
            <a:pPr marL="342900" indent="-342900">
              <a:buFont typeface="Arial" panose="020B0604020202020204" pitchFamily="34" charset="0"/>
              <a:buChar char="•"/>
            </a:pPr>
            <a:r>
              <a:rPr lang="en-CA" sz="2000" dirty="0"/>
              <a:t>We note that duties and powers of the </a:t>
            </a:r>
            <a:r>
              <a:rPr lang="en-CA" sz="2000" dirty="0" err="1"/>
              <a:t>Ombuds</a:t>
            </a:r>
            <a:r>
              <a:rPr lang="en-CA" sz="2000" dirty="0"/>
              <a:t> Office may be further enhanced and clarified through recommendations of the CCWG Work Stream 2 project “Considering enhancements to the Ombudsman’s role and function”, as provided in ICANN Bylaws. </a:t>
            </a:r>
          </a:p>
          <a:p>
            <a:pPr marL="342900" indent="-342900">
              <a:buFont typeface="Arial" panose="020B0604020202020204" pitchFamily="34" charset="0"/>
              <a:buChar char="•"/>
            </a:pPr>
            <a:endParaRPr lang="en-CA" sz="2000" dirty="0"/>
          </a:p>
          <a:p>
            <a:pPr marL="342900" indent="-342900">
              <a:buFont typeface="Arial" panose="020B0604020202020204" pitchFamily="34" charset="0"/>
              <a:buChar char="•"/>
            </a:pPr>
            <a:endParaRPr lang="en-US" sz="2000" dirty="0"/>
          </a:p>
        </p:txBody>
      </p:sp>
    </p:spTree>
    <p:extLst>
      <p:ext uri="{BB962C8B-B14F-4D97-AF65-F5344CB8AC3E}">
        <p14:creationId xmlns:p14="http://schemas.microsoft.com/office/powerpoint/2010/main" val="42241707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7478"/>
            <a:ext cx="9144000" cy="1008392"/>
          </a:xfrm>
        </p:spPr>
        <p:txBody>
          <a:bodyPr/>
          <a:lstStyle/>
          <a:p>
            <a:pPr algn="ctr"/>
            <a:r>
              <a:rPr lang="en-CA" dirty="0"/>
              <a:t>SO/AC Accountability Final Report</a:t>
            </a:r>
            <a:br>
              <a:rPr lang="en-CA" dirty="0"/>
            </a:br>
            <a:r>
              <a:rPr lang="en-CA" dirty="0"/>
              <a:t>Summary</a:t>
            </a:r>
            <a:endParaRPr lang="en-US" dirty="0"/>
          </a:p>
        </p:txBody>
      </p:sp>
      <p:sp>
        <p:nvSpPr>
          <p:cNvPr id="4" name="TextBox 3"/>
          <p:cNvSpPr txBox="1"/>
          <p:nvPr/>
        </p:nvSpPr>
        <p:spPr>
          <a:xfrm>
            <a:off x="545999" y="1554912"/>
            <a:ext cx="7772141" cy="2554545"/>
          </a:xfrm>
          <a:prstGeom prst="rect">
            <a:avLst/>
          </a:prstGeom>
          <a:noFill/>
        </p:spPr>
        <p:txBody>
          <a:bodyPr wrap="square" rtlCol="0">
            <a:spAutoFit/>
          </a:bodyPr>
          <a:lstStyle/>
          <a:p>
            <a:r>
              <a:rPr lang="en-CA" sz="2000" b="1" dirty="0"/>
              <a:t>Track 1 – </a:t>
            </a:r>
          </a:p>
          <a:p>
            <a:endParaRPr lang="en-CA" sz="2000" b="1" dirty="0"/>
          </a:p>
          <a:p>
            <a:r>
              <a:rPr lang="en-CA" sz="2000" dirty="0"/>
              <a:t>Recommendations present 29 (was 25 in draft report) good practice recommendations for SO/ACs to consider implementing, in areas of Accountability, Transparency, Participation, Outreach, and Updates to Policies and Procedures. </a:t>
            </a:r>
          </a:p>
          <a:p>
            <a:endParaRPr lang="en-CA" sz="2000" dirty="0"/>
          </a:p>
          <a:p>
            <a:endParaRPr lang="en-US" sz="2000" dirty="0"/>
          </a:p>
        </p:txBody>
      </p:sp>
    </p:spTree>
    <p:extLst>
      <p:ext uri="{BB962C8B-B14F-4D97-AF65-F5344CB8AC3E}">
        <p14:creationId xmlns:p14="http://schemas.microsoft.com/office/powerpoint/2010/main" val="37696908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7478"/>
            <a:ext cx="9144000" cy="1008392"/>
          </a:xfrm>
        </p:spPr>
        <p:txBody>
          <a:bodyPr/>
          <a:lstStyle/>
          <a:p>
            <a:pPr algn="ctr"/>
            <a:r>
              <a:rPr lang="en-CA" dirty="0"/>
              <a:t>SO/AC Accountability Final Report</a:t>
            </a:r>
            <a:br>
              <a:rPr lang="en-CA" dirty="0"/>
            </a:br>
            <a:r>
              <a:rPr lang="en-CA" dirty="0"/>
              <a:t>Summary</a:t>
            </a:r>
            <a:endParaRPr lang="en-US" dirty="0"/>
          </a:p>
        </p:txBody>
      </p:sp>
      <p:sp>
        <p:nvSpPr>
          <p:cNvPr id="4" name="TextBox 3"/>
          <p:cNvSpPr txBox="1"/>
          <p:nvPr/>
        </p:nvSpPr>
        <p:spPr>
          <a:xfrm>
            <a:off x="545999" y="1554912"/>
            <a:ext cx="7772141" cy="1323439"/>
          </a:xfrm>
          <a:prstGeom prst="rect">
            <a:avLst/>
          </a:prstGeom>
          <a:noFill/>
        </p:spPr>
        <p:txBody>
          <a:bodyPr wrap="square" rtlCol="0">
            <a:spAutoFit/>
          </a:bodyPr>
          <a:lstStyle/>
          <a:p>
            <a:r>
              <a:rPr lang="en-CA" sz="2000" b="1" dirty="0"/>
              <a:t>Track 2 – </a:t>
            </a:r>
            <a:r>
              <a:rPr lang="en-CA" sz="2000" dirty="0"/>
              <a:t>Recommends not  implementing the Mutual Accountability Roundtable.</a:t>
            </a:r>
          </a:p>
          <a:p>
            <a:endParaRPr lang="en-CA" sz="2000" dirty="0"/>
          </a:p>
          <a:p>
            <a:endParaRPr lang="en-US" sz="2000" dirty="0"/>
          </a:p>
        </p:txBody>
      </p:sp>
      <p:sp>
        <p:nvSpPr>
          <p:cNvPr id="5" name="Rectangle 4">
            <a:extLst>
              <a:ext uri="{FF2B5EF4-FFF2-40B4-BE49-F238E27FC236}">
                <a16:creationId xmlns:a16="http://schemas.microsoft.com/office/drawing/2014/main" xmlns="" id="{5E0D9CDE-0196-4E1C-86E7-30A34616D55B}"/>
              </a:ext>
            </a:extLst>
          </p:cNvPr>
          <p:cNvSpPr/>
          <p:nvPr/>
        </p:nvSpPr>
        <p:spPr>
          <a:xfrm>
            <a:off x="1620203" y="2844440"/>
            <a:ext cx="6275007" cy="84666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err="1"/>
              <a:t>ICANN.org</a:t>
            </a:r>
            <a:endParaRPr lang="en-US" sz="2400" dirty="0"/>
          </a:p>
          <a:p>
            <a:pPr algn="ctr"/>
            <a:r>
              <a:rPr lang="en-US" dirty="0"/>
              <a:t>(Management and Board)</a:t>
            </a:r>
          </a:p>
        </p:txBody>
      </p:sp>
      <p:sp>
        <p:nvSpPr>
          <p:cNvPr id="6" name="Rectangle 5">
            <a:extLst>
              <a:ext uri="{FF2B5EF4-FFF2-40B4-BE49-F238E27FC236}">
                <a16:creationId xmlns:a16="http://schemas.microsoft.com/office/drawing/2014/main" xmlns="" id="{B5780A86-617D-429D-BCDE-3F9358DEF72B}"/>
              </a:ext>
            </a:extLst>
          </p:cNvPr>
          <p:cNvSpPr/>
          <p:nvPr/>
        </p:nvSpPr>
        <p:spPr>
          <a:xfrm>
            <a:off x="2532184" y="3928173"/>
            <a:ext cx="803122" cy="214569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ASO</a:t>
            </a:r>
          </a:p>
        </p:txBody>
      </p:sp>
      <p:sp>
        <p:nvSpPr>
          <p:cNvPr id="7" name="Rectangle 6">
            <a:extLst>
              <a:ext uri="{FF2B5EF4-FFF2-40B4-BE49-F238E27FC236}">
                <a16:creationId xmlns:a16="http://schemas.microsoft.com/office/drawing/2014/main" xmlns="" id="{A0549434-E154-4E04-AB56-8264CAC2A976}"/>
              </a:ext>
            </a:extLst>
          </p:cNvPr>
          <p:cNvSpPr/>
          <p:nvPr/>
        </p:nvSpPr>
        <p:spPr>
          <a:xfrm>
            <a:off x="3444165" y="3928173"/>
            <a:ext cx="803122" cy="214569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ccNSO</a:t>
            </a:r>
          </a:p>
        </p:txBody>
      </p:sp>
      <p:sp>
        <p:nvSpPr>
          <p:cNvPr id="8" name="Rectangle 7">
            <a:extLst>
              <a:ext uri="{FF2B5EF4-FFF2-40B4-BE49-F238E27FC236}">
                <a16:creationId xmlns:a16="http://schemas.microsoft.com/office/drawing/2014/main" xmlns="" id="{8C900A8B-1A38-4BA0-A13E-42F0A9EB5737}"/>
              </a:ext>
            </a:extLst>
          </p:cNvPr>
          <p:cNvSpPr/>
          <p:nvPr/>
        </p:nvSpPr>
        <p:spPr>
          <a:xfrm>
            <a:off x="5268127" y="3928173"/>
            <a:ext cx="803122" cy="214569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GNSO</a:t>
            </a:r>
          </a:p>
        </p:txBody>
      </p:sp>
      <p:sp>
        <p:nvSpPr>
          <p:cNvPr id="9" name="Rectangle 8">
            <a:extLst>
              <a:ext uri="{FF2B5EF4-FFF2-40B4-BE49-F238E27FC236}">
                <a16:creationId xmlns:a16="http://schemas.microsoft.com/office/drawing/2014/main" xmlns="" id="{5DF029F7-758E-4BC3-93B2-D91477D69669}"/>
              </a:ext>
            </a:extLst>
          </p:cNvPr>
          <p:cNvSpPr/>
          <p:nvPr/>
        </p:nvSpPr>
        <p:spPr>
          <a:xfrm>
            <a:off x="1620203" y="3928173"/>
            <a:ext cx="803122" cy="214569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ALAC</a:t>
            </a:r>
          </a:p>
        </p:txBody>
      </p:sp>
      <p:sp>
        <p:nvSpPr>
          <p:cNvPr id="10" name="Rectangle 9">
            <a:extLst>
              <a:ext uri="{FF2B5EF4-FFF2-40B4-BE49-F238E27FC236}">
                <a16:creationId xmlns:a16="http://schemas.microsoft.com/office/drawing/2014/main" xmlns="" id="{FDD76DC4-8D55-4CB1-A984-AD1D60516A10}"/>
              </a:ext>
            </a:extLst>
          </p:cNvPr>
          <p:cNvSpPr/>
          <p:nvPr/>
        </p:nvSpPr>
        <p:spPr>
          <a:xfrm>
            <a:off x="4356146" y="3928173"/>
            <a:ext cx="803122" cy="214569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GAC</a:t>
            </a:r>
          </a:p>
        </p:txBody>
      </p:sp>
      <p:sp>
        <p:nvSpPr>
          <p:cNvPr id="11" name="Rectangle 10">
            <a:extLst>
              <a:ext uri="{FF2B5EF4-FFF2-40B4-BE49-F238E27FC236}">
                <a16:creationId xmlns:a16="http://schemas.microsoft.com/office/drawing/2014/main" xmlns="" id="{34A6A70B-0FB6-4FCA-9526-F1EF5056F460}"/>
              </a:ext>
            </a:extLst>
          </p:cNvPr>
          <p:cNvSpPr/>
          <p:nvPr/>
        </p:nvSpPr>
        <p:spPr>
          <a:xfrm>
            <a:off x="6180108" y="3928173"/>
            <a:ext cx="803122" cy="214569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SSAC</a:t>
            </a:r>
          </a:p>
        </p:txBody>
      </p:sp>
      <p:sp>
        <p:nvSpPr>
          <p:cNvPr id="12" name="Rectangle 11">
            <a:extLst>
              <a:ext uri="{FF2B5EF4-FFF2-40B4-BE49-F238E27FC236}">
                <a16:creationId xmlns:a16="http://schemas.microsoft.com/office/drawing/2014/main" xmlns="" id="{58CB5895-F6EF-49F9-9979-22D8C0DD5B8D}"/>
              </a:ext>
            </a:extLst>
          </p:cNvPr>
          <p:cNvSpPr/>
          <p:nvPr/>
        </p:nvSpPr>
        <p:spPr>
          <a:xfrm>
            <a:off x="7092088" y="3928173"/>
            <a:ext cx="803122" cy="214569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RSSAC</a:t>
            </a:r>
          </a:p>
        </p:txBody>
      </p:sp>
      <p:sp>
        <p:nvSpPr>
          <p:cNvPr id="13" name="Left-Right Arrow 12">
            <a:extLst>
              <a:ext uri="{FF2B5EF4-FFF2-40B4-BE49-F238E27FC236}">
                <a16:creationId xmlns:a16="http://schemas.microsoft.com/office/drawing/2014/main" xmlns="" id="{8DEBD089-9A6E-4CE0-BE04-8B8907E65B46}"/>
              </a:ext>
            </a:extLst>
          </p:cNvPr>
          <p:cNvSpPr/>
          <p:nvPr/>
        </p:nvSpPr>
        <p:spPr>
          <a:xfrm>
            <a:off x="1985476" y="5315737"/>
            <a:ext cx="5636381" cy="625082"/>
          </a:xfrm>
          <a:prstGeom prst="leftRightArrow">
            <a:avLst>
              <a:gd name="adj1" fmla="val 77829"/>
              <a:gd name="adj2" fmla="val 60823"/>
            </a:avLst>
          </a:prstGeom>
          <a:solidFill>
            <a:srgbClr val="FF0000"/>
          </a:solidFill>
          <a:ln/>
        </p:spPr>
        <p:style>
          <a:lnRef idx="1">
            <a:schemeClr val="accent1"/>
          </a:lnRef>
          <a:fillRef idx="3">
            <a:schemeClr val="accent1"/>
          </a:fillRef>
          <a:effectRef idx="2">
            <a:schemeClr val="accent1"/>
          </a:effectRef>
          <a:fontRef idx="minor">
            <a:schemeClr val="lt1"/>
          </a:fontRef>
        </p:style>
        <p:txBody>
          <a:bodyPr/>
          <a:lstStyle/>
          <a:p>
            <a:pPr algn="ctr"/>
            <a:r>
              <a:rPr lang="en-US" dirty="0"/>
              <a:t>Horizontal Accountability (</a:t>
            </a:r>
            <a:r>
              <a:rPr lang="en-US" u="sng" dirty="0"/>
              <a:t>not</a:t>
            </a:r>
            <a:r>
              <a:rPr lang="en-US" dirty="0"/>
              <a:t> recommended)</a:t>
            </a:r>
          </a:p>
        </p:txBody>
      </p:sp>
      <p:sp>
        <p:nvSpPr>
          <p:cNvPr id="14" name="Left-Right Arrow 14">
            <a:extLst>
              <a:ext uri="{FF2B5EF4-FFF2-40B4-BE49-F238E27FC236}">
                <a16:creationId xmlns:a16="http://schemas.microsoft.com/office/drawing/2014/main" xmlns="" id="{3965A836-5B3A-4AAB-8818-371A95FEA5AC}"/>
              </a:ext>
            </a:extLst>
          </p:cNvPr>
          <p:cNvSpPr/>
          <p:nvPr/>
        </p:nvSpPr>
        <p:spPr>
          <a:xfrm rot="16200000">
            <a:off x="-414439" y="4097258"/>
            <a:ext cx="2999618" cy="808449"/>
          </a:xfrm>
          <a:prstGeom prst="leftRightArrow">
            <a:avLst>
              <a:gd name="adj1" fmla="val 77829"/>
              <a:gd name="adj2" fmla="val 41374"/>
            </a:avLst>
          </a:prstGeom>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a:lstStyle/>
          <a:p>
            <a:pPr algn="ctr"/>
            <a:r>
              <a:rPr lang="en-US" dirty="0"/>
              <a:t>Vertical Accountability (recommended)</a:t>
            </a:r>
          </a:p>
        </p:txBody>
      </p:sp>
    </p:spTree>
    <p:extLst>
      <p:ext uri="{BB962C8B-B14F-4D97-AF65-F5344CB8AC3E}">
        <p14:creationId xmlns:p14="http://schemas.microsoft.com/office/powerpoint/2010/main" val="2684393393"/>
      </p:ext>
    </p:extLst>
  </p:cSld>
  <p:clrMapOvr>
    <a:masterClrMapping/>
  </p:clrMapOvr>
</p:sld>
</file>

<file path=ppt/theme/theme1.xml><?xml version="1.0" encoding="utf-8"?>
<a:theme xmlns:a="http://schemas.openxmlformats.org/drawingml/2006/main" name="Office Theme">
  <a:themeElements>
    <a:clrScheme name="ICANN Template">
      <a:dk1>
        <a:srgbClr val="0A1F24"/>
      </a:dk1>
      <a:lt1>
        <a:sysClr val="window" lastClr="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dirty="0" smtClean="0">
            <a:latin typeface="Source Sans Pro"/>
            <a:cs typeface="Source Sans Pro"/>
          </a:defRPr>
        </a:defPPr>
      </a:lstStyle>
    </a:txDef>
  </a:objectDefaults>
  <a:extraClrSchemeLst/>
</a:theme>
</file>

<file path=ppt/theme/theme2.xml><?xml version="1.0" encoding="utf-8"?>
<a:theme xmlns:a="http://schemas.openxmlformats.org/drawingml/2006/main" name="SSR2 Draft">
  <a:themeElements>
    <a:clrScheme name="ICANN Template">
      <a:dk1>
        <a:srgbClr val="0A1F24"/>
      </a:dk1>
      <a:lt1>
        <a:sysClr val="window" lastClr="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dirty="0" smtClean="0">
            <a:latin typeface="Source Sans Pro"/>
            <a:cs typeface="Source Sans Pro"/>
          </a:defRPr>
        </a:defPPr>
      </a:lstStyle>
    </a:txDef>
  </a:objectDefaults>
  <a:extraClrSchemeLst/>
</a:theme>
</file>

<file path=ppt/theme/theme3.xml><?xml version="1.0" encoding="utf-8"?>
<a:theme xmlns:a="http://schemas.openxmlformats.org/drawingml/2006/main" name="1_SSR2 Draft">
  <a:themeElements>
    <a:clrScheme name="ICANN Template">
      <a:dk1>
        <a:srgbClr val="0A1F24"/>
      </a:dk1>
      <a:lt1>
        <a:sysClr val="window" lastClr="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dirty="0" smtClean="0">
            <a:latin typeface="Source Sans Pro"/>
            <a:cs typeface="Source Sans Pro"/>
          </a:defRPr>
        </a:defPPr>
      </a:lstStyle>
    </a:txDef>
  </a:objectDefaults>
  <a:extraClrSchemeLst/>
</a:theme>
</file>

<file path=ppt/theme/theme4.xml><?xml version="1.0" encoding="utf-8"?>
<a:theme xmlns:a="http://schemas.openxmlformats.org/drawingml/2006/main" name="2_SSR2 Draft">
  <a:themeElements>
    <a:clrScheme name="ICANN Template">
      <a:dk1>
        <a:srgbClr val="0A1F24"/>
      </a:dk1>
      <a:lt1>
        <a:sysClr val="window" lastClr="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dirty="0" smtClean="0">
            <a:latin typeface="Source Sans Pro"/>
            <a:cs typeface="Source Sans Pro"/>
          </a:defRPr>
        </a:defPPr>
      </a:lstStyle>
    </a:tx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4012</TotalTime>
  <Words>615</Words>
  <Application>Microsoft Macintosh PowerPoint</Application>
  <PresentationFormat>On-screen Show (4:3)</PresentationFormat>
  <Paragraphs>70</Paragraphs>
  <Slides>10</Slides>
  <Notes>0</Notes>
  <HiddenSlides>0</HiddenSlides>
  <MMClips>0</MMClips>
  <ScaleCrop>false</ScaleCrop>
  <HeadingPairs>
    <vt:vector size="6" baseType="variant">
      <vt:variant>
        <vt:lpstr>Fonts Used</vt:lpstr>
      </vt:variant>
      <vt:variant>
        <vt:i4>6</vt:i4>
      </vt:variant>
      <vt:variant>
        <vt:lpstr>Theme</vt:lpstr>
      </vt:variant>
      <vt:variant>
        <vt:i4>4</vt:i4>
      </vt:variant>
      <vt:variant>
        <vt:lpstr>Slide Titles</vt:lpstr>
      </vt:variant>
      <vt:variant>
        <vt:i4>10</vt:i4>
      </vt:variant>
    </vt:vector>
  </HeadingPairs>
  <TitlesOfParts>
    <vt:vector size="20" baseType="lpstr">
      <vt:lpstr>Arial</vt:lpstr>
      <vt:lpstr>Calibri</vt:lpstr>
      <vt:lpstr>Source Sans Pro</vt:lpstr>
      <vt:lpstr>Source Sans Pro Light</vt:lpstr>
      <vt:lpstr>Tahoma</vt:lpstr>
      <vt:lpstr>Times New Roman</vt:lpstr>
      <vt:lpstr>Office Theme</vt:lpstr>
      <vt:lpstr>SSR2 Draft</vt:lpstr>
      <vt:lpstr>1_SSR2 Draft</vt:lpstr>
      <vt:lpstr>2_SSR2 Draft</vt:lpstr>
      <vt:lpstr>SO/AC Accountability Final Report</vt:lpstr>
      <vt:lpstr>SO/AC Accountability Public Consultation on draft Recommendations</vt:lpstr>
      <vt:lpstr>SO/AC Accountability Summary of major changes to the draft recommendations</vt:lpstr>
      <vt:lpstr>SO/AC Accountability Summary of major changes to the draft recommendations</vt:lpstr>
      <vt:lpstr>SO/AC Accountability Summary of major changes to the draft recommendations</vt:lpstr>
      <vt:lpstr>SO/AC Accountability Summary of major changes to the draft recommendations</vt:lpstr>
      <vt:lpstr>SO/AC Accountability Summary of major changes to the draft recommendations</vt:lpstr>
      <vt:lpstr>SO/AC Accountability Final Report Summary</vt:lpstr>
      <vt:lpstr>SO/AC Accountability Final Report Summary</vt:lpstr>
      <vt:lpstr>SO/AC Accountability Final Report Summary</vt:lpstr>
    </vt:vector>
  </TitlesOfParts>
  <Manager/>
  <Company/>
  <LinksUpToDate>false</LinksUpToDate>
  <SharedDoc>false</SharedDoc>
  <HyperlinkBase/>
  <HyperlinksChanged>false</HyperlinksChanged>
  <AppVersion>15.0038</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knm</dc:creator>
  <cp:keywords/>
  <dc:description/>
  <cp:lastModifiedBy>Brenda Brewer</cp:lastModifiedBy>
  <cp:revision>477</cp:revision>
  <cp:lastPrinted>2017-09-27T13:40:50Z</cp:lastPrinted>
  <dcterms:created xsi:type="dcterms:W3CDTF">2015-01-07T16:11:05Z</dcterms:created>
  <dcterms:modified xsi:type="dcterms:W3CDTF">2017-09-27T13:41:02Z</dcterms:modified>
  <cp:category/>
</cp:coreProperties>
</file>