
<file path=[Content_Types].xml><?xml version="1.0" encoding="utf-8"?>
<Types xmlns="http://schemas.openxmlformats.org/package/2006/content-types">
  <Default ContentType="application/xml" Extension="xml"/>
  <Default ContentType="image/jpeg" Extension="jpeg"/>
  <Default ContentType="application/vnd.openxmlformats-officedocument.presentationml.printerSettings" Extension="bin"/>
  <Default ContentType="image/png" Extension="png"/>
  <Default ContentType="application/vnd.openxmlformats-package.relationships+xml" Extension="rels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?><Relationships xmlns="http://schemas.openxmlformats.org/package/2006/relationships"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52" d="100"/>
          <a:sy n="152" d="100"/>
        </p:scale>
        <p:origin x="-96" y="-744"/>
      </p:cViewPr>
      <p:guideLst>
        <p:guide orient="horz" pos="1790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4/29/16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4/29/16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4/29/16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4/29/16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4/29/16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4/29/16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4/29/16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4/29/16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4/29/16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4/29/16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4/29/16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4/29/16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40" y="666616"/>
            <a:ext cx="3038372" cy="73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Julio Polito</cp:lastModifiedBy>
  <cp:revision>19</cp:revision>
  <dcterms:created xsi:type="dcterms:W3CDTF">2015-01-12T05:04:12Z</dcterms:created>
  <dcterms:modified xsi:type="dcterms:W3CDTF">2016-04-29T17:44:06Z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Offisync_ServerID" pid="2">
    <vt:lpwstr>f1a3e59a-4990-4d5e-9ace-4d146556dde0</vt:lpwstr>
  </property>
  <property fmtid="{D5CDD505-2E9C-101B-9397-08002B2CF9AE}" name="Offisync_UniqueId" pid="3">
    <vt:lpwstr>14218</vt:lpwstr>
  </property>
  <property fmtid="{D5CDD505-2E9C-101B-9397-08002B2CF9AE}" name="Jive_VersionGuid" pid="4">
    <vt:lpwstr>648331ca-d784-4caf-8461-0862c662d9d0</vt:lpwstr>
  </property>
  <property fmtid="{D5CDD505-2E9C-101B-9397-08002B2CF9AE}" name="Jive_LatestUserAccountName" pid="5">
    <vt:lpwstr>natalie.schoer@icann.org</vt:lpwstr>
  </property>
  <property fmtid="{D5CDD505-2E9C-101B-9397-08002B2CF9AE}" name="Offisync_UpdateToken" pid="6">
    <vt:lpwstr>1</vt:lpwstr>
  </property>
  <property fmtid="{D5CDD505-2E9C-101B-9397-08002B2CF9AE}" name="Offisync_ProviderInitializationData" pid="7">
    <vt:lpwstr>https://wecann.icann.org</vt:lpwstr>
  </property>
</Properties>
</file>