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emf" ContentType="image/x-emf"/>
  <Default Extension="vml" ContentType="application/vnd.openxmlformats-officedocument.vmlDrawing"/>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embeddings/oleObject1.bin" ContentType="application/vnd.openxmlformats-officedocument.oleObject"/>
  <Override PartName="/ppt/embeddings/oleObject2.bin" ContentType="application/vnd.openxmlformats-officedocument.oleObject"/>
  <Override PartName="/ppt/embeddings/oleObject3.bin" ContentType="application/vnd.openxmlformats-officedocument.oleObject"/>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5" Type="http://schemas.openxmlformats.org/officeDocument/2006/relationships/custom-properties" Target="docProps/custom.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7"/>
  </p:notesMasterIdLst>
  <p:handoutMasterIdLst>
    <p:handoutMasterId r:id="rId18"/>
  </p:handoutMasterIdLst>
  <p:sldIdLst>
    <p:sldId id="366" r:id="rId2"/>
    <p:sldId id="360" r:id="rId3"/>
    <p:sldId id="348" r:id="rId4"/>
    <p:sldId id="368" r:id="rId5"/>
    <p:sldId id="378" r:id="rId6"/>
    <p:sldId id="369" r:id="rId7"/>
    <p:sldId id="370" r:id="rId8"/>
    <p:sldId id="356" r:id="rId9"/>
    <p:sldId id="367" r:id="rId10"/>
    <p:sldId id="371" r:id="rId11"/>
    <p:sldId id="379" r:id="rId12"/>
    <p:sldId id="374" r:id="rId13"/>
    <p:sldId id="372" r:id="rId14"/>
    <p:sldId id="377" r:id="rId15"/>
    <p:sldId id="310" r:id="rId16"/>
  </p:sldIdLst>
  <p:sldSz cx="12195175" cy="6859588"/>
  <p:notesSz cx="6858000" cy="9144000"/>
  <p:defaultTextStyle>
    <a:defPPr>
      <a:defRPr lang="de-DE"/>
    </a:defPPr>
    <a:lvl1pPr marL="0" algn="l" defTabSz="1088776" rtl="0" eaLnBrk="1" latinLnBrk="0" hangingPunct="1">
      <a:defRPr lang="de-DE" sz="2100" kern="1200">
        <a:solidFill>
          <a:schemeClr val="tx1"/>
        </a:solidFill>
        <a:latin typeface="Arial"/>
        <a:ea typeface="+mn-ea"/>
        <a:cs typeface="+mn-cs"/>
      </a:defRPr>
    </a:lvl1pPr>
    <a:lvl2pPr marL="544388" algn="l" defTabSz="1088776" rtl="0" eaLnBrk="1" latinLnBrk="0" hangingPunct="1">
      <a:buClr>
        <a:srgbClr val="FDB913"/>
      </a:buClr>
      <a:buSzPct val="100000"/>
      <a:buFont typeface="wingdings"/>
      <a:buChar char=""/>
      <a:defRPr lang="de-DE" sz="2100" kern="1200">
        <a:solidFill>
          <a:schemeClr val="tx1"/>
        </a:solidFill>
        <a:latin typeface="Arial"/>
        <a:ea typeface="+mn-ea"/>
        <a:cs typeface="+mn-cs"/>
      </a:defRPr>
    </a:lvl2pPr>
    <a:lvl3pPr marL="1088776" algn="l" defTabSz="1088776" rtl="0" eaLnBrk="1" latinLnBrk="0" hangingPunct="1">
      <a:buClr>
        <a:srgbClr val="666666"/>
      </a:buClr>
      <a:buSzPct val="80000"/>
      <a:buFont typeface="Wingdings"/>
      <a:buChar char="n"/>
      <a:defRPr lang="de-DE" sz="1700" kern="1200">
        <a:solidFill>
          <a:schemeClr val="tx1"/>
        </a:solidFill>
        <a:latin typeface="Arial"/>
        <a:ea typeface="+mn-ea"/>
        <a:cs typeface="+mn-cs"/>
      </a:defRPr>
    </a:lvl3pPr>
    <a:lvl4pPr marL="1633164" algn="l" defTabSz="1088776" rtl="0" eaLnBrk="1" latinLnBrk="0" hangingPunct="1">
      <a:buClr>
        <a:srgbClr val="666666"/>
      </a:buClr>
      <a:buSzPct val="80000"/>
      <a:buFont typeface="Arial"/>
      <a:buChar char=""/>
      <a:defRPr lang="de-DE" sz="1400" kern="1200">
        <a:solidFill>
          <a:schemeClr val="tx1"/>
        </a:solidFill>
        <a:latin typeface="Arial"/>
        <a:ea typeface="+mn-ea"/>
        <a:cs typeface="+mn-cs"/>
      </a:defRPr>
    </a:lvl4pPr>
    <a:lvl5pPr marL="2177552" algn="l" defTabSz="1088776" rtl="0" eaLnBrk="1" latinLnBrk="0" hangingPunct="1">
      <a:buClr>
        <a:srgbClr val="666666"/>
      </a:buClr>
      <a:buSzPct val="80000"/>
      <a:buFont typeface="Arial"/>
      <a:buChar char=""/>
      <a:defRPr lang="de-DE" sz="1200" kern="1200">
        <a:solidFill>
          <a:schemeClr val="tx1"/>
        </a:solidFill>
        <a:latin typeface="Arial"/>
        <a:ea typeface="+mn-ea"/>
        <a:cs typeface="+mn-cs"/>
      </a:defRPr>
    </a:lvl5pPr>
    <a:lvl6pPr marL="2721940" algn="l" defTabSz="1088776" rtl="0" eaLnBrk="1" latinLnBrk="0" hangingPunct="1">
      <a:defRPr sz="2100" kern="1200">
        <a:solidFill>
          <a:schemeClr val="tx1"/>
        </a:solidFill>
        <a:latin typeface="+mn-lt"/>
        <a:ea typeface="+mn-ea"/>
        <a:cs typeface="+mn-cs"/>
      </a:defRPr>
    </a:lvl6pPr>
    <a:lvl7pPr marL="3266328" algn="l" defTabSz="1088776" rtl="0" eaLnBrk="1" latinLnBrk="0" hangingPunct="1">
      <a:defRPr sz="2100" kern="1200">
        <a:solidFill>
          <a:schemeClr val="tx1"/>
        </a:solidFill>
        <a:latin typeface="+mn-lt"/>
        <a:ea typeface="+mn-ea"/>
        <a:cs typeface="+mn-cs"/>
      </a:defRPr>
    </a:lvl7pPr>
    <a:lvl8pPr marL="3810716" algn="l" defTabSz="1088776" rtl="0" eaLnBrk="1" latinLnBrk="0" hangingPunct="1">
      <a:defRPr sz="2100" kern="1200">
        <a:solidFill>
          <a:schemeClr val="tx1"/>
        </a:solidFill>
        <a:latin typeface="+mn-lt"/>
        <a:ea typeface="+mn-ea"/>
        <a:cs typeface="+mn-cs"/>
      </a:defRPr>
    </a:lvl8pPr>
    <a:lvl9pPr marL="4355104" algn="l" defTabSz="1088776" rtl="0" eaLnBrk="1" latinLnBrk="0" hangingPunct="1">
      <a:defRPr sz="21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B0000"/>
    <a:srgbClr val="F2F802"/>
    <a:srgbClr val="FE4A02"/>
    <a:srgbClr val="F4800C"/>
    <a:srgbClr val="0C940C"/>
    <a:srgbClr val="EE5112"/>
    <a:srgbClr val="0000FF"/>
    <a:srgbClr val="0033CC"/>
    <a:srgbClr val="D4652D"/>
    <a:srgbClr val="9999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2D5ABB26-0587-4C30-8999-92F81FD0307C}">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9191" autoAdjust="0"/>
    <p:restoredTop sz="94620" autoAdjust="0"/>
  </p:normalViewPr>
  <p:slideViewPr>
    <p:cSldViewPr snapToGrid="0" showGuides="1">
      <p:cViewPr>
        <p:scale>
          <a:sx n="60" d="100"/>
          <a:sy n="60" d="100"/>
        </p:scale>
        <p:origin x="-80" y="-520"/>
      </p:cViewPr>
      <p:guideLst>
        <p:guide orient="horz" pos="4118"/>
        <p:guide orient="horz" pos="3835"/>
        <p:guide orient="horz" pos="1065"/>
        <p:guide orient="horz" pos="779"/>
        <p:guide pos="7478"/>
        <p:guide pos="205"/>
        <p:guide pos="3849"/>
        <p:guide pos="4708"/>
        <p:guide pos="4812"/>
        <p:guide pos="2865"/>
        <p:guide pos="2965"/>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snapToGrid="0" showGuides="1">
      <p:cViewPr varScale="1">
        <p:scale>
          <a:sx n="53" d="100"/>
          <a:sy n="53" d="100"/>
        </p:scale>
        <p:origin x="-2904" y="-10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presProps" Target="presProps.xml"/><Relationship Id="rId21" Type="http://schemas.openxmlformats.org/officeDocument/2006/relationships/viewProps" Target="viewProps.xml"/><Relationship Id="rId22" Type="http://schemas.openxmlformats.org/officeDocument/2006/relationships/theme" Target="theme/theme1.xml"/><Relationship Id="rId23"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notesMaster" Target="notesMasters/notesMaster1.xml"/><Relationship Id="rId18" Type="http://schemas.openxmlformats.org/officeDocument/2006/relationships/handoutMaster" Target="handoutMasters/handoutMaster1.xml"/><Relationship Id="rId19" Type="http://schemas.openxmlformats.org/officeDocument/2006/relationships/printerSettings" Target="printerSettings/printerSettings1.bin"/><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diagrams/_rels/data1.xml.rels><?xml version="1.0" encoding="UTF-8" standalone="yes"?>
<Relationships xmlns="http://schemas.openxmlformats.org/package/2006/relationships"><Relationship Id="rId1" Type="http://schemas.openxmlformats.org/officeDocument/2006/relationships/image" Target="../media/image28.png"/><Relationship Id="rId2" Type="http://schemas.openxmlformats.org/officeDocument/2006/relationships/image" Target="../media/image29.jpeg"/></Relationships>
</file>

<file path=ppt/diagrams/_rels/drawing1.xml.rels><?xml version="1.0" encoding="UTF-8" standalone="yes"?>
<Relationships xmlns="http://schemas.openxmlformats.org/package/2006/relationships"><Relationship Id="rId1" Type="http://schemas.openxmlformats.org/officeDocument/2006/relationships/image" Target="../media/image28.png"/><Relationship Id="rId2" Type="http://schemas.openxmlformats.org/officeDocument/2006/relationships/image" Target="../media/image29.jpe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15545F8-79B9-46A1-81E7-FC8A8D0A0E86}" type="doc">
      <dgm:prSet loTypeId="urn:microsoft.com/office/officeart/2005/8/layout/pList1#1" loCatId="list" qsTypeId="urn:microsoft.com/office/officeart/2005/8/quickstyle/simple1" qsCatId="simple" csTypeId="urn:microsoft.com/office/officeart/2005/8/colors/accent1_2" csCatId="accent1" phldr="1"/>
      <dgm:spPr/>
      <dgm:t>
        <a:bodyPr/>
        <a:lstStyle/>
        <a:p>
          <a:endParaRPr lang="zh-CN" altLang="en-US"/>
        </a:p>
      </dgm:t>
    </dgm:pt>
    <dgm:pt modelId="{F56C7DE5-65A6-43C4-8593-D9135CF75569}">
      <dgm:prSet phldrT="[文本]"/>
      <dgm:spPr/>
      <dgm:t>
        <a:bodyPr/>
        <a:lstStyle/>
        <a:p>
          <a:pPr algn="l"/>
          <a:r>
            <a:rPr lang="en-US" altLang="zh-CN" b="1" dirty="0" smtClean="0"/>
            <a:t>In Thai Language</a:t>
          </a:r>
          <a:endParaRPr lang="zh-CN" altLang="en-US" b="1" dirty="0"/>
        </a:p>
      </dgm:t>
    </dgm:pt>
    <dgm:pt modelId="{5CF011A0-C657-40E7-972E-FDA04FA50C5E}" type="parTrans" cxnId="{BF845F87-00B2-479B-9859-F18A6E62E468}">
      <dgm:prSet/>
      <dgm:spPr/>
      <dgm:t>
        <a:bodyPr/>
        <a:lstStyle/>
        <a:p>
          <a:endParaRPr lang="zh-CN" altLang="en-US"/>
        </a:p>
      </dgm:t>
    </dgm:pt>
    <dgm:pt modelId="{61947BE1-84D5-4516-8C28-D547D0110E8F}" type="sibTrans" cxnId="{BF845F87-00B2-479B-9859-F18A6E62E468}">
      <dgm:prSet/>
      <dgm:spPr/>
      <dgm:t>
        <a:bodyPr/>
        <a:lstStyle/>
        <a:p>
          <a:endParaRPr lang="zh-CN" altLang="en-US"/>
        </a:p>
      </dgm:t>
    </dgm:pt>
    <dgm:pt modelId="{EF8A068E-5B30-4ACE-9015-5034F3CB01D7}">
      <dgm:prSet phldrT="[文本]"/>
      <dgm:spPr/>
      <dgm:t>
        <a:bodyPr/>
        <a:lstStyle/>
        <a:p>
          <a:pPr algn="l"/>
          <a:r>
            <a:rPr lang="en-US" altLang="zh-CN" b="1" dirty="0" smtClean="0"/>
            <a:t>In Hindi Language</a:t>
          </a:r>
          <a:endParaRPr lang="zh-CN" altLang="en-US" b="1" dirty="0"/>
        </a:p>
      </dgm:t>
    </dgm:pt>
    <dgm:pt modelId="{81ED212A-6A5E-4ADF-9CC6-D1EE4F4215D7}" type="parTrans" cxnId="{62818768-5581-4F17-9285-F28B55E83DDC}">
      <dgm:prSet/>
      <dgm:spPr/>
      <dgm:t>
        <a:bodyPr/>
        <a:lstStyle/>
        <a:p>
          <a:endParaRPr lang="zh-CN" altLang="en-US"/>
        </a:p>
      </dgm:t>
    </dgm:pt>
    <dgm:pt modelId="{52D38F2A-0F75-43CD-866E-481CEC0BC0F9}" type="sibTrans" cxnId="{62818768-5581-4F17-9285-F28B55E83DDC}">
      <dgm:prSet/>
      <dgm:spPr/>
      <dgm:t>
        <a:bodyPr/>
        <a:lstStyle/>
        <a:p>
          <a:endParaRPr lang="zh-CN" altLang="en-US"/>
        </a:p>
      </dgm:t>
    </dgm:pt>
    <dgm:pt modelId="{06C7865A-5DE5-4DBA-BF41-63FDC7FD45BC}" type="pres">
      <dgm:prSet presAssocID="{E15545F8-79B9-46A1-81E7-FC8A8D0A0E86}" presName="Name0" presStyleCnt="0">
        <dgm:presLayoutVars>
          <dgm:dir/>
          <dgm:resizeHandles val="exact"/>
        </dgm:presLayoutVars>
      </dgm:prSet>
      <dgm:spPr/>
      <dgm:t>
        <a:bodyPr/>
        <a:lstStyle/>
        <a:p>
          <a:endParaRPr lang="zh-CN" altLang="en-US"/>
        </a:p>
      </dgm:t>
    </dgm:pt>
    <dgm:pt modelId="{826BE8A9-AD75-46FA-A074-1E4A63A7F27B}" type="pres">
      <dgm:prSet presAssocID="{F56C7DE5-65A6-43C4-8593-D9135CF75569}" presName="compNode" presStyleCnt="0"/>
      <dgm:spPr/>
    </dgm:pt>
    <dgm:pt modelId="{D163895C-99A7-4200-81D6-6E779FF1931A}" type="pres">
      <dgm:prSet presAssocID="{F56C7DE5-65A6-43C4-8593-D9135CF75569}" presName="pictRect" presStyleLbl="node1" presStyleIdx="0" presStyleCnt="2" custScaleX="101497" custScaleY="89011" custLinFactNeighborY="4756"/>
      <dgm:spPr>
        <a:blipFill rotWithShape="0">
          <a:blip xmlns:r="http://schemas.openxmlformats.org/officeDocument/2006/relationships" r:embed="rId1"/>
          <a:stretch>
            <a:fillRect/>
          </a:stretch>
        </a:blipFill>
      </dgm:spPr>
    </dgm:pt>
    <dgm:pt modelId="{B9BD1112-5392-4133-9973-DDFEE0D95C2B}" type="pres">
      <dgm:prSet presAssocID="{F56C7DE5-65A6-43C4-8593-D9135CF75569}" presName="textRect" presStyleLbl="revTx" presStyleIdx="0" presStyleCnt="2" custScaleX="163329">
        <dgm:presLayoutVars>
          <dgm:bulletEnabled val="1"/>
        </dgm:presLayoutVars>
      </dgm:prSet>
      <dgm:spPr/>
      <dgm:t>
        <a:bodyPr/>
        <a:lstStyle/>
        <a:p>
          <a:endParaRPr lang="zh-CN" altLang="en-US"/>
        </a:p>
      </dgm:t>
    </dgm:pt>
    <dgm:pt modelId="{D3C82135-0129-4E83-B1F2-85ED759B3D08}" type="pres">
      <dgm:prSet presAssocID="{61947BE1-84D5-4516-8C28-D547D0110E8F}" presName="sibTrans" presStyleLbl="sibTrans2D1" presStyleIdx="0" presStyleCnt="0"/>
      <dgm:spPr/>
      <dgm:t>
        <a:bodyPr/>
        <a:lstStyle/>
        <a:p>
          <a:endParaRPr lang="zh-CN" altLang="en-US"/>
        </a:p>
      </dgm:t>
    </dgm:pt>
    <dgm:pt modelId="{3C659EFE-60E1-467D-98FA-DEC059B6BE38}" type="pres">
      <dgm:prSet presAssocID="{EF8A068E-5B30-4ACE-9015-5034F3CB01D7}" presName="compNode" presStyleCnt="0"/>
      <dgm:spPr/>
    </dgm:pt>
    <dgm:pt modelId="{AD0DBD37-6D4C-46F8-8AB8-D67E3801CF4D}" type="pres">
      <dgm:prSet presAssocID="{EF8A068E-5B30-4ACE-9015-5034F3CB01D7}" presName="pictRect" presStyleLbl="node1" presStyleIdx="1" presStyleCnt="2"/>
      <dgm:spPr>
        <a:blipFill rotWithShape="0">
          <a:blip xmlns:r="http://schemas.openxmlformats.org/officeDocument/2006/relationships" r:embed="rId2"/>
          <a:stretch>
            <a:fillRect/>
          </a:stretch>
        </a:blipFill>
      </dgm:spPr>
    </dgm:pt>
    <dgm:pt modelId="{0D4FFEFE-9C05-40D0-A600-16280C232831}" type="pres">
      <dgm:prSet presAssocID="{EF8A068E-5B30-4ACE-9015-5034F3CB01D7}" presName="textRect" presStyleLbl="revTx" presStyleIdx="1" presStyleCnt="2" custScaleX="160050">
        <dgm:presLayoutVars>
          <dgm:bulletEnabled val="1"/>
        </dgm:presLayoutVars>
      </dgm:prSet>
      <dgm:spPr/>
      <dgm:t>
        <a:bodyPr/>
        <a:lstStyle/>
        <a:p>
          <a:endParaRPr lang="zh-CN" altLang="en-US"/>
        </a:p>
      </dgm:t>
    </dgm:pt>
  </dgm:ptLst>
  <dgm:cxnLst>
    <dgm:cxn modelId="{62818768-5581-4F17-9285-F28B55E83DDC}" srcId="{E15545F8-79B9-46A1-81E7-FC8A8D0A0E86}" destId="{EF8A068E-5B30-4ACE-9015-5034F3CB01D7}" srcOrd="1" destOrd="0" parTransId="{81ED212A-6A5E-4ADF-9CC6-D1EE4F4215D7}" sibTransId="{52D38F2A-0F75-43CD-866E-481CEC0BC0F9}"/>
    <dgm:cxn modelId="{995BB134-D8D2-4882-A07F-DF9A13C88F6B}" type="presOf" srcId="{61947BE1-84D5-4516-8C28-D547D0110E8F}" destId="{D3C82135-0129-4E83-B1F2-85ED759B3D08}" srcOrd="0" destOrd="0" presId="urn:microsoft.com/office/officeart/2005/8/layout/pList1#1"/>
    <dgm:cxn modelId="{C2EA45AB-A84B-40BE-A519-DFE8D059EA4A}" type="presOf" srcId="{F56C7DE5-65A6-43C4-8593-D9135CF75569}" destId="{B9BD1112-5392-4133-9973-DDFEE0D95C2B}" srcOrd="0" destOrd="0" presId="urn:microsoft.com/office/officeart/2005/8/layout/pList1#1"/>
    <dgm:cxn modelId="{49859DF9-3E76-454F-9B10-DD24173B9AC3}" type="presOf" srcId="{E15545F8-79B9-46A1-81E7-FC8A8D0A0E86}" destId="{06C7865A-5DE5-4DBA-BF41-63FDC7FD45BC}" srcOrd="0" destOrd="0" presId="urn:microsoft.com/office/officeart/2005/8/layout/pList1#1"/>
    <dgm:cxn modelId="{D61F1434-1457-470F-9A87-A3C6E9BCD361}" type="presOf" srcId="{EF8A068E-5B30-4ACE-9015-5034F3CB01D7}" destId="{0D4FFEFE-9C05-40D0-A600-16280C232831}" srcOrd="0" destOrd="0" presId="urn:microsoft.com/office/officeart/2005/8/layout/pList1#1"/>
    <dgm:cxn modelId="{BF845F87-00B2-479B-9859-F18A6E62E468}" srcId="{E15545F8-79B9-46A1-81E7-FC8A8D0A0E86}" destId="{F56C7DE5-65A6-43C4-8593-D9135CF75569}" srcOrd="0" destOrd="0" parTransId="{5CF011A0-C657-40E7-972E-FDA04FA50C5E}" sibTransId="{61947BE1-84D5-4516-8C28-D547D0110E8F}"/>
    <dgm:cxn modelId="{527D2EEA-66B4-486C-B102-437DFD4BC54A}" type="presParOf" srcId="{06C7865A-5DE5-4DBA-BF41-63FDC7FD45BC}" destId="{826BE8A9-AD75-46FA-A074-1E4A63A7F27B}" srcOrd="0" destOrd="0" presId="urn:microsoft.com/office/officeart/2005/8/layout/pList1#1"/>
    <dgm:cxn modelId="{C96E9791-5039-4626-8678-C4DF27FEC9ED}" type="presParOf" srcId="{826BE8A9-AD75-46FA-A074-1E4A63A7F27B}" destId="{D163895C-99A7-4200-81D6-6E779FF1931A}" srcOrd="0" destOrd="0" presId="urn:microsoft.com/office/officeart/2005/8/layout/pList1#1"/>
    <dgm:cxn modelId="{5D949062-1261-4D04-8A59-CCAF58D9007E}" type="presParOf" srcId="{826BE8A9-AD75-46FA-A074-1E4A63A7F27B}" destId="{B9BD1112-5392-4133-9973-DDFEE0D95C2B}" srcOrd="1" destOrd="0" presId="urn:microsoft.com/office/officeart/2005/8/layout/pList1#1"/>
    <dgm:cxn modelId="{797D4939-CC6F-413E-A481-29D4DE48DBBE}" type="presParOf" srcId="{06C7865A-5DE5-4DBA-BF41-63FDC7FD45BC}" destId="{D3C82135-0129-4E83-B1F2-85ED759B3D08}" srcOrd="1" destOrd="0" presId="urn:microsoft.com/office/officeart/2005/8/layout/pList1#1"/>
    <dgm:cxn modelId="{BE639FF5-F914-414D-B02A-49477455830E}" type="presParOf" srcId="{06C7865A-5DE5-4DBA-BF41-63FDC7FD45BC}" destId="{3C659EFE-60E1-467D-98FA-DEC059B6BE38}" srcOrd="2" destOrd="0" presId="urn:microsoft.com/office/officeart/2005/8/layout/pList1#1"/>
    <dgm:cxn modelId="{F5E88C2C-510D-4651-AE19-C89581982F70}" type="presParOf" srcId="{3C659EFE-60E1-467D-98FA-DEC059B6BE38}" destId="{AD0DBD37-6D4C-46F8-8AB8-D67E3801CF4D}" srcOrd="0" destOrd="0" presId="urn:microsoft.com/office/officeart/2005/8/layout/pList1#1"/>
    <dgm:cxn modelId="{05B8CFB0-4907-4FAD-A3CD-D688D830C6C4}" type="presParOf" srcId="{3C659EFE-60E1-467D-98FA-DEC059B6BE38}" destId="{0D4FFEFE-9C05-40D0-A600-16280C232831}" srcOrd="1" destOrd="0" presId="urn:microsoft.com/office/officeart/2005/8/layout/pList1#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2C9906F-D1AC-43FC-A4C9-458E56AD5C44}" type="doc">
      <dgm:prSet loTypeId="urn:microsoft.com/office/officeart/2005/8/layout/cycle5" loCatId="cycle" qsTypeId="urn:microsoft.com/office/officeart/2005/8/quickstyle/3d7" qsCatId="3D" csTypeId="urn:microsoft.com/office/officeart/2005/8/colors/colorful2" csCatId="colorful" phldr="1"/>
      <dgm:spPr/>
      <dgm:t>
        <a:bodyPr/>
        <a:lstStyle/>
        <a:p>
          <a:endParaRPr lang="zh-CN" altLang="en-US"/>
        </a:p>
      </dgm:t>
    </dgm:pt>
    <dgm:pt modelId="{9986CC46-29A0-4A2C-9ED2-323072F58CFA}">
      <dgm:prSet phldrT="[文本]"/>
      <dgm:spPr>
        <a:solidFill>
          <a:srgbClr val="0000FF"/>
        </a:solidFill>
        <a:effectLst>
          <a:outerShdw blurRad="38100" dist="30000" dir="5400000" sx="1000" sy="1000" rotWithShape="0">
            <a:schemeClr val="bg1">
              <a:lumMod val="75000"/>
              <a:alpha val="33000"/>
            </a:schemeClr>
          </a:outerShdw>
        </a:effectLst>
      </dgm:spPr>
      <dgm:t>
        <a:bodyPr/>
        <a:lstStyle/>
        <a:p>
          <a:r>
            <a:rPr lang="en-US" altLang="zh-CN" dirty="0" smtClean="0"/>
            <a:t>EAI cannot improved</a:t>
          </a:r>
          <a:endParaRPr lang="zh-CN" altLang="en-US" dirty="0"/>
        </a:p>
      </dgm:t>
    </dgm:pt>
    <dgm:pt modelId="{438B4012-60B7-49C3-A159-0D45C16DE11A}" type="parTrans" cxnId="{84FC2EDA-5C86-42AF-9394-EB13F367DBF1}">
      <dgm:prSet/>
      <dgm:spPr/>
      <dgm:t>
        <a:bodyPr/>
        <a:lstStyle/>
        <a:p>
          <a:endParaRPr lang="zh-CN" altLang="en-US"/>
        </a:p>
      </dgm:t>
    </dgm:pt>
    <dgm:pt modelId="{18E58E9F-258C-4A58-904A-59B8724D5D30}" type="sibTrans" cxnId="{84FC2EDA-5C86-42AF-9394-EB13F367DBF1}">
      <dgm:prSet/>
      <dgm:spPr/>
      <dgm:t>
        <a:bodyPr/>
        <a:lstStyle/>
        <a:p>
          <a:endParaRPr lang="zh-CN" altLang="en-US"/>
        </a:p>
      </dgm:t>
    </dgm:pt>
    <dgm:pt modelId="{5BA2CBFF-2580-49B6-BC3A-928ED12B67D1}">
      <dgm:prSet phldrT="[文本]"/>
      <dgm:spPr>
        <a:solidFill>
          <a:schemeClr val="accent5"/>
        </a:solidFill>
      </dgm:spPr>
      <dgm:t>
        <a:bodyPr/>
        <a:lstStyle/>
        <a:p>
          <a:r>
            <a:rPr lang="en-US" altLang="zh-CN" dirty="0" smtClean="0"/>
            <a:t>Not too much EAI end users</a:t>
          </a:r>
          <a:endParaRPr lang="zh-CN" altLang="en-US" dirty="0"/>
        </a:p>
      </dgm:t>
    </dgm:pt>
    <dgm:pt modelId="{32504B6E-A52A-477D-BA7A-93FD4C972FBB}" type="parTrans" cxnId="{A22BB353-B28C-4A24-92EF-845B734DE668}">
      <dgm:prSet/>
      <dgm:spPr/>
      <dgm:t>
        <a:bodyPr/>
        <a:lstStyle/>
        <a:p>
          <a:endParaRPr lang="zh-CN" altLang="en-US"/>
        </a:p>
      </dgm:t>
    </dgm:pt>
    <dgm:pt modelId="{C859D2E9-1AB3-497F-BECC-B8A25F72811E}" type="sibTrans" cxnId="{A22BB353-B28C-4A24-92EF-845B734DE668}">
      <dgm:prSet/>
      <dgm:spPr/>
      <dgm:t>
        <a:bodyPr/>
        <a:lstStyle/>
        <a:p>
          <a:endParaRPr lang="zh-CN" altLang="en-US"/>
        </a:p>
      </dgm:t>
    </dgm:pt>
    <dgm:pt modelId="{4D13D348-E21D-46FC-B959-01623F7B0852}">
      <dgm:prSet phldrT="[文本]" custT="1"/>
      <dgm:spPr>
        <a:solidFill>
          <a:srgbClr val="CB0000"/>
        </a:solidFill>
      </dgm:spPr>
      <dgm:t>
        <a:bodyPr/>
        <a:lstStyle/>
        <a:p>
          <a:r>
            <a:rPr lang="en-US" altLang="zh-CN" sz="1600" dirty="0" smtClean="0"/>
            <a:t>Few systems accepts EAI as registered ID</a:t>
          </a:r>
          <a:endParaRPr lang="zh-CN" altLang="en-US" sz="1600" dirty="0"/>
        </a:p>
      </dgm:t>
    </dgm:pt>
    <dgm:pt modelId="{5FB712E7-89CB-47A2-BC62-14506FFC876F}" type="parTrans" cxnId="{2FEB4976-BA06-4447-BFC2-ACF6E4CC18EA}">
      <dgm:prSet/>
      <dgm:spPr/>
      <dgm:t>
        <a:bodyPr/>
        <a:lstStyle/>
        <a:p>
          <a:endParaRPr lang="zh-CN" altLang="en-US"/>
        </a:p>
      </dgm:t>
    </dgm:pt>
    <dgm:pt modelId="{95709B8C-24F8-4ED6-8C6B-F84FC4E18F5E}" type="sibTrans" cxnId="{2FEB4976-BA06-4447-BFC2-ACF6E4CC18EA}">
      <dgm:prSet/>
      <dgm:spPr/>
      <dgm:t>
        <a:bodyPr/>
        <a:lstStyle/>
        <a:p>
          <a:endParaRPr lang="zh-CN" altLang="en-US"/>
        </a:p>
      </dgm:t>
    </dgm:pt>
    <dgm:pt modelId="{155830C4-8DAC-4273-BF75-712325329C5C}">
      <dgm:prSet phldrT="[文本]"/>
      <dgm:spPr>
        <a:solidFill>
          <a:srgbClr val="0C940C"/>
        </a:solidFill>
      </dgm:spPr>
      <dgm:t>
        <a:bodyPr/>
        <a:lstStyle/>
        <a:p>
          <a:r>
            <a:rPr lang="en-US" altLang="zh-CN" dirty="0" err="1" smtClean="0"/>
            <a:t>Softwares</a:t>
          </a:r>
          <a:r>
            <a:rPr lang="en-US" altLang="zh-CN" dirty="0" smtClean="0"/>
            <a:t> Lack of motivation to upgrade</a:t>
          </a:r>
          <a:endParaRPr lang="zh-CN" altLang="en-US" dirty="0"/>
        </a:p>
      </dgm:t>
    </dgm:pt>
    <dgm:pt modelId="{8FA05F97-7A28-4907-AB99-DB8630F380EC}" type="sibTrans" cxnId="{90B6AA33-7771-4AC9-8F50-3CCA0A1C3756}">
      <dgm:prSet/>
      <dgm:spPr/>
      <dgm:t>
        <a:bodyPr/>
        <a:lstStyle/>
        <a:p>
          <a:endParaRPr lang="zh-CN" altLang="en-US"/>
        </a:p>
      </dgm:t>
    </dgm:pt>
    <dgm:pt modelId="{FCBBFC91-BD10-421B-BA0C-E6AC8E377867}" type="parTrans" cxnId="{90B6AA33-7771-4AC9-8F50-3CCA0A1C3756}">
      <dgm:prSet/>
      <dgm:spPr/>
      <dgm:t>
        <a:bodyPr/>
        <a:lstStyle/>
        <a:p>
          <a:endParaRPr lang="zh-CN" altLang="en-US"/>
        </a:p>
      </dgm:t>
    </dgm:pt>
    <dgm:pt modelId="{F16C9983-5AAA-4927-9A4E-99E540B9A921}" type="pres">
      <dgm:prSet presAssocID="{D2C9906F-D1AC-43FC-A4C9-458E56AD5C44}" presName="cycle" presStyleCnt="0">
        <dgm:presLayoutVars>
          <dgm:dir/>
          <dgm:resizeHandles val="exact"/>
        </dgm:presLayoutVars>
      </dgm:prSet>
      <dgm:spPr/>
      <dgm:t>
        <a:bodyPr/>
        <a:lstStyle/>
        <a:p>
          <a:endParaRPr lang="zh-CN" altLang="en-US"/>
        </a:p>
      </dgm:t>
    </dgm:pt>
    <dgm:pt modelId="{BE27F971-F986-43C9-B433-C04FA92FEFAB}" type="pres">
      <dgm:prSet presAssocID="{9986CC46-29A0-4A2C-9ED2-323072F58CFA}" presName="node" presStyleLbl="node1" presStyleIdx="0" presStyleCnt="4">
        <dgm:presLayoutVars>
          <dgm:bulletEnabled val="1"/>
        </dgm:presLayoutVars>
      </dgm:prSet>
      <dgm:spPr/>
      <dgm:t>
        <a:bodyPr/>
        <a:lstStyle/>
        <a:p>
          <a:endParaRPr lang="zh-CN" altLang="en-US"/>
        </a:p>
      </dgm:t>
    </dgm:pt>
    <dgm:pt modelId="{AE973BCD-1E87-4BEF-AB08-6C5DACA6F870}" type="pres">
      <dgm:prSet presAssocID="{9986CC46-29A0-4A2C-9ED2-323072F58CFA}" presName="spNode" presStyleCnt="0"/>
      <dgm:spPr/>
    </dgm:pt>
    <dgm:pt modelId="{AF64C52A-0648-423A-822E-D4D25D41E3E7}" type="pres">
      <dgm:prSet presAssocID="{18E58E9F-258C-4A58-904A-59B8724D5D30}" presName="sibTrans" presStyleLbl="sibTrans1D1" presStyleIdx="0" presStyleCnt="4"/>
      <dgm:spPr/>
      <dgm:t>
        <a:bodyPr/>
        <a:lstStyle/>
        <a:p>
          <a:endParaRPr lang="zh-CN" altLang="en-US"/>
        </a:p>
      </dgm:t>
    </dgm:pt>
    <dgm:pt modelId="{B88FEE35-2E47-458B-9E33-205497C8B4BF}" type="pres">
      <dgm:prSet presAssocID="{5BA2CBFF-2580-49B6-BC3A-928ED12B67D1}" presName="node" presStyleLbl="node1" presStyleIdx="1" presStyleCnt="4">
        <dgm:presLayoutVars>
          <dgm:bulletEnabled val="1"/>
        </dgm:presLayoutVars>
      </dgm:prSet>
      <dgm:spPr/>
      <dgm:t>
        <a:bodyPr/>
        <a:lstStyle/>
        <a:p>
          <a:endParaRPr lang="zh-CN" altLang="en-US"/>
        </a:p>
      </dgm:t>
    </dgm:pt>
    <dgm:pt modelId="{AF193C44-8398-449D-B213-8C6E38807F85}" type="pres">
      <dgm:prSet presAssocID="{5BA2CBFF-2580-49B6-BC3A-928ED12B67D1}" presName="spNode" presStyleCnt="0"/>
      <dgm:spPr/>
    </dgm:pt>
    <dgm:pt modelId="{4CCF9CDB-98E9-4AD3-A8FE-9E6986944CC3}" type="pres">
      <dgm:prSet presAssocID="{C859D2E9-1AB3-497F-BECC-B8A25F72811E}" presName="sibTrans" presStyleLbl="sibTrans1D1" presStyleIdx="1" presStyleCnt="4"/>
      <dgm:spPr/>
      <dgm:t>
        <a:bodyPr/>
        <a:lstStyle/>
        <a:p>
          <a:endParaRPr lang="zh-CN" altLang="en-US"/>
        </a:p>
      </dgm:t>
    </dgm:pt>
    <dgm:pt modelId="{DAD37378-4682-4804-BA43-1DBC91499EBD}" type="pres">
      <dgm:prSet presAssocID="{155830C4-8DAC-4273-BF75-712325329C5C}" presName="node" presStyleLbl="node1" presStyleIdx="2" presStyleCnt="4">
        <dgm:presLayoutVars>
          <dgm:bulletEnabled val="1"/>
        </dgm:presLayoutVars>
      </dgm:prSet>
      <dgm:spPr/>
      <dgm:t>
        <a:bodyPr/>
        <a:lstStyle/>
        <a:p>
          <a:endParaRPr lang="zh-CN" altLang="en-US"/>
        </a:p>
      </dgm:t>
    </dgm:pt>
    <dgm:pt modelId="{C799EA66-5E17-467F-9ACA-F15F19EF8D70}" type="pres">
      <dgm:prSet presAssocID="{155830C4-8DAC-4273-BF75-712325329C5C}" presName="spNode" presStyleCnt="0"/>
      <dgm:spPr/>
    </dgm:pt>
    <dgm:pt modelId="{BC74AC65-9453-468C-8AF2-8FDE2D6EA87E}" type="pres">
      <dgm:prSet presAssocID="{8FA05F97-7A28-4907-AB99-DB8630F380EC}" presName="sibTrans" presStyleLbl="sibTrans1D1" presStyleIdx="2" presStyleCnt="4"/>
      <dgm:spPr/>
      <dgm:t>
        <a:bodyPr/>
        <a:lstStyle/>
        <a:p>
          <a:endParaRPr lang="zh-CN" altLang="en-US"/>
        </a:p>
      </dgm:t>
    </dgm:pt>
    <dgm:pt modelId="{1A3660CC-D0DB-4C9C-9C75-AEF94D0B82D7}" type="pres">
      <dgm:prSet presAssocID="{4D13D348-E21D-46FC-B959-01623F7B0852}" presName="node" presStyleLbl="node1" presStyleIdx="3" presStyleCnt="4">
        <dgm:presLayoutVars>
          <dgm:bulletEnabled val="1"/>
        </dgm:presLayoutVars>
      </dgm:prSet>
      <dgm:spPr/>
      <dgm:t>
        <a:bodyPr/>
        <a:lstStyle/>
        <a:p>
          <a:endParaRPr lang="zh-CN" altLang="en-US"/>
        </a:p>
      </dgm:t>
    </dgm:pt>
    <dgm:pt modelId="{A17FDDDA-F01B-43C0-9B11-CA124CACC013}" type="pres">
      <dgm:prSet presAssocID="{4D13D348-E21D-46FC-B959-01623F7B0852}" presName="spNode" presStyleCnt="0"/>
      <dgm:spPr/>
    </dgm:pt>
    <dgm:pt modelId="{AF3306D7-6B40-4DF2-8C2B-F79EFE90EA90}" type="pres">
      <dgm:prSet presAssocID="{95709B8C-24F8-4ED6-8C6B-F84FC4E18F5E}" presName="sibTrans" presStyleLbl="sibTrans1D1" presStyleIdx="3" presStyleCnt="4"/>
      <dgm:spPr/>
      <dgm:t>
        <a:bodyPr/>
        <a:lstStyle/>
        <a:p>
          <a:endParaRPr lang="zh-CN" altLang="en-US"/>
        </a:p>
      </dgm:t>
    </dgm:pt>
  </dgm:ptLst>
  <dgm:cxnLst>
    <dgm:cxn modelId="{45DCFE12-B256-4B35-A7EB-9BA72B53C0D0}" type="presOf" srcId="{D2C9906F-D1AC-43FC-A4C9-458E56AD5C44}" destId="{F16C9983-5AAA-4927-9A4E-99E540B9A921}" srcOrd="0" destOrd="0" presId="urn:microsoft.com/office/officeart/2005/8/layout/cycle5"/>
    <dgm:cxn modelId="{3A4C5907-DD2C-48B6-A33C-B5668FDC1976}" type="presOf" srcId="{18E58E9F-258C-4A58-904A-59B8724D5D30}" destId="{AF64C52A-0648-423A-822E-D4D25D41E3E7}" srcOrd="0" destOrd="0" presId="urn:microsoft.com/office/officeart/2005/8/layout/cycle5"/>
    <dgm:cxn modelId="{4CB5755A-CC95-42A3-B3D4-6BFAB2954666}" type="presOf" srcId="{155830C4-8DAC-4273-BF75-712325329C5C}" destId="{DAD37378-4682-4804-BA43-1DBC91499EBD}" srcOrd="0" destOrd="0" presId="urn:microsoft.com/office/officeart/2005/8/layout/cycle5"/>
    <dgm:cxn modelId="{81962C94-AF82-4F1F-8291-421FB595619E}" type="presOf" srcId="{8FA05F97-7A28-4907-AB99-DB8630F380EC}" destId="{BC74AC65-9453-468C-8AF2-8FDE2D6EA87E}" srcOrd="0" destOrd="0" presId="urn:microsoft.com/office/officeart/2005/8/layout/cycle5"/>
    <dgm:cxn modelId="{3770D1A8-5E55-4E67-BEF2-CADA6A08457D}" type="presOf" srcId="{4D13D348-E21D-46FC-B959-01623F7B0852}" destId="{1A3660CC-D0DB-4C9C-9C75-AEF94D0B82D7}" srcOrd="0" destOrd="0" presId="urn:microsoft.com/office/officeart/2005/8/layout/cycle5"/>
    <dgm:cxn modelId="{14168000-660B-4CF1-8DAF-2EBBC12526C5}" type="presOf" srcId="{95709B8C-24F8-4ED6-8C6B-F84FC4E18F5E}" destId="{AF3306D7-6B40-4DF2-8C2B-F79EFE90EA90}" srcOrd="0" destOrd="0" presId="urn:microsoft.com/office/officeart/2005/8/layout/cycle5"/>
    <dgm:cxn modelId="{90B6AA33-7771-4AC9-8F50-3CCA0A1C3756}" srcId="{D2C9906F-D1AC-43FC-A4C9-458E56AD5C44}" destId="{155830C4-8DAC-4273-BF75-712325329C5C}" srcOrd="2" destOrd="0" parTransId="{FCBBFC91-BD10-421B-BA0C-E6AC8E377867}" sibTransId="{8FA05F97-7A28-4907-AB99-DB8630F380EC}"/>
    <dgm:cxn modelId="{2FEB4976-BA06-4447-BFC2-ACF6E4CC18EA}" srcId="{D2C9906F-D1AC-43FC-A4C9-458E56AD5C44}" destId="{4D13D348-E21D-46FC-B959-01623F7B0852}" srcOrd="3" destOrd="0" parTransId="{5FB712E7-89CB-47A2-BC62-14506FFC876F}" sibTransId="{95709B8C-24F8-4ED6-8C6B-F84FC4E18F5E}"/>
    <dgm:cxn modelId="{A22BB353-B28C-4A24-92EF-845B734DE668}" srcId="{D2C9906F-D1AC-43FC-A4C9-458E56AD5C44}" destId="{5BA2CBFF-2580-49B6-BC3A-928ED12B67D1}" srcOrd="1" destOrd="0" parTransId="{32504B6E-A52A-477D-BA7A-93FD4C972FBB}" sibTransId="{C859D2E9-1AB3-497F-BECC-B8A25F72811E}"/>
    <dgm:cxn modelId="{B1C96E7B-8366-4A43-9ED2-A2EBBC63273C}" type="presOf" srcId="{9986CC46-29A0-4A2C-9ED2-323072F58CFA}" destId="{BE27F971-F986-43C9-B433-C04FA92FEFAB}" srcOrd="0" destOrd="0" presId="urn:microsoft.com/office/officeart/2005/8/layout/cycle5"/>
    <dgm:cxn modelId="{F4F83335-E92B-4581-84C6-B3B17E43236C}" type="presOf" srcId="{C859D2E9-1AB3-497F-BECC-B8A25F72811E}" destId="{4CCF9CDB-98E9-4AD3-A8FE-9E6986944CC3}" srcOrd="0" destOrd="0" presId="urn:microsoft.com/office/officeart/2005/8/layout/cycle5"/>
    <dgm:cxn modelId="{84FC2EDA-5C86-42AF-9394-EB13F367DBF1}" srcId="{D2C9906F-D1AC-43FC-A4C9-458E56AD5C44}" destId="{9986CC46-29A0-4A2C-9ED2-323072F58CFA}" srcOrd="0" destOrd="0" parTransId="{438B4012-60B7-49C3-A159-0D45C16DE11A}" sibTransId="{18E58E9F-258C-4A58-904A-59B8724D5D30}"/>
    <dgm:cxn modelId="{595C7A70-4BF4-48DC-8710-E976EC212B7E}" type="presOf" srcId="{5BA2CBFF-2580-49B6-BC3A-928ED12B67D1}" destId="{B88FEE35-2E47-458B-9E33-205497C8B4BF}" srcOrd="0" destOrd="0" presId="urn:microsoft.com/office/officeart/2005/8/layout/cycle5"/>
    <dgm:cxn modelId="{35B6ACBC-EA77-45E6-813F-A10D26B64AF0}" type="presParOf" srcId="{F16C9983-5AAA-4927-9A4E-99E540B9A921}" destId="{BE27F971-F986-43C9-B433-C04FA92FEFAB}" srcOrd="0" destOrd="0" presId="urn:microsoft.com/office/officeart/2005/8/layout/cycle5"/>
    <dgm:cxn modelId="{5B36CA3E-6A3B-4E13-9E8D-F813E88AAA14}" type="presParOf" srcId="{F16C9983-5AAA-4927-9A4E-99E540B9A921}" destId="{AE973BCD-1E87-4BEF-AB08-6C5DACA6F870}" srcOrd="1" destOrd="0" presId="urn:microsoft.com/office/officeart/2005/8/layout/cycle5"/>
    <dgm:cxn modelId="{BE6100A2-3503-4B4D-BC90-0D1CD3C51DCB}" type="presParOf" srcId="{F16C9983-5AAA-4927-9A4E-99E540B9A921}" destId="{AF64C52A-0648-423A-822E-D4D25D41E3E7}" srcOrd="2" destOrd="0" presId="urn:microsoft.com/office/officeart/2005/8/layout/cycle5"/>
    <dgm:cxn modelId="{0D88D835-945F-4189-8669-8C854262598B}" type="presParOf" srcId="{F16C9983-5AAA-4927-9A4E-99E540B9A921}" destId="{B88FEE35-2E47-458B-9E33-205497C8B4BF}" srcOrd="3" destOrd="0" presId="urn:microsoft.com/office/officeart/2005/8/layout/cycle5"/>
    <dgm:cxn modelId="{27177E71-854B-418B-9DEA-F6AD7CC55C5E}" type="presParOf" srcId="{F16C9983-5AAA-4927-9A4E-99E540B9A921}" destId="{AF193C44-8398-449D-B213-8C6E38807F85}" srcOrd="4" destOrd="0" presId="urn:microsoft.com/office/officeart/2005/8/layout/cycle5"/>
    <dgm:cxn modelId="{C52F5320-383D-4564-B0C3-DCEC0DA84E14}" type="presParOf" srcId="{F16C9983-5AAA-4927-9A4E-99E540B9A921}" destId="{4CCF9CDB-98E9-4AD3-A8FE-9E6986944CC3}" srcOrd="5" destOrd="0" presId="urn:microsoft.com/office/officeart/2005/8/layout/cycle5"/>
    <dgm:cxn modelId="{41383005-1BA3-4135-A7B4-818B4BBFB072}" type="presParOf" srcId="{F16C9983-5AAA-4927-9A4E-99E540B9A921}" destId="{DAD37378-4682-4804-BA43-1DBC91499EBD}" srcOrd="6" destOrd="0" presId="urn:microsoft.com/office/officeart/2005/8/layout/cycle5"/>
    <dgm:cxn modelId="{CD166FEC-677A-414F-8878-DF5169DD38A2}" type="presParOf" srcId="{F16C9983-5AAA-4927-9A4E-99E540B9A921}" destId="{C799EA66-5E17-467F-9ACA-F15F19EF8D70}" srcOrd="7" destOrd="0" presId="urn:microsoft.com/office/officeart/2005/8/layout/cycle5"/>
    <dgm:cxn modelId="{45BFA335-85DC-46DA-9A1D-3E469BAAE516}" type="presParOf" srcId="{F16C9983-5AAA-4927-9A4E-99E540B9A921}" destId="{BC74AC65-9453-468C-8AF2-8FDE2D6EA87E}" srcOrd="8" destOrd="0" presId="urn:microsoft.com/office/officeart/2005/8/layout/cycle5"/>
    <dgm:cxn modelId="{633E1615-98CA-4915-A167-1E5572D72EB6}" type="presParOf" srcId="{F16C9983-5AAA-4927-9A4E-99E540B9A921}" destId="{1A3660CC-D0DB-4C9C-9C75-AEF94D0B82D7}" srcOrd="9" destOrd="0" presId="urn:microsoft.com/office/officeart/2005/8/layout/cycle5"/>
    <dgm:cxn modelId="{096DAB80-6D34-4A2C-A144-844E033468F7}" type="presParOf" srcId="{F16C9983-5AAA-4927-9A4E-99E540B9A921}" destId="{A17FDDDA-F01B-43C0-9B11-CA124CACC013}" srcOrd="10" destOrd="0" presId="urn:microsoft.com/office/officeart/2005/8/layout/cycle5"/>
    <dgm:cxn modelId="{7709738B-8F5D-41F1-9BDB-37BC0A2FCFC6}" type="presParOf" srcId="{F16C9983-5AAA-4927-9A4E-99E540B9A921}" destId="{AF3306D7-6B40-4DF2-8C2B-F79EFE90EA90}" srcOrd="11" destOrd="0" presId="urn:microsoft.com/office/officeart/2005/8/layout/cycle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163895C-99A7-4200-81D6-6E779FF1931A}">
      <dsp:nvSpPr>
        <dsp:cNvPr id="0" name=""/>
        <dsp:cNvSpPr/>
      </dsp:nvSpPr>
      <dsp:spPr>
        <a:xfrm>
          <a:off x="1035091" y="63909"/>
          <a:ext cx="1953300" cy="1180263"/>
        </a:xfrm>
        <a:prstGeom prst="roundRect">
          <a:avLst/>
        </a:prstGeom>
        <a:blipFill rotWithShape="0">
          <a:blip xmlns:r="http://schemas.openxmlformats.org/officeDocument/2006/relationships" r:embed="rId1"/>
          <a:stretch>
            <a:fillRect/>
          </a:stretch>
        </a:blip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9BD1112-5392-4133-9973-DDFEE0D95C2B}">
      <dsp:nvSpPr>
        <dsp:cNvPr id="0" name=""/>
        <dsp:cNvSpPr/>
      </dsp:nvSpPr>
      <dsp:spPr>
        <a:xfrm>
          <a:off x="440115" y="1253965"/>
          <a:ext cx="3143252" cy="71398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0688" tIns="170688" rIns="170688" bIns="0" numCol="1" spcCol="1270" anchor="t" anchorCtr="0">
          <a:noAutofit/>
        </a:bodyPr>
        <a:lstStyle/>
        <a:p>
          <a:pPr lvl="0" algn="l" defTabSz="1066800">
            <a:lnSpc>
              <a:spcPct val="90000"/>
            </a:lnSpc>
            <a:spcBef>
              <a:spcPct val="0"/>
            </a:spcBef>
            <a:spcAft>
              <a:spcPct val="35000"/>
            </a:spcAft>
          </a:pPr>
          <a:r>
            <a:rPr lang="en-US" altLang="zh-CN" sz="2400" b="1" kern="1200" dirty="0" smtClean="0"/>
            <a:t>In Thai Language</a:t>
          </a:r>
          <a:endParaRPr lang="zh-CN" altLang="en-US" sz="2400" b="1" kern="1200" dirty="0"/>
        </a:p>
      </dsp:txBody>
      <dsp:txXfrm>
        <a:off x="440115" y="1253965"/>
        <a:ext cx="3143252" cy="713986"/>
      </dsp:txXfrm>
    </dsp:sp>
    <dsp:sp modelId="{AD0DBD37-6D4C-46F8-8AB8-D67E3801CF4D}">
      <dsp:nvSpPr>
        <dsp:cNvPr id="0" name=""/>
        <dsp:cNvSpPr/>
      </dsp:nvSpPr>
      <dsp:spPr>
        <a:xfrm>
          <a:off x="1049496" y="2160400"/>
          <a:ext cx="1924491" cy="1325974"/>
        </a:xfrm>
        <a:prstGeom prst="roundRect">
          <a:avLst/>
        </a:prstGeom>
        <a:blipFill rotWithShape="0">
          <a:blip xmlns:r="http://schemas.openxmlformats.org/officeDocument/2006/relationships" r:embed="rId2"/>
          <a:stretch>
            <a:fillRect/>
          </a:stretch>
        </a:blip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D4FFEFE-9C05-40D0-A600-16280C232831}">
      <dsp:nvSpPr>
        <dsp:cNvPr id="0" name=""/>
        <dsp:cNvSpPr/>
      </dsp:nvSpPr>
      <dsp:spPr>
        <a:xfrm>
          <a:off x="471667" y="3486375"/>
          <a:ext cx="3080148" cy="71398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0688" tIns="170688" rIns="170688" bIns="0" numCol="1" spcCol="1270" anchor="t" anchorCtr="0">
          <a:noAutofit/>
        </a:bodyPr>
        <a:lstStyle/>
        <a:p>
          <a:pPr lvl="0" algn="l" defTabSz="1066800">
            <a:lnSpc>
              <a:spcPct val="90000"/>
            </a:lnSpc>
            <a:spcBef>
              <a:spcPct val="0"/>
            </a:spcBef>
            <a:spcAft>
              <a:spcPct val="35000"/>
            </a:spcAft>
          </a:pPr>
          <a:r>
            <a:rPr lang="en-US" altLang="zh-CN" sz="2400" b="1" kern="1200" dirty="0" smtClean="0"/>
            <a:t>In Hindi Language</a:t>
          </a:r>
          <a:endParaRPr lang="zh-CN" altLang="en-US" sz="2400" b="1" kern="1200" dirty="0"/>
        </a:p>
      </dsp:txBody>
      <dsp:txXfrm>
        <a:off x="471667" y="3486375"/>
        <a:ext cx="3080148" cy="71398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E27F971-F986-43C9-B433-C04FA92FEFAB}">
      <dsp:nvSpPr>
        <dsp:cNvPr id="0" name=""/>
        <dsp:cNvSpPr/>
      </dsp:nvSpPr>
      <dsp:spPr>
        <a:xfrm>
          <a:off x="3096431" y="232"/>
          <a:ext cx="1937254" cy="1259215"/>
        </a:xfrm>
        <a:prstGeom prst="roundRect">
          <a:avLst/>
        </a:prstGeom>
        <a:solidFill>
          <a:srgbClr val="0000FF"/>
        </a:solidFill>
        <a:ln>
          <a:noFill/>
        </a:ln>
        <a:effectLst>
          <a:outerShdw blurRad="38100" dist="30000" dir="5400000" sx="1000" sy="1000" rotWithShape="0">
            <a:schemeClr val="bg1">
              <a:lumMod val="75000"/>
              <a:alpha val="33000"/>
            </a:schemeClr>
          </a:outerShdw>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US" altLang="zh-CN" sz="1900" kern="1200" dirty="0" smtClean="0"/>
            <a:t>EAI cannot improved</a:t>
          </a:r>
          <a:endParaRPr lang="zh-CN" altLang="en-US" sz="1900" kern="1200" dirty="0"/>
        </a:p>
      </dsp:txBody>
      <dsp:txXfrm>
        <a:off x="3157901" y="61702"/>
        <a:ext cx="1814314" cy="1136275"/>
      </dsp:txXfrm>
    </dsp:sp>
    <dsp:sp modelId="{AF64C52A-0648-423A-822E-D4D25D41E3E7}">
      <dsp:nvSpPr>
        <dsp:cNvPr id="0" name=""/>
        <dsp:cNvSpPr/>
      </dsp:nvSpPr>
      <dsp:spPr>
        <a:xfrm>
          <a:off x="1984859" y="629840"/>
          <a:ext cx="4160397" cy="4160397"/>
        </a:xfrm>
        <a:custGeom>
          <a:avLst/>
          <a:gdLst/>
          <a:ahLst/>
          <a:cxnLst/>
          <a:rect l="0" t="0" r="0" b="0"/>
          <a:pathLst>
            <a:path>
              <a:moveTo>
                <a:pt x="3316201" y="407021"/>
              </a:moveTo>
              <a:arcTo wR="2080198" hR="2080198" stAng="18387232" swAng="1633569"/>
            </a:path>
          </a:pathLst>
        </a:custGeom>
        <a:noFill/>
        <a:ln w="10000" cap="flat" cmpd="sng" algn="ctr">
          <a:solidFill>
            <a:schemeClr val="accent2">
              <a:hueOff val="0"/>
              <a:satOff val="0"/>
              <a:lumOff val="0"/>
              <a:alphaOff val="0"/>
            </a:schemeClr>
          </a:solidFill>
          <a:prstDash val="solid"/>
          <a:tailEnd type="arrow"/>
        </a:ln>
        <a:effectLst/>
        <a:sp3d z="-110000"/>
      </dsp:spPr>
      <dsp:style>
        <a:lnRef idx="1">
          <a:scrgbClr r="0" g="0" b="0"/>
        </a:lnRef>
        <a:fillRef idx="0">
          <a:scrgbClr r="0" g="0" b="0"/>
        </a:fillRef>
        <a:effectRef idx="0">
          <a:scrgbClr r="0" g="0" b="0"/>
        </a:effectRef>
        <a:fontRef idx="minor"/>
      </dsp:style>
    </dsp:sp>
    <dsp:sp modelId="{B88FEE35-2E47-458B-9E33-205497C8B4BF}">
      <dsp:nvSpPr>
        <dsp:cNvPr id="0" name=""/>
        <dsp:cNvSpPr/>
      </dsp:nvSpPr>
      <dsp:spPr>
        <a:xfrm>
          <a:off x="5176630" y="2080431"/>
          <a:ext cx="1937254" cy="1259215"/>
        </a:xfrm>
        <a:prstGeom prst="roundRect">
          <a:avLst/>
        </a:prstGeom>
        <a:solidFill>
          <a:schemeClr val="accent5"/>
        </a:solidFill>
        <a:ln>
          <a:noFill/>
        </a:ln>
        <a:effectLst>
          <a:outerShdw blurRad="38100" dist="30000" dir="5400000" rotWithShape="0">
            <a:srgbClr val="000000">
              <a:alpha val="45000"/>
            </a:srgbClr>
          </a:outerShdw>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US" altLang="zh-CN" sz="1900" kern="1200" dirty="0" smtClean="0"/>
            <a:t>Not too much EAI end users</a:t>
          </a:r>
          <a:endParaRPr lang="zh-CN" altLang="en-US" sz="1900" kern="1200" dirty="0"/>
        </a:p>
      </dsp:txBody>
      <dsp:txXfrm>
        <a:off x="5238100" y="2141901"/>
        <a:ext cx="1814314" cy="1136275"/>
      </dsp:txXfrm>
    </dsp:sp>
    <dsp:sp modelId="{4CCF9CDB-98E9-4AD3-A8FE-9E6986944CC3}">
      <dsp:nvSpPr>
        <dsp:cNvPr id="0" name=""/>
        <dsp:cNvSpPr/>
      </dsp:nvSpPr>
      <dsp:spPr>
        <a:xfrm>
          <a:off x="1984859" y="629840"/>
          <a:ext cx="4160397" cy="4160397"/>
        </a:xfrm>
        <a:custGeom>
          <a:avLst/>
          <a:gdLst/>
          <a:ahLst/>
          <a:cxnLst/>
          <a:rect l="0" t="0" r="0" b="0"/>
          <a:pathLst>
            <a:path>
              <a:moveTo>
                <a:pt x="3944747" y="3002525"/>
              </a:moveTo>
              <a:arcTo wR="2080198" hR="2080198" stAng="1579199" swAng="1633569"/>
            </a:path>
          </a:pathLst>
        </a:custGeom>
        <a:noFill/>
        <a:ln w="10000" cap="flat" cmpd="sng" algn="ctr">
          <a:solidFill>
            <a:schemeClr val="accent2">
              <a:hueOff val="4102470"/>
              <a:satOff val="33333"/>
              <a:lumOff val="-65"/>
              <a:alphaOff val="0"/>
            </a:schemeClr>
          </a:solidFill>
          <a:prstDash val="solid"/>
          <a:tailEnd type="arrow"/>
        </a:ln>
        <a:effectLst/>
        <a:sp3d z="-110000"/>
      </dsp:spPr>
      <dsp:style>
        <a:lnRef idx="1">
          <a:scrgbClr r="0" g="0" b="0"/>
        </a:lnRef>
        <a:fillRef idx="0">
          <a:scrgbClr r="0" g="0" b="0"/>
        </a:fillRef>
        <a:effectRef idx="0">
          <a:scrgbClr r="0" g="0" b="0"/>
        </a:effectRef>
        <a:fontRef idx="minor"/>
      </dsp:style>
    </dsp:sp>
    <dsp:sp modelId="{DAD37378-4682-4804-BA43-1DBC91499EBD}">
      <dsp:nvSpPr>
        <dsp:cNvPr id="0" name=""/>
        <dsp:cNvSpPr/>
      </dsp:nvSpPr>
      <dsp:spPr>
        <a:xfrm>
          <a:off x="3096431" y="4160630"/>
          <a:ext cx="1937254" cy="1259215"/>
        </a:xfrm>
        <a:prstGeom prst="roundRect">
          <a:avLst/>
        </a:prstGeom>
        <a:solidFill>
          <a:srgbClr val="0C940C"/>
        </a:solidFill>
        <a:ln>
          <a:noFill/>
        </a:ln>
        <a:effectLst>
          <a:outerShdw blurRad="38100" dist="30000" dir="5400000" rotWithShape="0">
            <a:srgbClr val="000000">
              <a:alpha val="45000"/>
            </a:srgbClr>
          </a:outerShdw>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US" altLang="zh-CN" sz="1900" kern="1200" dirty="0" err="1" smtClean="0"/>
            <a:t>Softwares</a:t>
          </a:r>
          <a:r>
            <a:rPr lang="en-US" altLang="zh-CN" sz="1900" kern="1200" dirty="0" smtClean="0"/>
            <a:t> Lack of motivation to upgrade</a:t>
          </a:r>
          <a:endParaRPr lang="zh-CN" altLang="en-US" sz="1900" kern="1200" dirty="0"/>
        </a:p>
      </dsp:txBody>
      <dsp:txXfrm>
        <a:off x="3157901" y="4222100"/>
        <a:ext cx="1814314" cy="1136275"/>
      </dsp:txXfrm>
    </dsp:sp>
    <dsp:sp modelId="{BC74AC65-9453-468C-8AF2-8FDE2D6EA87E}">
      <dsp:nvSpPr>
        <dsp:cNvPr id="0" name=""/>
        <dsp:cNvSpPr/>
      </dsp:nvSpPr>
      <dsp:spPr>
        <a:xfrm>
          <a:off x="1984859" y="629840"/>
          <a:ext cx="4160397" cy="4160397"/>
        </a:xfrm>
        <a:custGeom>
          <a:avLst/>
          <a:gdLst/>
          <a:ahLst/>
          <a:cxnLst/>
          <a:rect l="0" t="0" r="0" b="0"/>
          <a:pathLst>
            <a:path>
              <a:moveTo>
                <a:pt x="844195" y="3753376"/>
              </a:moveTo>
              <a:arcTo wR="2080198" hR="2080198" stAng="7587232" swAng="1633569"/>
            </a:path>
          </a:pathLst>
        </a:custGeom>
        <a:noFill/>
        <a:ln w="10000" cap="flat" cmpd="sng" algn="ctr">
          <a:solidFill>
            <a:schemeClr val="accent2">
              <a:hueOff val="8204940"/>
              <a:satOff val="66667"/>
              <a:lumOff val="-131"/>
              <a:alphaOff val="0"/>
            </a:schemeClr>
          </a:solidFill>
          <a:prstDash val="solid"/>
          <a:tailEnd type="arrow"/>
        </a:ln>
        <a:effectLst/>
        <a:sp3d z="-110000"/>
      </dsp:spPr>
      <dsp:style>
        <a:lnRef idx="1">
          <a:scrgbClr r="0" g="0" b="0"/>
        </a:lnRef>
        <a:fillRef idx="0">
          <a:scrgbClr r="0" g="0" b="0"/>
        </a:fillRef>
        <a:effectRef idx="0">
          <a:scrgbClr r="0" g="0" b="0"/>
        </a:effectRef>
        <a:fontRef idx="minor"/>
      </dsp:style>
    </dsp:sp>
    <dsp:sp modelId="{1A3660CC-D0DB-4C9C-9C75-AEF94D0B82D7}">
      <dsp:nvSpPr>
        <dsp:cNvPr id="0" name=""/>
        <dsp:cNvSpPr/>
      </dsp:nvSpPr>
      <dsp:spPr>
        <a:xfrm>
          <a:off x="1016232" y="2080431"/>
          <a:ext cx="1937254" cy="1259215"/>
        </a:xfrm>
        <a:prstGeom prst="roundRect">
          <a:avLst/>
        </a:prstGeom>
        <a:solidFill>
          <a:srgbClr val="CB0000"/>
        </a:solidFill>
        <a:ln>
          <a:noFill/>
        </a:ln>
        <a:effectLst>
          <a:outerShdw blurRad="38100" dist="30000" dir="5400000" rotWithShape="0">
            <a:srgbClr val="000000">
              <a:alpha val="45000"/>
            </a:srgbClr>
          </a:outerShdw>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altLang="zh-CN" sz="1600" kern="1200" dirty="0" smtClean="0"/>
            <a:t>Few systems accepts EAI as registered ID</a:t>
          </a:r>
          <a:endParaRPr lang="zh-CN" altLang="en-US" sz="1600" kern="1200" dirty="0"/>
        </a:p>
      </dsp:txBody>
      <dsp:txXfrm>
        <a:off x="1077702" y="2141901"/>
        <a:ext cx="1814314" cy="1136275"/>
      </dsp:txXfrm>
    </dsp:sp>
    <dsp:sp modelId="{AF3306D7-6B40-4DF2-8C2B-F79EFE90EA90}">
      <dsp:nvSpPr>
        <dsp:cNvPr id="0" name=""/>
        <dsp:cNvSpPr/>
      </dsp:nvSpPr>
      <dsp:spPr>
        <a:xfrm>
          <a:off x="1984859" y="629840"/>
          <a:ext cx="4160397" cy="4160397"/>
        </a:xfrm>
        <a:custGeom>
          <a:avLst/>
          <a:gdLst/>
          <a:ahLst/>
          <a:cxnLst/>
          <a:rect l="0" t="0" r="0" b="0"/>
          <a:pathLst>
            <a:path>
              <a:moveTo>
                <a:pt x="215650" y="1157872"/>
              </a:moveTo>
              <a:arcTo wR="2080198" hR="2080198" stAng="12379199" swAng="1633569"/>
            </a:path>
          </a:pathLst>
        </a:custGeom>
        <a:noFill/>
        <a:ln w="10000" cap="flat" cmpd="sng" algn="ctr">
          <a:solidFill>
            <a:schemeClr val="accent2">
              <a:hueOff val="12307408"/>
              <a:satOff val="100000"/>
              <a:lumOff val="-196"/>
              <a:alphaOff val="0"/>
            </a:schemeClr>
          </a:solidFill>
          <a:prstDash val="solid"/>
          <a:tailEnd type="arrow"/>
        </a:ln>
        <a:effectLst/>
        <a:sp3d z="-110000"/>
      </dsp:spPr>
      <dsp:style>
        <a:lnRef idx="1">
          <a:scrgbClr r="0" g="0" b="0"/>
        </a:lnRef>
        <a:fillRef idx="0">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pList1#1">
  <dgm:title val=""/>
  <dgm:desc val=""/>
  <dgm:catLst>
    <dgm:cat type="list" pri="2000"/>
  </dgm:catLst>
  <dgm:sampData>
    <dgm:dataModel>
      <dgm:ptLst>
        <dgm:pt modelId="0" type="doc"/>
        <dgm:pt modelId="1">
          <dgm:prSet phldr="1"/>
        </dgm:pt>
        <dgm:pt modelId="2">
          <dgm:prSet phldr="1"/>
        </dgm:pt>
        <dgm:pt modelId="3">
          <dgm:prSet phldr="1"/>
        </dgm:pt>
        <dgm:pt modelId="4">
          <dgm:prSet phldr="1"/>
        </dgm:pt>
      </dgm:ptLst>
      <dgm:cxnLst>
        <dgm:cxn modelId="7" srcId="0" destId="1" srcOrd="0" destOrd="0"/>
        <dgm:cxn modelId="8" srcId="0" destId="2" srcOrd="1" destOrd="0"/>
        <dgm:cxn modelId="9" srcId="0" destId="3" srcOrd="2" destOrd="0"/>
        <dgm:cxn modelId="10"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off" val="ctr"/>
          <dgm:param type="vertAlign" val="mid"/>
          <dgm:param type="horzAlign" val="ctr"/>
        </dgm:alg>
      </dgm:if>
      <dgm:else name="Name3">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onstrLst>
      <dgm:constr type="w" for="ch" forName="compNode" refType="w"/>
      <dgm:constr type="w" for="ch" ptType="sibTrans" refType="w" refFor="ch" refForName="compNode" op="equ" fact="0.1"/>
      <dgm:constr type="sp" refType="w" refFor="ch" refForName="compNode" op="equ" fact="0.1"/>
      <dgm:constr type="primFontSz" for="des" ptType="node" op="equ" val="65"/>
    </dgm:constrLst>
    <dgm:ruleLst/>
    <dgm:forEach name="Name4" axis="ch" ptType="node">
      <dgm:layoutNode name="compNode">
        <dgm:alg type="composite">
          <dgm:param type="ar" val="0.943"/>
        </dgm:alg>
        <dgm:shape xmlns:r="http://schemas.openxmlformats.org/officeDocument/2006/relationships" r:blip="">
          <dgm:adjLst/>
        </dgm:shape>
        <dgm:presOf axis="self"/>
        <dgm:constrLst>
          <dgm:constr type="h" refType="w" fact="1.06"/>
          <dgm:constr type="h" for="ch" forName="pictRect" refType="h" fact="0.65"/>
          <dgm:constr type="w" for="ch" forName="pictRect" refType="w"/>
          <dgm:constr type="l" for="ch" forName="pictRect"/>
          <dgm:constr type="t" for="ch" forName="pictRect"/>
          <dgm:constr type="w" for="ch" forName="textRect" refType="w"/>
          <dgm:constr type="h" for="ch" forName="textRect" refType="h" fact="0.35"/>
          <dgm:constr type="l" for="ch" forName="textRect"/>
          <dgm:constr type="t" for="ch" forName="textRect" refType="b" refFor="ch" refForName="pictRect"/>
        </dgm:constrLst>
        <dgm:ruleLst/>
        <dgm:layoutNode name="pictRect">
          <dgm:alg type="sp"/>
          <dgm:shape xmlns:r="http://schemas.openxmlformats.org/officeDocument/2006/relationships" type="roundRect" r:blip="" blipPhldr="1">
            <dgm:adjLst/>
          </dgm:shape>
          <dgm:presOf/>
          <dgm:constrLst/>
          <dgm:ruleLst/>
        </dgm:layoutNode>
        <dgm:layoutNode name="textRect" styleLbl="revTx">
          <dgm:varLst>
            <dgm:bulletEnabled val="1"/>
          </dgm:varLst>
          <dgm:alg type="tx">
            <dgm:param type="txAnchorVert" val="t"/>
          </dgm:alg>
          <dgm:shape xmlns:r="http://schemas.openxmlformats.org/officeDocument/2006/relationships" type="rect" r:blip="">
            <dgm:adjLst/>
          </dgm:shape>
          <dgm:presOf axis="desOrSelf" ptType="node"/>
          <dgm:constrLst>
            <dgm:constr type="bMarg"/>
          </dgm:constrLst>
          <dgm:ruleLst>
            <dgm:rule type="primFontSz" val="5" fact="NaN" max="NaN"/>
          </dgm:ruleLst>
        </dgm:layoutNode>
      </dgm:layoutNode>
      <dgm:forEach name="Name5"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7">
  <dgm:title val=""/>
  <dgm:desc val=""/>
  <dgm:catLst>
    <dgm:cat type="3D" pri="11700"/>
  </dgm:catLst>
  <dgm:scene3d>
    <a:camera prst="perspectiveLeft" zoom="91000"/>
    <a:lightRig rig="threePt" dir="t">
      <a:rot lat="0" lon="0" rev="20640000"/>
    </a:lightRig>
  </dgm:scene3d>
  <dgm:styleLbl name="node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lnNod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vennNode1">
    <dgm:scene3d>
      <a:camera prst="orthographicFront"/>
      <a:lightRig rig="threePt" dir="t"/>
    </dgm:scene3d>
    <dgm:sp3d extrusionH="50600" prstMaterial="clear">
      <a:bevelT w="101600" h="80600" prst="relaxedInset"/>
      <a:bevelB w="80600" h="80600" prst="relaxedInset"/>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50600" prstMaterial="metal">
      <a:bevelT w="101600" h="80600" prst="relaxedInset"/>
      <a:bevelB w="80600" h="80600" prst="relaxedInset"/>
    </dgm:sp3d>
    <dgm:txPr/>
    <dgm:style>
      <a:lnRef idx="1">
        <a:scrgbClr r="0" g="0" b="0"/>
      </a:lnRef>
      <a:fillRef idx="1">
        <a:scrgbClr r="0" g="0" b="0"/>
      </a:fillRef>
      <a:effectRef idx="1">
        <a:scrgbClr r="0" g="0" b="0"/>
      </a:effectRef>
      <a:fontRef idx="minor">
        <a:schemeClr val="dk1"/>
      </a:fontRef>
    </dgm:style>
  </dgm:styleLbl>
  <dgm:styleLbl name="node1">
    <dgm:scene3d>
      <a:camera prst="orthographicFront"/>
      <a:lightRig rig="threePt" dir="t"/>
    </dgm:scene3d>
    <dgm:sp3d extrusionH="50600" prstMaterial="metal">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fgImgPlace1">
    <dgm:scene3d>
      <a:camera prst="orthographicFront"/>
      <a:lightRig rig="threePt" dir="t"/>
    </dgm:scene3d>
    <dgm:sp3d z="572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alignImgPlac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dgm:style>
  </dgm:styleLbl>
  <dgm:styleLbl name="bgImgPlace1">
    <dgm:scene3d>
      <a:camera prst="orthographicFront"/>
      <a:lightRig rig="threePt" dir="t"/>
    </dgm:scene3d>
    <dgm:sp3d z="-2118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sibTrans2D1">
    <dgm:scene3d>
      <a:camera prst="orthographicFront"/>
      <a:lightRig rig="threePt" dir="t"/>
    </dgm:scene3d>
    <dgm:sp3d z="-110000">
      <a:bevelT w="40600" h="20600" prst="relaxedInset"/>
    </dgm:sp3d>
    <dgm:txPr/>
    <dgm:style>
      <a:lnRef idx="0">
        <a:scrgbClr r="0" g="0" b="0"/>
      </a:lnRef>
      <a:fillRef idx="1">
        <a:scrgbClr r="0" g="0" b="0"/>
      </a:fillRef>
      <a:effectRef idx="2">
        <a:scrgbClr r="0" g="0" b="0"/>
      </a:effectRef>
      <a:fontRef idx="minor"/>
    </dgm:style>
  </dgm:styleLbl>
  <dgm:styleLbl name="fgSibTrans2D1">
    <dgm:scene3d>
      <a:camera prst="orthographicFront"/>
      <a:lightRig rig="threePt" dir="t"/>
    </dgm:scene3d>
    <dgm:sp3d z="10600">
      <a:bevelT w="40600" h="20600" prst="relaxedInset"/>
    </dgm:sp3d>
    <dgm:txPr/>
    <dgm:style>
      <a:lnRef idx="0">
        <a:scrgbClr r="0" g="0" b="0"/>
      </a:lnRef>
      <a:fillRef idx="1">
        <a:scrgbClr r="0" g="0" b="0"/>
      </a:fillRef>
      <a:effectRef idx="2">
        <a:scrgbClr r="0" g="0" b="0"/>
      </a:effectRef>
      <a:fontRef idx="minor"/>
    </dgm:style>
  </dgm:styleLbl>
  <dgm:styleLbl name="bgSibTrans2D1">
    <dgm:scene3d>
      <a:camera prst="orthographicFront"/>
      <a:lightRig rig="threePt" dir="t"/>
    </dgm:scene3d>
    <dgm:sp3d z="-211800">
      <a:bevelT w="40600" h="20600" prst="relaxedInset"/>
    </dgm:sp3d>
    <dgm:txPr/>
    <dgm:style>
      <a:lnRef idx="0">
        <a:scrgbClr r="0" g="0" b="0"/>
      </a:lnRef>
      <a:fillRef idx="1">
        <a:scrgbClr r="0" g="0" b="0"/>
      </a:fillRef>
      <a:effectRef idx="2">
        <a:scrgbClr r="0" g="0" b="0"/>
      </a:effectRef>
      <a:fontRef idx="minor"/>
    </dgm:style>
  </dgm:styleLbl>
  <dgm:styleLbl name="sibTrans1D1">
    <dgm:scene3d>
      <a:camera prst="orthographicFront"/>
      <a:lightRig rig="threePt" dir="t"/>
    </dgm:scene3d>
    <dgm:sp3d z="-110000"/>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0000"/>
    <dgm:txPr/>
    <dgm:style>
      <a:lnRef idx="1">
        <a:scrgbClr r="0" g="0" b="0"/>
      </a:lnRef>
      <a:fillRef idx="1">
        <a:scrgbClr r="0" g="0" b="0"/>
      </a:fillRef>
      <a:effectRef idx="0">
        <a:scrgbClr r="0" g="0" b="0"/>
      </a:effectRef>
      <a:fontRef idx="minor"/>
    </dgm:style>
  </dgm:styleLbl>
  <dgm:styleLbl name="asst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parChTrans2D1">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2">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3">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2D4">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1D1">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50600">
      <a:bevelT w="101600" h="80600"/>
      <a:bevelB w="80600" h="80600"/>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50600">
      <a:bevelT w="101600" h="80600"/>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solidBgAcc1">
    <dgm:scene3d>
      <a:camera prst="orthographicFront"/>
      <a:lightRig rig="threePt" dir="t"/>
    </dgm:scene3d>
    <dgm:sp3d z="-161800" extrusionH="10600" contourW="3000">
      <a:bevelT w="48600" h="8600" prst="softRound"/>
      <a:bevelB w="48600" h="8600" prst="relaxedInset"/>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161800" extrusionH="10600" contourW="3000">
      <a:bevelT w="48600" h="8600" prst="relaxedInset"/>
      <a:bevelB w="48600" h="8600" prst="relaxedInset"/>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618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50600">
      <a:bevelT w="80600" h="80600" prst="relaxedInset"/>
      <a:bevelB w="80600" h="80600" prst="relaxedInset"/>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200" extrusionH="600" contourW="3000" prstMaterial="plastic">
      <a:bevelT w="80600" h="18600" prst="relaxedInset"/>
      <a:bevelB w="80600" h="8600" prst="relaxedInset"/>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6.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Slide Number Placeholder 4"/>
          <p:cNvSpPr>
            <a:spLocks noGrp="1"/>
          </p:cNvSpPr>
          <p:nvPr>
            <p:ph type="sldNum" sz="quarter" idx="3"/>
          </p:nvPr>
        </p:nvSpPr>
        <p:spPr>
          <a:xfrm>
            <a:off x="1943100" y="8685213"/>
            <a:ext cx="2971800" cy="457200"/>
          </a:xfrm>
          <a:prstGeom prst="rect">
            <a:avLst/>
          </a:prstGeom>
        </p:spPr>
        <p:txBody>
          <a:bodyPr vert="horz" lIns="91440" tIns="45720" rIns="91440" bIns="45720" rtlCol="0" anchor="b"/>
          <a:lstStyle>
            <a:lvl1pPr algn="r">
              <a:defRPr sz="1200"/>
            </a:lvl1pPr>
          </a:lstStyle>
          <a:p>
            <a:pPr algn="ctr"/>
            <a:fld id="{47855BD9-AF71-426C-9B9B-B0E52B88852E}" type="slidenum">
              <a:rPr lang="de-DE" sz="1000" smtClean="0"/>
              <a:pPr algn="ctr"/>
              <a:t>‹#›</a:t>
            </a:fld>
            <a:endParaRPr lang="de-DE" sz="1000" dirty="0"/>
          </a:p>
        </p:txBody>
      </p:sp>
    </p:spTree>
    <p:extLst>
      <p:ext uri="{BB962C8B-B14F-4D97-AF65-F5344CB8AC3E}">
        <p14:creationId xmlns:p14="http://schemas.microsoft.com/office/powerpoint/2010/main" val="235993245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549000" y="612947"/>
            <a:ext cx="5760000" cy="3240960"/>
          </a:xfrm>
          <a:prstGeom prst="rect">
            <a:avLst/>
          </a:prstGeom>
          <a:noFill/>
          <a:ln w="12700">
            <a:solidFill>
              <a:prstClr val="black"/>
            </a:solidFill>
          </a:ln>
        </p:spPr>
        <p:txBody>
          <a:bodyPr vert="horz" lIns="91440" tIns="45720" rIns="91440" bIns="45720" rtlCol="0" anchor="ctr"/>
          <a:lstStyle/>
          <a:p>
            <a:endParaRPr lang="de-DE" dirty="0"/>
          </a:p>
        </p:txBody>
      </p:sp>
      <p:sp>
        <p:nvSpPr>
          <p:cNvPr id="5" name="Notes Placeholder 4"/>
          <p:cNvSpPr>
            <a:spLocks noGrp="1"/>
          </p:cNvSpPr>
          <p:nvPr>
            <p:ph type="body" sz="quarter" idx="3"/>
          </p:nvPr>
        </p:nvSpPr>
        <p:spPr>
          <a:xfrm>
            <a:off x="549000" y="4211842"/>
            <a:ext cx="5760000" cy="3939264"/>
          </a:xfrm>
          <a:prstGeom prst="rect">
            <a:avLst/>
          </a:prstGeom>
        </p:spPr>
        <p:txBody>
          <a:bodyPr vert="horz" lIns="0" tIns="0" rIns="0" bIns="0" rtlCol="0">
            <a:normAutofit/>
          </a:bodyPr>
          <a:lstStyle/>
          <a:p>
            <a:pPr lvl="0"/>
            <a:r>
              <a:rPr lang="en-US" dirty="0" smtClean="0"/>
              <a:t>Click to edit Master text styles</a:t>
            </a:r>
          </a:p>
          <a:p>
            <a:pPr lvl="1"/>
            <a:r>
              <a:rPr lang="en-US" dirty="0" smtClean="0"/>
              <a:t>Second level</a:t>
            </a:r>
          </a:p>
          <a:p>
            <a:pPr lvl="2"/>
            <a:r>
              <a:rPr lang="en-US" dirty="0" smtClean="0"/>
              <a:t>Third level</a:t>
            </a:r>
          </a:p>
        </p:txBody>
      </p:sp>
      <p:sp>
        <p:nvSpPr>
          <p:cNvPr id="7" name="Slide Number Placeholder 6"/>
          <p:cNvSpPr>
            <a:spLocks noGrp="1"/>
          </p:cNvSpPr>
          <p:nvPr>
            <p:ph type="sldNum" sz="quarter" idx="5"/>
          </p:nvPr>
        </p:nvSpPr>
        <p:spPr>
          <a:xfrm>
            <a:off x="2957512" y="8915402"/>
            <a:ext cx="942976" cy="205358"/>
          </a:xfrm>
          <a:prstGeom prst="rect">
            <a:avLst/>
          </a:prstGeom>
        </p:spPr>
        <p:txBody>
          <a:bodyPr vert="horz" lIns="91440" tIns="45720" rIns="91440" bIns="45720" rtlCol="0" anchor="b"/>
          <a:lstStyle>
            <a:lvl1pPr algn="ctr">
              <a:defRPr sz="1000"/>
            </a:lvl1pPr>
          </a:lstStyle>
          <a:p>
            <a:fld id="{7D8C2C35-2B8A-446E-BEC0-FD36716C29AC}" type="slidenum">
              <a:rPr lang="de-DE" smtClean="0"/>
              <a:pPr/>
              <a:t>‹#›</a:t>
            </a:fld>
            <a:endParaRPr lang="de-DE" dirty="0"/>
          </a:p>
        </p:txBody>
      </p:sp>
    </p:spTree>
    <p:extLst>
      <p:ext uri="{BB962C8B-B14F-4D97-AF65-F5344CB8AC3E}">
        <p14:creationId xmlns:p14="http://schemas.microsoft.com/office/powerpoint/2010/main" val="2847385487"/>
      </p:ext>
    </p:extLst>
  </p:cSld>
  <p:clrMap bg1="lt1" tx1="dk1" bg2="lt2" tx2="dk2" accent1="accent1" accent2="accent2" accent3="accent3" accent4="accent4" accent5="accent5" accent6="accent6" hlink="hlink" folHlink="folHlink"/>
  <p:notesStyle>
    <a:lvl1pPr marL="0" algn="l" defTabSz="1088776" rtl="0" eaLnBrk="1" latinLnBrk="0" hangingPunct="1">
      <a:defRPr sz="1400" kern="1200">
        <a:solidFill>
          <a:schemeClr val="tx1"/>
        </a:solidFill>
        <a:latin typeface="+mn-lt"/>
        <a:ea typeface="+mn-ea"/>
        <a:cs typeface="+mn-cs"/>
      </a:defRPr>
    </a:lvl1pPr>
    <a:lvl2pPr marL="321489" indent="-214326" algn="l" defTabSz="1088776" rtl="0" eaLnBrk="1" latinLnBrk="0" hangingPunct="1">
      <a:buClr>
        <a:schemeClr val="accent1"/>
      </a:buClr>
      <a:buSzPct val="100000"/>
      <a:buFont typeface="Wingdings" pitchFamily="2" charset="2"/>
      <a:buChar char=""/>
      <a:defRPr sz="1400" kern="1200">
        <a:solidFill>
          <a:schemeClr val="tx1"/>
        </a:solidFill>
        <a:latin typeface="+mn-lt"/>
        <a:ea typeface="+mn-ea"/>
        <a:cs typeface="+mn-cs"/>
      </a:defRPr>
    </a:lvl2pPr>
    <a:lvl3pPr marL="534937" indent="-217378" algn="l" defTabSz="1088776" rtl="0" eaLnBrk="1" latinLnBrk="0" hangingPunct="1">
      <a:buClr>
        <a:schemeClr val="accent2"/>
      </a:buClr>
      <a:buSzPct val="80000"/>
      <a:buFont typeface="Symbol" pitchFamily="18" charset="2"/>
      <a:buChar char="-"/>
      <a:defRPr sz="1200" kern="1200">
        <a:solidFill>
          <a:schemeClr val="tx1"/>
        </a:solidFill>
        <a:latin typeface="+mn-lt"/>
        <a:ea typeface="+mn-ea"/>
        <a:cs typeface="+mn-cs"/>
      </a:defRPr>
    </a:lvl3pPr>
    <a:lvl4pPr marL="674815" indent="-158780" algn="l" defTabSz="1088776" rtl="0" eaLnBrk="1" latinLnBrk="0" hangingPunct="1">
      <a:buClr>
        <a:schemeClr val="accent2"/>
      </a:buClr>
      <a:buFont typeface="Arial" pitchFamily="34" charset="0"/>
      <a:buChar char="–"/>
      <a:defRPr sz="1200" kern="1200">
        <a:solidFill>
          <a:schemeClr val="tx1"/>
        </a:solidFill>
        <a:latin typeface="+mn-lt"/>
        <a:ea typeface="+mn-ea"/>
        <a:cs typeface="+mn-cs"/>
      </a:defRPr>
    </a:lvl4pPr>
    <a:lvl5pPr marL="2177552" algn="l" defTabSz="1088776" rtl="0" eaLnBrk="1" latinLnBrk="0" hangingPunct="1">
      <a:defRPr sz="1400" kern="1200">
        <a:solidFill>
          <a:schemeClr val="tx1"/>
        </a:solidFill>
        <a:latin typeface="+mn-lt"/>
        <a:ea typeface="+mn-ea"/>
        <a:cs typeface="+mn-cs"/>
      </a:defRPr>
    </a:lvl5pPr>
    <a:lvl6pPr marL="2721940" algn="l" defTabSz="1088776" rtl="0" eaLnBrk="1" latinLnBrk="0" hangingPunct="1">
      <a:defRPr sz="1400" kern="1200">
        <a:solidFill>
          <a:schemeClr val="tx1"/>
        </a:solidFill>
        <a:latin typeface="+mn-lt"/>
        <a:ea typeface="+mn-ea"/>
        <a:cs typeface="+mn-cs"/>
      </a:defRPr>
    </a:lvl6pPr>
    <a:lvl7pPr marL="3266328" algn="l" defTabSz="1088776" rtl="0" eaLnBrk="1" latinLnBrk="0" hangingPunct="1">
      <a:defRPr sz="1400" kern="1200">
        <a:solidFill>
          <a:schemeClr val="tx1"/>
        </a:solidFill>
        <a:latin typeface="+mn-lt"/>
        <a:ea typeface="+mn-ea"/>
        <a:cs typeface="+mn-cs"/>
      </a:defRPr>
    </a:lvl7pPr>
    <a:lvl8pPr marL="3810716" algn="l" defTabSz="1088776" rtl="0" eaLnBrk="1" latinLnBrk="0" hangingPunct="1">
      <a:defRPr sz="1400" kern="1200">
        <a:solidFill>
          <a:schemeClr val="tx1"/>
        </a:solidFill>
        <a:latin typeface="+mn-lt"/>
        <a:ea typeface="+mn-ea"/>
        <a:cs typeface="+mn-cs"/>
      </a:defRPr>
    </a:lvl8pPr>
    <a:lvl9pPr marL="4355104" algn="l" defTabSz="1088776" rtl="0" eaLnBrk="1" latinLnBrk="0" hangingPunct="1">
      <a:defRPr sz="14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2875" y="390525"/>
            <a:ext cx="7143750" cy="401955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2</a:t>
            </a:fld>
            <a:endParaRPr lang="de-DE"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Rot="1" noChangeAspect="1" noChangeArrowheads="1" noTextEdit="1"/>
          </p:cNvSpPr>
          <p:nvPr>
            <p:ph type="sldImg"/>
          </p:nvPr>
        </p:nvSpPr>
        <p:spPr bwMode="auto">
          <a:xfrm>
            <a:off x="-330200" y="282575"/>
            <a:ext cx="7515225" cy="4227513"/>
          </a:xfrm>
          <a:noFill/>
          <a:ln>
            <a:solidFill>
              <a:srgbClr val="000000"/>
            </a:solidFill>
            <a:miter lim="800000"/>
            <a:headEnd/>
            <a:tailEnd/>
          </a:ln>
        </p:spPr>
      </p:sp>
      <p:sp>
        <p:nvSpPr>
          <p:cNvPr id="35843" name="Notes Placeholder 3"/>
          <p:cNvSpPr>
            <a:spLocks noGrp="1"/>
          </p:cNvSpPr>
          <p:nvPr/>
        </p:nvSpPr>
        <p:spPr bwMode="auto">
          <a:xfrm>
            <a:off x="750888" y="4705350"/>
            <a:ext cx="5356225" cy="3940175"/>
          </a:xfrm>
          <a:prstGeom prst="rect">
            <a:avLst/>
          </a:prstGeom>
          <a:noFill/>
          <a:ln w="9525">
            <a:noFill/>
            <a:miter lim="800000"/>
            <a:headEnd/>
            <a:tailEnd/>
          </a:ln>
        </p:spPr>
        <p:txBody>
          <a:bodyPr lIns="0" tIns="0" rIns="0" bIns="0"/>
          <a:lstStyle/>
          <a:p>
            <a:pPr>
              <a:spcBef>
                <a:spcPct val="30000"/>
              </a:spcBef>
            </a:pPr>
            <a:endParaRPr lang="en-US" sz="120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47688" y="612775"/>
            <a:ext cx="5762625" cy="3241675"/>
          </a:xfrm>
        </p:spPr>
      </p:sp>
      <p:sp>
        <p:nvSpPr>
          <p:cNvPr id="3" name="Notes Placeholder 2"/>
          <p:cNvSpPr>
            <a:spLocks noGrp="1"/>
          </p:cNvSpPr>
          <p:nvPr>
            <p:ph type="body" idx="1"/>
          </p:nvPr>
        </p:nvSpPr>
        <p:spPr/>
        <p:txBody>
          <a:bodyPr>
            <a:normAutofit/>
          </a:bodyPr>
          <a:lstStyle/>
          <a:p>
            <a:pPr rtl="0" eaLnBrk="1" fontAlgn="base" latinLnBrk="0" hangingPunct="1"/>
            <a:endParaRPr lang="en-GB" sz="1200" dirty="0" smtClean="0"/>
          </a:p>
        </p:txBody>
      </p:sp>
      <p:sp>
        <p:nvSpPr>
          <p:cNvPr id="4" name="Slide Number Placeholder 3"/>
          <p:cNvSpPr>
            <a:spLocks noGrp="1"/>
          </p:cNvSpPr>
          <p:nvPr>
            <p:ph type="sldNum" sz="quarter" idx="10"/>
          </p:nvPr>
        </p:nvSpPr>
        <p:spPr/>
        <p:txBody>
          <a:bodyPr/>
          <a:lstStyle/>
          <a:p>
            <a:fld id="{7D8C2C35-2B8A-446E-BEC0-FD36716C29AC}" type="slidenum">
              <a:rPr lang="de-DE" smtClean="0"/>
              <a:pPr/>
              <a:t>8</a:t>
            </a:fld>
            <a:endParaRPr lang="de-DE"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47688" y="612775"/>
            <a:ext cx="5762625" cy="3241675"/>
          </a:xfrm>
        </p:spPr>
      </p:sp>
      <p:sp>
        <p:nvSpPr>
          <p:cNvPr id="3" name="Notes Placeholder 2"/>
          <p:cNvSpPr>
            <a:spLocks noGrp="1"/>
          </p:cNvSpPr>
          <p:nvPr>
            <p:ph type="body" idx="1"/>
          </p:nvPr>
        </p:nvSpPr>
        <p:spPr/>
        <p:txBody>
          <a:bodyPr>
            <a:normAutofit/>
          </a:bodyPr>
          <a:lstStyle/>
          <a:p>
            <a:pPr rtl="0" eaLnBrk="1" fontAlgn="base" latinLnBrk="0" hangingPunct="1"/>
            <a:endParaRPr lang="en-GB" sz="1200" dirty="0" smtClean="0"/>
          </a:p>
        </p:txBody>
      </p:sp>
      <p:sp>
        <p:nvSpPr>
          <p:cNvPr id="4" name="Slide Number Placeholder 3"/>
          <p:cNvSpPr>
            <a:spLocks noGrp="1"/>
          </p:cNvSpPr>
          <p:nvPr>
            <p:ph type="sldNum" sz="quarter" idx="10"/>
          </p:nvPr>
        </p:nvSpPr>
        <p:spPr/>
        <p:txBody>
          <a:bodyPr/>
          <a:lstStyle/>
          <a:p>
            <a:fld id="{7D8C2C35-2B8A-446E-BEC0-FD36716C29AC}" type="slidenum">
              <a:rPr lang="de-DE" smtClean="0"/>
              <a:pPr/>
              <a:t>9</a:t>
            </a:fld>
            <a:endParaRPr lang="de-DE"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7D8C2C35-2B8A-446E-BEC0-FD36716C29AC}" type="slidenum">
              <a:rPr lang="de-DE" smtClean="0"/>
              <a:pPr/>
              <a:t>15</a:t>
            </a:fld>
            <a:endParaRPr lang="de-DE" dirty="0"/>
          </a:p>
        </p:txBody>
      </p:sp>
      <p:sp>
        <p:nvSpPr>
          <p:cNvPr id="6" name="Slide Image Placeholder 5"/>
          <p:cNvSpPr>
            <a:spLocks noGrp="1" noRot="1" noChangeAspect="1"/>
          </p:cNvSpPr>
          <p:nvPr>
            <p:ph type="sldImg"/>
          </p:nvPr>
        </p:nvSpPr>
        <p:spPr>
          <a:xfrm>
            <a:off x="547688" y="612775"/>
            <a:ext cx="5762625" cy="3241675"/>
          </a:xfrm>
        </p:spPr>
      </p:sp>
      <p:sp>
        <p:nvSpPr>
          <p:cNvPr id="7" name="Notes Placeholder 6"/>
          <p:cNvSpPr>
            <a:spLocks noGrp="1"/>
          </p:cNvSpPr>
          <p:nvPr>
            <p:ph type="body" idx="1"/>
          </p:nvPr>
        </p:nvSpPr>
        <p:spPr/>
        <p:txBody>
          <a:bodyPr>
            <a:normAutofit/>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with picture - short">
    <p:bg>
      <p:bgPr>
        <a:solidFill>
          <a:schemeClr val="accent1"/>
        </a:solidFill>
        <a:effectLst/>
      </p:bgPr>
    </p:bg>
    <p:spTree>
      <p:nvGrpSpPr>
        <p:cNvPr id="1" name=""/>
        <p:cNvGrpSpPr/>
        <p:nvPr/>
      </p:nvGrpSpPr>
      <p:grpSpPr>
        <a:xfrm>
          <a:off x="0" y="0"/>
          <a:ext cx="0" cy="0"/>
          <a:chOff x="0" y="0"/>
          <a:chExt cx="0" cy="0"/>
        </a:xfrm>
      </p:grpSpPr>
      <p:sp>
        <p:nvSpPr>
          <p:cNvPr id="3" name="Rectangle 2"/>
          <p:cNvSpPr/>
          <p:nvPr userDrawn="1"/>
        </p:nvSpPr>
        <p:spPr bwMode="gray">
          <a:xfrm>
            <a:off x="324000" y="0"/>
            <a:ext cx="11545200" cy="2143622"/>
          </a:xfrm>
          <a:prstGeom prst="rect">
            <a:avLst/>
          </a:prstGeom>
          <a:solidFill>
            <a:schemeClr val="bg1">
              <a:alpha val="75000"/>
            </a:schemeClr>
          </a:solidFill>
          <a:ln w="6350" algn="ctr">
            <a:noFill/>
            <a:miter lim="800000"/>
            <a:headEnd/>
            <a:tailEnd/>
          </a:ln>
        </p:spPr>
        <p:txBody>
          <a:bodyPr lIns="107163" tIns="85730" rIns="107163" bIns="85730" rtlCol="0" anchor="ctr"/>
          <a:lstStyle/>
          <a:p>
            <a:pPr marR="0" algn="ctr" defTabSz="1088776"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smtClean="0">
              <a:ln>
                <a:noFill/>
              </a:ln>
              <a:effectLst/>
              <a:uLnTx/>
              <a:uFillTx/>
              <a:ea typeface="Arial Unicode MS" pitchFamily="34" charset="-128"/>
              <a:cs typeface="Arial Unicode MS" pitchFamily="34" charset="-128"/>
            </a:endParaRPr>
          </a:p>
        </p:txBody>
      </p:sp>
      <p:sp>
        <p:nvSpPr>
          <p:cNvPr id="2" name="Title 1"/>
          <p:cNvSpPr>
            <a:spLocks noGrp="1"/>
          </p:cNvSpPr>
          <p:nvPr>
            <p:ph type="title" hasCustomPrompt="1"/>
          </p:nvPr>
        </p:nvSpPr>
        <p:spPr>
          <a:xfrm>
            <a:off x="467999" y="324075"/>
            <a:ext cx="11257200" cy="923330"/>
          </a:xfrm>
        </p:spPr>
        <p:txBody>
          <a:bodyPr anchor="t" anchorCtr="0">
            <a:noAutofit/>
          </a:bodyPr>
          <a:lstStyle>
            <a:lvl1pPr>
              <a:defRPr sz="6000">
                <a:solidFill>
                  <a:schemeClr val="tx1"/>
                </a:solidFill>
              </a:defRPr>
            </a:lvl1pPr>
          </a:lstStyle>
          <a:p>
            <a:r>
              <a:rPr lang="en-US" dirty="0" smtClean="0"/>
              <a:t>Short Presentation Title</a:t>
            </a:r>
            <a:endParaRPr lang="en-US" dirty="0"/>
          </a:p>
        </p:txBody>
      </p:sp>
      <p:sp>
        <p:nvSpPr>
          <p:cNvPr id="5" name="Rectangle 4"/>
          <p:cNvSpPr/>
          <p:nvPr userDrawn="1"/>
        </p:nvSpPr>
        <p:spPr bwMode="gray">
          <a:xfrm>
            <a:off x="324000" y="0"/>
            <a:ext cx="11545200" cy="162038"/>
          </a:xfrm>
          <a:prstGeom prst="rect">
            <a:avLst/>
          </a:prstGeom>
          <a:solidFill>
            <a:schemeClr val="accent1"/>
          </a:solidFill>
          <a:ln w="9525" algn="ctr">
            <a:noFill/>
            <a:miter lim="800000"/>
            <a:headEnd/>
            <a:tailEnd/>
          </a:ln>
        </p:spPr>
        <p:txBody>
          <a:bodyPr lIns="107163" tIns="85730" rIns="107163" bIns="85730" rtlCol="0" anchor="ctr"/>
          <a:lstStyle/>
          <a:p>
            <a:pPr marR="0" algn="ctr" defTabSz="1088776" eaLnBrk="1" fontAlgn="base" latinLnBrk="0" hangingPunct="1">
              <a:lnSpc>
                <a:spcPct val="100000"/>
              </a:lnSpc>
              <a:spcBef>
                <a:spcPct val="50000"/>
              </a:spcBef>
              <a:spcAft>
                <a:spcPct val="0"/>
              </a:spcAft>
              <a:buClr>
                <a:srgbClr val="F0AB00"/>
              </a:buClr>
              <a:buSzPct val="80000"/>
              <a:tabLst/>
            </a:pPr>
            <a:endParaRPr kumimoji="0" lang="en-US" sz="1900" b="0" i="0" u="none" strike="noStrike" kern="0" cap="none" spc="0" normalizeH="0" baseline="0" noProof="0" dirty="0" err="1" smtClean="0">
              <a:ln>
                <a:noFill/>
              </a:ln>
              <a:effectLst/>
              <a:uLnTx/>
              <a:uFillTx/>
              <a:ea typeface="Arial Unicode MS" pitchFamily="34" charset="-128"/>
              <a:cs typeface="Arial Unicode MS" pitchFamily="34" charset="-128"/>
            </a:endParaRPr>
          </a:p>
        </p:txBody>
      </p:sp>
      <p:sp>
        <p:nvSpPr>
          <p:cNvPr id="6" name="Subtitle 2"/>
          <p:cNvSpPr>
            <a:spLocks noGrp="1"/>
          </p:cNvSpPr>
          <p:nvPr>
            <p:ph type="subTitle" idx="1" hasCustomPrompt="1"/>
          </p:nvPr>
        </p:nvSpPr>
        <p:spPr bwMode="gray">
          <a:xfrm>
            <a:off x="467999" y="1500218"/>
            <a:ext cx="11257200" cy="584775"/>
          </a:xfrm>
        </p:spPr>
        <p:txBody>
          <a:bodyPr anchor="t" anchorCtr="0">
            <a:noAutofit/>
          </a:bodyPr>
          <a:lstStyle>
            <a:lvl1pPr marL="0" marR="0" indent="0" algn="l" defTabSz="1088776" rtl="0" eaLnBrk="1" fontAlgn="auto" latinLnBrk="0" hangingPunct="1">
              <a:lnSpc>
                <a:spcPct val="100000"/>
              </a:lnSpc>
              <a:spcBef>
                <a:spcPts val="0"/>
              </a:spcBef>
              <a:spcAft>
                <a:spcPts val="0"/>
              </a:spcAft>
              <a:buClr>
                <a:schemeClr val="accent1"/>
              </a:buClr>
              <a:buSzPct val="80000"/>
              <a:buFontTx/>
              <a:buNone/>
              <a:tabLst/>
              <a:defRPr sz="2000" b="0">
                <a:solidFill>
                  <a:sysClr val="windowText" lastClr="000000"/>
                </a:solidFill>
              </a:defRPr>
            </a:lvl1pPr>
            <a:lvl2pPr marL="544388" indent="0" algn="ctr">
              <a:buNone/>
              <a:defRPr>
                <a:solidFill>
                  <a:schemeClr val="tx1">
                    <a:tint val="75000"/>
                  </a:schemeClr>
                </a:solidFill>
              </a:defRPr>
            </a:lvl2pPr>
            <a:lvl3pPr marL="1088776" indent="0" algn="ctr">
              <a:buNone/>
              <a:defRPr>
                <a:solidFill>
                  <a:schemeClr val="tx1">
                    <a:tint val="75000"/>
                  </a:schemeClr>
                </a:solidFill>
              </a:defRPr>
            </a:lvl3pPr>
            <a:lvl4pPr marL="1633164" indent="0" algn="ctr">
              <a:buNone/>
              <a:defRPr>
                <a:solidFill>
                  <a:schemeClr val="tx1">
                    <a:tint val="75000"/>
                  </a:schemeClr>
                </a:solidFill>
              </a:defRPr>
            </a:lvl4pPr>
            <a:lvl5pPr marL="2177552" indent="0" algn="ctr">
              <a:buNone/>
              <a:defRPr>
                <a:solidFill>
                  <a:schemeClr val="tx1">
                    <a:tint val="75000"/>
                  </a:schemeClr>
                </a:solidFill>
              </a:defRPr>
            </a:lvl5pPr>
            <a:lvl6pPr marL="2721940" indent="0" algn="ctr">
              <a:buNone/>
              <a:defRPr>
                <a:solidFill>
                  <a:schemeClr val="tx1">
                    <a:tint val="75000"/>
                  </a:schemeClr>
                </a:solidFill>
              </a:defRPr>
            </a:lvl6pPr>
            <a:lvl7pPr marL="3266328" indent="0" algn="ctr">
              <a:buNone/>
              <a:defRPr>
                <a:solidFill>
                  <a:schemeClr val="tx1">
                    <a:tint val="75000"/>
                  </a:schemeClr>
                </a:solidFill>
              </a:defRPr>
            </a:lvl7pPr>
            <a:lvl8pPr marL="3810716" indent="0" algn="ctr">
              <a:buNone/>
              <a:defRPr>
                <a:solidFill>
                  <a:schemeClr val="tx1">
                    <a:tint val="75000"/>
                  </a:schemeClr>
                </a:solidFill>
              </a:defRPr>
            </a:lvl8pPr>
            <a:lvl9pPr marL="4355104" indent="0" algn="ctr">
              <a:buNone/>
              <a:defRPr>
                <a:solidFill>
                  <a:schemeClr val="tx1">
                    <a:tint val="75000"/>
                  </a:schemeClr>
                </a:solidFill>
              </a:defRPr>
            </a:lvl9pPr>
          </a:lstStyle>
          <a:p>
            <a:r>
              <a:rPr lang="en-US" dirty="0" smtClean="0"/>
              <a:t>Speaker’s Name/Department (delete if not needed)</a:t>
            </a:r>
            <a:br>
              <a:rPr lang="en-US" dirty="0" smtClean="0"/>
            </a:br>
            <a:r>
              <a:rPr lang="en-US" dirty="0" smtClean="0"/>
              <a:t>Month 00, 2012</a:t>
            </a:r>
          </a:p>
        </p:txBody>
      </p:sp>
    </p:spTree>
  </p:cSld>
  <p:clrMapOvr>
    <a:masterClrMapping/>
  </p:clrMapOvr>
  <p:transition xmlns:p14="http://schemas.microsoft.com/office/powerpoint/2010/main">
    <p:zoom/>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Tex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noProof="0" dirty="0" smtClean="0"/>
              <a:t>Insert page title</a:t>
            </a:r>
            <a:endParaRPr lang="en-US" dirty="0"/>
          </a:p>
        </p:txBody>
      </p:sp>
      <p:sp>
        <p:nvSpPr>
          <p:cNvPr id="4" name="Text Placeholder 3"/>
          <p:cNvSpPr>
            <a:spLocks noGrp="1"/>
          </p:cNvSpPr>
          <p:nvPr>
            <p:ph type="body" sz="quarter" idx="10" hasCustomPrompt="1"/>
          </p:nvPr>
        </p:nvSpPr>
        <p:spPr>
          <a:xfrm>
            <a:off x="324000" y="1691078"/>
            <a:ext cx="11545200" cy="4392043"/>
          </a:xfrm>
        </p:spPr>
        <p:txBody>
          <a:bodyPr/>
          <a:lstStyle>
            <a:lvl1pPr>
              <a:defRPr/>
            </a:lvl1pPr>
          </a:lstStyle>
          <a:p>
            <a:pPr lvl="0"/>
            <a:r>
              <a:rPr lang="en-US" noProof="0" dirty="0" smtClean="0"/>
              <a:t>First level</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transition xmlns:p14="http://schemas.microsoft.com/office/powerpoint/2010/main">
    <p:zoom/>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and Text: 2 column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noProof="0" dirty="0" smtClean="0"/>
              <a:t>Insert page title</a:t>
            </a:r>
            <a:endParaRPr lang="en-US" dirty="0"/>
          </a:p>
        </p:txBody>
      </p:sp>
      <p:sp>
        <p:nvSpPr>
          <p:cNvPr id="4" name="Text Placeholder 3"/>
          <p:cNvSpPr>
            <a:spLocks noGrp="1"/>
          </p:cNvSpPr>
          <p:nvPr>
            <p:ph type="body" sz="quarter" idx="10" hasCustomPrompt="1"/>
          </p:nvPr>
        </p:nvSpPr>
        <p:spPr>
          <a:xfrm>
            <a:off x="324000" y="1692391"/>
            <a:ext cx="5662800" cy="4393017"/>
          </a:xfrm>
        </p:spPr>
        <p:txBody>
          <a:bodyPr/>
          <a:lstStyle>
            <a:lvl1pPr>
              <a:defRPr/>
            </a:lvl1pPr>
          </a:lstStyle>
          <a:p>
            <a:pPr lvl="0"/>
            <a:r>
              <a:rPr lang="en-US" noProof="0" dirty="0" smtClean="0"/>
              <a:t>First level</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hasCustomPrompt="1"/>
          </p:nvPr>
        </p:nvSpPr>
        <p:spPr>
          <a:xfrm>
            <a:off x="6208016" y="1692391"/>
            <a:ext cx="5662800" cy="4393017"/>
          </a:xfrm>
        </p:spPr>
        <p:txBody>
          <a:bodyPr/>
          <a:lstStyle>
            <a:lvl1pPr>
              <a:defRPr/>
            </a:lvl1pPr>
          </a:lstStyle>
          <a:p>
            <a:pPr lvl="0"/>
            <a:r>
              <a:rPr lang="en-US" noProof="0" dirty="0" smtClean="0"/>
              <a:t>First level</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transition xmlns:p14="http://schemas.microsoft.com/office/powerpoint/2010/main">
    <p:zoom/>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and Text: 3 columns">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24000" y="324075"/>
            <a:ext cx="11545200" cy="756175"/>
          </a:xfrm>
        </p:spPr>
        <p:txBody>
          <a:bodyPr/>
          <a:lstStyle/>
          <a:p>
            <a:r>
              <a:rPr lang="en-US" noProof="0" dirty="0" smtClean="0"/>
              <a:t>Insert page title</a:t>
            </a:r>
            <a:endParaRPr lang="en-US" dirty="0"/>
          </a:p>
        </p:txBody>
      </p:sp>
      <p:sp>
        <p:nvSpPr>
          <p:cNvPr id="4" name="Text Placeholder 3"/>
          <p:cNvSpPr>
            <a:spLocks noGrp="1"/>
          </p:cNvSpPr>
          <p:nvPr>
            <p:ph type="body" sz="quarter" idx="10" hasCustomPrompt="1"/>
          </p:nvPr>
        </p:nvSpPr>
        <p:spPr>
          <a:xfrm>
            <a:off x="324000" y="1692391"/>
            <a:ext cx="3740400" cy="4393017"/>
          </a:xfrm>
        </p:spPr>
        <p:txBody>
          <a:bodyPr/>
          <a:lstStyle>
            <a:lvl1pPr>
              <a:defRPr/>
            </a:lvl1pPr>
          </a:lstStyle>
          <a:p>
            <a:pPr lvl="0"/>
            <a:r>
              <a:rPr lang="en-US" noProof="0" dirty="0" smtClean="0"/>
              <a:t>First level</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hasCustomPrompt="1"/>
          </p:nvPr>
        </p:nvSpPr>
        <p:spPr>
          <a:xfrm>
            <a:off x="8133317" y="1692391"/>
            <a:ext cx="3740400" cy="4393017"/>
          </a:xfrm>
        </p:spPr>
        <p:txBody>
          <a:bodyPr/>
          <a:lstStyle>
            <a:lvl1pPr>
              <a:defRPr/>
            </a:lvl1pPr>
          </a:lstStyle>
          <a:p>
            <a:pPr lvl="0"/>
            <a:r>
              <a:rPr lang="en-US" noProof="0" dirty="0" smtClean="0"/>
              <a:t>First level</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Text Placeholder 3"/>
          <p:cNvSpPr>
            <a:spLocks noGrp="1"/>
          </p:cNvSpPr>
          <p:nvPr>
            <p:ph type="body" sz="quarter" idx="12" hasCustomPrompt="1"/>
          </p:nvPr>
        </p:nvSpPr>
        <p:spPr>
          <a:xfrm>
            <a:off x="4228658" y="1692391"/>
            <a:ext cx="3740400" cy="4393017"/>
          </a:xfrm>
        </p:spPr>
        <p:txBody>
          <a:bodyPr/>
          <a:lstStyle>
            <a:lvl1pPr>
              <a:defRPr/>
            </a:lvl1pPr>
          </a:lstStyle>
          <a:p>
            <a:pPr lvl="0"/>
            <a:r>
              <a:rPr lang="en-US" noProof="0" dirty="0" smtClean="0"/>
              <a:t>First level</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transition xmlns:p14="http://schemas.microsoft.com/office/powerpoint/2010/main">
    <p:zoom/>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itle and Text with picture right 1">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smtClean="0"/>
              <a:t>Insert page title</a:t>
            </a:r>
            <a:endParaRPr lang="de-DE" dirty="0"/>
          </a:p>
        </p:txBody>
      </p:sp>
      <p:sp>
        <p:nvSpPr>
          <p:cNvPr id="5" name="Picture Placeholder 4"/>
          <p:cNvSpPr>
            <a:spLocks noGrp="1"/>
          </p:cNvSpPr>
          <p:nvPr>
            <p:ph type="pic" sz="quarter" idx="10"/>
          </p:nvPr>
        </p:nvSpPr>
        <p:spPr bwMode="gray">
          <a:xfrm>
            <a:off x="7639050" y="1691079"/>
            <a:ext cx="4232275" cy="4392042"/>
          </a:xfrm>
          <a:solidFill>
            <a:schemeClr val="bg1">
              <a:lumMod val="95000"/>
            </a:schemeClr>
          </a:solidFill>
        </p:spPr>
        <p:txBody>
          <a:bodyPr tIns="1543147" anchor="t" anchorCtr="0"/>
          <a:lstStyle>
            <a:lvl1pPr algn="ctr">
              <a:defRPr b="0"/>
            </a:lvl1pPr>
          </a:lstStyle>
          <a:p>
            <a:r>
              <a:rPr lang="en-US" smtClean="0"/>
              <a:t>Click icon to add picture</a:t>
            </a:r>
            <a:endParaRPr lang="de-DE" dirty="0"/>
          </a:p>
        </p:txBody>
      </p:sp>
      <p:sp>
        <p:nvSpPr>
          <p:cNvPr id="7" name="Text Placeholder 6"/>
          <p:cNvSpPr>
            <a:spLocks noGrp="1"/>
          </p:cNvSpPr>
          <p:nvPr>
            <p:ph type="body" sz="quarter" idx="11" hasCustomPrompt="1"/>
          </p:nvPr>
        </p:nvSpPr>
        <p:spPr bwMode="gray">
          <a:xfrm>
            <a:off x="324000" y="1691079"/>
            <a:ext cx="7149950" cy="4392042"/>
          </a:xfrm>
        </p:spPr>
        <p:txBody>
          <a:bodyPr/>
          <a:lstStyle>
            <a:lvl1pPr>
              <a:defRPr/>
            </a:lvl1pPr>
          </a:lstStyle>
          <a:p>
            <a:pPr lvl="0"/>
            <a:r>
              <a:rPr lang="en-US" noProof="0" dirty="0" smtClean="0"/>
              <a:t>First level</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de-DE" dirty="0"/>
          </a:p>
        </p:txBody>
      </p:sp>
    </p:spTree>
  </p:cSld>
  <p:clrMapOvr>
    <a:masterClrMapping/>
  </p:clrMapOvr>
  <p:transition xmlns:p14="http://schemas.microsoft.com/office/powerpoint/2010/main">
    <p:zoom/>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itle and Text with picture right 2">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smtClean="0"/>
              <a:t>Insert page title</a:t>
            </a:r>
            <a:endParaRPr lang="de-DE" dirty="0"/>
          </a:p>
        </p:txBody>
      </p:sp>
      <p:sp>
        <p:nvSpPr>
          <p:cNvPr id="5" name="Picture Placeholder 4"/>
          <p:cNvSpPr>
            <a:spLocks noGrp="1"/>
          </p:cNvSpPr>
          <p:nvPr>
            <p:ph type="pic" sz="quarter" idx="10"/>
          </p:nvPr>
        </p:nvSpPr>
        <p:spPr bwMode="gray">
          <a:xfrm>
            <a:off x="6208016" y="1692392"/>
            <a:ext cx="5662800" cy="4393017"/>
          </a:xfrm>
          <a:solidFill>
            <a:schemeClr val="bg1">
              <a:lumMod val="95000"/>
            </a:schemeClr>
          </a:solidFill>
        </p:spPr>
        <p:txBody>
          <a:bodyPr vert="horz" lIns="0" tIns="1543147" rIns="0" bIns="0" rtlCol="0" anchor="t" anchorCtr="0">
            <a:noAutofit/>
          </a:bodyPr>
          <a:lstStyle>
            <a:lvl1pPr marL="0" indent="0" algn="ctr" defTabSz="1088776" rtl="0" eaLnBrk="1" latinLnBrk="0" hangingPunct="1">
              <a:spcBef>
                <a:spcPts val="1929"/>
              </a:spcBef>
              <a:buClr>
                <a:schemeClr val="accent1"/>
              </a:buClr>
              <a:buSzPct val="80000"/>
              <a:buFontTx/>
              <a:buNone/>
              <a:defRPr lang="de-DE" sz="2100" b="0" kern="1200" dirty="0">
                <a:solidFill>
                  <a:schemeClr val="tx1"/>
                </a:solidFill>
                <a:latin typeface="+mn-lt"/>
                <a:ea typeface="+mn-ea"/>
                <a:cs typeface="+mn-cs"/>
              </a:defRPr>
            </a:lvl1pPr>
          </a:lstStyle>
          <a:p>
            <a:r>
              <a:rPr lang="en-US" smtClean="0"/>
              <a:t>Click icon to add picture</a:t>
            </a:r>
            <a:endParaRPr lang="de-DE" dirty="0"/>
          </a:p>
        </p:txBody>
      </p:sp>
      <p:sp>
        <p:nvSpPr>
          <p:cNvPr id="7" name="Text Placeholder 6"/>
          <p:cNvSpPr>
            <a:spLocks noGrp="1"/>
          </p:cNvSpPr>
          <p:nvPr>
            <p:ph type="body" sz="quarter" idx="11" hasCustomPrompt="1"/>
          </p:nvPr>
        </p:nvSpPr>
        <p:spPr bwMode="gray">
          <a:xfrm>
            <a:off x="324000" y="1692392"/>
            <a:ext cx="5662800" cy="4393017"/>
          </a:xfrm>
        </p:spPr>
        <p:txBody>
          <a:bodyPr/>
          <a:lstStyle>
            <a:lvl1pPr>
              <a:defRPr/>
            </a:lvl1pPr>
          </a:lstStyle>
          <a:p>
            <a:pPr lvl="0"/>
            <a:r>
              <a:rPr lang="en-US" noProof="0" dirty="0" smtClean="0"/>
              <a:t>First level</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de-DE" dirty="0"/>
          </a:p>
        </p:txBody>
      </p:sp>
    </p:spTree>
  </p:cSld>
  <p:clrMapOvr>
    <a:masterClrMapping/>
  </p:clrMapOvr>
  <p:transition xmlns:p14="http://schemas.microsoft.com/office/powerpoint/2010/main">
    <p:zoom/>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itle and Text with picture right 3">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smtClean="0"/>
              <a:t>Insert page title</a:t>
            </a:r>
            <a:endParaRPr lang="de-DE" dirty="0"/>
          </a:p>
        </p:txBody>
      </p:sp>
      <p:sp>
        <p:nvSpPr>
          <p:cNvPr id="5" name="Picture Placeholder 4"/>
          <p:cNvSpPr>
            <a:spLocks noGrp="1"/>
          </p:cNvSpPr>
          <p:nvPr>
            <p:ph type="pic" sz="quarter" idx="10"/>
          </p:nvPr>
        </p:nvSpPr>
        <p:spPr bwMode="gray">
          <a:xfrm>
            <a:off x="4706938" y="1692392"/>
            <a:ext cx="7164387" cy="4393017"/>
          </a:xfrm>
          <a:solidFill>
            <a:schemeClr val="bg1">
              <a:lumMod val="95000"/>
            </a:schemeClr>
          </a:solidFill>
        </p:spPr>
        <p:txBody>
          <a:bodyPr vert="horz" lIns="0" tIns="1543147" rIns="0" bIns="0" rtlCol="0" anchor="t" anchorCtr="0">
            <a:noAutofit/>
          </a:bodyPr>
          <a:lstStyle>
            <a:lvl1pPr marL="0" indent="0" algn="ctr" defTabSz="1088776" rtl="0" eaLnBrk="1" latinLnBrk="0" hangingPunct="1">
              <a:spcBef>
                <a:spcPts val="1929"/>
              </a:spcBef>
              <a:buClr>
                <a:schemeClr val="accent1"/>
              </a:buClr>
              <a:buSzPct val="80000"/>
              <a:buFontTx/>
              <a:buNone/>
              <a:defRPr lang="de-DE" sz="2100" b="0" kern="1200" dirty="0">
                <a:solidFill>
                  <a:schemeClr val="tx1"/>
                </a:solidFill>
                <a:latin typeface="+mn-lt"/>
                <a:ea typeface="+mn-ea"/>
                <a:cs typeface="+mn-cs"/>
              </a:defRPr>
            </a:lvl1pPr>
          </a:lstStyle>
          <a:p>
            <a:r>
              <a:rPr lang="en-US" smtClean="0"/>
              <a:t>Click icon to add picture</a:t>
            </a:r>
            <a:endParaRPr lang="de-DE" dirty="0"/>
          </a:p>
        </p:txBody>
      </p:sp>
      <p:sp>
        <p:nvSpPr>
          <p:cNvPr id="7" name="Text Placeholder 6"/>
          <p:cNvSpPr>
            <a:spLocks noGrp="1"/>
          </p:cNvSpPr>
          <p:nvPr>
            <p:ph type="body" sz="quarter" idx="11" hasCustomPrompt="1"/>
          </p:nvPr>
        </p:nvSpPr>
        <p:spPr bwMode="gray">
          <a:xfrm>
            <a:off x="324000" y="1692392"/>
            <a:ext cx="4224188" cy="4393017"/>
          </a:xfrm>
        </p:spPr>
        <p:txBody>
          <a:bodyPr/>
          <a:lstStyle>
            <a:lvl1pPr>
              <a:defRPr/>
            </a:lvl1pPr>
          </a:lstStyle>
          <a:p>
            <a:pPr lvl="0"/>
            <a:r>
              <a:rPr lang="en-US" noProof="0" dirty="0" smtClean="0"/>
              <a:t>First level</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de-DE" dirty="0"/>
          </a:p>
        </p:txBody>
      </p:sp>
    </p:spTree>
  </p:cSld>
  <p:clrMapOvr>
    <a:masterClrMapping/>
  </p:clrMapOvr>
  <p:transition xmlns:p14="http://schemas.microsoft.com/office/powerpoint/2010/main">
    <p:zoom/>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and Text with picture: 2 columns">
    <p:spTree>
      <p:nvGrpSpPr>
        <p:cNvPr id="1" name=""/>
        <p:cNvGrpSpPr/>
        <p:nvPr/>
      </p:nvGrpSpPr>
      <p:grpSpPr>
        <a:xfrm>
          <a:off x="0" y="0"/>
          <a:ext cx="0" cy="0"/>
          <a:chOff x="0" y="0"/>
          <a:chExt cx="0" cy="0"/>
        </a:xfrm>
      </p:grpSpPr>
      <p:sp>
        <p:nvSpPr>
          <p:cNvPr id="4" name="Text Placeholder 3"/>
          <p:cNvSpPr>
            <a:spLocks noGrp="1"/>
          </p:cNvSpPr>
          <p:nvPr>
            <p:ph type="body" sz="quarter" idx="10" hasCustomPrompt="1"/>
          </p:nvPr>
        </p:nvSpPr>
        <p:spPr>
          <a:xfrm>
            <a:off x="324000" y="1691080"/>
            <a:ext cx="5662800" cy="1721198"/>
          </a:xfrm>
        </p:spPr>
        <p:txBody>
          <a:bodyPr/>
          <a:lstStyle>
            <a:lvl1pPr>
              <a:defRPr/>
            </a:lvl1pPr>
          </a:lstStyle>
          <a:p>
            <a:pPr lvl="0"/>
            <a:r>
              <a:rPr lang="en-US" noProof="0" dirty="0" smtClean="0"/>
              <a:t>First level</a:t>
            </a:r>
          </a:p>
          <a:p>
            <a:pPr lvl="1"/>
            <a:r>
              <a:rPr lang="en-US" dirty="0" smtClean="0"/>
              <a:t>Second level</a:t>
            </a:r>
          </a:p>
        </p:txBody>
      </p:sp>
      <p:sp>
        <p:nvSpPr>
          <p:cNvPr id="13" name="Text Placeholder 3"/>
          <p:cNvSpPr>
            <a:spLocks noGrp="1"/>
          </p:cNvSpPr>
          <p:nvPr>
            <p:ph type="body" sz="quarter" idx="14" hasCustomPrompt="1"/>
          </p:nvPr>
        </p:nvSpPr>
        <p:spPr>
          <a:xfrm>
            <a:off x="6208016" y="1691080"/>
            <a:ext cx="5662800" cy="1721198"/>
          </a:xfrm>
        </p:spPr>
        <p:txBody>
          <a:bodyPr/>
          <a:lstStyle>
            <a:lvl1pPr>
              <a:defRPr/>
            </a:lvl1pPr>
          </a:lstStyle>
          <a:p>
            <a:pPr lvl="0"/>
            <a:r>
              <a:rPr lang="en-US" noProof="0" dirty="0" smtClean="0"/>
              <a:t>First level</a:t>
            </a:r>
          </a:p>
          <a:p>
            <a:pPr lvl="1"/>
            <a:r>
              <a:rPr lang="en-US" dirty="0" smtClean="0"/>
              <a:t>Second level</a:t>
            </a:r>
          </a:p>
        </p:txBody>
      </p:sp>
      <p:sp>
        <p:nvSpPr>
          <p:cNvPr id="9" name="Picture Placeholder 4"/>
          <p:cNvSpPr>
            <a:spLocks noGrp="1"/>
          </p:cNvSpPr>
          <p:nvPr>
            <p:ph type="pic" sz="quarter" idx="15"/>
          </p:nvPr>
        </p:nvSpPr>
        <p:spPr bwMode="gray">
          <a:xfrm>
            <a:off x="324000" y="3574318"/>
            <a:ext cx="5662800" cy="2508804"/>
          </a:xfrm>
          <a:solidFill>
            <a:schemeClr val="bg1">
              <a:lumMod val="95000"/>
            </a:schemeClr>
          </a:solidFill>
        </p:spPr>
        <p:txBody>
          <a:bodyPr tIns="600113" anchor="t" anchorCtr="0"/>
          <a:lstStyle>
            <a:lvl1pPr algn="ctr">
              <a:defRPr b="0"/>
            </a:lvl1pPr>
          </a:lstStyle>
          <a:p>
            <a:r>
              <a:rPr lang="en-US" smtClean="0"/>
              <a:t>Click icon to add picture</a:t>
            </a:r>
            <a:endParaRPr lang="de-DE" dirty="0"/>
          </a:p>
        </p:txBody>
      </p:sp>
      <p:sp>
        <p:nvSpPr>
          <p:cNvPr id="11" name="Picture Placeholder 4"/>
          <p:cNvSpPr>
            <a:spLocks noGrp="1"/>
          </p:cNvSpPr>
          <p:nvPr>
            <p:ph type="pic" sz="quarter" idx="16"/>
          </p:nvPr>
        </p:nvSpPr>
        <p:spPr bwMode="gray">
          <a:xfrm>
            <a:off x="6208016" y="3574318"/>
            <a:ext cx="5662800" cy="2508804"/>
          </a:xfrm>
          <a:solidFill>
            <a:schemeClr val="bg1">
              <a:lumMod val="95000"/>
            </a:schemeClr>
          </a:solidFill>
        </p:spPr>
        <p:txBody>
          <a:bodyPr tIns="600113" anchor="t" anchorCtr="0"/>
          <a:lstStyle>
            <a:lvl1pPr algn="ctr">
              <a:defRPr b="0"/>
            </a:lvl1pPr>
          </a:lstStyle>
          <a:p>
            <a:r>
              <a:rPr lang="en-US" smtClean="0"/>
              <a:t>Click icon to add picture</a:t>
            </a:r>
            <a:endParaRPr lang="de-DE" dirty="0"/>
          </a:p>
        </p:txBody>
      </p:sp>
      <p:sp>
        <p:nvSpPr>
          <p:cNvPr id="7" name="标题 6"/>
          <p:cNvSpPr>
            <a:spLocks noGrp="1"/>
          </p:cNvSpPr>
          <p:nvPr>
            <p:ph type="title"/>
          </p:nvPr>
        </p:nvSpPr>
        <p:spPr/>
        <p:txBody>
          <a:bodyPr/>
          <a:lstStyle/>
          <a:p>
            <a:r>
              <a:rPr lang="zh-CN" altLang="en-US" smtClean="0"/>
              <a:t>单击此处编辑母版标题样式</a:t>
            </a:r>
            <a:endParaRPr lang="zh-CN" altLang="en-US"/>
          </a:p>
        </p:txBody>
      </p:sp>
    </p:spTree>
  </p:cSld>
  <p:clrMapOvr>
    <a:masterClrMapping/>
  </p:clrMapOvr>
  <p:transition xmlns:p14="http://schemas.microsoft.com/office/powerpoint/2010/main">
    <p:zoom/>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noProof="0" dirty="0" smtClean="0"/>
              <a:t>Insert page title</a:t>
            </a:r>
            <a:endParaRPr lang="en-US" dirty="0"/>
          </a:p>
        </p:txBody>
      </p:sp>
      <p:sp>
        <p:nvSpPr>
          <p:cNvPr id="7" name="Content Placeholder 2"/>
          <p:cNvSpPr>
            <a:spLocks noGrp="1"/>
          </p:cNvSpPr>
          <p:nvPr>
            <p:ph idx="1" hasCustomPrompt="1"/>
          </p:nvPr>
        </p:nvSpPr>
        <p:spPr>
          <a:xfrm>
            <a:off x="324000" y="1692390"/>
            <a:ext cx="11545200" cy="4393017"/>
          </a:xfrm>
        </p:spPr>
        <p:txBody>
          <a:bodyPr tIns="0"/>
          <a:lstStyle>
            <a:lvl1pPr algn="l">
              <a:defRPr b="0"/>
            </a:lvl1pPr>
          </a:lstStyle>
          <a:p>
            <a:pPr lvl="0"/>
            <a:r>
              <a:rPr lang="en-US" dirty="0" smtClean="0"/>
              <a:t>Click to add content</a:t>
            </a:r>
          </a:p>
        </p:txBody>
      </p:sp>
    </p:spTree>
  </p:cSld>
  <p:clrMapOvr>
    <a:masterClrMapping/>
  </p:clrMapOvr>
  <p:transition xmlns:p14="http://schemas.microsoft.com/office/powerpoint/2010/main">
    <p:zoom/>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Discussion Panel">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smtClean="0"/>
              <a:t>Discussion panel</a:t>
            </a:r>
            <a:endParaRPr lang="en-US" dirty="0"/>
          </a:p>
        </p:txBody>
      </p:sp>
      <p:sp>
        <p:nvSpPr>
          <p:cNvPr id="5" name="Text Placeholder 4"/>
          <p:cNvSpPr>
            <a:spLocks noGrp="1"/>
          </p:cNvSpPr>
          <p:nvPr>
            <p:ph type="body" sz="quarter" idx="10" hasCustomPrompt="1"/>
          </p:nvPr>
        </p:nvSpPr>
        <p:spPr>
          <a:xfrm>
            <a:off x="324000" y="1692392"/>
            <a:ext cx="11545200" cy="3385542"/>
          </a:xfrm>
        </p:spPr>
        <p:txBody>
          <a:bodyPr>
            <a:spAutoFit/>
          </a:bodyPr>
          <a:lstStyle>
            <a:lvl1pPr>
              <a:spcBef>
                <a:spcPts val="2400"/>
              </a:spcBef>
              <a:defRPr/>
            </a:lvl1pPr>
          </a:lstStyle>
          <a:p>
            <a:r>
              <a:rPr lang="en-US" dirty="0" smtClean="0"/>
              <a:t>Title of discussion panel</a:t>
            </a:r>
          </a:p>
          <a:p>
            <a:r>
              <a:rPr lang="en-US" b="0" dirty="0" smtClean="0"/>
              <a:t>Speaker Name, Company 1</a:t>
            </a:r>
          </a:p>
          <a:p>
            <a:r>
              <a:rPr lang="en-US" b="0" dirty="0" smtClean="0"/>
              <a:t>Speaker Name, Company 2</a:t>
            </a:r>
          </a:p>
          <a:p>
            <a:r>
              <a:rPr lang="en-US" b="0" dirty="0" smtClean="0"/>
              <a:t>Speaker Name, Company 3</a:t>
            </a:r>
          </a:p>
          <a:p>
            <a:r>
              <a:rPr lang="en-US" b="0" dirty="0" smtClean="0"/>
              <a:t>Speaker Name, Company 4</a:t>
            </a:r>
          </a:p>
          <a:p>
            <a:r>
              <a:rPr lang="en-US" b="0" dirty="0" smtClean="0"/>
              <a:t>Speaker Name, Company 5</a:t>
            </a:r>
          </a:p>
        </p:txBody>
      </p:sp>
    </p:spTree>
  </p:cSld>
  <p:clrMapOvr>
    <a:masterClrMapping/>
  </p:clrMapOvr>
  <p:transition xmlns:p14="http://schemas.microsoft.com/office/powerpoint/2010/main">
    <p:zoom/>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Blank">
    <p:spTree>
      <p:nvGrpSpPr>
        <p:cNvPr id="1" name=""/>
        <p:cNvGrpSpPr/>
        <p:nvPr/>
      </p:nvGrpSpPr>
      <p:grpSpPr>
        <a:xfrm>
          <a:off x="0" y="0"/>
          <a:ext cx="0" cy="0"/>
          <a:chOff x="0" y="0"/>
          <a:chExt cx="0" cy="0"/>
        </a:xfrm>
      </p:grpSpPr>
    </p:spTree>
  </p:cSld>
  <p:clrMapOvr>
    <a:masterClrMapping/>
  </p:clrMapOvr>
  <p:transition xmlns:p14="http://schemas.microsoft.com/office/powerpoint/2010/main">
    <p:zoom/>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le with picture - two lines">
    <p:bg>
      <p:bgPr>
        <a:solidFill>
          <a:schemeClr val="accent1"/>
        </a:solidFill>
        <a:effectLst/>
      </p:bgPr>
    </p:bg>
    <p:spTree>
      <p:nvGrpSpPr>
        <p:cNvPr id="1" name=""/>
        <p:cNvGrpSpPr/>
        <p:nvPr/>
      </p:nvGrpSpPr>
      <p:grpSpPr>
        <a:xfrm>
          <a:off x="0" y="0"/>
          <a:ext cx="0" cy="0"/>
          <a:chOff x="0" y="0"/>
          <a:chExt cx="0" cy="0"/>
        </a:xfrm>
      </p:grpSpPr>
      <p:sp>
        <p:nvSpPr>
          <p:cNvPr id="7" name="Rectangle 6"/>
          <p:cNvSpPr/>
          <p:nvPr userDrawn="1"/>
        </p:nvSpPr>
        <p:spPr bwMode="gray">
          <a:xfrm>
            <a:off x="324000" y="0"/>
            <a:ext cx="11545200" cy="2143622"/>
          </a:xfrm>
          <a:prstGeom prst="rect">
            <a:avLst/>
          </a:prstGeom>
          <a:solidFill>
            <a:schemeClr val="bg1">
              <a:alpha val="75000"/>
            </a:schemeClr>
          </a:solidFill>
          <a:ln w="6350" algn="ctr">
            <a:noFill/>
            <a:miter lim="800000"/>
            <a:headEnd/>
            <a:tailEnd/>
          </a:ln>
        </p:spPr>
        <p:txBody>
          <a:bodyPr lIns="107163" tIns="85730" rIns="107163" bIns="85730" rtlCol="0" anchor="ctr"/>
          <a:lstStyle/>
          <a:p>
            <a:pPr marR="0" algn="ctr" defTabSz="1088776"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smtClean="0">
              <a:ln>
                <a:noFill/>
              </a:ln>
              <a:effectLst/>
              <a:uLnTx/>
              <a:uFillTx/>
              <a:ea typeface="Arial Unicode MS" pitchFamily="34" charset="-128"/>
              <a:cs typeface="Arial Unicode MS" pitchFamily="34" charset="-128"/>
            </a:endParaRPr>
          </a:p>
        </p:txBody>
      </p:sp>
      <p:sp>
        <p:nvSpPr>
          <p:cNvPr id="10" name="Rectangle 9"/>
          <p:cNvSpPr/>
          <p:nvPr userDrawn="1"/>
        </p:nvSpPr>
        <p:spPr bwMode="gray">
          <a:xfrm>
            <a:off x="324000" y="0"/>
            <a:ext cx="11545200" cy="162038"/>
          </a:xfrm>
          <a:prstGeom prst="rect">
            <a:avLst/>
          </a:prstGeom>
          <a:solidFill>
            <a:schemeClr val="accent1"/>
          </a:solidFill>
          <a:ln w="9525" algn="ctr">
            <a:noFill/>
            <a:miter lim="800000"/>
            <a:headEnd/>
            <a:tailEnd/>
          </a:ln>
        </p:spPr>
        <p:txBody>
          <a:bodyPr lIns="107163" tIns="85730" rIns="107163" bIns="85730" rtlCol="0" anchor="ctr"/>
          <a:lstStyle/>
          <a:p>
            <a:pPr marR="0" algn="ctr" defTabSz="1088776" eaLnBrk="1" fontAlgn="base" latinLnBrk="0" hangingPunct="1">
              <a:lnSpc>
                <a:spcPct val="100000"/>
              </a:lnSpc>
              <a:spcBef>
                <a:spcPct val="50000"/>
              </a:spcBef>
              <a:spcAft>
                <a:spcPct val="0"/>
              </a:spcAft>
              <a:buClr>
                <a:srgbClr val="F0AB00"/>
              </a:buClr>
              <a:buSzPct val="80000"/>
              <a:tabLst/>
            </a:pPr>
            <a:endParaRPr kumimoji="0" lang="en-US" sz="1900" b="0" i="0" u="none" strike="noStrike" kern="0" cap="none" spc="0" normalizeH="0" baseline="0" noProof="0" dirty="0" err="1" smtClean="0">
              <a:ln>
                <a:noFill/>
              </a:ln>
              <a:effectLst/>
              <a:uLnTx/>
              <a:uFillTx/>
              <a:ea typeface="Arial Unicode MS" pitchFamily="34" charset="-128"/>
              <a:cs typeface="Arial Unicode MS" pitchFamily="34" charset="-128"/>
            </a:endParaRPr>
          </a:p>
        </p:txBody>
      </p:sp>
      <p:sp>
        <p:nvSpPr>
          <p:cNvPr id="6" name="Subtitle 2"/>
          <p:cNvSpPr>
            <a:spLocks noGrp="1"/>
          </p:cNvSpPr>
          <p:nvPr>
            <p:ph type="subTitle" idx="1" hasCustomPrompt="1"/>
          </p:nvPr>
        </p:nvSpPr>
        <p:spPr bwMode="gray">
          <a:xfrm>
            <a:off x="467999" y="1500218"/>
            <a:ext cx="11257200" cy="584775"/>
          </a:xfrm>
        </p:spPr>
        <p:txBody>
          <a:bodyPr anchor="t" anchorCtr="0">
            <a:noAutofit/>
          </a:bodyPr>
          <a:lstStyle>
            <a:lvl1pPr marL="0" marR="0" indent="0" algn="l" defTabSz="1088776" rtl="0" eaLnBrk="1" fontAlgn="auto" latinLnBrk="0" hangingPunct="1">
              <a:lnSpc>
                <a:spcPct val="100000"/>
              </a:lnSpc>
              <a:spcBef>
                <a:spcPts val="0"/>
              </a:spcBef>
              <a:spcAft>
                <a:spcPts val="0"/>
              </a:spcAft>
              <a:buClr>
                <a:schemeClr val="accent1"/>
              </a:buClr>
              <a:buSzPct val="80000"/>
              <a:buFontTx/>
              <a:buNone/>
              <a:tabLst/>
              <a:defRPr sz="2000" b="0">
                <a:solidFill>
                  <a:sysClr val="windowText" lastClr="000000"/>
                </a:solidFill>
              </a:defRPr>
            </a:lvl1pPr>
            <a:lvl2pPr marL="544388" indent="0" algn="ctr">
              <a:buNone/>
              <a:defRPr>
                <a:solidFill>
                  <a:schemeClr val="tx1">
                    <a:tint val="75000"/>
                  </a:schemeClr>
                </a:solidFill>
              </a:defRPr>
            </a:lvl2pPr>
            <a:lvl3pPr marL="1088776" indent="0" algn="ctr">
              <a:buNone/>
              <a:defRPr>
                <a:solidFill>
                  <a:schemeClr val="tx1">
                    <a:tint val="75000"/>
                  </a:schemeClr>
                </a:solidFill>
              </a:defRPr>
            </a:lvl3pPr>
            <a:lvl4pPr marL="1633164" indent="0" algn="ctr">
              <a:buNone/>
              <a:defRPr>
                <a:solidFill>
                  <a:schemeClr val="tx1">
                    <a:tint val="75000"/>
                  </a:schemeClr>
                </a:solidFill>
              </a:defRPr>
            </a:lvl4pPr>
            <a:lvl5pPr marL="2177552" indent="0" algn="ctr">
              <a:buNone/>
              <a:defRPr>
                <a:solidFill>
                  <a:schemeClr val="tx1">
                    <a:tint val="75000"/>
                  </a:schemeClr>
                </a:solidFill>
              </a:defRPr>
            </a:lvl5pPr>
            <a:lvl6pPr marL="2721940" indent="0" algn="ctr">
              <a:buNone/>
              <a:defRPr>
                <a:solidFill>
                  <a:schemeClr val="tx1">
                    <a:tint val="75000"/>
                  </a:schemeClr>
                </a:solidFill>
              </a:defRPr>
            </a:lvl6pPr>
            <a:lvl7pPr marL="3266328" indent="0" algn="ctr">
              <a:buNone/>
              <a:defRPr>
                <a:solidFill>
                  <a:schemeClr val="tx1">
                    <a:tint val="75000"/>
                  </a:schemeClr>
                </a:solidFill>
              </a:defRPr>
            </a:lvl7pPr>
            <a:lvl8pPr marL="3810716" indent="0" algn="ctr">
              <a:buNone/>
              <a:defRPr>
                <a:solidFill>
                  <a:schemeClr val="tx1">
                    <a:tint val="75000"/>
                  </a:schemeClr>
                </a:solidFill>
              </a:defRPr>
            </a:lvl8pPr>
            <a:lvl9pPr marL="4355104" indent="0" algn="ctr">
              <a:buNone/>
              <a:defRPr>
                <a:solidFill>
                  <a:schemeClr val="tx1">
                    <a:tint val="75000"/>
                  </a:schemeClr>
                </a:solidFill>
              </a:defRPr>
            </a:lvl9pPr>
          </a:lstStyle>
          <a:p>
            <a:r>
              <a:rPr lang="en-US" dirty="0" smtClean="0"/>
              <a:t>Speaker’s Name/Department (delete if not needed)</a:t>
            </a:r>
            <a:br>
              <a:rPr lang="en-US" dirty="0" smtClean="0"/>
            </a:br>
            <a:r>
              <a:rPr lang="en-US" dirty="0" smtClean="0"/>
              <a:t>Month 00, 2012</a:t>
            </a:r>
          </a:p>
        </p:txBody>
      </p:sp>
      <p:sp>
        <p:nvSpPr>
          <p:cNvPr id="9" name="Title 1"/>
          <p:cNvSpPr>
            <a:spLocks noGrp="1"/>
          </p:cNvSpPr>
          <p:nvPr>
            <p:ph type="ctrTitle" hasCustomPrompt="1"/>
          </p:nvPr>
        </p:nvSpPr>
        <p:spPr bwMode="gray">
          <a:xfrm>
            <a:off x="467999" y="324075"/>
            <a:ext cx="11257200" cy="1107996"/>
          </a:xfrm>
        </p:spPr>
        <p:txBody>
          <a:bodyPr anchor="t" anchorCtr="0">
            <a:noAutofit/>
          </a:bodyPr>
          <a:lstStyle>
            <a:lvl1pPr>
              <a:defRPr sz="3600">
                <a:solidFill>
                  <a:sysClr val="windowText" lastClr="000000"/>
                </a:solidFill>
                <a:latin typeface="+mj-lt"/>
              </a:defRPr>
            </a:lvl1pPr>
          </a:lstStyle>
          <a:p>
            <a:r>
              <a:rPr lang="en-US" sz="3600" dirty="0" smtClean="0"/>
              <a:t>Alternate Presentation Title</a:t>
            </a:r>
            <a:br>
              <a:rPr lang="en-US" sz="3600" dirty="0" smtClean="0"/>
            </a:br>
            <a:r>
              <a:rPr lang="en-US" sz="3600" dirty="0" smtClean="0"/>
              <a:t>Breaks to Two Lines</a:t>
            </a:r>
            <a:endParaRPr lang="de-DE" dirty="0"/>
          </a:p>
        </p:txBody>
      </p:sp>
    </p:spTree>
  </p:cSld>
  <p:clrMapOvr>
    <a:masterClrMapping/>
  </p:clrMapOvr>
  <p:transition xmlns:p14="http://schemas.microsoft.com/office/powerpoint/2010/main">
    <p:zoom/>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opyright">
    <p:bg bwMode="gray">
      <p:bgRef idx="1001">
        <a:schemeClr val="bg1"/>
      </p:bgRef>
    </p:bg>
    <p:spTree>
      <p:nvGrpSpPr>
        <p:cNvPr id="1" name=""/>
        <p:cNvGrpSpPr/>
        <p:nvPr/>
      </p:nvGrpSpPr>
      <p:grpSpPr>
        <a:xfrm>
          <a:off x="0" y="0"/>
          <a:ext cx="0" cy="0"/>
          <a:chOff x="0" y="0"/>
          <a:chExt cx="0" cy="0"/>
        </a:xfrm>
      </p:grpSpPr>
      <p:sp>
        <p:nvSpPr>
          <p:cNvPr id="7" name="TextBox 6"/>
          <p:cNvSpPr txBox="1"/>
          <p:nvPr/>
        </p:nvSpPr>
        <p:spPr bwMode="gray">
          <a:xfrm>
            <a:off x="324000" y="1692392"/>
            <a:ext cx="5662800" cy="4524315"/>
          </a:xfrm>
          <a:prstGeom prst="rect">
            <a:avLst/>
          </a:prstGeom>
          <a:noFill/>
        </p:spPr>
        <p:txBody>
          <a:bodyPr wrap="square" lIns="0" tIns="0" rIns="0" bIns="0" rtlCol="0">
            <a:spAutoFit/>
          </a:bodyPr>
          <a:lstStyle/>
          <a:p>
            <a:pPr marL="0" indent="0" algn="l" defTabSz="914400" rtl="0" eaLnBrk="1" latinLnBrk="0" hangingPunct="1">
              <a:lnSpc>
                <a:spcPct val="100000"/>
              </a:lnSpc>
              <a:spcBef>
                <a:spcPts val="600"/>
              </a:spcBef>
            </a:pPr>
            <a:r>
              <a:rPr lang="en-US" sz="900" kern="1200" noProof="1" smtClean="0">
                <a:solidFill>
                  <a:schemeClr val="tx1"/>
                </a:solidFill>
                <a:latin typeface="Arial"/>
                <a:ea typeface="MS PGothic" pitchFamily="34" charset="-128"/>
                <a:cs typeface="+mn-cs"/>
              </a:rPr>
              <a:t>No part of this publication may be reproduced or transmitted in any form or for any purpose without the express permission of SAP AG. The information contained herein may be changed without prior notice.</a:t>
            </a:r>
          </a:p>
          <a:p>
            <a:pPr marL="0" indent="0" algn="l" defTabSz="914400" rtl="0" eaLnBrk="1" latinLnBrk="0" hangingPunct="1">
              <a:lnSpc>
                <a:spcPct val="100000"/>
              </a:lnSpc>
              <a:spcBef>
                <a:spcPts val="600"/>
              </a:spcBef>
            </a:pPr>
            <a:r>
              <a:rPr lang="en-US" sz="900" kern="1200" noProof="1" smtClean="0">
                <a:solidFill>
                  <a:schemeClr val="tx1"/>
                </a:solidFill>
                <a:latin typeface="Arial"/>
                <a:ea typeface="MS PGothic" pitchFamily="34" charset="-128"/>
                <a:cs typeface="+mn-cs"/>
              </a:rPr>
              <a:t>Some software products marketed by SAP AG and its distributors contain proprietary software components of other software vendors.</a:t>
            </a:r>
          </a:p>
          <a:p>
            <a:pPr marL="0" indent="0" algn="l" defTabSz="914400" rtl="0" eaLnBrk="1" latinLnBrk="0" hangingPunct="1">
              <a:lnSpc>
                <a:spcPct val="100000"/>
              </a:lnSpc>
              <a:spcBef>
                <a:spcPts val="600"/>
              </a:spcBef>
            </a:pPr>
            <a:r>
              <a:rPr lang="en-US" sz="900" kern="1200" noProof="1" smtClean="0">
                <a:solidFill>
                  <a:schemeClr val="tx1"/>
                </a:solidFill>
                <a:latin typeface="Arial"/>
                <a:ea typeface="MS PGothic" pitchFamily="34" charset="-128"/>
                <a:cs typeface="+mn-cs"/>
              </a:rPr>
              <a:t>Microsoft, Windows, Excel, Outlook, PowerPoint, Silverlight, and Visual Studio are registered trademarks of Microsoft Corporation. </a:t>
            </a:r>
          </a:p>
          <a:p>
            <a:pPr marL="0" indent="0" algn="l" defTabSz="914400" rtl="0" eaLnBrk="1" latinLnBrk="0" hangingPunct="1">
              <a:lnSpc>
                <a:spcPct val="100000"/>
              </a:lnSpc>
              <a:spcBef>
                <a:spcPts val="600"/>
              </a:spcBef>
            </a:pPr>
            <a:r>
              <a:rPr lang="en-US" sz="900" kern="1200" noProof="1" smtClean="0">
                <a:solidFill>
                  <a:schemeClr val="tx1"/>
                </a:solidFill>
                <a:latin typeface="Arial"/>
                <a:ea typeface="MS PGothic" pitchFamily="34" charset="-128"/>
                <a:cs typeface="+mn-cs"/>
              </a:rPr>
              <a:t>IBM, DB2, DB2 Universal Database, System i, System i5, System p, System p5, System x, System z, System z10, z10, z/VM, z/OS, OS/390, zEnterprise, PowerVM, Power Architecture, Power Systems, POWER7, POWER6+, POWER6, POWER, PowerHA, pureScale, PowerPC, BladeCenter, System Storage, Storwize, </a:t>
            </a:r>
            <a:br>
              <a:rPr lang="en-US" sz="900" kern="1200" noProof="1" smtClean="0">
                <a:solidFill>
                  <a:schemeClr val="tx1"/>
                </a:solidFill>
                <a:latin typeface="Arial"/>
                <a:ea typeface="MS PGothic" pitchFamily="34" charset="-128"/>
                <a:cs typeface="+mn-cs"/>
              </a:rPr>
            </a:br>
            <a:r>
              <a:rPr lang="en-US" sz="900" kern="1200" noProof="1" smtClean="0">
                <a:solidFill>
                  <a:schemeClr val="tx1"/>
                </a:solidFill>
                <a:latin typeface="Arial"/>
                <a:ea typeface="MS PGothic" pitchFamily="34" charset="-128"/>
                <a:cs typeface="+mn-cs"/>
              </a:rPr>
              <a:t>XIV, GPFS, HACMP, RETAIN, DB2 Connect, RACF, Redbooks, OS/2, AIX, Intelligent Miner, WebSphere, Tivoli, Informix, and Smarter Planet are trademarks or registered trademarks of IBM Corporation.</a:t>
            </a:r>
          </a:p>
          <a:p>
            <a:pPr marL="0" indent="0" algn="l" defTabSz="914400" rtl="0" eaLnBrk="1" latinLnBrk="0" hangingPunct="1">
              <a:lnSpc>
                <a:spcPct val="100000"/>
              </a:lnSpc>
              <a:spcBef>
                <a:spcPts val="600"/>
              </a:spcBef>
            </a:pPr>
            <a:r>
              <a:rPr lang="en-US" sz="900" kern="1200" noProof="1" smtClean="0">
                <a:solidFill>
                  <a:schemeClr val="tx1"/>
                </a:solidFill>
                <a:latin typeface="Arial"/>
                <a:ea typeface="MS PGothic" pitchFamily="34" charset="-128"/>
                <a:cs typeface="+mn-cs"/>
              </a:rPr>
              <a:t>Linux is the registered trademark of Linus Torvalds in the United States and other countries.</a:t>
            </a:r>
          </a:p>
          <a:p>
            <a:pPr marL="0" indent="0" algn="l" defTabSz="914400" rtl="0" eaLnBrk="1" latinLnBrk="0" hangingPunct="1">
              <a:lnSpc>
                <a:spcPct val="100000"/>
              </a:lnSpc>
              <a:spcBef>
                <a:spcPts val="600"/>
              </a:spcBef>
            </a:pPr>
            <a:r>
              <a:rPr lang="en-US" sz="900" kern="1200" noProof="1" smtClean="0">
                <a:solidFill>
                  <a:schemeClr val="tx1"/>
                </a:solidFill>
                <a:latin typeface="Arial"/>
                <a:ea typeface="MS PGothic" pitchFamily="34" charset="-128"/>
                <a:cs typeface="+mn-cs"/>
              </a:rPr>
              <a:t>Adobe, the Adobe logo, Acrobat, PostScript, and Reader are trademarks or registered trademarks of Adobe Systems Incorporated in the United States and other countries.</a:t>
            </a:r>
          </a:p>
          <a:p>
            <a:pPr marL="0" indent="0" algn="l" defTabSz="914400" rtl="0" eaLnBrk="1" latinLnBrk="0" hangingPunct="1">
              <a:lnSpc>
                <a:spcPct val="100000"/>
              </a:lnSpc>
              <a:spcBef>
                <a:spcPts val="600"/>
              </a:spcBef>
            </a:pPr>
            <a:r>
              <a:rPr lang="en-US" sz="900" kern="1200" noProof="1" smtClean="0">
                <a:solidFill>
                  <a:schemeClr val="tx1"/>
                </a:solidFill>
                <a:latin typeface="Arial"/>
                <a:ea typeface="MS PGothic" pitchFamily="34" charset="-128"/>
                <a:cs typeface="+mn-cs"/>
              </a:rPr>
              <a:t>Oracle and Java are registered trademarks of Oracle and its affiliates.</a:t>
            </a:r>
          </a:p>
          <a:p>
            <a:pPr marL="0" indent="0" algn="l" defTabSz="914400" rtl="0" eaLnBrk="1" latinLnBrk="0" hangingPunct="1">
              <a:lnSpc>
                <a:spcPct val="100000"/>
              </a:lnSpc>
              <a:spcBef>
                <a:spcPts val="600"/>
              </a:spcBef>
            </a:pPr>
            <a:r>
              <a:rPr lang="en-US" sz="900" kern="1200" noProof="1" smtClean="0">
                <a:solidFill>
                  <a:schemeClr val="tx1"/>
                </a:solidFill>
                <a:latin typeface="Arial"/>
                <a:ea typeface="MS PGothic" pitchFamily="34" charset="-128"/>
                <a:cs typeface="+mn-cs"/>
              </a:rPr>
              <a:t>UNIX, X/Open, OSF/1, and Motif are registered trademarks of the Open Group.</a:t>
            </a:r>
          </a:p>
          <a:p>
            <a:pPr marL="0" indent="0" algn="l" defTabSz="914400" rtl="0" eaLnBrk="1" latinLnBrk="0" hangingPunct="1">
              <a:lnSpc>
                <a:spcPct val="100000"/>
              </a:lnSpc>
              <a:spcBef>
                <a:spcPts val="600"/>
              </a:spcBef>
            </a:pPr>
            <a:r>
              <a:rPr lang="en-US" sz="900" kern="1200" noProof="1" smtClean="0">
                <a:solidFill>
                  <a:schemeClr val="tx1"/>
                </a:solidFill>
                <a:latin typeface="Arial"/>
                <a:ea typeface="MS PGothic" pitchFamily="34" charset="-128"/>
                <a:cs typeface="+mn-cs"/>
              </a:rPr>
              <a:t>Citrix, ICA, Program Neighborhood, MetaFrame, WinFrame, VideoFrame, and MultiWin are trademarks or registered trademarks of Citrix Systems Inc.</a:t>
            </a:r>
          </a:p>
          <a:p>
            <a:pPr marL="0" indent="0" algn="l" defTabSz="914400" rtl="0" eaLnBrk="1" latinLnBrk="0" hangingPunct="1">
              <a:lnSpc>
                <a:spcPct val="100000"/>
              </a:lnSpc>
              <a:spcBef>
                <a:spcPts val="600"/>
              </a:spcBef>
            </a:pPr>
            <a:r>
              <a:rPr lang="en-US" sz="900" kern="1200" noProof="1" smtClean="0">
                <a:solidFill>
                  <a:schemeClr val="tx1"/>
                </a:solidFill>
                <a:latin typeface="Arial"/>
                <a:ea typeface="MS PGothic" pitchFamily="34" charset="-128"/>
                <a:cs typeface="+mn-cs"/>
              </a:rPr>
              <a:t>HTML, XML, XHTML, and W3C are trademarks or registered trademarks of W3C®, World Wide Web Consortium, Massachusetts Institute of Technology. </a:t>
            </a:r>
          </a:p>
          <a:p>
            <a:pPr marL="0" indent="0" algn="l" defTabSz="914400" rtl="0" eaLnBrk="1" latinLnBrk="0" hangingPunct="1">
              <a:lnSpc>
                <a:spcPct val="100000"/>
              </a:lnSpc>
              <a:spcBef>
                <a:spcPts val="600"/>
              </a:spcBef>
            </a:pPr>
            <a:r>
              <a:rPr lang="en-US" sz="900" kern="1200" noProof="1" smtClean="0">
                <a:solidFill>
                  <a:schemeClr val="tx1"/>
                </a:solidFill>
                <a:latin typeface="Arial"/>
                <a:ea typeface="MS PGothic" pitchFamily="34" charset="-128"/>
                <a:cs typeface="+mn-cs"/>
              </a:rPr>
              <a:t>Apple, App Store, iBooks, iPad, iPhone, iPhoto, iPod, iTunes, Multi-Touch, Objective-C, Retina, Safari, Siri, </a:t>
            </a:r>
            <a:br>
              <a:rPr lang="en-US" sz="900" kern="1200" noProof="1" smtClean="0">
                <a:solidFill>
                  <a:schemeClr val="tx1"/>
                </a:solidFill>
                <a:latin typeface="Arial"/>
                <a:ea typeface="MS PGothic" pitchFamily="34" charset="-128"/>
                <a:cs typeface="+mn-cs"/>
              </a:rPr>
            </a:br>
            <a:r>
              <a:rPr lang="en-US" sz="900" kern="1200" noProof="1" smtClean="0">
                <a:solidFill>
                  <a:schemeClr val="tx1"/>
                </a:solidFill>
                <a:latin typeface="Arial"/>
                <a:ea typeface="MS PGothic" pitchFamily="34" charset="-128"/>
                <a:cs typeface="+mn-cs"/>
              </a:rPr>
              <a:t>and Xcode are trademarks or registered trademarks of Apple Inc.</a:t>
            </a:r>
          </a:p>
          <a:p>
            <a:pPr marL="0" indent="0" algn="l" defTabSz="914400" rtl="0" eaLnBrk="1" latinLnBrk="0" hangingPunct="1">
              <a:lnSpc>
                <a:spcPct val="100000"/>
              </a:lnSpc>
              <a:spcBef>
                <a:spcPts val="600"/>
              </a:spcBef>
            </a:pPr>
            <a:r>
              <a:rPr lang="en-US" sz="900" kern="1200" noProof="1" smtClean="0">
                <a:solidFill>
                  <a:schemeClr val="tx1"/>
                </a:solidFill>
                <a:latin typeface="Arial"/>
                <a:ea typeface="MS PGothic" pitchFamily="34" charset="-128"/>
                <a:cs typeface="+mn-cs"/>
              </a:rPr>
              <a:t>IOS is a registered trademark of Cisco Systems Inc.</a:t>
            </a:r>
          </a:p>
          <a:p>
            <a:pPr marL="0" indent="0" algn="l" defTabSz="914400" rtl="0" eaLnBrk="1" latinLnBrk="0" hangingPunct="1">
              <a:lnSpc>
                <a:spcPct val="100000"/>
              </a:lnSpc>
              <a:spcBef>
                <a:spcPts val="600"/>
              </a:spcBef>
            </a:pPr>
            <a:r>
              <a:rPr lang="en-US" sz="900" kern="1200" noProof="1" smtClean="0">
                <a:solidFill>
                  <a:schemeClr val="tx1"/>
                </a:solidFill>
                <a:latin typeface="Arial"/>
                <a:ea typeface="MS PGothic" pitchFamily="34" charset="-128"/>
                <a:cs typeface="+mn-cs"/>
              </a:rPr>
              <a:t>RIM, BlackBerry, BBM, BlackBerry Curve, BlackBerry Bold, BlackBerry Pearl, BlackBerry Torch, BlackBerry Storm, BlackBerry Storm2, BlackBerry PlayBook, and BlackBerry App World are trademarks or registered trademarks of Research in Motion Limited.</a:t>
            </a:r>
          </a:p>
        </p:txBody>
      </p:sp>
      <p:sp>
        <p:nvSpPr>
          <p:cNvPr id="11" name="TextBox 10"/>
          <p:cNvSpPr txBox="1"/>
          <p:nvPr userDrawn="1"/>
        </p:nvSpPr>
        <p:spPr bwMode="gray">
          <a:xfrm>
            <a:off x="324000" y="324075"/>
            <a:ext cx="7083441" cy="756175"/>
          </a:xfrm>
          <a:prstGeom prst="rect">
            <a:avLst/>
          </a:prstGeom>
        </p:spPr>
        <p:txBody>
          <a:bodyPr vert="horz" lIns="0" tIns="0" rIns="0" bIns="0" rtlCol="0" anchor="ctr" anchorCtr="0">
            <a:noAutofit/>
          </a:bodyPr>
          <a:lstStyle/>
          <a:p>
            <a:pPr algn="l" defTabSz="1088776" rtl="0" eaLnBrk="1" latinLnBrk="0" hangingPunct="1">
              <a:spcBef>
                <a:spcPct val="0"/>
              </a:spcBef>
              <a:buNone/>
            </a:pPr>
            <a:r>
              <a:rPr lang="en-GB" sz="2900" b="1" kern="1200" noProof="0" dirty="0" smtClean="0">
                <a:solidFill>
                  <a:schemeClr val="accent2"/>
                </a:solidFill>
                <a:latin typeface="+mj-lt"/>
                <a:ea typeface="+mj-ea"/>
                <a:cs typeface="+mj-cs"/>
              </a:rPr>
              <a:t>© </a:t>
            </a:r>
            <a:r>
              <a:rPr lang="de-DE" sz="2900" b="1" kern="1200" noProof="0" dirty="0" smtClean="0">
                <a:solidFill>
                  <a:schemeClr val="accent2"/>
                </a:solidFill>
                <a:latin typeface="+mj-lt"/>
                <a:ea typeface="+mj-ea"/>
                <a:cs typeface="+mj-cs"/>
              </a:rPr>
              <a:t>2012 SAP AG. All rights reserved.</a:t>
            </a:r>
          </a:p>
        </p:txBody>
      </p:sp>
      <p:sp>
        <p:nvSpPr>
          <p:cNvPr id="6" name="TextBox 5"/>
          <p:cNvSpPr txBox="1"/>
          <p:nvPr userDrawn="1"/>
        </p:nvSpPr>
        <p:spPr bwMode="gray">
          <a:xfrm>
            <a:off x="6208016" y="1692392"/>
            <a:ext cx="5662800" cy="4170372"/>
          </a:xfrm>
          <a:prstGeom prst="rect">
            <a:avLst/>
          </a:prstGeom>
          <a:noFill/>
        </p:spPr>
        <p:txBody>
          <a:bodyPr wrap="square" lIns="0" tIns="0" rIns="0" bIns="0" rtlCol="0">
            <a:spAutoFit/>
          </a:bodyPr>
          <a:lstStyle/>
          <a:p>
            <a:pPr marL="0" indent="0" algn="l" defTabSz="914400" rtl="0" eaLnBrk="1" latinLnBrk="0" hangingPunct="1">
              <a:lnSpc>
                <a:spcPct val="100000"/>
              </a:lnSpc>
              <a:spcBef>
                <a:spcPts val="600"/>
              </a:spcBef>
            </a:pPr>
            <a:r>
              <a:rPr lang="en-US" sz="900" kern="1200" noProof="1" smtClean="0">
                <a:solidFill>
                  <a:schemeClr val="tx1"/>
                </a:solidFill>
                <a:latin typeface="Arial"/>
                <a:ea typeface="MS PGothic" pitchFamily="34" charset="-128"/>
                <a:cs typeface="+mn-cs"/>
              </a:rPr>
              <a:t>Google App Engine, Google Apps, Google Checkout, Google Data API, Google Maps, Google Mobile Ads, Google Mobile Updater, Google Mobile, Google Store, Google Sync, Google Updater, Google Voice, </a:t>
            </a:r>
            <a:br>
              <a:rPr lang="en-US" sz="900" kern="1200" noProof="1" smtClean="0">
                <a:solidFill>
                  <a:schemeClr val="tx1"/>
                </a:solidFill>
                <a:latin typeface="Arial"/>
                <a:ea typeface="MS PGothic" pitchFamily="34" charset="-128"/>
                <a:cs typeface="+mn-cs"/>
              </a:rPr>
            </a:br>
            <a:r>
              <a:rPr lang="en-US" sz="900" kern="1200" noProof="1" smtClean="0">
                <a:solidFill>
                  <a:schemeClr val="tx1"/>
                </a:solidFill>
                <a:latin typeface="Arial"/>
                <a:ea typeface="MS PGothic" pitchFamily="34" charset="-128"/>
                <a:cs typeface="+mn-cs"/>
              </a:rPr>
              <a:t>Google Mail, Gmail, YouTube, Dalvik and Android are trademarks or registered trademarks of Google Inc.</a:t>
            </a:r>
          </a:p>
          <a:p>
            <a:pPr marL="0" indent="0" algn="l" defTabSz="914400" rtl="0" eaLnBrk="1" latinLnBrk="0" hangingPunct="1">
              <a:lnSpc>
                <a:spcPct val="100000"/>
              </a:lnSpc>
              <a:spcBef>
                <a:spcPts val="600"/>
              </a:spcBef>
            </a:pPr>
            <a:r>
              <a:rPr lang="en-US" sz="900" kern="1200" noProof="1" smtClean="0">
                <a:solidFill>
                  <a:schemeClr val="tx1"/>
                </a:solidFill>
                <a:latin typeface="Arial"/>
                <a:ea typeface="MS PGothic" pitchFamily="34" charset="-128"/>
                <a:cs typeface="+mn-cs"/>
              </a:rPr>
              <a:t>INTERMEC is a registered trademark of Intermec Technologies Corporation.</a:t>
            </a:r>
          </a:p>
          <a:p>
            <a:pPr marL="0" indent="0" algn="l" defTabSz="914400" rtl="0" eaLnBrk="1" latinLnBrk="0" hangingPunct="1">
              <a:lnSpc>
                <a:spcPct val="100000"/>
              </a:lnSpc>
              <a:spcBef>
                <a:spcPts val="600"/>
              </a:spcBef>
            </a:pPr>
            <a:r>
              <a:rPr lang="en-US" sz="900" kern="1200" noProof="1" smtClean="0">
                <a:solidFill>
                  <a:schemeClr val="tx1"/>
                </a:solidFill>
                <a:latin typeface="Arial"/>
                <a:ea typeface="MS PGothic" pitchFamily="34" charset="-128"/>
                <a:cs typeface="+mn-cs"/>
              </a:rPr>
              <a:t>Wi-Fi is a registered trademark of Wi-Fi Alliance.</a:t>
            </a:r>
          </a:p>
          <a:p>
            <a:pPr marL="0" indent="0" algn="l" defTabSz="914400" rtl="0" eaLnBrk="1" latinLnBrk="0" hangingPunct="1">
              <a:lnSpc>
                <a:spcPct val="100000"/>
              </a:lnSpc>
              <a:spcBef>
                <a:spcPts val="600"/>
              </a:spcBef>
            </a:pPr>
            <a:r>
              <a:rPr lang="en-US" sz="900" kern="1200" noProof="1" smtClean="0">
                <a:solidFill>
                  <a:schemeClr val="tx1"/>
                </a:solidFill>
                <a:latin typeface="Arial"/>
                <a:ea typeface="MS PGothic" pitchFamily="34" charset="-128"/>
                <a:cs typeface="+mn-cs"/>
              </a:rPr>
              <a:t>Bluetooth is a registered trademark of Bluetooth SIG Inc.</a:t>
            </a:r>
          </a:p>
          <a:p>
            <a:pPr marL="0" indent="0" algn="l" defTabSz="914400" rtl="0" eaLnBrk="1" latinLnBrk="0" hangingPunct="1">
              <a:lnSpc>
                <a:spcPct val="100000"/>
              </a:lnSpc>
              <a:spcBef>
                <a:spcPts val="600"/>
              </a:spcBef>
            </a:pPr>
            <a:r>
              <a:rPr lang="en-US" sz="900" kern="1200" noProof="1" smtClean="0">
                <a:solidFill>
                  <a:schemeClr val="tx1"/>
                </a:solidFill>
                <a:latin typeface="Arial"/>
                <a:ea typeface="MS PGothic" pitchFamily="34" charset="-128"/>
                <a:cs typeface="+mn-cs"/>
              </a:rPr>
              <a:t>Motorola is a registered trademark of Motorola Trademark Holdings LLC. </a:t>
            </a:r>
          </a:p>
          <a:p>
            <a:pPr marL="0" indent="0" algn="l" defTabSz="914400" rtl="0" eaLnBrk="1" latinLnBrk="0" hangingPunct="1">
              <a:lnSpc>
                <a:spcPct val="100000"/>
              </a:lnSpc>
              <a:spcBef>
                <a:spcPts val="600"/>
              </a:spcBef>
            </a:pPr>
            <a:r>
              <a:rPr lang="en-US" sz="900" kern="1200" noProof="1" smtClean="0">
                <a:solidFill>
                  <a:schemeClr val="tx1"/>
                </a:solidFill>
                <a:latin typeface="Arial"/>
                <a:ea typeface="MS PGothic" pitchFamily="34" charset="-128"/>
                <a:cs typeface="+mn-cs"/>
              </a:rPr>
              <a:t>Computop is a registered trademark of Computop Wirtschaftsinformatik GmbH.</a:t>
            </a:r>
          </a:p>
          <a:p>
            <a:pPr marL="0" indent="0" algn="l" defTabSz="914400" rtl="0" eaLnBrk="1" latinLnBrk="0" hangingPunct="1">
              <a:lnSpc>
                <a:spcPct val="100000"/>
              </a:lnSpc>
              <a:spcBef>
                <a:spcPts val="600"/>
              </a:spcBef>
            </a:pPr>
            <a:r>
              <a:rPr lang="en-US" sz="900" kern="1200" noProof="1" smtClean="0">
                <a:solidFill>
                  <a:schemeClr val="tx1"/>
                </a:solidFill>
                <a:latin typeface="Arial"/>
                <a:ea typeface="MS PGothic" pitchFamily="34" charset="-128"/>
                <a:cs typeface="+mn-cs"/>
              </a:rPr>
              <a:t>SAP, R/3, SAP NetWeaver, Duet, PartnerEdge, ByDesign, SAP BusinessObjects Explorer, StreamWork, </a:t>
            </a:r>
            <a:br>
              <a:rPr lang="en-US" sz="900" kern="1200" noProof="1" smtClean="0">
                <a:solidFill>
                  <a:schemeClr val="tx1"/>
                </a:solidFill>
                <a:latin typeface="Arial"/>
                <a:ea typeface="MS PGothic" pitchFamily="34" charset="-128"/>
                <a:cs typeface="+mn-cs"/>
              </a:rPr>
            </a:br>
            <a:r>
              <a:rPr lang="en-US" sz="900" kern="1200" noProof="1" smtClean="0">
                <a:solidFill>
                  <a:schemeClr val="tx1"/>
                </a:solidFill>
                <a:latin typeface="Arial"/>
                <a:ea typeface="MS PGothic" pitchFamily="34" charset="-128"/>
                <a:cs typeface="+mn-cs"/>
              </a:rPr>
              <a:t>SAP HANA, and other SAP products and services mentioned herein as well as their respective logos are trademarks or registered trademarks of SAP AG in Germany and other countries.</a:t>
            </a:r>
          </a:p>
          <a:p>
            <a:pPr marL="0" indent="0" algn="l" defTabSz="914400" rtl="0" eaLnBrk="1" latinLnBrk="0" hangingPunct="1">
              <a:lnSpc>
                <a:spcPct val="100000"/>
              </a:lnSpc>
              <a:spcBef>
                <a:spcPts val="600"/>
              </a:spcBef>
            </a:pPr>
            <a:r>
              <a:rPr lang="en-US" sz="900" kern="1200" noProof="1" smtClean="0">
                <a:solidFill>
                  <a:schemeClr val="tx1"/>
                </a:solidFill>
                <a:latin typeface="Arial"/>
                <a:ea typeface="MS PGothic" pitchFamily="34" charset="-128"/>
                <a:cs typeface="+mn-cs"/>
              </a:rPr>
              <a:t>Business Objects and the Business Objects logo, BusinessObjects, Crystal Reports, Crystal Decisions, Web Intelligence, Xcelsius, and other Business Objects products and services mentioned herein as well as their respective logos are trademarks or registered trademarks of Business Objects Software Ltd. Business Objects is an SAP company.</a:t>
            </a:r>
          </a:p>
          <a:p>
            <a:pPr marL="0" indent="0" algn="l" defTabSz="914400" rtl="0" eaLnBrk="1" latinLnBrk="0" hangingPunct="1">
              <a:lnSpc>
                <a:spcPct val="100000"/>
              </a:lnSpc>
              <a:spcBef>
                <a:spcPts val="600"/>
              </a:spcBef>
            </a:pPr>
            <a:r>
              <a:rPr lang="en-US" sz="900" kern="1200" noProof="1" smtClean="0">
                <a:solidFill>
                  <a:schemeClr val="tx1"/>
                </a:solidFill>
                <a:latin typeface="Arial"/>
                <a:ea typeface="MS PGothic" pitchFamily="34" charset="-128"/>
                <a:cs typeface="+mn-cs"/>
              </a:rPr>
              <a:t>Sybase and Adaptive Server, iAnywhere, Sybase 365, SQL Anywhere, and other Sybase products and services mentioned herein as well as their respective logos are trademarks or registered trademarks of Sybase Inc. Sybase is an SAP company.</a:t>
            </a:r>
          </a:p>
          <a:p>
            <a:pPr marL="0" indent="0" algn="l" defTabSz="914400" rtl="0" eaLnBrk="1" latinLnBrk="0" hangingPunct="1">
              <a:lnSpc>
                <a:spcPct val="100000"/>
              </a:lnSpc>
              <a:spcBef>
                <a:spcPts val="600"/>
              </a:spcBef>
            </a:pPr>
            <a:r>
              <a:rPr lang="en-US" sz="900" kern="1200" noProof="1" smtClean="0">
                <a:solidFill>
                  <a:schemeClr val="tx1"/>
                </a:solidFill>
                <a:latin typeface="Arial"/>
                <a:ea typeface="MS PGothic" pitchFamily="34" charset="-128"/>
                <a:cs typeface="+mn-cs"/>
              </a:rPr>
              <a:t>Crossgate, m@gic EDDY, B2B 360°, and B2B 360° Services are registered trademarks of Crossgate AG </a:t>
            </a:r>
            <a:br>
              <a:rPr lang="en-US" sz="900" kern="1200" noProof="1" smtClean="0">
                <a:solidFill>
                  <a:schemeClr val="tx1"/>
                </a:solidFill>
                <a:latin typeface="Arial"/>
                <a:ea typeface="MS PGothic" pitchFamily="34" charset="-128"/>
                <a:cs typeface="+mn-cs"/>
              </a:rPr>
            </a:br>
            <a:r>
              <a:rPr lang="en-US" sz="900" kern="1200" noProof="1" smtClean="0">
                <a:solidFill>
                  <a:schemeClr val="tx1"/>
                </a:solidFill>
                <a:latin typeface="Arial"/>
                <a:ea typeface="MS PGothic" pitchFamily="34" charset="-128"/>
                <a:cs typeface="+mn-cs"/>
              </a:rPr>
              <a:t>in Germany and other countries. Crossgate is an SAP company.</a:t>
            </a:r>
          </a:p>
          <a:p>
            <a:pPr marL="0" indent="0" algn="l" defTabSz="914400" rtl="0" eaLnBrk="1" latinLnBrk="0" hangingPunct="1">
              <a:lnSpc>
                <a:spcPct val="100000"/>
              </a:lnSpc>
              <a:spcBef>
                <a:spcPts val="600"/>
              </a:spcBef>
            </a:pPr>
            <a:r>
              <a:rPr lang="en-US" sz="900" kern="1200" noProof="1" smtClean="0">
                <a:solidFill>
                  <a:schemeClr val="tx1"/>
                </a:solidFill>
                <a:latin typeface="Arial"/>
                <a:ea typeface="MS PGothic" pitchFamily="34" charset="-128"/>
                <a:cs typeface="+mn-cs"/>
              </a:rPr>
              <a:t>All other product and service names mentioned are the trademarks of their respective companies. Data contained in this document serves informational purposes only. National product specifications may vary.</a:t>
            </a:r>
          </a:p>
          <a:p>
            <a:pPr marL="0" indent="0" algn="l" defTabSz="914400" rtl="0" eaLnBrk="1" latinLnBrk="0" hangingPunct="1">
              <a:lnSpc>
                <a:spcPct val="100000"/>
              </a:lnSpc>
              <a:spcBef>
                <a:spcPts val="600"/>
              </a:spcBef>
            </a:pPr>
            <a:r>
              <a:rPr lang="en-US" sz="900" kern="1200" noProof="1" smtClean="0">
                <a:solidFill>
                  <a:schemeClr val="tx1"/>
                </a:solidFill>
                <a:latin typeface="Arial"/>
                <a:ea typeface="MS PGothic" pitchFamily="34" charset="-128"/>
                <a:cs typeface="+mn-cs"/>
              </a:rPr>
              <a:t>The information in this document is proprietary to SAP. No part of this document may be reproduced, copied, </a:t>
            </a:r>
            <a:br>
              <a:rPr lang="en-US" sz="900" kern="1200" noProof="1" smtClean="0">
                <a:solidFill>
                  <a:schemeClr val="tx1"/>
                </a:solidFill>
                <a:latin typeface="Arial"/>
                <a:ea typeface="MS PGothic" pitchFamily="34" charset="-128"/>
                <a:cs typeface="+mn-cs"/>
              </a:rPr>
            </a:br>
            <a:r>
              <a:rPr lang="en-US" sz="900" kern="1200" noProof="1" smtClean="0">
                <a:solidFill>
                  <a:schemeClr val="tx1"/>
                </a:solidFill>
                <a:latin typeface="Arial"/>
                <a:ea typeface="MS PGothic" pitchFamily="34" charset="-128"/>
                <a:cs typeface="+mn-cs"/>
              </a:rPr>
              <a:t>or transmitted in any form or for any purpose without the express prior written permission of SAP AG.</a:t>
            </a:r>
          </a:p>
        </p:txBody>
      </p:sp>
    </p:spTree>
  </p:cSld>
  <p:clrMapOvr>
    <a:masterClrMapping/>
  </p:clrMapOvr>
  <p:transition xmlns:p14="http://schemas.microsoft.com/office/powerpoint/2010/main">
    <p:zoom/>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Copyright german">
    <p:bg bwMode="gray">
      <p:bgRef idx="1001">
        <a:schemeClr val="bg1"/>
      </p:bgRef>
    </p:bg>
    <p:spTree>
      <p:nvGrpSpPr>
        <p:cNvPr id="1" name=""/>
        <p:cNvGrpSpPr/>
        <p:nvPr/>
      </p:nvGrpSpPr>
      <p:grpSpPr>
        <a:xfrm>
          <a:off x="0" y="0"/>
          <a:ext cx="0" cy="0"/>
          <a:chOff x="0" y="0"/>
          <a:chExt cx="0" cy="0"/>
        </a:xfrm>
      </p:grpSpPr>
      <p:sp>
        <p:nvSpPr>
          <p:cNvPr id="11" name="TextBox 10"/>
          <p:cNvSpPr txBox="1"/>
          <p:nvPr userDrawn="1"/>
        </p:nvSpPr>
        <p:spPr bwMode="gray">
          <a:xfrm>
            <a:off x="324000" y="324075"/>
            <a:ext cx="9815222" cy="756175"/>
          </a:xfrm>
          <a:prstGeom prst="rect">
            <a:avLst/>
          </a:prstGeom>
        </p:spPr>
        <p:txBody>
          <a:bodyPr vert="horz" lIns="0" tIns="0" rIns="0" bIns="0" rtlCol="0" anchor="ctr" anchorCtr="0">
            <a:noAutofit/>
          </a:bodyPr>
          <a:lstStyle/>
          <a:p>
            <a:pPr marL="0" marR="0" indent="0" algn="l" defTabSz="1088776" rtl="0" eaLnBrk="1" fontAlgn="auto" latinLnBrk="0" hangingPunct="1">
              <a:lnSpc>
                <a:spcPct val="100000"/>
              </a:lnSpc>
              <a:spcBef>
                <a:spcPct val="0"/>
              </a:spcBef>
              <a:spcAft>
                <a:spcPts val="0"/>
              </a:spcAft>
              <a:buClrTx/>
              <a:buSzTx/>
              <a:buFontTx/>
              <a:buNone/>
              <a:tabLst/>
              <a:defRPr/>
            </a:pPr>
            <a:r>
              <a:rPr lang="en-GB" sz="2900" b="1" kern="1200" noProof="0" dirty="0" smtClean="0">
                <a:solidFill>
                  <a:schemeClr val="accent2"/>
                </a:solidFill>
                <a:latin typeface="+mj-lt"/>
                <a:ea typeface="+mj-ea"/>
                <a:cs typeface="+mj-cs"/>
              </a:rPr>
              <a:t>© </a:t>
            </a:r>
            <a:r>
              <a:rPr lang="de-DE" sz="2900" b="1" kern="1200" noProof="0" dirty="0" smtClean="0">
                <a:solidFill>
                  <a:schemeClr val="accent2"/>
                </a:solidFill>
                <a:latin typeface="+mj-lt"/>
                <a:ea typeface="+mj-ea"/>
                <a:cs typeface="+mj-cs"/>
              </a:rPr>
              <a:t>2012 SAP AG. Alle Rechte vorbehalten.</a:t>
            </a:r>
          </a:p>
        </p:txBody>
      </p:sp>
      <p:sp>
        <p:nvSpPr>
          <p:cNvPr id="5" name="TextBox 4"/>
          <p:cNvSpPr txBox="1"/>
          <p:nvPr userDrawn="1"/>
        </p:nvSpPr>
        <p:spPr bwMode="gray">
          <a:xfrm>
            <a:off x="324000" y="1692392"/>
            <a:ext cx="5662800" cy="4524315"/>
          </a:xfrm>
          <a:prstGeom prst="rect">
            <a:avLst/>
          </a:prstGeom>
          <a:noFill/>
        </p:spPr>
        <p:txBody>
          <a:bodyPr wrap="square" lIns="0" tIns="0" rIns="0" bIns="0" rtlCol="0">
            <a:spAutoFit/>
          </a:bodyPr>
          <a:lstStyle/>
          <a:p>
            <a:pPr marL="0" indent="0" algn="l" defTabSz="1088776" rtl="0" eaLnBrk="1" latinLnBrk="0" hangingPunct="1">
              <a:lnSpc>
                <a:spcPct val="100000"/>
              </a:lnSpc>
              <a:spcBef>
                <a:spcPts val="600"/>
              </a:spcBef>
            </a:pPr>
            <a:r>
              <a:rPr lang="de-DE" sz="900" kern="1200" noProof="1" smtClean="0">
                <a:solidFill>
                  <a:schemeClr val="tx1"/>
                </a:solidFill>
                <a:latin typeface="Arial"/>
                <a:ea typeface="MS PGothic" pitchFamily="34" charset="-128"/>
                <a:cs typeface="+mn-cs"/>
              </a:rPr>
              <a:t>Weitergabe und Vervielfältigung dieser Publikation oder von Teilen daraus sind, zu welchem Zweck und in welcher Form auch immer, ohne die ausdrückliche schriftliche Genehmigung durch SAP AG nicht gestattet. </a:t>
            </a:r>
            <a:br>
              <a:rPr lang="de-DE" sz="900" kern="1200" noProof="1" smtClean="0">
                <a:solidFill>
                  <a:schemeClr val="tx1"/>
                </a:solidFill>
                <a:latin typeface="Arial"/>
                <a:ea typeface="MS PGothic" pitchFamily="34" charset="-128"/>
                <a:cs typeface="+mn-cs"/>
              </a:rPr>
            </a:br>
            <a:r>
              <a:rPr lang="de-DE" sz="900" kern="1200" noProof="1" smtClean="0">
                <a:solidFill>
                  <a:schemeClr val="tx1"/>
                </a:solidFill>
                <a:latin typeface="Arial"/>
                <a:ea typeface="MS PGothic" pitchFamily="34" charset="-128"/>
                <a:cs typeface="+mn-cs"/>
              </a:rPr>
              <a:t>In dieser Publikation enthaltene Informationen können ohne vorherige Ankündigung geändert werden.</a:t>
            </a:r>
          </a:p>
          <a:p>
            <a:pPr marL="0" indent="0" algn="l" defTabSz="1088776" rtl="0" eaLnBrk="1" latinLnBrk="0" hangingPunct="1">
              <a:lnSpc>
                <a:spcPct val="100000"/>
              </a:lnSpc>
              <a:spcBef>
                <a:spcPts val="600"/>
              </a:spcBef>
            </a:pPr>
            <a:r>
              <a:rPr lang="de-DE" sz="900" kern="1200" noProof="1" smtClean="0">
                <a:solidFill>
                  <a:schemeClr val="tx1"/>
                </a:solidFill>
                <a:latin typeface="Arial"/>
                <a:ea typeface="MS PGothic" pitchFamily="34" charset="-128"/>
                <a:cs typeface="+mn-cs"/>
              </a:rPr>
              <a:t>Die von SAP AG oder deren Vertriebsfirmen angebotenen Softwareprodukte können Softwarekomponenten auch anderer Softwarehersteller enthalten.</a:t>
            </a:r>
          </a:p>
          <a:p>
            <a:pPr marL="0" indent="0" algn="l" defTabSz="1088776" rtl="0" eaLnBrk="1" latinLnBrk="0" hangingPunct="1">
              <a:lnSpc>
                <a:spcPct val="100000"/>
              </a:lnSpc>
              <a:spcBef>
                <a:spcPts val="600"/>
              </a:spcBef>
            </a:pPr>
            <a:r>
              <a:rPr lang="de-DE" sz="900" kern="1200" noProof="1" smtClean="0">
                <a:solidFill>
                  <a:schemeClr val="tx1"/>
                </a:solidFill>
                <a:latin typeface="Arial"/>
                <a:ea typeface="MS PGothic" pitchFamily="34" charset="-128"/>
                <a:cs typeface="+mn-cs"/>
              </a:rPr>
              <a:t>Microsoft, Windows, Excel, Outlook, und PowerPoint sind eingetragene Marken der Microsoft Corporation. </a:t>
            </a:r>
          </a:p>
          <a:p>
            <a:pPr marL="0" indent="0" algn="l" defTabSz="1088776" rtl="0" eaLnBrk="1" latinLnBrk="0" hangingPunct="1">
              <a:lnSpc>
                <a:spcPct val="100000"/>
              </a:lnSpc>
              <a:spcBef>
                <a:spcPts val="600"/>
              </a:spcBef>
            </a:pPr>
            <a:r>
              <a:rPr lang="de-DE" sz="900" kern="1200" noProof="1" smtClean="0">
                <a:solidFill>
                  <a:schemeClr val="tx1"/>
                </a:solidFill>
                <a:latin typeface="Arial"/>
                <a:ea typeface="MS PGothic" pitchFamily="34" charset="-128"/>
                <a:cs typeface="+mn-cs"/>
              </a:rPr>
              <a:t>IBM, DB2, DB2 Universal Database, System i, System i5, System p, System p5, System x, System z, System z10, z10, z/VM, z/OS, OS/390, zEnterprise, PowerVM, Power Architecture, Power Systems, POWER7, POWER6+, POWER6, POWER, PowerHA, pureScale, PowerPC, BladeCenter, System Storage, Storwize, </a:t>
            </a:r>
            <a:br>
              <a:rPr lang="de-DE" sz="900" kern="1200" noProof="1" smtClean="0">
                <a:solidFill>
                  <a:schemeClr val="tx1"/>
                </a:solidFill>
                <a:latin typeface="Arial"/>
                <a:ea typeface="MS PGothic" pitchFamily="34" charset="-128"/>
                <a:cs typeface="+mn-cs"/>
              </a:rPr>
            </a:br>
            <a:r>
              <a:rPr lang="de-DE" sz="900" kern="1200" noProof="1" smtClean="0">
                <a:solidFill>
                  <a:schemeClr val="tx1"/>
                </a:solidFill>
                <a:latin typeface="Arial"/>
                <a:ea typeface="MS PGothic" pitchFamily="34" charset="-128"/>
                <a:cs typeface="+mn-cs"/>
              </a:rPr>
              <a:t>XIV, GPFS, HACMP, RETAIN, DB2 Connect, RACF, Redbooks, OS/2, AIX, Intelligent Miner, WebSphere, Tivoli, Informix und Smarter Planet sind Marken oder eingetragene Marken der IBM Corporation.</a:t>
            </a:r>
          </a:p>
          <a:p>
            <a:pPr marL="0" indent="0" algn="l" defTabSz="1088776" rtl="0" eaLnBrk="1" latinLnBrk="0" hangingPunct="1">
              <a:lnSpc>
                <a:spcPct val="100000"/>
              </a:lnSpc>
              <a:spcBef>
                <a:spcPts val="600"/>
              </a:spcBef>
            </a:pPr>
            <a:r>
              <a:rPr lang="de-DE" sz="900" kern="1200" noProof="1" smtClean="0">
                <a:solidFill>
                  <a:schemeClr val="tx1"/>
                </a:solidFill>
                <a:latin typeface="Arial"/>
                <a:ea typeface="MS PGothic" pitchFamily="34" charset="-128"/>
                <a:cs typeface="+mn-cs"/>
              </a:rPr>
              <a:t>Linux ist eine eingetragene Marke von Linus Torvalds in den USA und anderen Ländern.</a:t>
            </a:r>
          </a:p>
          <a:p>
            <a:pPr marL="0" indent="0" algn="l" defTabSz="1088776" rtl="0" eaLnBrk="1" latinLnBrk="0" hangingPunct="1">
              <a:lnSpc>
                <a:spcPct val="100000"/>
              </a:lnSpc>
              <a:spcBef>
                <a:spcPts val="600"/>
              </a:spcBef>
            </a:pPr>
            <a:r>
              <a:rPr lang="de-DE" sz="900" kern="1200" noProof="1" smtClean="0">
                <a:solidFill>
                  <a:schemeClr val="tx1"/>
                </a:solidFill>
                <a:latin typeface="Arial"/>
                <a:ea typeface="MS PGothic" pitchFamily="34" charset="-128"/>
                <a:cs typeface="+mn-cs"/>
              </a:rPr>
              <a:t>Adobe, das Adobe-Logo, Acrobat, PostScript und Reader sind Marken oder eingetragene Marken von </a:t>
            </a:r>
            <a:br>
              <a:rPr lang="de-DE" sz="900" kern="1200" noProof="1" smtClean="0">
                <a:solidFill>
                  <a:schemeClr val="tx1"/>
                </a:solidFill>
                <a:latin typeface="Arial"/>
                <a:ea typeface="MS PGothic" pitchFamily="34" charset="-128"/>
                <a:cs typeface="+mn-cs"/>
              </a:rPr>
            </a:br>
            <a:r>
              <a:rPr lang="de-DE" sz="900" kern="1200" noProof="1" smtClean="0">
                <a:solidFill>
                  <a:schemeClr val="tx1"/>
                </a:solidFill>
                <a:latin typeface="Arial"/>
                <a:ea typeface="MS PGothic" pitchFamily="34" charset="-128"/>
                <a:cs typeface="+mn-cs"/>
              </a:rPr>
              <a:t>Adobe Systems Incorporated in den USA und/oder anderen Ländern.</a:t>
            </a:r>
          </a:p>
          <a:p>
            <a:pPr marL="0" indent="0" algn="l" defTabSz="1088776" rtl="0" eaLnBrk="1" latinLnBrk="0" hangingPunct="1">
              <a:lnSpc>
                <a:spcPct val="100000"/>
              </a:lnSpc>
              <a:spcBef>
                <a:spcPts val="600"/>
              </a:spcBef>
            </a:pPr>
            <a:r>
              <a:rPr lang="de-DE" sz="900" kern="1200" noProof="1" smtClean="0">
                <a:solidFill>
                  <a:schemeClr val="tx1"/>
                </a:solidFill>
                <a:latin typeface="Arial"/>
                <a:ea typeface="MS PGothic" pitchFamily="34" charset="-128"/>
                <a:cs typeface="+mn-cs"/>
              </a:rPr>
              <a:t>Oracle und Java sind eingetragene Marken von Oracle und/oder ihrer Tochtergesellschaften. </a:t>
            </a:r>
          </a:p>
          <a:p>
            <a:pPr marL="0" indent="0" algn="l" defTabSz="1088776" rtl="0" eaLnBrk="1" latinLnBrk="0" hangingPunct="1">
              <a:lnSpc>
                <a:spcPct val="100000"/>
              </a:lnSpc>
              <a:spcBef>
                <a:spcPts val="600"/>
              </a:spcBef>
            </a:pPr>
            <a:r>
              <a:rPr lang="de-DE" sz="900" kern="1200" noProof="1" smtClean="0">
                <a:solidFill>
                  <a:schemeClr val="tx1"/>
                </a:solidFill>
                <a:latin typeface="Arial"/>
                <a:ea typeface="MS PGothic" pitchFamily="34" charset="-128"/>
                <a:cs typeface="+mn-cs"/>
              </a:rPr>
              <a:t>UNIX, X/Open, OSF/1 und Motif sind eingetragene Marken der Open Group.</a:t>
            </a:r>
          </a:p>
          <a:p>
            <a:pPr marL="0" indent="0" algn="l" defTabSz="1088776" rtl="0" eaLnBrk="1" latinLnBrk="0" hangingPunct="1">
              <a:lnSpc>
                <a:spcPct val="100000"/>
              </a:lnSpc>
              <a:spcBef>
                <a:spcPts val="600"/>
              </a:spcBef>
            </a:pPr>
            <a:r>
              <a:rPr lang="de-DE" sz="900" kern="1200" noProof="1" smtClean="0">
                <a:solidFill>
                  <a:schemeClr val="tx1"/>
                </a:solidFill>
                <a:latin typeface="Arial"/>
                <a:ea typeface="MS PGothic" pitchFamily="34" charset="-128"/>
                <a:cs typeface="+mn-cs"/>
              </a:rPr>
              <a:t>Citrix, ICA, Program Neighborhood, MetaFrame, WinFrame, VideoFrame und MultiWin sind Marken oder eingetragene Marken von Citrix Systems, Inc.</a:t>
            </a:r>
          </a:p>
          <a:p>
            <a:pPr marL="0" indent="0" algn="l" defTabSz="1088776" rtl="0" eaLnBrk="1" latinLnBrk="0" hangingPunct="1">
              <a:lnSpc>
                <a:spcPct val="100000"/>
              </a:lnSpc>
              <a:spcBef>
                <a:spcPts val="600"/>
              </a:spcBef>
            </a:pPr>
            <a:r>
              <a:rPr lang="de-DE" sz="900" kern="1200" noProof="1" smtClean="0">
                <a:solidFill>
                  <a:schemeClr val="tx1"/>
                </a:solidFill>
                <a:latin typeface="Arial"/>
                <a:ea typeface="MS PGothic" pitchFamily="34" charset="-128"/>
                <a:cs typeface="+mn-cs"/>
              </a:rPr>
              <a:t>HTML, XML, XHTML und W3C sind Marken oder eingetragene Marken des W3C®, World Wide Web Consortium, Massachusetts Institute of Technology. </a:t>
            </a:r>
          </a:p>
          <a:p>
            <a:pPr marL="0" indent="0" algn="l" defTabSz="1088776" rtl="0" eaLnBrk="1" latinLnBrk="0" hangingPunct="1">
              <a:lnSpc>
                <a:spcPct val="100000"/>
              </a:lnSpc>
              <a:spcBef>
                <a:spcPts val="600"/>
              </a:spcBef>
            </a:pPr>
            <a:r>
              <a:rPr lang="de-DE" sz="900" kern="1200" noProof="1" smtClean="0">
                <a:solidFill>
                  <a:schemeClr val="tx1"/>
                </a:solidFill>
                <a:latin typeface="Arial"/>
                <a:ea typeface="MS PGothic" pitchFamily="34" charset="-128"/>
                <a:cs typeface="+mn-cs"/>
              </a:rPr>
              <a:t>Apple, App Store, iBooks, iPad, iPhone, iPhoto, iPod, iTunes, Multi-Touch, Objective-C, Retina, Safari, Siri </a:t>
            </a:r>
            <a:br>
              <a:rPr lang="de-DE" sz="900" kern="1200" noProof="1" smtClean="0">
                <a:solidFill>
                  <a:schemeClr val="tx1"/>
                </a:solidFill>
                <a:latin typeface="Arial"/>
                <a:ea typeface="MS PGothic" pitchFamily="34" charset="-128"/>
                <a:cs typeface="+mn-cs"/>
              </a:rPr>
            </a:br>
            <a:r>
              <a:rPr lang="de-DE" sz="900" kern="1200" noProof="1" smtClean="0">
                <a:solidFill>
                  <a:schemeClr val="tx1"/>
                </a:solidFill>
                <a:latin typeface="Arial"/>
                <a:ea typeface="MS PGothic" pitchFamily="34" charset="-128"/>
                <a:cs typeface="+mn-cs"/>
              </a:rPr>
              <a:t>und Xcode sind Marken oder eingetragene Marken der Apple Inc.</a:t>
            </a:r>
          </a:p>
          <a:p>
            <a:pPr marL="0" indent="0" algn="l" defTabSz="1088776" rtl="0" eaLnBrk="1" latinLnBrk="0" hangingPunct="1">
              <a:lnSpc>
                <a:spcPct val="100000"/>
              </a:lnSpc>
              <a:spcBef>
                <a:spcPts val="600"/>
              </a:spcBef>
            </a:pPr>
            <a:r>
              <a:rPr lang="de-DE" sz="900" kern="1200" noProof="1" smtClean="0">
                <a:solidFill>
                  <a:schemeClr val="tx1"/>
                </a:solidFill>
                <a:latin typeface="Arial"/>
                <a:ea typeface="MS PGothic" pitchFamily="34" charset="-128"/>
                <a:cs typeface="+mn-cs"/>
              </a:rPr>
              <a:t>IOS ist eine eingetragene Marke von Cisco Systems Inc.</a:t>
            </a:r>
          </a:p>
          <a:p>
            <a:pPr marL="0" indent="0" algn="l" defTabSz="1088776" rtl="0" eaLnBrk="1" latinLnBrk="0" hangingPunct="1">
              <a:lnSpc>
                <a:spcPct val="100000"/>
              </a:lnSpc>
              <a:spcBef>
                <a:spcPts val="600"/>
              </a:spcBef>
            </a:pPr>
            <a:r>
              <a:rPr lang="de-DE" sz="900" kern="1200" noProof="1" smtClean="0">
                <a:solidFill>
                  <a:schemeClr val="tx1"/>
                </a:solidFill>
                <a:latin typeface="Arial"/>
                <a:ea typeface="MS PGothic" pitchFamily="34" charset="-128"/>
                <a:cs typeface="+mn-cs"/>
              </a:rPr>
              <a:t>RIM, BlackBerry, BBM, BlackBerry Curve, BlackBerry Bold, BlackBerry Pearl, BlackBerry Torch, BlackBerry Storm, BlackBerry Storm2, BlackBerry PlayBook und BlackBerry App World sind Marken oder eingetragene Marken von Research in Motion Limited.</a:t>
            </a:r>
          </a:p>
        </p:txBody>
      </p:sp>
      <p:sp>
        <p:nvSpPr>
          <p:cNvPr id="8" name="TextBox 7"/>
          <p:cNvSpPr txBox="1"/>
          <p:nvPr userDrawn="1"/>
        </p:nvSpPr>
        <p:spPr bwMode="gray">
          <a:xfrm>
            <a:off x="6208016" y="1692392"/>
            <a:ext cx="5662800" cy="4447371"/>
          </a:xfrm>
          <a:prstGeom prst="rect">
            <a:avLst/>
          </a:prstGeom>
          <a:noFill/>
        </p:spPr>
        <p:txBody>
          <a:bodyPr wrap="square" lIns="0" tIns="0" rIns="0" bIns="0" rtlCol="0">
            <a:spAutoFit/>
          </a:bodyPr>
          <a:lstStyle/>
          <a:p>
            <a:pPr marL="0" marR="0" indent="0" algn="l" defTabSz="1088776" rtl="0" eaLnBrk="1" fontAlgn="auto" latinLnBrk="0" hangingPunct="1">
              <a:lnSpc>
                <a:spcPct val="100000"/>
              </a:lnSpc>
              <a:spcBef>
                <a:spcPts val="600"/>
              </a:spcBef>
              <a:spcAft>
                <a:spcPts val="0"/>
              </a:spcAft>
              <a:buClrTx/>
              <a:buSzTx/>
              <a:buFontTx/>
              <a:buNone/>
              <a:tabLst/>
              <a:defRPr/>
            </a:pPr>
            <a:r>
              <a:rPr lang="de-DE" sz="900" kern="1200" noProof="1" smtClean="0">
                <a:solidFill>
                  <a:schemeClr val="tx1"/>
                </a:solidFill>
                <a:latin typeface="Arial"/>
                <a:ea typeface="MS PGothic" pitchFamily="34" charset="-128"/>
                <a:cs typeface="+mn-cs"/>
              </a:rPr>
              <a:t>Google App Engine, Google Apps, Google Checkout, Google Data API, Google Maps, Google Mobile Ads, Google Mobile Updater, Google Mobile, Google Store, Google Sync, Google Updater, Google Voice, </a:t>
            </a:r>
            <a:br>
              <a:rPr lang="de-DE" sz="900" kern="1200" noProof="1" smtClean="0">
                <a:solidFill>
                  <a:schemeClr val="tx1"/>
                </a:solidFill>
                <a:latin typeface="Arial"/>
                <a:ea typeface="MS PGothic" pitchFamily="34" charset="-128"/>
                <a:cs typeface="+mn-cs"/>
              </a:rPr>
            </a:br>
            <a:r>
              <a:rPr lang="de-DE" sz="900" kern="1200" noProof="1" smtClean="0">
                <a:solidFill>
                  <a:schemeClr val="tx1"/>
                </a:solidFill>
                <a:latin typeface="Arial"/>
                <a:ea typeface="MS PGothic" pitchFamily="34" charset="-128"/>
                <a:cs typeface="+mn-cs"/>
              </a:rPr>
              <a:t>Google Mail, Gmail, YouTube, Dalvik und Android sind Marken oder eingetragene Marken von Google Inc.</a:t>
            </a:r>
          </a:p>
          <a:p>
            <a:pPr marL="0" marR="0" indent="0" algn="l" defTabSz="1088776" rtl="0" eaLnBrk="1" fontAlgn="auto" latinLnBrk="0" hangingPunct="1">
              <a:lnSpc>
                <a:spcPct val="100000"/>
              </a:lnSpc>
              <a:spcBef>
                <a:spcPts val="600"/>
              </a:spcBef>
              <a:spcAft>
                <a:spcPts val="0"/>
              </a:spcAft>
              <a:buClrTx/>
              <a:buSzTx/>
              <a:buFontTx/>
              <a:buNone/>
              <a:tabLst/>
              <a:defRPr/>
            </a:pPr>
            <a:r>
              <a:rPr lang="de-DE" sz="900" kern="1200" noProof="1" smtClean="0">
                <a:solidFill>
                  <a:schemeClr val="tx1"/>
                </a:solidFill>
                <a:latin typeface="Arial"/>
                <a:ea typeface="MS PGothic" pitchFamily="34" charset="-128"/>
                <a:cs typeface="+mn-cs"/>
              </a:rPr>
              <a:t>INTERMEC ist eine eingetragene Marke der Intermec Technologies Corporation.</a:t>
            </a:r>
          </a:p>
          <a:p>
            <a:pPr marL="0" marR="0" indent="0" algn="l" defTabSz="1088776" rtl="0" eaLnBrk="1" fontAlgn="auto" latinLnBrk="0" hangingPunct="1">
              <a:lnSpc>
                <a:spcPct val="100000"/>
              </a:lnSpc>
              <a:spcBef>
                <a:spcPts val="600"/>
              </a:spcBef>
              <a:spcAft>
                <a:spcPts val="0"/>
              </a:spcAft>
              <a:buClrTx/>
              <a:buSzTx/>
              <a:buFontTx/>
              <a:buNone/>
              <a:tabLst/>
              <a:defRPr/>
            </a:pPr>
            <a:r>
              <a:rPr lang="de-DE" sz="900" kern="1200" noProof="1" smtClean="0">
                <a:solidFill>
                  <a:schemeClr val="tx1"/>
                </a:solidFill>
                <a:latin typeface="Arial"/>
                <a:ea typeface="MS PGothic" pitchFamily="34" charset="-128"/>
                <a:cs typeface="+mn-cs"/>
              </a:rPr>
              <a:t>Wi-Fi ist eine eingetragene Marke der Wi-Fi Alliance.</a:t>
            </a:r>
          </a:p>
          <a:p>
            <a:pPr marL="0" marR="0" indent="0" algn="l" defTabSz="1088776" rtl="0" eaLnBrk="1" fontAlgn="auto" latinLnBrk="0" hangingPunct="1">
              <a:lnSpc>
                <a:spcPct val="100000"/>
              </a:lnSpc>
              <a:spcBef>
                <a:spcPts val="600"/>
              </a:spcBef>
              <a:spcAft>
                <a:spcPts val="0"/>
              </a:spcAft>
              <a:buClrTx/>
              <a:buSzTx/>
              <a:buFontTx/>
              <a:buNone/>
              <a:tabLst/>
              <a:defRPr/>
            </a:pPr>
            <a:r>
              <a:rPr lang="de-DE" sz="900" kern="1200" noProof="1" smtClean="0">
                <a:solidFill>
                  <a:schemeClr val="tx1"/>
                </a:solidFill>
                <a:latin typeface="Arial"/>
                <a:ea typeface="MS PGothic" pitchFamily="34" charset="-128"/>
                <a:cs typeface="+mn-cs"/>
              </a:rPr>
              <a:t>Bluetooth ist eine eingetragene Marke von Bluetooth SIG Inc.</a:t>
            </a:r>
          </a:p>
          <a:p>
            <a:pPr marL="0" marR="0" indent="0" algn="l" defTabSz="1088776" rtl="0" eaLnBrk="1" fontAlgn="auto" latinLnBrk="0" hangingPunct="1">
              <a:lnSpc>
                <a:spcPct val="100000"/>
              </a:lnSpc>
              <a:spcBef>
                <a:spcPts val="600"/>
              </a:spcBef>
              <a:spcAft>
                <a:spcPts val="0"/>
              </a:spcAft>
              <a:buClrTx/>
              <a:buSzTx/>
              <a:buFontTx/>
              <a:buNone/>
              <a:tabLst/>
              <a:defRPr/>
            </a:pPr>
            <a:r>
              <a:rPr lang="de-DE" sz="900" kern="1200" noProof="1" smtClean="0">
                <a:solidFill>
                  <a:schemeClr val="tx1"/>
                </a:solidFill>
                <a:latin typeface="Arial"/>
                <a:ea typeface="MS PGothic" pitchFamily="34" charset="-128"/>
                <a:cs typeface="+mn-cs"/>
              </a:rPr>
              <a:t>Motorola ist eine eingetragene Marke von Motorola Trademark Holdings, LLC. </a:t>
            </a:r>
          </a:p>
          <a:p>
            <a:pPr marL="0" marR="0" indent="0" algn="l" defTabSz="1088776" rtl="0" eaLnBrk="1" fontAlgn="auto" latinLnBrk="0" hangingPunct="1">
              <a:lnSpc>
                <a:spcPct val="100000"/>
              </a:lnSpc>
              <a:spcBef>
                <a:spcPts val="600"/>
              </a:spcBef>
              <a:spcAft>
                <a:spcPts val="0"/>
              </a:spcAft>
              <a:buClrTx/>
              <a:buSzTx/>
              <a:buFontTx/>
              <a:buNone/>
              <a:tabLst/>
              <a:defRPr/>
            </a:pPr>
            <a:r>
              <a:rPr lang="de-DE" sz="900" kern="1200" noProof="1" smtClean="0">
                <a:solidFill>
                  <a:schemeClr val="tx1"/>
                </a:solidFill>
                <a:latin typeface="Arial"/>
                <a:ea typeface="MS PGothic" pitchFamily="34" charset="-128"/>
                <a:cs typeface="+mn-cs"/>
              </a:rPr>
              <a:t>Computop ist eine eingetragene Marke der Computop Wirtschaftsinformatik GmbH.</a:t>
            </a:r>
          </a:p>
          <a:p>
            <a:pPr marL="0" marR="0" indent="0" algn="l" defTabSz="1088776" rtl="0" eaLnBrk="1" fontAlgn="auto" latinLnBrk="0" hangingPunct="1">
              <a:lnSpc>
                <a:spcPct val="100000"/>
              </a:lnSpc>
              <a:spcBef>
                <a:spcPts val="600"/>
              </a:spcBef>
              <a:spcAft>
                <a:spcPts val="0"/>
              </a:spcAft>
              <a:buClrTx/>
              <a:buSzTx/>
              <a:buFontTx/>
              <a:buNone/>
              <a:tabLst/>
              <a:defRPr/>
            </a:pPr>
            <a:r>
              <a:rPr lang="de-DE" sz="900" kern="1200" noProof="1" smtClean="0">
                <a:solidFill>
                  <a:schemeClr val="tx1"/>
                </a:solidFill>
                <a:latin typeface="Arial"/>
                <a:ea typeface="MS PGothic" pitchFamily="34" charset="-128"/>
                <a:cs typeface="+mn-cs"/>
              </a:rPr>
              <a:t>SAP, R/3, SAP NetWeaver, Duet, PartnerEdge, ByDesign, SAP BusinessObjects Explorer, StreamWork, </a:t>
            </a:r>
            <a:br>
              <a:rPr lang="de-DE" sz="900" kern="1200" noProof="1" smtClean="0">
                <a:solidFill>
                  <a:schemeClr val="tx1"/>
                </a:solidFill>
                <a:latin typeface="Arial"/>
                <a:ea typeface="MS PGothic" pitchFamily="34" charset="-128"/>
                <a:cs typeface="+mn-cs"/>
              </a:rPr>
            </a:br>
            <a:r>
              <a:rPr lang="de-DE" sz="900" kern="1200" noProof="1" smtClean="0">
                <a:solidFill>
                  <a:schemeClr val="tx1"/>
                </a:solidFill>
                <a:latin typeface="Arial"/>
                <a:ea typeface="MS PGothic" pitchFamily="34" charset="-128"/>
                <a:cs typeface="+mn-cs"/>
              </a:rPr>
              <a:t>SAP HANA und weitere im Text erwähnte SAP-Produkte und ­Dienstleistungen sowie die entsprechenden Logos sind Marken oder eingetragene Marken der SAP AG in Deutschland und anderen Ländern.</a:t>
            </a:r>
          </a:p>
          <a:p>
            <a:pPr marL="0" marR="0" indent="0" algn="l" defTabSz="1088776" rtl="0" eaLnBrk="1" fontAlgn="auto" latinLnBrk="0" hangingPunct="1">
              <a:lnSpc>
                <a:spcPct val="100000"/>
              </a:lnSpc>
              <a:spcBef>
                <a:spcPts val="600"/>
              </a:spcBef>
              <a:spcAft>
                <a:spcPts val="0"/>
              </a:spcAft>
              <a:buClrTx/>
              <a:buSzTx/>
              <a:buFontTx/>
              <a:buNone/>
              <a:tabLst/>
              <a:defRPr/>
            </a:pPr>
            <a:r>
              <a:rPr lang="de-DE" sz="900" kern="1200" noProof="1" smtClean="0">
                <a:solidFill>
                  <a:schemeClr val="tx1"/>
                </a:solidFill>
                <a:latin typeface="Arial"/>
                <a:ea typeface="MS PGothic" pitchFamily="34" charset="-128"/>
                <a:cs typeface="+mn-cs"/>
              </a:rPr>
              <a:t>Business Objects und das Business-Objects-Logo, BusinessObjects, Crystal Reports, Crystal Decisions, </a:t>
            </a:r>
            <a:br>
              <a:rPr lang="de-DE" sz="900" kern="1200" noProof="1" smtClean="0">
                <a:solidFill>
                  <a:schemeClr val="tx1"/>
                </a:solidFill>
                <a:latin typeface="Arial"/>
                <a:ea typeface="MS PGothic" pitchFamily="34" charset="-128"/>
                <a:cs typeface="+mn-cs"/>
              </a:rPr>
            </a:br>
            <a:r>
              <a:rPr lang="de-DE" sz="900" kern="1200" noProof="1" smtClean="0">
                <a:solidFill>
                  <a:schemeClr val="tx1"/>
                </a:solidFill>
                <a:latin typeface="Arial"/>
                <a:ea typeface="MS PGothic" pitchFamily="34" charset="-128"/>
                <a:cs typeface="+mn-cs"/>
              </a:rPr>
              <a:t>Web Intelligence, Xcelsius und andere im Text erwähnte Business-Objects-Produkte und ­Dienstleistungen sowie die entsprechenden Logos sind Marken oder eingetragene Marken der Business Objects Software Ltd. Business Objects ist ein Unternehmen der SAP AG.</a:t>
            </a:r>
          </a:p>
          <a:p>
            <a:pPr marL="0" marR="0" indent="0" algn="l" defTabSz="1088776" rtl="0" eaLnBrk="1" fontAlgn="auto" latinLnBrk="0" hangingPunct="1">
              <a:lnSpc>
                <a:spcPct val="100000"/>
              </a:lnSpc>
              <a:spcBef>
                <a:spcPts val="600"/>
              </a:spcBef>
              <a:spcAft>
                <a:spcPts val="0"/>
              </a:spcAft>
              <a:buClrTx/>
              <a:buSzTx/>
              <a:buFontTx/>
              <a:buNone/>
              <a:tabLst/>
              <a:defRPr/>
            </a:pPr>
            <a:r>
              <a:rPr lang="de-DE" sz="900" kern="1200" noProof="1" smtClean="0">
                <a:solidFill>
                  <a:schemeClr val="tx1"/>
                </a:solidFill>
                <a:latin typeface="Arial"/>
                <a:ea typeface="MS PGothic" pitchFamily="34" charset="-128"/>
                <a:cs typeface="+mn-cs"/>
              </a:rPr>
              <a:t>Sybase und Adaptive Server, iAnywhere, Sybase 365, SQL Anywhere und weitere im Text erwähnte Sybase-Produkte und -Dienstleistungen sowie die entsprechenden Logos sind Marken oder eingetragene Marken der Sybase Inc. Sybase ist ein Unternehmen der SAP AG.</a:t>
            </a:r>
          </a:p>
          <a:p>
            <a:pPr marL="0" marR="0" indent="0" algn="l" defTabSz="1088776" rtl="0" eaLnBrk="1" fontAlgn="auto" latinLnBrk="0" hangingPunct="1">
              <a:lnSpc>
                <a:spcPct val="100000"/>
              </a:lnSpc>
              <a:spcBef>
                <a:spcPts val="600"/>
              </a:spcBef>
              <a:spcAft>
                <a:spcPts val="0"/>
              </a:spcAft>
              <a:buClrTx/>
              <a:buSzTx/>
              <a:buFontTx/>
              <a:buNone/>
              <a:tabLst/>
              <a:defRPr/>
            </a:pPr>
            <a:r>
              <a:rPr lang="de-DE" sz="900" kern="1200" noProof="1" smtClean="0">
                <a:solidFill>
                  <a:schemeClr val="tx1"/>
                </a:solidFill>
                <a:latin typeface="Arial"/>
                <a:ea typeface="MS PGothic" pitchFamily="34" charset="-128"/>
                <a:cs typeface="+mn-cs"/>
              </a:rPr>
              <a:t>Crossgate, m@gic EDDY, B2B 360°, B2B 360° Services sind eingetragene Marken der Crossgate AG in Deutschland und anderen Ländern. Crossgate ist ein Unternehmen der SAP AG.</a:t>
            </a:r>
          </a:p>
          <a:p>
            <a:pPr marL="0" marR="0" indent="0" algn="l" defTabSz="1088776" rtl="0" eaLnBrk="1" fontAlgn="auto" latinLnBrk="0" hangingPunct="1">
              <a:lnSpc>
                <a:spcPct val="100000"/>
              </a:lnSpc>
              <a:spcBef>
                <a:spcPts val="600"/>
              </a:spcBef>
              <a:spcAft>
                <a:spcPts val="0"/>
              </a:spcAft>
              <a:buClrTx/>
              <a:buSzTx/>
              <a:buFontTx/>
              <a:buNone/>
              <a:tabLst/>
              <a:defRPr/>
            </a:pPr>
            <a:r>
              <a:rPr lang="de-DE" sz="900" kern="1200" noProof="1" smtClean="0">
                <a:solidFill>
                  <a:schemeClr val="tx1"/>
                </a:solidFill>
                <a:latin typeface="Arial"/>
                <a:ea typeface="MS PGothic" pitchFamily="34" charset="-128"/>
                <a:cs typeface="+mn-cs"/>
              </a:rPr>
              <a:t>Alle anderen Namen von Produkten und Dienstleistungen sind Marken der jeweiligen Firmen. Die Angaben im Text sind unverbindlich und dienen lediglich zu Informationszwecken. Produkte können länderspezifische Unterschiede aufweisen.</a:t>
            </a:r>
          </a:p>
          <a:p>
            <a:pPr marL="0" marR="0" indent="0" algn="l" defTabSz="1088776" rtl="0" eaLnBrk="1" fontAlgn="auto" latinLnBrk="0" hangingPunct="1">
              <a:lnSpc>
                <a:spcPct val="100000"/>
              </a:lnSpc>
              <a:spcBef>
                <a:spcPts val="600"/>
              </a:spcBef>
              <a:spcAft>
                <a:spcPts val="0"/>
              </a:spcAft>
              <a:buClrTx/>
              <a:buSzTx/>
              <a:buFontTx/>
              <a:buNone/>
              <a:tabLst/>
              <a:defRPr/>
            </a:pPr>
            <a:r>
              <a:rPr lang="de-DE" sz="900" kern="1200" noProof="1" smtClean="0">
                <a:solidFill>
                  <a:schemeClr val="tx1"/>
                </a:solidFill>
                <a:latin typeface="Arial"/>
                <a:ea typeface="MS PGothic" pitchFamily="34" charset="-128"/>
                <a:cs typeface="+mn-cs"/>
              </a:rPr>
              <a:t>Die in dieser Publikation enthaltene Information ist Eigentum der SAP. Weitergabe und Vervielfältigung dieser Publikation oder von Teilen daraus sind, zu welchem Zweck und in welcher Form auch immer, nur mit ausdrücklicher schriftlicher Genehmigung durch SAP AG gestattet.</a:t>
            </a:r>
          </a:p>
        </p:txBody>
      </p:sp>
    </p:spTree>
  </p:cSld>
  <p:clrMapOvr>
    <a:masterClrMapping/>
  </p:clrMapOvr>
  <p:transition xmlns:p14="http://schemas.microsoft.com/office/powerpoint/2010/main">
    <p:zoom/>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Roadmap - blank">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smtClean="0"/>
              <a:t>Insert page title</a:t>
            </a:r>
            <a:endParaRPr lang="en-US" dirty="0"/>
          </a:p>
        </p:txBody>
      </p:sp>
      <p:sp>
        <p:nvSpPr>
          <p:cNvPr id="5" name="Content Placeholder 5"/>
          <p:cNvSpPr>
            <a:spLocks noGrp="1"/>
          </p:cNvSpPr>
          <p:nvPr>
            <p:ph sz="quarter" idx="10" hasCustomPrompt="1"/>
          </p:nvPr>
        </p:nvSpPr>
        <p:spPr>
          <a:xfrm>
            <a:off x="0" y="6087885"/>
            <a:ext cx="12195175" cy="252058"/>
          </a:xfrm>
          <a:solidFill>
            <a:schemeClr val="accent1"/>
          </a:solidFill>
          <a:ln w="9525">
            <a:noFill/>
            <a:round/>
            <a:headEnd/>
            <a:tailEnd/>
          </a:ln>
        </p:spPr>
        <p:txBody>
          <a:bodyPr vert="horz" lIns="0" tIns="0" rIns="0" bIns="0" rtlCol="0" anchor="ctr" anchorCtr="0">
            <a:noAutofit/>
          </a:bodyPr>
          <a:lstStyle>
            <a:lvl1pPr marL="0" algn="ctr" defTabSz="1088776" rtl="0" eaLnBrk="1" latinLnBrk="0" hangingPunct="1">
              <a:defRPr lang="en-US" sz="1400" b="1" kern="1200" baseline="0" noProof="0" dirty="0" smtClean="0">
                <a:solidFill>
                  <a:schemeClr val="tx1"/>
                </a:solidFill>
                <a:latin typeface="Arial"/>
                <a:ea typeface="+mn-ea"/>
                <a:cs typeface="+mn-cs"/>
              </a:defRPr>
            </a:lvl1pPr>
            <a:lvl2pPr algn="ctr">
              <a:defRPr/>
            </a:lvl2pPr>
            <a:lvl3pPr algn="ctr">
              <a:defRPr/>
            </a:lvl3pPr>
            <a:lvl4pPr algn="ctr">
              <a:defRPr/>
            </a:lvl4pPr>
            <a:lvl5pPr algn="ctr">
              <a:buNone/>
              <a:defRPr/>
            </a:lvl5pPr>
          </a:lstStyle>
          <a:p>
            <a:pPr marL="0" marR="0" lvl="0" indent="0" algn="ctr" defTabSz="1088776" rtl="0" eaLnBrk="1" fontAlgn="base" latinLnBrk="0" hangingPunct="1">
              <a:lnSpc>
                <a:spcPct val="100000"/>
              </a:lnSpc>
              <a:spcBef>
                <a:spcPts val="1929"/>
              </a:spcBef>
              <a:spcAft>
                <a:spcPct val="0"/>
              </a:spcAft>
              <a:buClr>
                <a:schemeClr val="accent1"/>
              </a:buClr>
              <a:buSzPct val="80000"/>
              <a:buFontTx/>
              <a:buNone/>
              <a:tabLst/>
            </a:pPr>
            <a:r>
              <a:rPr lang="en-US" dirty="0" smtClean="0"/>
              <a:t>Add Solution Today / Planned Innovations or Future Direction (UPPER CASE)</a:t>
            </a:r>
          </a:p>
        </p:txBody>
      </p:sp>
    </p:spTree>
  </p:cSld>
  <p:clrMapOvr>
    <a:masterClrMapping/>
  </p:clrMapOvr>
  <p:transition xmlns:p14="http://schemas.microsoft.com/office/powerpoint/2010/main">
    <p:zoom/>
  </p:transition>
  <p:timing>
    <p:tnLst>
      <p:par>
        <p:cTn xmlns:p14="http://schemas.microsoft.com/office/powerpoint/2010/mai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Roadmap - with textbox">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noProof="0" dirty="0" smtClean="0"/>
              <a:t>Insert page title</a:t>
            </a:r>
            <a:endParaRPr lang="en-US" dirty="0"/>
          </a:p>
        </p:txBody>
      </p:sp>
      <p:sp>
        <p:nvSpPr>
          <p:cNvPr id="5" name="Content Placeholder 5"/>
          <p:cNvSpPr>
            <a:spLocks noGrp="1"/>
          </p:cNvSpPr>
          <p:nvPr>
            <p:ph sz="quarter" idx="11" hasCustomPrompt="1"/>
          </p:nvPr>
        </p:nvSpPr>
        <p:spPr>
          <a:xfrm>
            <a:off x="0" y="6087885"/>
            <a:ext cx="12195175" cy="252058"/>
          </a:xfrm>
          <a:solidFill>
            <a:schemeClr val="accent1"/>
          </a:solidFill>
          <a:ln w="9525">
            <a:noFill/>
            <a:round/>
            <a:headEnd/>
            <a:tailEnd/>
          </a:ln>
        </p:spPr>
        <p:txBody>
          <a:bodyPr vert="horz" lIns="0" tIns="0" rIns="0" bIns="0" rtlCol="0" anchor="ctr" anchorCtr="0">
            <a:noAutofit/>
          </a:bodyPr>
          <a:lstStyle>
            <a:lvl1pPr marL="0" algn="ctr" defTabSz="1088776" rtl="0" eaLnBrk="1" latinLnBrk="0" hangingPunct="1">
              <a:defRPr lang="en-US" sz="1400" b="1" kern="1200" baseline="0" noProof="0" dirty="0" smtClean="0">
                <a:solidFill>
                  <a:schemeClr val="tx1"/>
                </a:solidFill>
                <a:latin typeface="Arial"/>
                <a:ea typeface="+mn-ea"/>
                <a:cs typeface="+mn-cs"/>
              </a:defRPr>
            </a:lvl1pPr>
            <a:lvl2pPr algn="ctr">
              <a:defRPr/>
            </a:lvl2pPr>
            <a:lvl3pPr algn="ctr">
              <a:defRPr/>
            </a:lvl3pPr>
            <a:lvl4pPr algn="ctr">
              <a:defRPr/>
            </a:lvl4pPr>
            <a:lvl5pPr algn="ctr">
              <a:buNone/>
              <a:defRPr/>
            </a:lvl5pPr>
          </a:lstStyle>
          <a:p>
            <a:pPr marL="0" marR="0" lvl="0" indent="0" algn="ctr" defTabSz="1088776" rtl="0" eaLnBrk="1" fontAlgn="base" latinLnBrk="0" hangingPunct="1">
              <a:lnSpc>
                <a:spcPct val="100000"/>
              </a:lnSpc>
              <a:spcBef>
                <a:spcPts val="1929"/>
              </a:spcBef>
              <a:spcAft>
                <a:spcPct val="0"/>
              </a:spcAft>
              <a:buClr>
                <a:schemeClr val="accent1"/>
              </a:buClr>
              <a:buSzPct val="80000"/>
              <a:buFontTx/>
              <a:buNone/>
              <a:tabLst/>
            </a:pPr>
            <a:r>
              <a:rPr lang="en-US" dirty="0" smtClean="0"/>
              <a:t>Add Solution Today / Planned Innovations or Future Direction (UPPER CASE)</a:t>
            </a:r>
          </a:p>
        </p:txBody>
      </p:sp>
      <p:sp>
        <p:nvSpPr>
          <p:cNvPr id="7" name="Text Placeholder 3"/>
          <p:cNvSpPr>
            <a:spLocks noGrp="1"/>
          </p:cNvSpPr>
          <p:nvPr>
            <p:ph type="body" sz="quarter" idx="12" hasCustomPrompt="1"/>
          </p:nvPr>
        </p:nvSpPr>
        <p:spPr>
          <a:xfrm>
            <a:off x="432113" y="1691079"/>
            <a:ext cx="11329234" cy="756175"/>
          </a:xfrm>
        </p:spPr>
        <p:txBody>
          <a:bodyPr/>
          <a:lstStyle>
            <a:lvl1pPr>
              <a:defRPr sz="1700" b="0"/>
            </a:lvl1pPr>
            <a:lvl2pPr marL="215487" indent="-107744">
              <a:spcBef>
                <a:spcPts val="238"/>
              </a:spcBef>
              <a:buSzPct val="100000"/>
              <a:buFont typeface="Arial" pitchFamily="34" charset="0"/>
              <a:buChar char="•"/>
              <a:defRPr sz="1400"/>
            </a:lvl2pPr>
          </a:lstStyle>
          <a:p>
            <a:pPr lvl="0"/>
            <a:r>
              <a:rPr lang="en-US" noProof="0" dirty="0" smtClean="0"/>
              <a:t>Click to add text</a:t>
            </a:r>
          </a:p>
          <a:p>
            <a:pPr lvl="1"/>
            <a:r>
              <a:rPr lang="en-US" dirty="0" smtClean="0"/>
              <a:t>Second level</a:t>
            </a:r>
          </a:p>
        </p:txBody>
      </p:sp>
    </p:spTree>
  </p:cSld>
  <p:clrMapOvr>
    <a:masterClrMapping/>
  </p:clrMapOvr>
  <p:transition xmlns:p14="http://schemas.microsoft.com/office/powerpoint/2010/main">
    <p:zoom/>
  </p:transition>
  <p:timing>
    <p:tnLst>
      <p:par>
        <p:cTn xmlns:p14="http://schemas.microsoft.com/office/powerpoint/2010/mai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638" y="2130919"/>
            <a:ext cx="10365899" cy="1470365"/>
          </a:xfrm>
        </p:spPr>
        <p:txBody>
          <a:bodyPr/>
          <a:lstStyle/>
          <a:p>
            <a:r>
              <a:rPr kumimoji="1" lang="zh-CN" altLang="en-US" smtClean="0"/>
              <a:t>单击此处编辑母版标题样式</a:t>
            </a:r>
            <a:endParaRPr kumimoji="1" lang="zh-CN" altLang="en-US"/>
          </a:p>
        </p:txBody>
      </p:sp>
      <p:sp>
        <p:nvSpPr>
          <p:cNvPr id="3" name="副标题 2"/>
          <p:cNvSpPr>
            <a:spLocks noGrp="1"/>
          </p:cNvSpPr>
          <p:nvPr>
            <p:ph type="subTitle" idx="1"/>
          </p:nvPr>
        </p:nvSpPr>
        <p:spPr>
          <a:xfrm>
            <a:off x="1829276" y="3887100"/>
            <a:ext cx="8536623" cy="1753006"/>
          </a:xfrm>
        </p:spPr>
        <p:txBody>
          <a:bodyPr/>
          <a:lstStyle>
            <a:lvl1pPr marL="0" indent="0" algn="ctr">
              <a:buNone/>
              <a:defRPr>
                <a:solidFill>
                  <a:schemeClr val="tx1">
                    <a:tint val="75000"/>
                  </a:schemeClr>
                </a:solidFill>
              </a:defRPr>
            </a:lvl1pPr>
            <a:lvl2pPr marL="544388" indent="0" algn="ctr">
              <a:buNone/>
              <a:defRPr>
                <a:solidFill>
                  <a:schemeClr val="tx1">
                    <a:tint val="75000"/>
                  </a:schemeClr>
                </a:solidFill>
              </a:defRPr>
            </a:lvl2pPr>
            <a:lvl3pPr marL="1088776" indent="0" algn="ctr">
              <a:buNone/>
              <a:defRPr>
                <a:solidFill>
                  <a:schemeClr val="tx1">
                    <a:tint val="75000"/>
                  </a:schemeClr>
                </a:solidFill>
              </a:defRPr>
            </a:lvl3pPr>
            <a:lvl4pPr marL="1633164" indent="0" algn="ctr">
              <a:buNone/>
              <a:defRPr>
                <a:solidFill>
                  <a:schemeClr val="tx1">
                    <a:tint val="75000"/>
                  </a:schemeClr>
                </a:solidFill>
              </a:defRPr>
            </a:lvl4pPr>
            <a:lvl5pPr marL="2177552" indent="0" algn="ctr">
              <a:buNone/>
              <a:defRPr>
                <a:solidFill>
                  <a:schemeClr val="tx1">
                    <a:tint val="75000"/>
                  </a:schemeClr>
                </a:solidFill>
              </a:defRPr>
            </a:lvl5pPr>
            <a:lvl6pPr marL="2721940" indent="0" algn="ctr">
              <a:buNone/>
              <a:defRPr>
                <a:solidFill>
                  <a:schemeClr val="tx1">
                    <a:tint val="75000"/>
                  </a:schemeClr>
                </a:solidFill>
              </a:defRPr>
            </a:lvl6pPr>
            <a:lvl7pPr marL="3266328" indent="0" algn="ctr">
              <a:buNone/>
              <a:defRPr>
                <a:solidFill>
                  <a:schemeClr val="tx1">
                    <a:tint val="75000"/>
                  </a:schemeClr>
                </a:solidFill>
              </a:defRPr>
            </a:lvl7pPr>
            <a:lvl8pPr marL="3810716" indent="0" algn="ctr">
              <a:buNone/>
              <a:defRPr>
                <a:solidFill>
                  <a:schemeClr val="tx1">
                    <a:tint val="75000"/>
                  </a:schemeClr>
                </a:solidFill>
              </a:defRPr>
            </a:lvl8pPr>
            <a:lvl9pPr marL="4355104" indent="0" algn="ctr">
              <a:buNone/>
              <a:defRPr>
                <a:solidFill>
                  <a:schemeClr val="tx1">
                    <a:tint val="75000"/>
                  </a:schemeClr>
                </a:solidFill>
              </a:defRPr>
            </a:lvl9pPr>
          </a:lstStyle>
          <a:p>
            <a:r>
              <a:rPr kumimoji="1" lang="zh-CN" altLang="en-US" smtClean="0"/>
              <a:t>单击此处编辑母版副标题样式</a:t>
            </a:r>
            <a:endParaRPr kumimoji="1" lang="zh-CN" altLang="en-US"/>
          </a:p>
        </p:txBody>
      </p:sp>
      <p:sp>
        <p:nvSpPr>
          <p:cNvPr id="4" name="日期占位符 3"/>
          <p:cNvSpPr>
            <a:spLocks noGrp="1"/>
          </p:cNvSpPr>
          <p:nvPr>
            <p:ph type="dt" sz="half" idx="10"/>
          </p:nvPr>
        </p:nvSpPr>
        <p:spPr>
          <a:xfrm>
            <a:off x="609759" y="6357822"/>
            <a:ext cx="2845541" cy="365210"/>
          </a:xfrm>
          <a:prstGeom prst="rect">
            <a:avLst/>
          </a:prstGeom>
        </p:spPr>
        <p:txBody>
          <a:bodyPr lIns="108878" tIns="54439" rIns="108878" bIns="54439"/>
          <a:lstStyle/>
          <a:p>
            <a:fld id="{2C0A01E7-8400-9546-8413-6ADA79E4AE46}" type="datetimeFigureOut">
              <a:rPr kumimoji="1" lang="zh-CN" altLang="en-US" smtClean="0"/>
              <a:pPr/>
              <a:t>21/03/16</a:t>
            </a:fld>
            <a:endParaRPr kumimoji="1" lang="zh-CN" altLang="en-US"/>
          </a:p>
        </p:txBody>
      </p:sp>
      <p:sp>
        <p:nvSpPr>
          <p:cNvPr id="5" name="页脚占位符 4"/>
          <p:cNvSpPr>
            <a:spLocks noGrp="1"/>
          </p:cNvSpPr>
          <p:nvPr>
            <p:ph type="ftr" sz="quarter" idx="11"/>
          </p:nvPr>
        </p:nvSpPr>
        <p:spPr>
          <a:xfrm>
            <a:off x="4166685" y="6357822"/>
            <a:ext cx="3861805" cy="365210"/>
          </a:xfrm>
          <a:prstGeom prst="rect">
            <a:avLst/>
          </a:prstGeom>
        </p:spPr>
        <p:txBody>
          <a:bodyPr lIns="108878" tIns="54439" rIns="108878" bIns="54439"/>
          <a:lstStyle/>
          <a:p>
            <a:endParaRPr kumimoji="1" lang="zh-CN" altLang="en-US"/>
          </a:p>
        </p:txBody>
      </p:sp>
      <p:sp>
        <p:nvSpPr>
          <p:cNvPr id="6" name="幻灯片编号占位符 5"/>
          <p:cNvSpPr>
            <a:spLocks noGrp="1"/>
          </p:cNvSpPr>
          <p:nvPr>
            <p:ph type="sldNum" sz="quarter" idx="12"/>
          </p:nvPr>
        </p:nvSpPr>
        <p:spPr>
          <a:xfrm>
            <a:off x="8739875" y="6357822"/>
            <a:ext cx="2845541" cy="365210"/>
          </a:xfrm>
          <a:prstGeom prst="rect">
            <a:avLst/>
          </a:prstGeom>
        </p:spPr>
        <p:txBody>
          <a:bodyPr lIns="108878" tIns="54439" rIns="108878" bIns="54439"/>
          <a:lstStyle/>
          <a:p>
            <a:fld id="{BBAA9B05-12F6-E14B-AA3C-6A0AC28449E4}" type="slidenum">
              <a:rPr kumimoji="1" lang="zh-CN" altLang="en-US" smtClean="0"/>
              <a:pPr/>
              <a:t>‹#›</a:t>
            </a:fld>
            <a:endParaRPr kumimoji="1" lang="zh-CN" altLang="en-US"/>
          </a:p>
        </p:txBody>
      </p:sp>
    </p:spTree>
    <p:extLst>
      <p:ext uri="{BB962C8B-B14F-4D97-AF65-F5344CB8AC3E}">
        <p14:creationId xmlns:p14="http://schemas.microsoft.com/office/powerpoint/2010/main" val="28310971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 short">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67999" y="324075"/>
            <a:ext cx="11257200" cy="923330"/>
          </a:xfrm>
        </p:spPr>
        <p:txBody>
          <a:bodyPr anchor="t" anchorCtr="0">
            <a:noAutofit/>
          </a:bodyPr>
          <a:lstStyle>
            <a:lvl1pPr>
              <a:defRPr sz="6000">
                <a:solidFill>
                  <a:schemeClr val="tx1"/>
                </a:solidFill>
              </a:defRPr>
            </a:lvl1pPr>
          </a:lstStyle>
          <a:p>
            <a:r>
              <a:rPr lang="en-US" dirty="0" smtClean="0"/>
              <a:t>Short Presentation Title</a:t>
            </a:r>
            <a:endParaRPr lang="en-US" dirty="0"/>
          </a:p>
        </p:txBody>
      </p:sp>
      <p:sp>
        <p:nvSpPr>
          <p:cNvPr id="6" name="Subtitle 2"/>
          <p:cNvSpPr>
            <a:spLocks noGrp="1"/>
          </p:cNvSpPr>
          <p:nvPr>
            <p:ph type="subTitle" idx="1" hasCustomPrompt="1"/>
          </p:nvPr>
        </p:nvSpPr>
        <p:spPr bwMode="gray">
          <a:xfrm>
            <a:off x="467999" y="1500218"/>
            <a:ext cx="11257200" cy="584775"/>
          </a:xfrm>
        </p:spPr>
        <p:txBody>
          <a:bodyPr anchor="t" anchorCtr="0">
            <a:noAutofit/>
          </a:bodyPr>
          <a:lstStyle>
            <a:lvl1pPr marL="0" marR="0" indent="0" algn="l" defTabSz="1088776" rtl="0" eaLnBrk="1" fontAlgn="auto" latinLnBrk="0" hangingPunct="1">
              <a:lnSpc>
                <a:spcPct val="100000"/>
              </a:lnSpc>
              <a:spcBef>
                <a:spcPts val="0"/>
              </a:spcBef>
              <a:spcAft>
                <a:spcPts val="0"/>
              </a:spcAft>
              <a:buClr>
                <a:schemeClr val="accent1"/>
              </a:buClr>
              <a:buSzPct val="80000"/>
              <a:buFontTx/>
              <a:buNone/>
              <a:tabLst/>
              <a:defRPr sz="2000" b="0">
                <a:solidFill>
                  <a:sysClr val="windowText" lastClr="000000"/>
                </a:solidFill>
              </a:defRPr>
            </a:lvl1pPr>
            <a:lvl2pPr marL="544388" indent="0" algn="ctr">
              <a:buNone/>
              <a:defRPr>
                <a:solidFill>
                  <a:schemeClr val="tx1">
                    <a:tint val="75000"/>
                  </a:schemeClr>
                </a:solidFill>
              </a:defRPr>
            </a:lvl2pPr>
            <a:lvl3pPr marL="1088776" indent="0" algn="ctr">
              <a:buNone/>
              <a:defRPr>
                <a:solidFill>
                  <a:schemeClr val="tx1">
                    <a:tint val="75000"/>
                  </a:schemeClr>
                </a:solidFill>
              </a:defRPr>
            </a:lvl3pPr>
            <a:lvl4pPr marL="1633164" indent="0" algn="ctr">
              <a:buNone/>
              <a:defRPr>
                <a:solidFill>
                  <a:schemeClr val="tx1">
                    <a:tint val="75000"/>
                  </a:schemeClr>
                </a:solidFill>
              </a:defRPr>
            </a:lvl4pPr>
            <a:lvl5pPr marL="2177552" indent="0" algn="ctr">
              <a:buNone/>
              <a:defRPr>
                <a:solidFill>
                  <a:schemeClr val="tx1">
                    <a:tint val="75000"/>
                  </a:schemeClr>
                </a:solidFill>
              </a:defRPr>
            </a:lvl5pPr>
            <a:lvl6pPr marL="2721940" indent="0" algn="ctr">
              <a:buNone/>
              <a:defRPr>
                <a:solidFill>
                  <a:schemeClr val="tx1">
                    <a:tint val="75000"/>
                  </a:schemeClr>
                </a:solidFill>
              </a:defRPr>
            </a:lvl6pPr>
            <a:lvl7pPr marL="3266328" indent="0" algn="ctr">
              <a:buNone/>
              <a:defRPr>
                <a:solidFill>
                  <a:schemeClr val="tx1">
                    <a:tint val="75000"/>
                  </a:schemeClr>
                </a:solidFill>
              </a:defRPr>
            </a:lvl7pPr>
            <a:lvl8pPr marL="3810716" indent="0" algn="ctr">
              <a:buNone/>
              <a:defRPr>
                <a:solidFill>
                  <a:schemeClr val="tx1">
                    <a:tint val="75000"/>
                  </a:schemeClr>
                </a:solidFill>
              </a:defRPr>
            </a:lvl8pPr>
            <a:lvl9pPr marL="4355104" indent="0" algn="ctr">
              <a:buNone/>
              <a:defRPr>
                <a:solidFill>
                  <a:schemeClr val="tx1">
                    <a:tint val="75000"/>
                  </a:schemeClr>
                </a:solidFill>
              </a:defRPr>
            </a:lvl9pPr>
          </a:lstStyle>
          <a:p>
            <a:r>
              <a:rPr lang="en-US" dirty="0" smtClean="0"/>
              <a:t>Speaker’s Name/Department (delete if not needed)</a:t>
            </a:r>
            <a:br>
              <a:rPr lang="en-US" dirty="0" smtClean="0"/>
            </a:br>
            <a:r>
              <a:rPr lang="en-US" dirty="0" smtClean="0"/>
              <a:t>Month 00, 2012</a:t>
            </a:r>
          </a:p>
        </p:txBody>
      </p:sp>
    </p:spTree>
  </p:cSld>
  <p:clrMapOvr>
    <a:masterClrMapping/>
  </p:clrMapOvr>
  <p:transition xmlns:p14="http://schemas.microsoft.com/office/powerpoint/2010/main">
    <p:zoom/>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itle - two lines">
    <p:bg>
      <p:bgPr>
        <a:solidFill>
          <a:schemeClr val="accent1"/>
        </a:solidFill>
        <a:effectLst/>
      </p:bgPr>
    </p:bg>
    <p:spTree>
      <p:nvGrpSpPr>
        <p:cNvPr id="1" name=""/>
        <p:cNvGrpSpPr/>
        <p:nvPr/>
      </p:nvGrpSpPr>
      <p:grpSpPr>
        <a:xfrm>
          <a:off x="0" y="0"/>
          <a:ext cx="0" cy="0"/>
          <a:chOff x="0" y="0"/>
          <a:chExt cx="0" cy="0"/>
        </a:xfrm>
      </p:grpSpPr>
      <p:sp>
        <p:nvSpPr>
          <p:cNvPr id="6" name="Subtitle 2"/>
          <p:cNvSpPr>
            <a:spLocks noGrp="1"/>
          </p:cNvSpPr>
          <p:nvPr>
            <p:ph type="subTitle" idx="1" hasCustomPrompt="1"/>
          </p:nvPr>
        </p:nvSpPr>
        <p:spPr bwMode="gray">
          <a:xfrm>
            <a:off x="467999" y="1500218"/>
            <a:ext cx="11257200" cy="584775"/>
          </a:xfrm>
        </p:spPr>
        <p:txBody>
          <a:bodyPr anchor="t" anchorCtr="0">
            <a:noAutofit/>
          </a:bodyPr>
          <a:lstStyle>
            <a:lvl1pPr marL="0" marR="0" indent="0" algn="l" defTabSz="1088776" rtl="0" eaLnBrk="1" fontAlgn="auto" latinLnBrk="0" hangingPunct="1">
              <a:lnSpc>
                <a:spcPct val="100000"/>
              </a:lnSpc>
              <a:spcBef>
                <a:spcPts val="0"/>
              </a:spcBef>
              <a:spcAft>
                <a:spcPts val="0"/>
              </a:spcAft>
              <a:buClr>
                <a:schemeClr val="accent1"/>
              </a:buClr>
              <a:buSzPct val="80000"/>
              <a:buFontTx/>
              <a:buNone/>
              <a:tabLst/>
              <a:defRPr sz="2000" b="0">
                <a:solidFill>
                  <a:sysClr val="windowText" lastClr="000000"/>
                </a:solidFill>
              </a:defRPr>
            </a:lvl1pPr>
            <a:lvl2pPr marL="544388" indent="0" algn="ctr">
              <a:buNone/>
              <a:defRPr>
                <a:solidFill>
                  <a:schemeClr val="tx1">
                    <a:tint val="75000"/>
                  </a:schemeClr>
                </a:solidFill>
              </a:defRPr>
            </a:lvl2pPr>
            <a:lvl3pPr marL="1088776" indent="0" algn="ctr">
              <a:buNone/>
              <a:defRPr>
                <a:solidFill>
                  <a:schemeClr val="tx1">
                    <a:tint val="75000"/>
                  </a:schemeClr>
                </a:solidFill>
              </a:defRPr>
            </a:lvl3pPr>
            <a:lvl4pPr marL="1633164" indent="0" algn="ctr">
              <a:buNone/>
              <a:defRPr>
                <a:solidFill>
                  <a:schemeClr val="tx1">
                    <a:tint val="75000"/>
                  </a:schemeClr>
                </a:solidFill>
              </a:defRPr>
            </a:lvl4pPr>
            <a:lvl5pPr marL="2177552" indent="0" algn="ctr">
              <a:buNone/>
              <a:defRPr>
                <a:solidFill>
                  <a:schemeClr val="tx1">
                    <a:tint val="75000"/>
                  </a:schemeClr>
                </a:solidFill>
              </a:defRPr>
            </a:lvl5pPr>
            <a:lvl6pPr marL="2721940" indent="0" algn="ctr">
              <a:buNone/>
              <a:defRPr>
                <a:solidFill>
                  <a:schemeClr val="tx1">
                    <a:tint val="75000"/>
                  </a:schemeClr>
                </a:solidFill>
              </a:defRPr>
            </a:lvl6pPr>
            <a:lvl7pPr marL="3266328" indent="0" algn="ctr">
              <a:buNone/>
              <a:defRPr>
                <a:solidFill>
                  <a:schemeClr val="tx1">
                    <a:tint val="75000"/>
                  </a:schemeClr>
                </a:solidFill>
              </a:defRPr>
            </a:lvl7pPr>
            <a:lvl8pPr marL="3810716" indent="0" algn="ctr">
              <a:buNone/>
              <a:defRPr>
                <a:solidFill>
                  <a:schemeClr val="tx1">
                    <a:tint val="75000"/>
                  </a:schemeClr>
                </a:solidFill>
              </a:defRPr>
            </a:lvl8pPr>
            <a:lvl9pPr marL="4355104" indent="0" algn="ctr">
              <a:buNone/>
              <a:defRPr>
                <a:solidFill>
                  <a:schemeClr val="tx1">
                    <a:tint val="75000"/>
                  </a:schemeClr>
                </a:solidFill>
              </a:defRPr>
            </a:lvl9pPr>
          </a:lstStyle>
          <a:p>
            <a:r>
              <a:rPr lang="en-US" dirty="0" smtClean="0"/>
              <a:t>Speaker’s Name/Department (delete if not needed)</a:t>
            </a:r>
            <a:br>
              <a:rPr lang="en-US" dirty="0" smtClean="0"/>
            </a:br>
            <a:r>
              <a:rPr lang="en-US" dirty="0" smtClean="0"/>
              <a:t>Month 00, 2012</a:t>
            </a:r>
          </a:p>
        </p:txBody>
      </p:sp>
      <p:sp>
        <p:nvSpPr>
          <p:cNvPr id="9" name="Title 1"/>
          <p:cNvSpPr>
            <a:spLocks noGrp="1"/>
          </p:cNvSpPr>
          <p:nvPr>
            <p:ph type="ctrTitle" hasCustomPrompt="1"/>
          </p:nvPr>
        </p:nvSpPr>
        <p:spPr bwMode="gray">
          <a:xfrm>
            <a:off x="467999" y="324075"/>
            <a:ext cx="11257200" cy="1107996"/>
          </a:xfrm>
        </p:spPr>
        <p:txBody>
          <a:bodyPr anchor="t" anchorCtr="0">
            <a:noAutofit/>
          </a:bodyPr>
          <a:lstStyle>
            <a:lvl1pPr>
              <a:defRPr sz="3600">
                <a:solidFill>
                  <a:sysClr val="windowText" lastClr="000000"/>
                </a:solidFill>
                <a:latin typeface="+mj-lt"/>
              </a:defRPr>
            </a:lvl1pPr>
          </a:lstStyle>
          <a:p>
            <a:r>
              <a:rPr lang="en-US" sz="3600" dirty="0" smtClean="0"/>
              <a:t>Alternate Presentation Title</a:t>
            </a:r>
            <a:br>
              <a:rPr lang="en-US" sz="3600" dirty="0" smtClean="0"/>
            </a:br>
            <a:r>
              <a:rPr lang="en-US" sz="3600" dirty="0" smtClean="0"/>
              <a:t>Breaks to Two Lines</a:t>
            </a:r>
            <a:endParaRPr lang="de-DE" dirty="0"/>
          </a:p>
        </p:txBody>
      </p:sp>
    </p:spTree>
  </p:cSld>
  <p:clrMapOvr>
    <a:masterClrMapping/>
  </p:clrMapOvr>
  <p:transition xmlns:p14="http://schemas.microsoft.com/office/powerpoint/2010/main">
    <p:zoom/>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Divider Page">
    <p:bg bwMode="gray">
      <p:bgRef idx="1001">
        <a:schemeClr val="bg1"/>
      </p:bgRef>
    </p:bg>
    <p:spTree>
      <p:nvGrpSpPr>
        <p:cNvPr id="1" name=""/>
        <p:cNvGrpSpPr/>
        <p:nvPr/>
      </p:nvGrpSpPr>
      <p:grpSpPr>
        <a:xfrm>
          <a:off x="0" y="0"/>
          <a:ext cx="0" cy="0"/>
          <a:chOff x="0" y="0"/>
          <a:chExt cx="0" cy="0"/>
        </a:xfrm>
      </p:grpSpPr>
      <p:sp>
        <p:nvSpPr>
          <p:cNvPr id="9" name="Rectangle 8"/>
          <p:cNvSpPr/>
          <p:nvPr userDrawn="1"/>
        </p:nvSpPr>
        <p:spPr bwMode="gray">
          <a:xfrm>
            <a:off x="324000" y="0"/>
            <a:ext cx="11545200" cy="2296057"/>
          </a:xfrm>
          <a:prstGeom prst="rect">
            <a:avLst/>
          </a:prstGeom>
          <a:solidFill>
            <a:schemeClr val="accent1"/>
          </a:solidFill>
          <a:ln w="9525" algn="ctr">
            <a:noFill/>
            <a:miter lim="800000"/>
            <a:headEnd/>
            <a:tailEnd/>
          </a:ln>
        </p:spPr>
        <p:txBody>
          <a:bodyPr lIns="107163" tIns="85730" rIns="107163" bIns="85730" rtlCol="0" anchor="ctr"/>
          <a:lstStyle/>
          <a:p>
            <a:pPr marR="0" algn="ctr" defTabSz="1088776" eaLnBrk="1" fontAlgn="base" latinLnBrk="0" hangingPunct="1">
              <a:lnSpc>
                <a:spcPct val="100000"/>
              </a:lnSpc>
              <a:spcBef>
                <a:spcPct val="50000"/>
              </a:spcBef>
              <a:spcAft>
                <a:spcPct val="0"/>
              </a:spcAft>
              <a:buClr>
                <a:srgbClr val="F0AB00"/>
              </a:buClr>
              <a:buSzPct val="80000"/>
              <a:tabLst/>
            </a:pPr>
            <a:endParaRPr kumimoji="0" lang="en-US" sz="1900" b="0" i="0" u="none" strike="noStrike" kern="0" cap="none" spc="0" normalizeH="0" baseline="0" noProof="0" dirty="0" err="1" smtClean="0">
              <a:ln>
                <a:noFill/>
              </a:ln>
              <a:effectLst/>
              <a:uLnTx/>
              <a:uFillTx/>
              <a:ea typeface="Arial Unicode MS" pitchFamily="34" charset="-128"/>
              <a:cs typeface="Arial Unicode MS" pitchFamily="34" charset="-128"/>
            </a:endParaRPr>
          </a:p>
        </p:txBody>
      </p:sp>
      <p:sp>
        <p:nvSpPr>
          <p:cNvPr id="2" name="Title 1"/>
          <p:cNvSpPr>
            <a:spLocks noGrp="1"/>
          </p:cNvSpPr>
          <p:nvPr>
            <p:ph type="ctrTitle" hasCustomPrompt="1"/>
          </p:nvPr>
        </p:nvSpPr>
        <p:spPr bwMode="gray">
          <a:xfrm>
            <a:off x="324000" y="2444966"/>
            <a:ext cx="11545200" cy="923330"/>
          </a:xfrm>
        </p:spPr>
        <p:txBody>
          <a:bodyPr anchor="t" anchorCtr="0">
            <a:noAutofit/>
          </a:bodyPr>
          <a:lstStyle>
            <a:lvl1pPr>
              <a:defRPr sz="6000">
                <a:solidFill>
                  <a:schemeClr val="tx1"/>
                </a:solidFill>
                <a:latin typeface="+mj-lt"/>
              </a:defRPr>
            </a:lvl1pPr>
          </a:lstStyle>
          <a:p>
            <a:r>
              <a:rPr lang="en-US" dirty="0" smtClean="0"/>
              <a:t>Divider page</a:t>
            </a:r>
            <a:endParaRPr lang="de-DE" dirty="0"/>
          </a:p>
        </p:txBody>
      </p:sp>
      <p:sp>
        <p:nvSpPr>
          <p:cNvPr id="93" name="Text Placeholder 92"/>
          <p:cNvSpPr>
            <a:spLocks noGrp="1"/>
          </p:cNvSpPr>
          <p:nvPr>
            <p:ph type="body" sz="quarter" idx="10" hasCustomPrompt="1"/>
          </p:nvPr>
        </p:nvSpPr>
        <p:spPr>
          <a:xfrm>
            <a:off x="324000" y="3507212"/>
            <a:ext cx="11545200" cy="620857"/>
          </a:xfrm>
        </p:spPr>
        <p:txBody>
          <a:bodyPr/>
          <a:lstStyle>
            <a:lvl1pPr>
              <a:spcBef>
                <a:spcPts val="1429"/>
              </a:spcBef>
              <a:defRPr sz="1900" b="0"/>
            </a:lvl1pPr>
          </a:lstStyle>
          <a:p>
            <a:r>
              <a:rPr lang="en-US" dirty="0" smtClean="0"/>
              <a:t>Subtitle if needed</a:t>
            </a:r>
          </a:p>
        </p:txBody>
      </p:sp>
    </p:spTree>
  </p:cSld>
  <p:clrMapOvr>
    <a:overrideClrMapping bg1="lt1" tx1="dk1" bg2="lt2" tx2="dk2" accent1="accent1" accent2="accent2" accent3="accent3" accent4="accent4" accent5="accent5" accent6="accent6" hlink="hlink" folHlink="folHlink"/>
  </p:clrMapOvr>
  <p:transition xmlns:p14="http://schemas.microsoft.com/office/powerpoint/2010/main">
    <p:zoom/>
  </p:transition>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Divider Page with picture">
    <p:bg bwMode="gray">
      <p:bgRef idx="1001">
        <a:schemeClr val="bg1"/>
      </p:bgRef>
    </p:bg>
    <p:spTree>
      <p:nvGrpSpPr>
        <p:cNvPr id="1" name=""/>
        <p:cNvGrpSpPr/>
        <p:nvPr/>
      </p:nvGrpSpPr>
      <p:grpSpPr>
        <a:xfrm>
          <a:off x="0" y="0"/>
          <a:ext cx="0" cy="0"/>
          <a:chOff x="0" y="0"/>
          <a:chExt cx="0" cy="0"/>
        </a:xfrm>
      </p:grpSpPr>
      <p:sp>
        <p:nvSpPr>
          <p:cNvPr id="8" name="Picture Placeholder 7"/>
          <p:cNvSpPr>
            <a:spLocks noGrp="1"/>
          </p:cNvSpPr>
          <p:nvPr>
            <p:ph type="pic" sz="quarter" idx="11"/>
          </p:nvPr>
        </p:nvSpPr>
        <p:spPr>
          <a:xfrm>
            <a:off x="324000" y="162038"/>
            <a:ext cx="11545200" cy="2135294"/>
          </a:xfrm>
          <a:solidFill>
            <a:schemeClr val="bg1">
              <a:lumMod val="95000"/>
            </a:schemeClr>
          </a:solidFill>
        </p:spPr>
        <p:txBody>
          <a:bodyPr tIns="600113" anchor="t" anchorCtr="0"/>
          <a:lstStyle>
            <a:lvl1pPr algn="ctr">
              <a:defRPr b="0"/>
            </a:lvl1pPr>
          </a:lstStyle>
          <a:p>
            <a:r>
              <a:rPr lang="en-US" smtClean="0"/>
              <a:t>Click icon to add picture</a:t>
            </a:r>
            <a:endParaRPr lang="en-US"/>
          </a:p>
        </p:txBody>
      </p:sp>
      <p:sp>
        <p:nvSpPr>
          <p:cNvPr id="2" name="Title 1"/>
          <p:cNvSpPr>
            <a:spLocks noGrp="1"/>
          </p:cNvSpPr>
          <p:nvPr>
            <p:ph type="ctrTitle" hasCustomPrompt="1"/>
          </p:nvPr>
        </p:nvSpPr>
        <p:spPr bwMode="gray">
          <a:xfrm>
            <a:off x="324000" y="2444966"/>
            <a:ext cx="11545200" cy="923330"/>
          </a:xfrm>
        </p:spPr>
        <p:txBody>
          <a:bodyPr anchor="t" anchorCtr="0">
            <a:noAutofit/>
          </a:bodyPr>
          <a:lstStyle>
            <a:lvl1pPr>
              <a:defRPr sz="6000">
                <a:solidFill>
                  <a:schemeClr val="tx1"/>
                </a:solidFill>
                <a:latin typeface="+mj-lt"/>
              </a:defRPr>
            </a:lvl1pPr>
          </a:lstStyle>
          <a:p>
            <a:r>
              <a:rPr lang="en-US" dirty="0" smtClean="0"/>
              <a:t>Divider page</a:t>
            </a:r>
            <a:endParaRPr lang="de-DE" dirty="0"/>
          </a:p>
        </p:txBody>
      </p:sp>
      <p:sp>
        <p:nvSpPr>
          <p:cNvPr id="12" name="Rectangle 11"/>
          <p:cNvSpPr/>
          <p:nvPr userDrawn="1"/>
        </p:nvSpPr>
        <p:spPr bwMode="gray">
          <a:xfrm>
            <a:off x="324000" y="0"/>
            <a:ext cx="11545200" cy="162038"/>
          </a:xfrm>
          <a:prstGeom prst="rect">
            <a:avLst/>
          </a:prstGeom>
          <a:solidFill>
            <a:schemeClr val="accent1"/>
          </a:solidFill>
          <a:ln w="9525" algn="ctr">
            <a:noFill/>
            <a:miter lim="800000"/>
            <a:headEnd/>
            <a:tailEnd/>
          </a:ln>
        </p:spPr>
        <p:txBody>
          <a:bodyPr lIns="107163" tIns="85730" rIns="107163" bIns="85730" rtlCol="0" anchor="ctr"/>
          <a:lstStyle/>
          <a:p>
            <a:pPr marR="0" algn="ctr" defTabSz="1088776" eaLnBrk="1" fontAlgn="base" latinLnBrk="0" hangingPunct="1">
              <a:lnSpc>
                <a:spcPct val="100000"/>
              </a:lnSpc>
              <a:spcBef>
                <a:spcPct val="50000"/>
              </a:spcBef>
              <a:spcAft>
                <a:spcPct val="0"/>
              </a:spcAft>
              <a:buClr>
                <a:srgbClr val="F0AB00"/>
              </a:buClr>
              <a:buSzPct val="80000"/>
              <a:tabLst/>
            </a:pPr>
            <a:endParaRPr kumimoji="0" lang="en-US" sz="1900" b="0" i="0" u="none" strike="noStrike" kern="0" cap="none" spc="0" normalizeH="0" baseline="0" noProof="0" dirty="0" err="1" smtClean="0">
              <a:ln>
                <a:noFill/>
              </a:ln>
              <a:effectLst/>
              <a:uLnTx/>
              <a:uFillTx/>
              <a:ea typeface="Arial Unicode MS" pitchFamily="34" charset="-128"/>
              <a:cs typeface="Arial Unicode MS" pitchFamily="34" charset="-128"/>
            </a:endParaRPr>
          </a:p>
        </p:txBody>
      </p:sp>
      <p:sp>
        <p:nvSpPr>
          <p:cNvPr id="93" name="Text Placeholder 92"/>
          <p:cNvSpPr>
            <a:spLocks noGrp="1"/>
          </p:cNvSpPr>
          <p:nvPr>
            <p:ph type="body" sz="quarter" idx="10" hasCustomPrompt="1"/>
          </p:nvPr>
        </p:nvSpPr>
        <p:spPr>
          <a:xfrm>
            <a:off x="324000" y="3507212"/>
            <a:ext cx="11545200" cy="620857"/>
          </a:xfrm>
        </p:spPr>
        <p:txBody>
          <a:bodyPr/>
          <a:lstStyle>
            <a:lvl1pPr>
              <a:spcBef>
                <a:spcPts val="1429"/>
              </a:spcBef>
              <a:defRPr sz="1900" b="0"/>
            </a:lvl1pPr>
          </a:lstStyle>
          <a:p>
            <a:r>
              <a:rPr lang="en-US" dirty="0" smtClean="0"/>
              <a:t>Subtitle if needed</a:t>
            </a:r>
          </a:p>
        </p:txBody>
      </p:sp>
    </p:spTree>
  </p:cSld>
  <p:clrMapOvr>
    <a:overrideClrMapping bg1="lt1" tx1="dk1" bg2="lt2" tx2="dk2" accent1="accent1" accent2="accent2" accent3="accent3" accent4="accent4" accent5="accent5" accent6="accent6" hlink="hlink" folHlink="folHlink"/>
  </p:clrMapOvr>
  <p:transition xmlns:p14="http://schemas.microsoft.com/office/powerpoint/2010/main">
    <p:zoom/>
  </p:transition>
  <p:hf sldNum="0"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Contact / Thank You">
    <p:bg bwMode="gray">
      <p:bgRef idx="1001">
        <a:schemeClr val="bg1"/>
      </p:bgRef>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bwMode="gray">
          <a:xfrm>
            <a:off x="324000" y="2444966"/>
            <a:ext cx="11545200" cy="923330"/>
          </a:xfrm>
        </p:spPr>
        <p:txBody>
          <a:bodyPr anchor="t" anchorCtr="0">
            <a:noAutofit/>
          </a:bodyPr>
          <a:lstStyle>
            <a:lvl1pPr>
              <a:defRPr sz="6000">
                <a:solidFill>
                  <a:schemeClr val="tx1"/>
                </a:solidFill>
                <a:latin typeface="+mj-lt"/>
              </a:defRPr>
            </a:lvl1pPr>
          </a:lstStyle>
          <a:p>
            <a:r>
              <a:rPr lang="en-US" dirty="0" smtClean="0"/>
              <a:t>Thank you</a:t>
            </a:r>
            <a:endParaRPr lang="de-DE" dirty="0"/>
          </a:p>
        </p:txBody>
      </p:sp>
      <p:sp>
        <p:nvSpPr>
          <p:cNvPr id="12" name="Rectangle 11"/>
          <p:cNvSpPr/>
          <p:nvPr userDrawn="1"/>
        </p:nvSpPr>
        <p:spPr bwMode="gray">
          <a:xfrm>
            <a:off x="324000" y="0"/>
            <a:ext cx="11545200" cy="162038"/>
          </a:xfrm>
          <a:prstGeom prst="rect">
            <a:avLst/>
          </a:prstGeom>
          <a:solidFill>
            <a:schemeClr val="accent1"/>
          </a:solidFill>
          <a:ln w="9525" algn="ctr">
            <a:noFill/>
            <a:miter lim="800000"/>
            <a:headEnd/>
            <a:tailEnd/>
          </a:ln>
        </p:spPr>
        <p:txBody>
          <a:bodyPr lIns="107163" tIns="85730" rIns="107163" bIns="85730" rtlCol="0" anchor="ctr"/>
          <a:lstStyle/>
          <a:p>
            <a:pPr marR="0" algn="ctr" defTabSz="1088776" eaLnBrk="1" fontAlgn="base" latinLnBrk="0" hangingPunct="1">
              <a:lnSpc>
                <a:spcPct val="100000"/>
              </a:lnSpc>
              <a:spcBef>
                <a:spcPct val="50000"/>
              </a:spcBef>
              <a:spcAft>
                <a:spcPct val="0"/>
              </a:spcAft>
              <a:buClr>
                <a:srgbClr val="F0AB00"/>
              </a:buClr>
              <a:buSzPct val="80000"/>
              <a:tabLst/>
            </a:pPr>
            <a:endParaRPr kumimoji="0" lang="en-US" sz="1900" b="0" i="0" u="none" strike="noStrike" kern="0" cap="none" spc="0" normalizeH="0" baseline="0" noProof="0" dirty="0" err="1" smtClean="0">
              <a:ln>
                <a:noFill/>
              </a:ln>
              <a:effectLst/>
              <a:uLnTx/>
              <a:uFillTx/>
              <a:ea typeface="Arial Unicode MS" pitchFamily="34" charset="-128"/>
              <a:cs typeface="Arial Unicode MS" pitchFamily="34" charset="-128"/>
            </a:endParaRPr>
          </a:p>
        </p:txBody>
      </p:sp>
      <p:sp>
        <p:nvSpPr>
          <p:cNvPr id="93" name="Text Placeholder 92"/>
          <p:cNvSpPr>
            <a:spLocks noGrp="1"/>
          </p:cNvSpPr>
          <p:nvPr>
            <p:ph type="body" sz="quarter" idx="10" hasCustomPrompt="1"/>
          </p:nvPr>
        </p:nvSpPr>
        <p:spPr>
          <a:xfrm>
            <a:off x="324000" y="4236462"/>
            <a:ext cx="11545200" cy="1846659"/>
          </a:xfrm>
        </p:spPr>
        <p:txBody>
          <a:bodyPr anchor="b" anchorCtr="0">
            <a:noAutofit/>
          </a:bodyPr>
          <a:lstStyle>
            <a:lvl1pPr>
              <a:spcBef>
                <a:spcPts val="0"/>
              </a:spcBef>
              <a:defRPr sz="2000" b="0"/>
            </a:lvl1pPr>
          </a:lstStyle>
          <a:p>
            <a:r>
              <a:rPr lang="en-US" dirty="0" smtClean="0"/>
              <a:t>Contact information:</a:t>
            </a:r>
          </a:p>
          <a:p>
            <a:endParaRPr lang="en-US" dirty="0" smtClean="0"/>
          </a:p>
          <a:p>
            <a:r>
              <a:rPr lang="en-US" dirty="0" smtClean="0"/>
              <a:t>F name MI. L name</a:t>
            </a:r>
          </a:p>
          <a:p>
            <a:r>
              <a:rPr lang="en-US" dirty="0" smtClean="0"/>
              <a:t>Title</a:t>
            </a:r>
          </a:p>
          <a:p>
            <a:r>
              <a:rPr lang="en-US" dirty="0" smtClean="0"/>
              <a:t>Address</a:t>
            </a:r>
          </a:p>
          <a:p>
            <a:r>
              <a:rPr lang="en-US" dirty="0" smtClean="0"/>
              <a:t>Phone number</a:t>
            </a:r>
          </a:p>
        </p:txBody>
      </p:sp>
      <p:pic>
        <p:nvPicPr>
          <p:cNvPr id="6" name="Picture 5" descr="coremail大物料LOGO"/>
          <p:cNvPicPr>
            <a:picLocks noChangeAspect="1" noChangeArrowheads="1"/>
          </p:cNvPicPr>
          <p:nvPr userDrawn="1"/>
        </p:nvPicPr>
        <p:blipFill>
          <a:blip r:embed="rId2" cstate="print"/>
          <a:srcRect/>
          <a:stretch>
            <a:fillRect/>
          </a:stretch>
        </p:blipFill>
        <p:spPr bwMode="auto">
          <a:xfrm>
            <a:off x="202537" y="539750"/>
            <a:ext cx="2692400" cy="647700"/>
          </a:xfrm>
          <a:prstGeom prst="rect">
            <a:avLst/>
          </a:prstGeom>
          <a:noFill/>
          <a:ln w="9525">
            <a:noFill/>
            <a:miter lim="800000"/>
            <a:headEnd/>
            <a:tailEnd/>
          </a:ln>
        </p:spPr>
      </p:pic>
    </p:spTree>
  </p:cSld>
  <p:clrMapOvr>
    <a:overrideClrMapping bg1="lt1" tx1="dk1" bg2="lt2" tx2="dk2" accent1="accent1" accent2="accent2" accent3="accent3" accent4="accent4" accent5="accent5" accent6="accent6" hlink="hlink" folHlink="folHlink"/>
  </p:clrMapOvr>
  <p:transition xmlns:p14="http://schemas.microsoft.com/office/powerpoint/2010/main">
    <p:zoom/>
  </p:transition>
  <p:hf sldNum="0"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Agenda">
    <p:bg bwMode="gray">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smtClean="0"/>
              <a:t>&lt;Agenda&gt;</a:t>
            </a:r>
            <a:endParaRPr lang="en-US" dirty="0"/>
          </a:p>
        </p:txBody>
      </p:sp>
      <p:sp>
        <p:nvSpPr>
          <p:cNvPr id="4" name="Text Placeholder 3"/>
          <p:cNvSpPr>
            <a:spLocks noGrp="1"/>
          </p:cNvSpPr>
          <p:nvPr>
            <p:ph type="body" sz="quarter" idx="10" hasCustomPrompt="1"/>
          </p:nvPr>
        </p:nvSpPr>
        <p:spPr>
          <a:xfrm>
            <a:off x="324000" y="1692392"/>
            <a:ext cx="11545200" cy="3832705"/>
          </a:xfrm>
        </p:spPr>
        <p:txBody>
          <a:bodyPr>
            <a:noAutofit/>
          </a:bodyPr>
          <a:lstStyle>
            <a:lvl1pPr marL="0" marR="0" indent="0" algn="l" defTabSz="1088776" rtl="0" eaLnBrk="1" fontAlgn="auto" latinLnBrk="0" hangingPunct="1">
              <a:lnSpc>
                <a:spcPct val="100000"/>
              </a:lnSpc>
              <a:spcBef>
                <a:spcPts val="1200"/>
              </a:spcBef>
              <a:spcAft>
                <a:spcPts val="0"/>
              </a:spcAft>
              <a:buClr>
                <a:schemeClr val="accent1"/>
              </a:buClr>
              <a:buSzPct val="80000"/>
              <a:buFontTx/>
              <a:buNone/>
              <a:tabLst/>
              <a:defRPr sz="2000" b="0"/>
            </a:lvl1pPr>
            <a:lvl2pPr marL="180000" marR="0" indent="-180000" algn="l" defTabSz="1088776" rtl="0" eaLnBrk="1" fontAlgn="auto" latinLnBrk="0" hangingPunct="1">
              <a:lnSpc>
                <a:spcPct val="100000"/>
              </a:lnSpc>
              <a:spcBef>
                <a:spcPts val="600"/>
              </a:spcBef>
              <a:spcAft>
                <a:spcPts val="0"/>
              </a:spcAft>
              <a:buClr>
                <a:schemeClr val="accent1"/>
              </a:buClr>
              <a:buSzPct val="100000"/>
              <a:buFont typeface="Wingdings" pitchFamily="2" charset="2"/>
              <a:buChar char=""/>
              <a:tabLst/>
              <a:defRPr sz="1800"/>
            </a:lvl2pPr>
            <a:lvl3pPr marL="360000" marR="0" indent="-179388" algn="l" defTabSz="1088776" rtl="0" eaLnBrk="1" fontAlgn="auto" latinLnBrk="0" hangingPunct="1">
              <a:lnSpc>
                <a:spcPct val="100000"/>
              </a:lnSpc>
              <a:spcBef>
                <a:spcPts val="400"/>
              </a:spcBef>
              <a:spcAft>
                <a:spcPts val="0"/>
              </a:spcAft>
              <a:buClr>
                <a:schemeClr val="accent2"/>
              </a:buClr>
              <a:buSzPct val="100000"/>
              <a:buFont typeface="Arial" pitchFamily="34" charset="0"/>
              <a:buChar char="–"/>
              <a:tabLst/>
              <a:defRPr sz="1800" baseline="0"/>
            </a:lvl3pPr>
            <a:lvl4pPr marL="540000" marR="0" indent="-180000" algn="l" defTabSz="1088776" rtl="0" eaLnBrk="1" fontAlgn="auto" latinLnBrk="0" hangingPunct="1">
              <a:lnSpc>
                <a:spcPct val="100000"/>
              </a:lnSpc>
              <a:spcBef>
                <a:spcPts val="250"/>
              </a:spcBef>
              <a:spcAft>
                <a:spcPts val="0"/>
              </a:spcAft>
              <a:buClr>
                <a:schemeClr val="accent2"/>
              </a:buClr>
              <a:buSzPct val="100000"/>
              <a:buFont typeface="Courier New" pitchFamily="49" charset="0"/>
              <a:buChar char="o"/>
              <a:tabLst/>
              <a:defRPr sz="1600"/>
            </a:lvl4pPr>
            <a:lvl5pPr>
              <a:buClr>
                <a:schemeClr val="accent2"/>
              </a:buClr>
              <a:buFont typeface="Arial" pitchFamily="34" charset="0"/>
              <a:buChar char="–"/>
              <a:defRPr/>
            </a:lvl5pPr>
          </a:lstStyle>
          <a:p>
            <a:pPr lvl="0"/>
            <a:r>
              <a:rPr lang="en-US" dirty="0" smtClean="0"/>
              <a:t>Agenda Item/Divider Headline</a:t>
            </a:r>
          </a:p>
          <a:p>
            <a:pPr lvl="1"/>
            <a:r>
              <a:rPr lang="en-US" dirty="0" smtClean="0"/>
              <a:t>Details</a:t>
            </a:r>
          </a:p>
          <a:p>
            <a:pPr lvl="2"/>
            <a:r>
              <a:rPr lang="en-US" dirty="0" smtClean="0"/>
              <a:t>Third Level</a:t>
            </a:r>
          </a:p>
          <a:p>
            <a:pPr lvl="3"/>
            <a:r>
              <a:rPr lang="en-US" dirty="0" smtClean="0"/>
              <a:t>Fourth Level</a:t>
            </a:r>
          </a:p>
          <a:p>
            <a:endParaRPr lang="en-US" dirty="0" smtClean="0"/>
          </a:p>
        </p:txBody>
      </p:sp>
    </p:spTree>
  </p:cSld>
  <p:clrMapOvr>
    <a:masterClrMapping/>
  </p:clrMapOvr>
  <p:transition xmlns:p14="http://schemas.microsoft.com/office/powerpoint/2010/main">
    <p:zoom/>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smtClean="0"/>
              <a:t>Insert page title</a:t>
            </a:r>
            <a:endParaRPr lang="de-DE" dirty="0"/>
          </a:p>
        </p:txBody>
      </p:sp>
    </p:spTree>
  </p:cSld>
  <p:clrMapOvr>
    <a:masterClrMapping/>
  </p:clrMapOvr>
  <p:transition xmlns:p14="http://schemas.microsoft.com/office/powerpoint/2010/main">
    <p:zoom/>
  </p:transition>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20" Type="http://schemas.openxmlformats.org/officeDocument/2006/relationships/slideLayout" Target="../slideLayouts/slideLayout20.xml"/><Relationship Id="rId21" Type="http://schemas.openxmlformats.org/officeDocument/2006/relationships/slideLayout" Target="../slideLayouts/slideLayout21.xml"/><Relationship Id="rId22" Type="http://schemas.openxmlformats.org/officeDocument/2006/relationships/slideLayout" Target="../slideLayouts/slideLayout22.xml"/><Relationship Id="rId23" Type="http://schemas.openxmlformats.org/officeDocument/2006/relationships/slideLayout" Target="../slideLayouts/slideLayout23.xml"/><Relationship Id="rId24" Type="http://schemas.openxmlformats.org/officeDocument/2006/relationships/slideLayout" Target="../slideLayouts/slideLayout24.xml"/><Relationship Id="rId25" Type="http://schemas.openxmlformats.org/officeDocument/2006/relationships/theme" Target="../theme/theme1.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slideLayout" Target="../slideLayouts/slideLayout18.xml"/><Relationship Id="rId19" Type="http://schemas.openxmlformats.org/officeDocument/2006/relationships/slideLayout" Target="../slideLayouts/slideLayout19.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gray">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bwMode="gray">
          <a:xfrm>
            <a:off x="324000" y="324075"/>
            <a:ext cx="11545200" cy="756175"/>
          </a:xfrm>
          <a:prstGeom prst="rect">
            <a:avLst/>
          </a:prstGeom>
        </p:spPr>
        <p:txBody>
          <a:bodyPr vert="horz" lIns="0" tIns="0" rIns="0" bIns="0" rtlCol="0" anchor="ctr" anchorCtr="0">
            <a:noAutofit/>
          </a:bodyPr>
          <a:lstStyle/>
          <a:p>
            <a:r>
              <a:rPr lang="en-US" noProof="0" dirty="0" smtClean="0"/>
              <a:t>Insert page title</a:t>
            </a:r>
            <a:endParaRPr lang="en-US" noProof="0" dirty="0"/>
          </a:p>
        </p:txBody>
      </p:sp>
      <p:sp>
        <p:nvSpPr>
          <p:cNvPr id="3" name="Text Placeholder 2"/>
          <p:cNvSpPr>
            <a:spLocks noGrp="1"/>
          </p:cNvSpPr>
          <p:nvPr>
            <p:ph type="body" idx="1"/>
          </p:nvPr>
        </p:nvSpPr>
        <p:spPr bwMode="gray">
          <a:xfrm>
            <a:off x="324000" y="1691079"/>
            <a:ext cx="11545200" cy="4392042"/>
          </a:xfrm>
          <a:prstGeom prst="rect">
            <a:avLst/>
          </a:prstGeom>
        </p:spPr>
        <p:txBody>
          <a:bodyPr vert="horz" lIns="0" tIns="0" rIns="0" bIns="0" rtlCol="0">
            <a:noAutofit/>
          </a:bodyPr>
          <a:lstStyle/>
          <a:p>
            <a:pPr lvl="0"/>
            <a:r>
              <a:rPr lang="en-US" noProof="0" dirty="0" smtClean="0"/>
              <a:t>First level</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endParaRPr lang="en-US" noProof="0" dirty="0"/>
          </a:p>
        </p:txBody>
      </p:sp>
      <p:sp>
        <p:nvSpPr>
          <p:cNvPr id="33" name="Rectangle 32"/>
          <p:cNvSpPr/>
          <p:nvPr/>
        </p:nvSpPr>
        <p:spPr bwMode="gray">
          <a:xfrm>
            <a:off x="324000" y="0"/>
            <a:ext cx="11545200" cy="162038"/>
          </a:xfrm>
          <a:prstGeom prst="rect">
            <a:avLst/>
          </a:prstGeom>
          <a:solidFill>
            <a:schemeClr val="accent1"/>
          </a:solidFill>
          <a:ln w="9525" algn="ctr">
            <a:noFill/>
            <a:miter lim="800000"/>
            <a:headEnd/>
            <a:tailEnd/>
          </a:ln>
        </p:spPr>
        <p:txBody>
          <a:bodyPr lIns="107163" tIns="85730" rIns="107163" bIns="85730" rtlCol="0" anchor="ctr"/>
          <a:lstStyle/>
          <a:p>
            <a:pPr marR="0" algn="ctr" defTabSz="1088776" eaLnBrk="1" fontAlgn="base" latinLnBrk="0" hangingPunct="1">
              <a:lnSpc>
                <a:spcPct val="100000"/>
              </a:lnSpc>
              <a:spcBef>
                <a:spcPct val="50000"/>
              </a:spcBef>
              <a:spcAft>
                <a:spcPct val="0"/>
              </a:spcAft>
              <a:buClr>
                <a:srgbClr val="F0AB00"/>
              </a:buClr>
              <a:buSzPct val="80000"/>
              <a:tabLst/>
            </a:pPr>
            <a:endParaRPr kumimoji="0" lang="en-US" sz="1900" b="0" i="0" u="none" strike="noStrike" kern="0" cap="none" spc="0" normalizeH="0" baseline="0" noProof="0" dirty="0" err="1" smtClean="0">
              <a:ln>
                <a:noFill/>
              </a:ln>
              <a:effectLst/>
              <a:uLnTx/>
              <a:uFillTx/>
              <a:ea typeface="Arial Unicode MS" pitchFamily="34" charset="-128"/>
              <a:cs typeface="Arial Unicode MS" pitchFamily="34" charset="-128"/>
            </a:endParaRPr>
          </a:p>
        </p:txBody>
      </p:sp>
      <p:cxnSp>
        <p:nvCxnSpPr>
          <p:cNvPr id="8" name="Straight Connector 7"/>
          <p:cNvCxnSpPr/>
          <p:nvPr/>
        </p:nvCxnSpPr>
        <p:spPr>
          <a:xfrm>
            <a:off x="324000" y="1231485"/>
            <a:ext cx="115452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sp>
        <p:nvSpPr>
          <p:cNvPr id="95" name="Rectangle 94"/>
          <p:cNvSpPr/>
          <p:nvPr userDrawn="1"/>
        </p:nvSpPr>
        <p:spPr bwMode="white">
          <a:xfrm>
            <a:off x="324000" y="6537251"/>
            <a:ext cx="11545200" cy="324075"/>
          </a:xfrm>
          <a:prstGeom prst="rect">
            <a:avLst/>
          </a:prstGeom>
          <a:solidFill>
            <a:schemeClr val="tx1"/>
          </a:solidFill>
          <a:ln w="9525" algn="ctr">
            <a:noFill/>
            <a:miter lim="800000"/>
            <a:headEnd/>
            <a:tailEnd/>
          </a:ln>
        </p:spPr>
        <p:txBody>
          <a:bodyPr lIns="107163" tIns="85730" rIns="107163" bIns="85730" rtlCol="0" anchor="ctr"/>
          <a:lstStyle/>
          <a:p>
            <a:pPr marR="0" algn="ctr" defTabSz="1088776" eaLnBrk="1" fontAlgn="base" latinLnBrk="0" hangingPunct="1">
              <a:lnSpc>
                <a:spcPct val="100000"/>
              </a:lnSpc>
              <a:spcBef>
                <a:spcPct val="50000"/>
              </a:spcBef>
              <a:spcAft>
                <a:spcPct val="0"/>
              </a:spcAft>
              <a:buClr>
                <a:srgbClr val="F0AB00"/>
              </a:buClr>
              <a:buSzPct val="80000"/>
              <a:tabLst/>
            </a:pPr>
            <a:endParaRPr kumimoji="0" lang="en-US" sz="1900" b="0" i="0" u="none" strike="noStrike" kern="0" cap="none" spc="0" normalizeH="0" baseline="0" noProof="0" dirty="0" err="1" smtClean="0">
              <a:ln>
                <a:noFill/>
              </a:ln>
              <a:effectLst/>
              <a:uLnTx/>
              <a:uFillTx/>
              <a:ea typeface="Arial Unicode MS" pitchFamily="34" charset="-128"/>
              <a:cs typeface="Arial Unicode MS" pitchFamily="34" charset="-128"/>
            </a:endParaRPr>
          </a:p>
        </p:txBody>
      </p:sp>
      <p:sp>
        <p:nvSpPr>
          <p:cNvPr id="10" name="TextBox 9"/>
          <p:cNvSpPr txBox="1"/>
          <p:nvPr/>
        </p:nvSpPr>
        <p:spPr bwMode="black">
          <a:xfrm>
            <a:off x="324000" y="6637720"/>
            <a:ext cx="2170471" cy="153888"/>
          </a:xfrm>
          <a:prstGeom prst="rect">
            <a:avLst/>
          </a:prstGeom>
          <a:noFill/>
        </p:spPr>
        <p:txBody>
          <a:bodyPr wrap="none" lIns="85730" tIns="0" rIns="0" bIns="0" rtlCol="0">
            <a:spAutoFit/>
          </a:bodyPr>
          <a:lstStyle/>
          <a:p>
            <a:pPr marL="158780" indent="-158780" algn="l">
              <a:buClr>
                <a:schemeClr val="bg1"/>
              </a:buClr>
              <a:buFont typeface="Arial" pitchFamily="34" charset="0"/>
              <a:buChar char="©"/>
              <a:tabLst/>
            </a:pPr>
            <a:r>
              <a:rPr lang="en-US" sz="1000" noProof="0" dirty="0" smtClean="0">
                <a:solidFill>
                  <a:schemeClr val="bg1"/>
                </a:solidFill>
              </a:rPr>
              <a:t>2016 </a:t>
            </a:r>
            <a:r>
              <a:rPr lang="en-US" sz="1000" noProof="0" dirty="0" err="1" smtClean="0">
                <a:solidFill>
                  <a:schemeClr val="bg1"/>
                </a:solidFill>
              </a:rPr>
              <a:t>Coremail</a:t>
            </a:r>
            <a:r>
              <a:rPr lang="en-US" sz="1000" noProof="0" dirty="0" smtClean="0">
                <a:solidFill>
                  <a:schemeClr val="bg1"/>
                </a:solidFill>
              </a:rPr>
              <a:t> All rights reserved.</a:t>
            </a:r>
          </a:p>
        </p:txBody>
      </p:sp>
      <p:sp>
        <p:nvSpPr>
          <p:cNvPr id="34" name="TextBox 33"/>
          <p:cNvSpPr txBox="1"/>
          <p:nvPr/>
        </p:nvSpPr>
        <p:spPr bwMode="black">
          <a:xfrm>
            <a:off x="11624489" y="6637720"/>
            <a:ext cx="243661" cy="153888"/>
          </a:xfrm>
          <a:prstGeom prst="rect">
            <a:avLst/>
          </a:prstGeom>
          <a:noFill/>
        </p:spPr>
        <p:txBody>
          <a:bodyPr wrap="none" lIns="0" tIns="0" rIns="85730" bIns="0" rtlCol="0">
            <a:spAutoFit/>
          </a:bodyPr>
          <a:lstStyle/>
          <a:p>
            <a:pPr marL="111525" indent="-111525" algn="r">
              <a:buClr>
                <a:schemeClr val="accent2"/>
              </a:buClr>
              <a:buFont typeface="Arial" pitchFamily="34" charset="0"/>
              <a:buNone/>
            </a:pPr>
            <a:fld id="{0BDC132A-5C91-4078-9777-31DA19A62E0A}" type="slidenum">
              <a:rPr lang="en-US" sz="1000" baseline="0" noProof="0" smtClean="0">
                <a:solidFill>
                  <a:schemeClr val="bg1"/>
                </a:solidFill>
              </a:rPr>
              <a:pPr marL="111525" indent="-111525" algn="r">
                <a:buClr>
                  <a:schemeClr val="accent2"/>
                </a:buClr>
                <a:buFont typeface="Arial" pitchFamily="34" charset="0"/>
                <a:buNone/>
              </a:pPr>
              <a:t>‹#›</a:t>
            </a:fld>
            <a:endParaRPr lang="en-US" sz="1000" noProof="0" dirty="0" smtClean="0">
              <a:solidFill>
                <a:schemeClr val="bg1"/>
              </a:solidFill>
            </a:endParaRPr>
          </a:p>
        </p:txBody>
      </p:sp>
    </p:spTree>
  </p:cSld>
  <p:clrMap bg1="lt1" tx1="dk1" bg2="lt2" tx2="dk2" accent1="accent1" accent2="accent2" accent3="accent3" accent4="accent4" accent5="accent5" accent6="accent6" hlink="hlink" folHlink="folHlink"/>
  <p:sldLayoutIdLst>
    <p:sldLayoutId id="2147483706" r:id="rId1"/>
    <p:sldLayoutId id="2147483707" r:id="rId2"/>
    <p:sldLayoutId id="2147483709" r:id="rId3"/>
    <p:sldLayoutId id="2147483708" r:id="rId4"/>
    <p:sldLayoutId id="2147483704" r:id="rId5"/>
    <p:sldLayoutId id="2147483689" r:id="rId6"/>
    <p:sldLayoutId id="2147483702" r:id="rId7"/>
    <p:sldLayoutId id="2147483684" r:id="rId8"/>
    <p:sldLayoutId id="2147483665" r:id="rId9"/>
    <p:sldLayoutId id="2147483683" r:id="rId10"/>
    <p:sldLayoutId id="2147483687" r:id="rId11"/>
    <p:sldLayoutId id="2147483710" r:id="rId12"/>
    <p:sldLayoutId id="2147483686" r:id="rId13"/>
    <p:sldLayoutId id="2147483669" r:id="rId14"/>
    <p:sldLayoutId id="2147483691" r:id="rId15"/>
    <p:sldLayoutId id="2147483688" r:id="rId16"/>
    <p:sldLayoutId id="2147483703" r:id="rId17"/>
    <p:sldLayoutId id="2147483685" r:id="rId18"/>
    <p:sldLayoutId id="2147483692" r:id="rId19"/>
    <p:sldLayoutId id="2147483674" r:id="rId20"/>
    <p:sldLayoutId id="2147483705" r:id="rId21"/>
    <p:sldLayoutId id="2147483711" r:id="rId22"/>
    <p:sldLayoutId id="2147483713" r:id="rId23"/>
    <p:sldLayoutId id="2147483714" r:id="rId24"/>
  </p:sldLayoutIdLst>
  <p:transition xmlns:p14="http://schemas.microsoft.com/office/powerpoint/2010/main">
    <p:zoom/>
  </p:transition>
  <p:hf hdr="0" ftr="0" dt="0"/>
  <p:txStyles>
    <p:titleStyle>
      <a:lvl1pPr algn="l" defTabSz="1088776" rtl="0" eaLnBrk="1" latinLnBrk="0" hangingPunct="1">
        <a:spcBef>
          <a:spcPct val="0"/>
        </a:spcBef>
        <a:buNone/>
        <a:defRPr sz="2800" b="1" kern="1200">
          <a:solidFill>
            <a:schemeClr val="accent2"/>
          </a:solidFill>
          <a:latin typeface="+mj-lt"/>
          <a:ea typeface="+mj-ea"/>
          <a:cs typeface="+mj-cs"/>
        </a:defRPr>
      </a:lvl1pPr>
    </p:titleStyle>
    <p:bodyStyle>
      <a:lvl1pPr marL="0" indent="0" algn="l" defTabSz="1088776" rtl="0" eaLnBrk="1" latinLnBrk="0" hangingPunct="1">
        <a:spcBef>
          <a:spcPts val="2400"/>
        </a:spcBef>
        <a:buClr>
          <a:schemeClr val="accent1"/>
        </a:buClr>
        <a:buSzPct val="80000"/>
        <a:buFontTx/>
        <a:buNone/>
        <a:defRPr sz="2000" b="1" kern="1200">
          <a:solidFill>
            <a:schemeClr val="tx1"/>
          </a:solidFill>
          <a:latin typeface="+mn-lt"/>
          <a:ea typeface="+mn-ea"/>
          <a:cs typeface="+mn-cs"/>
        </a:defRPr>
      </a:lvl1pPr>
      <a:lvl2pPr marL="0" indent="0" algn="l" defTabSz="1088776" rtl="0" eaLnBrk="1" latinLnBrk="0" hangingPunct="1">
        <a:spcBef>
          <a:spcPts val="600"/>
        </a:spcBef>
        <a:buClr>
          <a:schemeClr val="accent1"/>
        </a:buClr>
        <a:buSzPct val="80000"/>
        <a:buFont typeface="Wingdings" pitchFamily="2" charset="2"/>
        <a:buNone/>
        <a:defRPr sz="2000" kern="1200">
          <a:solidFill>
            <a:schemeClr val="tx1"/>
          </a:solidFill>
          <a:latin typeface="+mn-lt"/>
          <a:ea typeface="+mn-ea"/>
          <a:cs typeface="+mn-cs"/>
        </a:defRPr>
      </a:lvl2pPr>
      <a:lvl3pPr marL="180000" indent="-180000" algn="l" defTabSz="1088776" rtl="0" eaLnBrk="1" latinLnBrk="0" hangingPunct="1">
        <a:spcBef>
          <a:spcPts val="400"/>
        </a:spcBef>
        <a:buClr>
          <a:schemeClr val="accent1"/>
        </a:buClr>
        <a:buSzPct val="100000"/>
        <a:buFont typeface="Wingdings" pitchFamily="2" charset="2"/>
        <a:buChar char=""/>
        <a:defRPr sz="1800" kern="1200">
          <a:solidFill>
            <a:schemeClr val="tx1"/>
          </a:solidFill>
          <a:latin typeface="+mn-lt"/>
          <a:ea typeface="+mn-ea"/>
          <a:cs typeface="+mn-cs"/>
        </a:defRPr>
      </a:lvl3pPr>
      <a:lvl4pPr marL="360000" indent="-180000" algn="l" defTabSz="1088776" rtl="0" eaLnBrk="1" latinLnBrk="0" hangingPunct="1">
        <a:spcBef>
          <a:spcPts val="400"/>
        </a:spcBef>
        <a:buClr>
          <a:schemeClr val="accent2"/>
        </a:buClr>
        <a:buSzPct val="100000"/>
        <a:buFont typeface="Arial" pitchFamily="34" charset="0"/>
        <a:buChar char="–"/>
        <a:defRPr sz="1800" kern="1200">
          <a:solidFill>
            <a:schemeClr val="tx1"/>
          </a:solidFill>
          <a:latin typeface="+mn-lt"/>
          <a:ea typeface="+mn-ea"/>
          <a:cs typeface="+mn-cs"/>
        </a:defRPr>
      </a:lvl4pPr>
      <a:lvl5pPr marL="540000" indent="-180000" algn="l" defTabSz="1088776" rtl="0" eaLnBrk="1" latinLnBrk="0" hangingPunct="1">
        <a:spcBef>
          <a:spcPts val="250"/>
        </a:spcBef>
        <a:buClr>
          <a:schemeClr val="accent2"/>
        </a:buClr>
        <a:buSzPct val="100000"/>
        <a:buFont typeface="Courier New" pitchFamily="49" charset="0"/>
        <a:buChar char="o"/>
        <a:defRPr sz="1600" kern="1200">
          <a:solidFill>
            <a:schemeClr val="tx1"/>
          </a:solidFill>
          <a:latin typeface="+mn-lt"/>
          <a:ea typeface="+mn-ea"/>
          <a:cs typeface="+mn-cs"/>
        </a:defRPr>
      </a:lvl5pPr>
      <a:lvl6pPr marL="2994134" indent="-272194" algn="l" defTabSz="1088776" rtl="0" eaLnBrk="1" latinLnBrk="0" hangingPunct="1">
        <a:spcBef>
          <a:spcPct val="20000"/>
        </a:spcBef>
        <a:buFont typeface="Arial" pitchFamily="34" charset="0"/>
        <a:buChar char="•"/>
        <a:defRPr sz="2400" kern="1200">
          <a:solidFill>
            <a:schemeClr val="tx1"/>
          </a:solidFill>
          <a:latin typeface="+mn-lt"/>
          <a:ea typeface="+mn-ea"/>
          <a:cs typeface="+mn-cs"/>
        </a:defRPr>
      </a:lvl6pPr>
      <a:lvl7pPr marL="3538522" indent="-272194" algn="l" defTabSz="1088776" rtl="0" eaLnBrk="1" latinLnBrk="0" hangingPunct="1">
        <a:spcBef>
          <a:spcPct val="20000"/>
        </a:spcBef>
        <a:buFont typeface="Arial" pitchFamily="34" charset="0"/>
        <a:buChar char="•"/>
        <a:defRPr sz="2400" kern="1200">
          <a:solidFill>
            <a:schemeClr val="tx1"/>
          </a:solidFill>
          <a:latin typeface="+mn-lt"/>
          <a:ea typeface="+mn-ea"/>
          <a:cs typeface="+mn-cs"/>
        </a:defRPr>
      </a:lvl7pPr>
      <a:lvl8pPr marL="4082910" indent="-272194" algn="l" defTabSz="1088776" rtl="0" eaLnBrk="1" latinLnBrk="0" hangingPunct="1">
        <a:spcBef>
          <a:spcPct val="20000"/>
        </a:spcBef>
        <a:buFont typeface="Arial" pitchFamily="34" charset="0"/>
        <a:buChar char="•"/>
        <a:defRPr sz="2400" kern="1200">
          <a:solidFill>
            <a:schemeClr val="tx1"/>
          </a:solidFill>
          <a:latin typeface="+mn-lt"/>
          <a:ea typeface="+mn-ea"/>
          <a:cs typeface="+mn-cs"/>
        </a:defRPr>
      </a:lvl8pPr>
      <a:lvl9pPr marL="4627298" indent="-272194" algn="l" defTabSz="1088776" rtl="0" eaLnBrk="1" latinLnBrk="0" hangingPunct="1">
        <a:spcBef>
          <a:spcPct val="20000"/>
        </a:spcBef>
        <a:buFont typeface="Arial" pitchFamily="34" charset="0"/>
        <a:buChar char="•"/>
        <a:defRPr sz="2400" kern="1200">
          <a:solidFill>
            <a:schemeClr val="tx1"/>
          </a:solidFill>
          <a:latin typeface="+mn-lt"/>
          <a:ea typeface="+mn-ea"/>
          <a:cs typeface="+mn-cs"/>
        </a:defRPr>
      </a:lvl9pPr>
    </p:bodyStyle>
    <p:otherStyle>
      <a:defPPr>
        <a:defRPr lang="de-DE"/>
      </a:defPPr>
      <a:lvl1pPr marL="0" algn="l" defTabSz="1088776" rtl="0" eaLnBrk="1" latinLnBrk="0" hangingPunct="1">
        <a:defRPr sz="2100" kern="1200">
          <a:solidFill>
            <a:schemeClr val="tx1"/>
          </a:solidFill>
          <a:latin typeface="+mn-lt"/>
          <a:ea typeface="+mn-ea"/>
          <a:cs typeface="+mn-cs"/>
        </a:defRPr>
      </a:lvl1pPr>
      <a:lvl2pPr marL="544388" algn="l" defTabSz="1088776" rtl="0" eaLnBrk="1" latinLnBrk="0" hangingPunct="1">
        <a:defRPr sz="2100" kern="1200">
          <a:solidFill>
            <a:schemeClr val="tx1"/>
          </a:solidFill>
          <a:latin typeface="+mn-lt"/>
          <a:ea typeface="+mn-ea"/>
          <a:cs typeface="+mn-cs"/>
        </a:defRPr>
      </a:lvl2pPr>
      <a:lvl3pPr marL="1088776" algn="l" defTabSz="1088776" rtl="0" eaLnBrk="1" latinLnBrk="0" hangingPunct="1">
        <a:defRPr sz="2100" kern="1200">
          <a:solidFill>
            <a:schemeClr val="tx1"/>
          </a:solidFill>
          <a:latin typeface="+mn-lt"/>
          <a:ea typeface="+mn-ea"/>
          <a:cs typeface="+mn-cs"/>
        </a:defRPr>
      </a:lvl3pPr>
      <a:lvl4pPr marL="1633164" algn="l" defTabSz="1088776" rtl="0" eaLnBrk="1" latinLnBrk="0" hangingPunct="1">
        <a:defRPr sz="2100" kern="1200">
          <a:solidFill>
            <a:schemeClr val="tx1"/>
          </a:solidFill>
          <a:latin typeface="+mn-lt"/>
          <a:ea typeface="+mn-ea"/>
          <a:cs typeface="+mn-cs"/>
        </a:defRPr>
      </a:lvl4pPr>
      <a:lvl5pPr marL="2177552" algn="l" defTabSz="1088776" rtl="0" eaLnBrk="1" latinLnBrk="0" hangingPunct="1">
        <a:defRPr sz="2100" kern="1200">
          <a:solidFill>
            <a:schemeClr val="tx1"/>
          </a:solidFill>
          <a:latin typeface="+mn-lt"/>
          <a:ea typeface="+mn-ea"/>
          <a:cs typeface="+mn-cs"/>
        </a:defRPr>
      </a:lvl5pPr>
      <a:lvl6pPr marL="2721940" algn="l" defTabSz="1088776" rtl="0" eaLnBrk="1" latinLnBrk="0" hangingPunct="1">
        <a:defRPr sz="2100" kern="1200">
          <a:solidFill>
            <a:schemeClr val="tx1"/>
          </a:solidFill>
          <a:latin typeface="+mn-lt"/>
          <a:ea typeface="+mn-ea"/>
          <a:cs typeface="+mn-cs"/>
        </a:defRPr>
      </a:lvl6pPr>
      <a:lvl7pPr marL="3266328" algn="l" defTabSz="1088776" rtl="0" eaLnBrk="1" latinLnBrk="0" hangingPunct="1">
        <a:defRPr sz="2100" kern="1200">
          <a:solidFill>
            <a:schemeClr val="tx1"/>
          </a:solidFill>
          <a:latin typeface="+mn-lt"/>
          <a:ea typeface="+mn-ea"/>
          <a:cs typeface="+mn-cs"/>
        </a:defRPr>
      </a:lvl7pPr>
      <a:lvl8pPr marL="3810716" algn="l" defTabSz="1088776" rtl="0" eaLnBrk="1" latinLnBrk="0" hangingPunct="1">
        <a:defRPr sz="2100" kern="1200">
          <a:solidFill>
            <a:schemeClr val="tx1"/>
          </a:solidFill>
          <a:latin typeface="+mn-lt"/>
          <a:ea typeface="+mn-ea"/>
          <a:cs typeface="+mn-cs"/>
        </a:defRPr>
      </a:lvl8pPr>
      <a:lvl9pPr marL="4355104" algn="l" defTabSz="1088776" rtl="0" eaLnBrk="1" latinLnBrk="0" hangingPunct="1">
        <a:defRPr sz="21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image" Target="../media/image2.png"/><Relationship Id="rId3" Type="http://schemas.openxmlformats.org/officeDocument/2006/relationships/image" Target="../media/image1.jpeg"/></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4" Type="http://schemas.openxmlformats.org/officeDocument/2006/relationships/image" Target="../media/image24.png"/><Relationship Id="rId5" Type="http://schemas.openxmlformats.org/officeDocument/2006/relationships/image" Target="../media/image25.jpeg"/><Relationship Id="rId1" Type="http://schemas.openxmlformats.org/officeDocument/2006/relationships/slideLayout" Target="../slideLayouts/slideLayout10.xml"/><Relationship Id="rId2" Type="http://schemas.openxmlformats.org/officeDocument/2006/relationships/image" Target="../media/image14.jpeg"/></Relationships>
</file>

<file path=ppt/slides/_rels/slide11.xml.rels><?xml version="1.0" encoding="UTF-8" standalone="yes"?>
<Relationships xmlns="http://schemas.openxmlformats.org/package/2006/relationships"><Relationship Id="rId3" Type="http://schemas.openxmlformats.org/officeDocument/2006/relationships/image" Target="../media/image14.jpeg"/><Relationship Id="rId4" Type="http://schemas.openxmlformats.org/officeDocument/2006/relationships/image" Target="../media/image7.png"/><Relationship Id="rId1" Type="http://schemas.openxmlformats.org/officeDocument/2006/relationships/slideLayout" Target="../slideLayouts/slideLayout10.xml"/><Relationship Id="rId2" Type="http://schemas.openxmlformats.org/officeDocument/2006/relationships/image" Target="../media/image26.png"/></Relationships>
</file>

<file path=ppt/slides/_rels/slide12.xml.rels><?xml version="1.0" encoding="UTF-8" standalone="yes"?>
<Relationships xmlns="http://schemas.openxmlformats.org/package/2006/relationships"><Relationship Id="rId3" Type="http://schemas.openxmlformats.org/officeDocument/2006/relationships/diagramData" Target="../diagrams/data1.xml"/><Relationship Id="rId4" Type="http://schemas.openxmlformats.org/officeDocument/2006/relationships/diagramLayout" Target="../diagrams/layout1.xml"/><Relationship Id="rId5" Type="http://schemas.openxmlformats.org/officeDocument/2006/relationships/diagramQuickStyle" Target="../diagrams/quickStyle1.xml"/><Relationship Id="rId6" Type="http://schemas.openxmlformats.org/officeDocument/2006/relationships/diagramColors" Target="../diagrams/colors1.xml"/><Relationship Id="rId7" Type="http://schemas.microsoft.com/office/2007/relationships/diagramDrawing" Target="../diagrams/drawing1.xml"/><Relationship Id="rId8" Type="http://schemas.openxmlformats.org/officeDocument/2006/relationships/image" Target="../media/image30.jpeg"/><Relationship Id="rId9" Type="http://schemas.openxmlformats.org/officeDocument/2006/relationships/image" Target="../media/image14.jpeg"/><Relationship Id="rId1" Type="http://schemas.openxmlformats.org/officeDocument/2006/relationships/slideLayout" Target="../slideLayouts/slideLayout10.xml"/><Relationship Id="rId2" Type="http://schemas.openxmlformats.org/officeDocument/2006/relationships/image" Target="../media/image27.jpeg"/></Relationships>
</file>

<file path=ppt/slides/_rels/slide13.xml.rels><?xml version="1.0" encoding="UTF-8" standalone="yes"?>
<Relationships xmlns="http://schemas.openxmlformats.org/package/2006/relationships"><Relationship Id="rId3" Type="http://schemas.openxmlformats.org/officeDocument/2006/relationships/diagramData" Target="../diagrams/data2.xml"/><Relationship Id="rId4" Type="http://schemas.openxmlformats.org/officeDocument/2006/relationships/diagramLayout" Target="../diagrams/layout2.xml"/><Relationship Id="rId5" Type="http://schemas.openxmlformats.org/officeDocument/2006/relationships/diagramQuickStyle" Target="../diagrams/quickStyle2.xml"/><Relationship Id="rId6" Type="http://schemas.openxmlformats.org/officeDocument/2006/relationships/diagramColors" Target="../diagrams/colors2.xml"/><Relationship Id="rId7" Type="http://schemas.microsoft.com/office/2007/relationships/diagramDrawing" Target="../diagrams/drawing2.xml"/><Relationship Id="rId1" Type="http://schemas.openxmlformats.org/officeDocument/2006/relationships/slideLayout" Target="../slideLayouts/slideLayout10.xml"/><Relationship Id="rId2" Type="http://schemas.openxmlformats.org/officeDocument/2006/relationships/image" Target="../media/image14.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image" Target="../media/image31.png"/><Relationship Id="rId3" Type="http://schemas.openxmlformats.org/officeDocument/2006/relationships/image" Target="../media/image14.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5.xml"/><Relationship Id="rId3" Type="http://schemas.openxmlformats.org/officeDocument/2006/relationships/image" Target="../media/image7.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2.xml"/><Relationship Id="rId2" Type="http://schemas.openxmlformats.org/officeDocument/2006/relationships/notesSlide" Target="../notesSlides/notesSlide1.xml"/><Relationship Id="rId3"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4" Type="http://schemas.openxmlformats.org/officeDocument/2006/relationships/image" Target="../media/image5.png"/><Relationship Id="rId1" Type="http://schemas.openxmlformats.org/officeDocument/2006/relationships/slideLayout" Target="../slideLayouts/slideLayout9.xml"/><Relationship Id="rId2" Type="http://schemas.openxmlformats.org/officeDocument/2006/relationships/notesSlide" Target="../notesSlides/notesSlide2.xml"/></Relationships>
</file>

<file path=ppt/slides/_rels/slide4.xml.rels><?xml version="1.0" encoding="UTF-8" standalone="yes"?>
<Relationships xmlns="http://schemas.openxmlformats.org/package/2006/relationships"><Relationship Id="rId3" Type="http://schemas.openxmlformats.org/officeDocument/2006/relationships/oleObject" Target="../embeddings/oleObject1.bin"/><Relationship Id="rId4" Type="http://schemas.openxmlformats.org/officeDocument/2006/relationships/image" Target="../media/image6.emf"/><Relationship Id="rId5" Type="http://schemas.openxmlformats.org/officeDocument/2006/relationships/hyperlink" Target="mailto:lisi@XXX.cn" TargetMode="External"/><Relationship Id="rId6" Type="http://schemas.openxmlformats.org/officeDocument/2006/relationships/oleObject" Target="../embeddings/oleObject2.bin"/><Relationship Id="rId7" Type="http://schemas.openxmlformats.org/officeDocument/2006/relationships/image" Target="../media/image7.png"/><Relationship Id="rId1" Type="http://schemas.openxmlformats.org/officeDocument/2006/relationships/vmlDrawing" Target="../drawings/vmlDrawing1.vml"/><Relationship Id="rId2"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image" Target="../media/image7.png"/><Relationship Id="rId3" Type="http://schemas.openxmlformats.org/officeDocument/2006/relationships/image" Target="../media/image8.png"/></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4" Type="http://schemas.openxmlformats.org/officeDocument/2006/relationships/image" Target="../media/image11.png"/><Relationship Id="rId5" Type="http://schemas.openxmlformats.org/officeDocument/2006/relationships/image" Target="../media/image7.png"/><Relationship Id="rId1" Type="http://schemas.openxmlformats.org/officeDocument/2006/relationships/slideLayout" Target="../slideLayouts/slideLayout10.xml"/><Relationship Id="rId2" Type="http://schemas.openxmlformats.org/officeDocument/2006/relationships/image" Target="../media/image9.png"/></Relationships>
</file>

<file path=ppt/slides/_rels/slide7.xml.rels><?xml version="1.0" encoding="UTF-8" standalone="yes"?>
<Relationships xmlns="http://schemas.openxmlformats.org/package/2006/relationships"><Relationship Id="rId3" Type="http://schemas.openxmlformats.org/officeDocument/2006/relationships/oleObject" Target="../embeddings/oleObject3.bin"/><Relationship Id="rId4" Type="http://schemas.openxmlformats.org/officeDocument/2006/relationships/image" Target="../media/image6.emf"/><Relationship Id="rId5" Type="http://schemas.openxmlformats.org/officeDocument/2006/relationships/image" Target="../media/image9.png"/><Relationship Id="rId6" Type="http://schemas.openxmlformats.org/officeDocument/2006/relationships/image" Target="../media/image10.png"/><Relationship Id="rId7" Type="http://schemas.openxmlformats.org/officeDocument/2006/relationships/image" Target="../media/image11.png"/><Relationship Id="rId8" Type="http://schemas.openxmlformats.org/officeDocument/2006/relationships/image" Target="../media/image7.png"/><Relationship Id="rId1" Type="http://schemas.openxmlformats.org/officeDocument/2006/relationships/vmlDrawing" Target="../drawings/vmlDrawing2.vml"/><Relationship Id="rId2"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4" Type="http://schemas.openxmlformats.org/officeDocument/2006/relationships/image" Target="../media/image13.png"/><Relationship Id="rId5" Type="http://schemas.openxmlformats.org/officeDocument/2006/relationships/image" Target="../media/image14.jpeg"/><Relationship Id="rId1" Type="http://schemas.openxmlformats.org/officeDocument/2006/relationships/slideLayout" Target="../slideLayouts/slideLayout23.xml"/><Relationship Id="rId2" Type="http://schemas.openxmlformats.org/officeDocument/2006/relationships/notesSlide" Target="../notesSlides/notesSlide3.xml"/></Relationships>
</file>

<file path=ppt/slides/_rels/slide9.xml.rels><?xml version="1.0" encoding="UTF-8" standalone="yes"?>
<Relationships xmlns="http://schemas.openxmlformats.org/package/2006/relationships"><Relationship Id="rId3" Type="http://schemas.openxmlformats.org/officeDocument/2006/relationships/image" Target="../media/image15.png"/><Relationship Id="rId4" Type="http://schemas.openxmlformats.org/officeDocument/2006/relationships/image" Target="../media/image16.png"/><Relationship Id="rId5" Type="http://schemas.openxmlformats.org/officeDocument/2006/relationships/image" Target="../media/image17.png"/><Relationship Id="rId6" Type="http://schemas.openxmlformats.org/officeDocument/2006/relationships/image" Target="../media/image18.png"/><Relationship Id="rId7" Type="http://schemas.openxmlformats.org/officeDocument/2006/relationships/image" Target="../media/image19.png"/><Relationship Id="rId8" Type="http://schemas.openxmlformats.org/officeDocument/2006/relationships/image" Target="../media/image20.png"/><Relationship Id="rId9" Type="http://schemas.openxmlformats.org/officeDocument/2006/relationships/image" Target="../media/image21.png"/><Relationship Id="rId10" Type="http://schemas.openxmlformats.org/officeDocument/2006/relationships/image" Target="../media/image22.png"/><Relationship Id="rId11" Type="http://schemas.openxmlformats.org/officeDocument/2006/relationships/image" Target="../media/image23.png"/><Relationship Id="rId1" Type="http://schemas.openxmlformats.org/officeDocument/2006/relationships/slideLayout" Target="../slideLayouts/slideLayout23.xml"/><Relationship Id="rId2" Type="http://schemas.openxmlformats.org/officeDocument/2006/relationships/notesSlide" Target="../notesSlides/notesSlide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Documents and Settings\Administrator\桌面\未标题-213-01.png"/>
          <p:cNvPicPr>
            <a:picLocks noChangeAspect="1" noChangeArrowheads="1"/>
          </p:cNvPicPr>
          <p:nvPr/>
        </p:nvPicPr>
        <p:blipFill>
          <a:blip r:embed="rId2"/>
          <a:srcRect r="4404"/>
          <a:stretch>
            <a:fillRect/>
          </a:stretch>
        </p:blipFill>
        <p:spPr bwMode="auto">
          <a:xfrm>
            <a:off x="1" y="941163"/>
            <a:ext cx="10767847" cy="5458953"/>
          </a:xfrm>
          <a:prstGeom prst="rect">
            <a:avLst/>
          </a:prstGeom>
          <a:noFill/>
          <a:ln w="9525">
            <a:noFill/>
            <a:miter lim="800000"/>
            <a:headEnd/>
            <a:tailEnd/>
          </a:ln>
        </p:spPr>
      </p:pic>
      <p:sp>
        <p:nvSpPr>
          <p:cNvPr id="2" name="标题 1"/>
          <p:cNvSpPr>
            <a:spLocks noGrp="1"/>
          </p:cNvSpPr>
          <p:nvPr>
            <p:ph type="ctrTitle"/>
          </p:nvPr>
        </p:nvSpPr>
        <p:spPr>
          <a:xfrm>
            <a:off x="278847" y="27178"/>
            <a:ext cx="11608353" cy="1470365"/>
          </a:xfrm>
        </p:spPr>
        <p:txBody>
          <a:bodyPr>
            <a:normAutofit/>
          </a:bodyPr>
          <a:lstStyle/>
          <a:p>
            <a:r>
              <a:rPr kumimoji="1" lang="en-US" altLang="zh-CN" sz="4400" dirty="0" smtClean="0">
                <a:ln w="12700">
                  <a:solidFill>
                    <a:schemeClr val="tx2">
                      <a:satMod val="155000"/>
                    </a:schemeClr>
                  </a:solidFill>
                  <a:prstDash val="solid"/>
                </a:ln>
                <a:solidFill>
                  <a:schemeClr val="tx1">
                    <a:lumMod val="65000"/>
                    <a:lumOff val="35000"/>
                  </a:schemeClr>
                </a:solidFill>
                <a:effectLst>
                  <a:outerShdw blurRad="41275" dist="20320" dir="1800000" algn="tl" rotWithShape="0">
                    <a:srgbClr val="000000">
                      <a:alpha val="40000"/>
                    </a:srgbClr>
                  </a:outerShdw>
                </a:effectLst>
              </a:rPr>
              <a:t>EAI Challenges &amp; Actions from </a:t>
            </a:r>
            <a:r>
              <a:rPr kumimoji="1" lang="en-US" altLang="zh-CN" sz="4400" dirty="0" err="1" smtClean="0">
                <a:ln w="12700">
                  <a:solidFill>
                    <a:schemeClr val="tx2">
                      <a:satMod val="155000"/>
                    </a:schemeClr>
                  </a:solidFill>
                  <a:prstDash val="solid"/>
                </a:ln>
                <a:solidFill>
                  <a:schemeClr val="tx1">
                    <a:lumMod val="65000"/>
                    <a:lumOff val="35000"/>
                  </a:schemeClr>
                </a:solidFill>
                <a:effectLst>
                  <a:outerShdw blurRad="41275" dist="20320" dir="1800000" algn="tl" rotWithShape="0">
                    <a:srgbClr val="000000">
                      <a:alpha val="40000"/>
                    </a:srgbClr>
                  </a:outerShdw>
                </a:effectLst>
              </a:rPr>
              <a:t>Coremail</a:t>
            </a:r>
            <a:endParaRPr kumimoji="1" lang="zh-CN" altLang="en-US" sz="4400" dirty="0">
              <a:ln w="12700">
                <a:solidFill>
                  <a:schemeClr val="tx2">
                    <a:satMod val="155000"/>
                  </a:schemeClr>
                </a:solidFill>
                <a:prstDash val="solid"/>
              </a:ln>
              <a:solidFill>
                <a:schemeClr val="tx1">
                  <a:lumMod val="65000"/>
                  <a:lumOff val="35000"/>
                </a:schemeClr>
              </a:solidFill>
              <a:effectLst>
                <a:outerShdw blurRad="41275" dist="20320" dir="1800000" algn="tl" rotWithShape="0">
                  <a:srgbClr val="000000">
                    <a:alpha val="40000"/>
                  </a:srgbClr>
                </a:outerShdw>
              </a:effectLst>
            </a:endParaRPr>
          </a:p>
        </p:txBody>
      </p:sp>
      <p:pic>
        <p:nvPicPr>
          <p:cNvPr id="6" name="Picture 5" descr="coremail大物料LOGO"/>
          <p:cNvPicPr>
            <a:picLocks noChangeAspect="1" noChangeArrowheads="1"/>
          </p:cNvPicPr>
          <p:nvPr/>
        </p:nvPicPr>
        <p:blipFill>
          <a:blip r:embed="rId3" cstate="print"/>
          <a:srcRect/>
          <a:stretch>
            <a:fillRect/>
          </a:stretch>
        </p:blipFill>
        <p:spPr bwMode="auto">
          <a:xfrm>
            <a:off x="9266292" y="5710839"/>
            <a:ext cx="2692400" cy="647700"/>
          </a:xfrm>
          <a:prstGeom prst="rect">
            <a:avLst/>
          </a:prstGeom>
          <a:noFill/>
          <a:ln w="9525">
            <a:noFill/>
            <a:miter lim="800000"/>
            <a:headEnd/>
            <a:tailEnd/>
          </a:ln>
        </p:spPr>
      </p:pic>
      <p:sp>
        <p:nvSpPr>
          <p:cNvPr id="7" name="副标题 2"/>
          <p:cNvSpPr>
            <a:spLocks noChangeArrowheads="1"/>
          </p:cNvSpPr>
          <p:nvPr/>
        </p:nvSpPr>
        <p:spPr bwMode="auto">
          <a:xfrm>
            <a:off x="2743638" y="5767935"/>
            <a:ext cx="6353175" cy="500062"/>
          </a:xfrm>
          <a:prstGeom prst="rect">
            <a:avLst/>
          </a:prstGeom>
          <a:noFill/>
          <a:ln w="9525">
            <a:noFill/>
            <a:miter lim="800000"/>
            <a:headEnd/>
            <a:tailEnd/>
          </a:ln>
        </p:spPr>
        <p:txBody>
          <a:bodyPr/>
          <a:lstStyle/>
          <a:p>
            <a:pPr algn="ctr">
              <a:spcBef>
                <a:spcPct val="20000"/>
              </a:spcBef>
              <a:buFont typeface="Wingdings" pitchFamily="2" charset="2"/>
              <a:buNone/>
            </a:pPr>
            <a:r>
              <a:rPr lang="en-US" altLang="zh-CN" sz="2400" b="1" dirty="0">
                <a:solidFill>
                  <a:srgbClr val="1C1C1C"/>
                </a:solidFill>
                <a:latin typeface="Georgia" pitchFamily="18" charset="0"/>
                <a:ea typeface="微软雅黑" pitchFamily="34" charset="-122"/>
                <a:sym typeface="微软雅黑" pitchFamily="34" charset="-122"/>
              </a:rPr>
              <a:t>Marvin </a:t>
            </a:r>
            <a:r>
              <a:rPr lang="zh-CN" altLang="en-US" sz="2400" b="1" dirty="0" smtClean="0">
                <a:solidFill>
                  <a:srgbClr val="1C1C1C"/>
                </a:solidFill>
                <a:latin typeface="Georgia" pitchFamily="18" charset="0"/>
                <a:ea typeface="微软雅黑" pitchFamily="34" charset="-122"/>
                <a:sym typeface="微软雅黑" pitchFamily="34" charset="-122"/>
              </a:rPr>
              <a:t>W</a:t>
            </a:r>
            <a:r>
              <a:rPr lang="en-US" altLang="zh-CN" sz="2400" b="1" dirty="0" err="1" smtClean="0">
                <a:solidFill>
                  <a:srgbClr val="1C1C1C"/>
                </a:solidFill>
                <a:latin typeface="Georgia" pitchFamily="18" charset="0"/>
                <a:ea typeface="微软雅黑" pitchFamily="34" charset="-122"/>
                <a:sym typeface="微软雅黑" pitchFamily="34" charset="-122"/>
              </a:rPr>
              <a:t>oo</a:t>
            </a:r>
            <a:endParaRPr lang="zh-CN" altLang="en-US" sz="2400" b="1" dirty="0">
              <a:solidFill>
                <a:srgbClr val="1C1C1C"/>
              </a:solidFill>
              <a:latin typeface="Georgia" pitchFamily="18" charset="0"/>
              <a:ea typeface="楷体_GB2312"/>
              <a:cs typeface="楷体_GB2312"/>
              <a:sym typeface="Arial" pitchFamily="34" charset="0"/>
            </a:endParaRPr>
          </a:p>
        </p:txBody>
      </p:sp>
    </p:spTree>
    <p:extLst>
      <p:ext uri="{BB962C8B-B14F-4D97-AF65-F5344CB8AC3E}">
        <p14:creationId xmlns:p14="http://schemas.microsoft.com/office/powerpoint/2010/main" val="855828173"/>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5" name="Title 1"/>
          <p:cNvSpPr>
            <a:spLocks noGrp="1"/>
          </p:cNvSpPr>
          <p:nvPr>
            <p:ph type="title"/>
          </p:nvPr>
        </p:nvSpPr>
        <p:spPr>
          <a:xfrm>
            <a:off x="459258" y="298267"/>
            <a:ext cx="11330950" cy="756175"/>
          </a:xfrm>
        </p:spPr>
        <p:txBody>
          <a:bodyPr/>
          <a:lstStyle/>
          <a:p>
            <a:r>
              <a:rPr lang="en-US" altLang="zh-CN" dirty="0" err="1" smtClean="0"/>
              <a:t>Coremail’s</a:t>
            </a:r>
            <a:r>
              <a:rPr lang="en-US" altLang="zh-CN" dirty="0" smtClean="0"/>
              <a:t> EAI Progress</a:t>
            </a:r>
            <a:r>
              <a:rPr lang="en-US" altLang="zh-CN" dirty="0" smtClean="0">
                <a:sym typeface="Arial" pitchFamily="34" charset="0"/>
              </a:rPr>
              <a:t>— Register Platform</a:t>
            </a:r>
          </a:p>
        </p:txBody>
      </p:sp>
      <p:grpSp>
        <p:nvGrpSpPr>
          <p:cNvPr id="5" name="组 4"/>
          <p:cNvGrpSpPr/>
          <p:nvPr/>
        </p:nvGrpSpPr>
        <p:grpSpPr>
          <a:xfrm>
            <a:off x="466330" y="1232458"/>
            <a:ext cx="8614608" cy="537261"/>
            <a:chOff x="419033" y="2065289"/>
            <a:chExt cx="3784667" cy="403988"/>
          </a:xfrm>
        </p:grpSpPr>
        <p:sp>
          <p:nvSpPr>
            <p:cNvPr id="6" name="矩形 5"/>
            <p:cNvSpPr/>
            <p:nvPr/>
          </p:nvSpPr>
          <p:spPr>
            <a:xfrm>
              <a:off x="849407" y="2065289"/>
              <a:ext cx="3354293" cy="393430"/>
            </a:xfrm>
            <a:prstGeom prst="rect">
              <a:avLst/>
            </a:prstGeom>
          </p:spPr>
          <p:txBody>
            <a:bodyPr wrap="square">
              <a:spAutoFit/>
            </a:bodyPr>
            <a:lstStyle/>
            <a:p>
              <a:pPr marL="0" lvl="1" fontAlgn="base">
                <a:spcBef>
                  <a:spcPct val="20000"/>
                </a:spcBef>
                <a:spcAft>
                  <a:spcPct val="0"/>
                </a:spcAft>
                <a:buClr>
                  <a:srgbClr val="FF6600"/>
                </a:buClr>
              </a:pPr>
              <a:r>
                <a:rPr lang="en-US" altLang="zh-CN" sz="2800" b="1" dirty="0" smtClean="0">
                  <a:solidFill>
                    <a:srgbClr val="000000"/>
                  </a:solidFill>
                  <a:latin typeface="Calibri" pitchFamily="34" charset="0"/>
                  <a:ea typeface="微软雅黑" pitchFamily="34" charset="-122"/>
                  <a:cs typeface="Calibri" pitchFamily="34" charset="0"/>
                </a:rPr>
                <a:t> the total registered users  are more than 100000.</a:t>
              </a:r>
              <a:r>
                <a:rPr lang="en-US" altLang="zh-CN" sz="2800" b="1" dirty="0" smtClean="0"/>
                <a:t> </a:t>
              </a:r>
              <a:endParaRPr lang="en-US" altLang="zh-CN" sz="2000" dirty="0" smtClean="0">
                <a:solidFill>
                  <a:srgbClr val="000000"/>
                </a:solidFill>
                <a:latin typeface="Calibri" pitchFamily="34" charset="0"/>
                <a:ea typeface="微软雅黑" pitchFamily="34" charset="-122"/>
                <a:cs typeface="Calibri" pitchFamily="34" charset="0"/>
              </a:endParaRPr>
            </a:p>
          </p:txBody>
        </p:sp>
        <p:pic>
          <p:nvPicPr>
            <p:cNvPr id="7" name="Picture 2" descr="C:\Users\Administrator.PC-20120130QJWI\Desktop\0327\Jpeg for PPT\CTG PPT_260314_DESIGNB-13.jpg"/>
            <p:cNvPicPr>
              <a:picLocks noChangeAspect="1" noChangeArrowheads="1"/>
            </p:cNvPicPr>
            <p:nvPr/>
          </p:nvPicPr>
          <p:blipFill>
            <a:blip r:embed="rId2"/>
            <a:srcRect l="6686" t="57352" r="89584" b="39186"/>
            <a:stretch>
              <a:fillRect/>
            </a:stretch>
          </p:blipFill>
          <p:spPr bwMode="auto">
            <a:xfrm>
              <a:off x="419033" y="2128789"/>
              <a:ext cx="516992" cy="340488"/>
            </a:xfrm>
            <a:prstGeom prst="rect">
              <a:avLst/>
            </a:prstGeom>
            <a:noFill/>
            <a:ln w="9525">
              <a:noFill/>
              <a:miter lim="800000"/>
              <a:headEnd/>
              <a:tailEnd/>
            </a:ln>
          </p:spPr>
        </p:pic>
      </p:grpSp>
      <p:pic>
        <p:nvPicPr>
          <p:cNvPr id="11" name="图片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0800000">
            <a:off x="9689422" y="4481637"/>
            <a:ext cx="4736100" cy="2437552"/>
          </a:xfrm>
          <a:prstGeom prst="rect">
            <a:avLst/>
          </a:prstGeom>
        </p:spPr>
      </p:pic>
      <p:pic>
        <p:nvPicPr>
          <p:cNvPr id="10" name="Picture 2"/>
          <p:cNvPicPr>
            <a:picLocks noChangeAspect="1" noChangeArrowheads="1"/>
          </p:cNvPicPr>
          <p:nvPr/>
        </p:nvPicPr>
        <p:blipFill>
          <a:blip r:embed="rId4" cstate="print"/>
          <a:srcRect/>
          <a:stretch>
            <a:fillRect/>
          </a:stretch>
        </p:blipFill>
        <p:spPr bwMode="auto">
          <a:xfrm>
            <a:off x="5425254" y="1716467"/>
            <a:ext cx="6265424" cy="3059449"/>
          </a:xfrm>
          <a:prstGeom prst="rect">
            <a:avLst/>
          </a:prstGeom>
          <a:noFill/>
          <a:ln w="9525">
            <a:noFill/>
            <a:miter lim="800000"/>
            <a:headEnd/>
            <a:tailEnd/>
          </a:ln>
        </p:spPr>
      </p:pic>
      <p:pic>
        <p:nvPicPr>
          <p:cNvPr id="12" name="Picture 2" descr="C:\Users\Administrator\AppData\Roaming\Foxmail7\Temp-2796-20160201095351\Catch.jpg"/>
          <p:cNvPicPr>
            <a:picLocks noChangeAspect="1" noChangeArrowheads="1"/>
          </p:cNvPicPr>
          <p:nvPr/>
        </p:nvPicPr>
        <p:blipFill>
          <a:blip r:embed="rId5"/>
          <a:srcRect/>
          <a:stretch>
            <a:fillRect/>
          </a:stretch>
        </p:blipFill>
        <p:spPr bwMode="auto">
          <a:xfrm>
            <a:off x="0" y="2020018"/>
            <a:ext cx="6446060" cy="3526156"/>
          </a:xfrm>
          <a:prstGeom prst="rect">
            <a:avLst/>
          </a:prstGeom>
          <a:noFill/>
        </p:spPr>
      </p:pic>
    </p:spTree>
  </p:cSld>
  <p:clrMapOvr>
    <a:masterClrMapping/>
  </p:clrMapOvr>
  <p:transition xmlns:p14="http://schemas.microsoft.com/office/powerpoint/2010/main">
    <p:zoom/>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linds(horizontal)">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500" fill="hold"/>
                                        <p:tgtEl>
                                          <p:spTgt spid="10"/>
                                        </p:tgtEl>
                                        <p:attrNameLst>
                                          <p:attrName>ppt_x</p:attrName>
                                        </p:attrNameLst>
                                      </p:cBhvr>
                                      <p:tavLst>
                                        <p:tav tm="0">
                                          <p:val>
                                            <p:strVal val="#ppt_x"/>
                                          </p:val>
                                        </p:tav>
                                        <p:tav tm="100000">
                                          <p:val>
                                            <p:strVal val="#ppt_x"/>
                                          </p:val>
                                        </p:tav>
                                      </p:tavLst>
                                    </p:anim>
                                    <p:anim calcmode="lin" valueType="num">
                                      <p:cBhvr additive="base">
                                        <p:cTn id="13"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nodeType="clickEffect">
                                  <p:stCondLst>
                                    <p:cond delay="0"/>
                                  </p:stCondLst>
                                  <p:childTnLst>
                                    <p:set>
                                      <p:cBhvr>
                                        <p:cTn id="17" dur="1" fill="hold">
                                          <p:stCondLst>
                                            <p:cond delay="0"/>
                                          </p:stCondLst>
                                        </p:cTn>
                                        <p:tgtEl>
                                          <p:spTgt spid="12"/>
                                        </p:tgtEl>
                                        <p:attrNameLst>
                                          <p:attrName>style.visibility</p:attrName>
                                        </p:attrNameLst>
                                      </p:cBhvr>
                                      <p:to>
                                        <p:strVal val="visible"/>
                                      </p:to>
                                    </p:set>
                                    <p:anim calcmode="lin" valueType="num">
                                      <p:cBhvr additive="base">
                                        <p:cTn id="18" dur="500" fill="hold"/>
                                        <p:tgtEl>
                                          <p:spTgt spid="12"/>
                                        </p:tgtEl>
                                        <p:attrNameLst>
                                          <p:attrName>ppt_x</p:attrName>
                                        </p:attrNameLst>
                                      </p:cBhvr>
                                      <p:tavLst>
                                        <p:tav tm="0">
                                          <p:val>
                                            <p:strVal val="#ppt_x"/>
                                          </p:val>
                                        </p:tav>
                                        <p:tav tm="100000">
                                          <p:val>
                                            <p:strVal val="#ppt_x"/>
                                          </p:val>
                                        </p:tav>
                                      </p:tavLst>
                                    </p:anim>
                                    <p:anim calcmode="lin" valueType="num">
                                      <p:cBhvr additive="base">
                                        <p:cTn id="19"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5" name="Title 1"/>
          <p:cNvSpPr>
            <a:spLocks noGrp="1"/>
          </p:cNvSpPr>
          <p:nvPr>
            <p:ph type="title"/>
          </p:nvPr>
        </p:nvSpPr>
        <p:spPr>
          <a:xfrm>
            <a:off x="459258" y="298267"/>
            <a:ext cx="11330950" cy="756175"/>
          </a:xfrm>
        </p:spPr>
        <p:txBody>
          <a:bodyPr/>
          <a:lstStyle/>
          <a:p>
            <a:r>
              <a:rPr lang="en-US" altLang="zh-CN" dirty="0" smtClean="0">
                <a:sym typeface="Arial" pitchFamily="34" charset="0"/>
              </a:rPr>
              <a:t>EAI Examples— Chinese</a:t>
            </a:r>
          </a:p>
        </p:txBody>
      </p:sp>
      <p:pic>
        <p:nvPicPr>
          <p:cNvPr id="3" name="图片 2" descr="互易.PNG"/>
          <p:cNvPicPr>
            <a:picLocks noChangeAspect="1"/>
          </p:cNvPicPr>
          <p:nvPr/>
        </p:nvPicPr>
        <p:blipFill>
          <a:blip r:embed="rId2"/>
          <a:stretch>
            <a:fillRect/>
          </a:stretch>
        </p:blipFill>
        <p:spPr>
          <a:xfrm>
            <a:off x="5779980" y="1294388"/>
            <a:ext cx="6238594" cy="3507591"/>
          </a:xfrm>
          <a:prstGeom prst="rect">
            <a:avLst/>
          </a:prstGeom>
        </p:spPr>
      </p:pic>
      <p:sp>
        <p:nvSpPr>
          <p:cNvPr id="4" name="TextBox 3"/>
          <p:cNvSpPr txBox="1"/>
          <p:nvPr/>
        </p:nvSpPr>
        <p:spPr>
          <a:xfrm>
            <a:off x="6766442" y="5222964"/>
            <a:ext cx="3510117" cy="369332"/>
          </a:xfrm>
          <a:prstGeom prst="rect">
            <a:avLst/>
          </a:prstGeom>
          <a:solidFill>
            <a:srgbClr val="0070C0"/>
          </a:solidFill>
        </p:spPr>
        <p:txBody>
          <a:bodyPr wrap="square" rtlCol="0">
            <a:spAutoFit/>
          </a:bodyPr>
          <a:lstStyle/>
          <a:p>
            <a:pPr algn="ctr"/>
            <a:r>
              <a:rPr lang="en-US" altLang="zh-CN" b="1" dirty="0" smtClean="0"/>
              <a:t>EAI  Email System</a:t>
            </a:r>
            <a:endParaRPr lang="zh-CN" altLang="en-US" b="1" dirty="0"/>
          </a:p>
        </p:txBody>
      </p:sp>
      <p:grpSp>
        <p:nvGrpSpPr>
          <p:cNvPr id="2" name="组 4"/>
          <p:cNvGrpSpPr/>
          <p:nvPr/>
        </p:nvGrpSpPr>
        <p:grpSpPr>
          <a:xfrm>
            <a:off x="466330" y="1768502"/>
            <a:ext cx="4909711" cy="3945696"/>
            <a:chOff x="419033" y="2065289"/>
            <a:chExt cx="3784667" cy="2966926"/>
          </a:xfrm>
        </p:grpSpPr>
        <p:sp>
          <p:nvSpPr>
            <p:cNvPr id="6" name="矩形 5"/>
            <p:cNvSpPr/>
            <p:nvPr/>
          </p:nvSpPr>
          <p:spPr>
            <a:xfrm>
              <a:off x="849407" y="2065289"/>
              <a:ext cx="3354293" cy="2966926"/>
            </a:xfrm>
            <a:prstGeom prst="rect">
              <a:avLst/>
            </a:prstGeom>
          </p:spPr>
          <p:txBody>
            <a:bodyPr wrap="square">
              <a:spAutoFit/>
            </a:bodyPr>
            <a:lstStyle/>
            <a:p>
              <a:pPr marL="0" lvl="1" fontAlgn="base">
                <a:spcBef>
                  <a:spcPct val="20000"/>
                </a:spcBef>
                <a:spcAft>
                  <a:spcPct val="0"/>
                </a:spcAft>
                <a:buClr>
                  <a:srgbClr val="FF6600"/>
                </a:buClr>
              </a:pPr>
              <a:r>
                <a:rPr lang="en-US" altLang="zh-CN" sz="2800" b="1" dirty="0" smtClean="0">
                  <a:solidFill>
                    <a:srgbClr val="000000"/>
                  </a:solidFill>
                  <a:latin typeface="Calibri" pitchFamily="34" charset="0"/>
                  <a:ea typeface="微软雅黑" pitchFamily="34" charset="-122"/>
                  <a:cs typeface="Calibri" pitchFamily="34" charset="0"/>
                </a:rPr>
                <a:t> </a:t>
              </a:r>
              <a:r>
                <a:rPr lang="en-US" altLang="zh-CN" sz="2800" b="1" dirty="0" err="1" smtClean="0">
                  <a:solidFill>
                    <a:srgbClr val="000000"/>
                  </a:solidFill>
                  <a:latin typeface="Calibri" pitchFamily="34" charset="0"/>
                  <a:ea typeface="微软雅黑" pitchFamily="34" charset="-122"/>
                  <a:cs typeface="Calibri" pitchFamily="34" charset="0"/>
                </a:rPr>
                <a:t>Huyi</a:t>
              </a:r>
              <a:r>
                <a:rPr lang="en-US" altLang="zh-CN" sz="2800" b="1" dirty="0" smtClean="0">
                  <a:solidFill>
                    <a:srgbClr val="000000"/>
                  </a:solidFill>
                  <a:latin typeface="Calibri" pitchFamily="34" charset="0"/>
                  <a:ea typeface="微软雅黑" pitchFamily="34" charset="-122"/>
                  <a:cs typeface="Calibri" pitchFamily="34" charset="0"/>
                </a:rPr>
                <a:t>  EAI Email</a:t>
              </a:r>
            </a:p>
            <a:p>
              <a:pPr marL="342900" lvl="1" indent="-342900" fontAlgn="base">
                <a:spcBef>
                  <a:spcPct val="20000"/>
                </a:spcBef>
                <a:spcAft>
                  <a:spcPct val="0"/>
                </a:spcAft>
                <a:buClr>
                  <a:srgbClr val="FF6600"/>
                </a:buClr>
                <a:buFont typeface="Wingdings" charset="2"/>
                <a:buChar char="l"/>
              </a:pPr>
              <a:r>
                <a:rPr lang="en-US" altLang="zh-CN" sz="2000" dirty="0" err="1" smtClean="0">
                  <a:solidFill>
                    <a:srgbClr val="000000"/>
                  </a:solidFill>
                  <a:latin typeface="Calibri" pitchFamily="34" charset="0"/>
                  <a:ea typeface="微软雅黑" pitchFamily="34" charset="-122"/>
                  <a:cs typeface="Calibri" pitchFamily="34" charset="0"/>
                </a:rPr>
                <a:t>Coremail</a:t>
              </a:r>
              <a:r>
                <a:rPr lang="en-US" altLang="zh-CN" sz="2000" dirty="0" smtClean="0">
                  <a:solidFill>
                    <a:srgbClr val="000000"/>
                  </a:solidFill>
                  <a:latin typeface="Calibri" pitchFamily="34" charset="0"/>
                  <a:ea typeface="微软雅黑" pitchFamily="34" charset="-122"/>
                  <a:cs typeface="Calibri" pitchFamily="34" charset="0"/>
                </a:rPr>
                <a:t> Agent and </a:t>
              </a:r>
              <a:r>
                <a:rPr lang="en-US" altLang="zh-CN" sz="2000" dirty="0" err="1" smtClean="0">
                  <a:solidFill>
                    <a:srgbClr val="000000"/>
                  </a:solidFill>
                  <a:latin typeface="Calibri" pitchFamily="34" charset="0"/>
                  <a:ea typeface="微软雅黑" pitchFamily="34" charset="-122"/>
                  <a:cs typeface="Calibri" pitchFamily="34" charset="0"/>
                </a:rPr>
                <a:t>gTLD</a:t>
              </a:r>
              <a:r>
                <a:rPr lang="en-US" altLang="zh-CN" sz="2000" dirty="0" smtClean="0">
                  <a:solidFill>
                    <a:srgbClr val="000000"/>
                  </a:solidFill>
                  <a:latin typeface="Calibri" pitchFamily="34" charset="0"/>
                  <a:ea typeface="微软雅黑" pitchFamily="34" charset="-122"/>
                  <a:cs typeface="Calibri" pitchFamily="34" charset="0"/>
                </a:rPr>
                <a:t> and </a:t>
              </a:r>
              <a:r>
                <a:rPr lang="en-US" altLang="zh-CN" sz="2000" dirty="0" err="1" smtClean="0">
                  <a:solidFill>
                    <a:srgbClr val="000000"/>
                  </a:solidFill>
                  <a:latin typeface="Calibri" pitchFamily="34" charset="0"/>
                  <a:ea typeface="微软雅黑" pitchFamily="34" charset="-122"/>
                  <a:cs typeface="Calibri" pitchFamily="34" charset="0"/>
                </a:rPr>
                <a:t>ccTLD</a:t>
              </a:r>
              <a:r>
                <a:rPr lang="en-US" altLang="zh-CN" sz="2000" dirty="0" smtClean="0">
                  <a:solidFill>
                    <a:srgbClr val="000000"/>
                  </a:solidFill>
                  <a:latin typeface="Calibri" pitchFamily="34" charset="0"/>
                  <a:ea typeface="微软雅黑" pitchFamily="34" charset="-122"/>
                  <a:cs typeface="Calibri" pitchFamily="34" charset="0"/>
                </a:rPr>
                <a:t> Registrar</a:t>
              </a:r>
            </a:p>
            <a:p>
              <a:pPr marL="342900" lvl="1" indent="-342900" fontAlgn="base">
                <a:spcBef>
                  <a:spcPct val="20000"/>
                </a:spcBef>
                <a:spcAft>
                  <a:spcPct val="0"/>
                </a:spcAft>
                <a:buClr>
                  <a:srgbClr val="FF6600"/>
                </a:buClr>
                <a:buFont typeface="Wingdings" charset="2"/>
                <a:buChar char="l"/>
              </a:pPr>
              <a:r>
                <a:rPr lang="en-US" altLang="zh-CN" sz="2000" dirty="0" smtClean="0">
                  <a:solidFill>
                    <a:srgbClr val="000000"/>
                  </a:solidFill>
                  <a:latin typeface="Calibri" pitchFamily="34" charset="0"/>
                  <a:ea typeface="微软雅黑" pitchFamily="34" charset="-122"/>
                  <a:cs typeface="Calibri" pitchFamily="34" charset="0"/>
                </a:rPr>
                <a:t> EAI Email System for sales</a:t>
              </a:r>
            </a:p>
            <a:p>
              <a:pPr marL="342900" lvl="1" indent="-342900" fontAlgn="base">
                <a:spcBef>
                  <a:spcPct val="20000"/>
                </a:spcBef>
                <a:spcAft>
                  <a:spcPct val="0"/>
                </a:spcAft>
                <a:buClr>
                  <a:srgbClr val="FF6600"/>
                </a:buClr>
                <a:buNone/>
              </a:pPr>
              <a:endParaRPr lang="en-US" altLang="zh-CN" sz="1600" dirty="0" smtClean="0">
                <a:solidFill>
                  <a:srgbClr val="000000"/>
                </a:solidFill>
                <a:latin typeface="Calibri" pitchFamily="34" charset="0"/>
                <a:ea typeface="微软雅黑" pitchFamily="34" charset="-122"/>
                <a:cs typeface="Calibri" pitchFamily="34" charset="0"/>
              </a:endParaRPr>
            </a:p>
            <a:p>
              <a:pPr marL="342900" lvl="1" indent="-342900" fontAlgn="base">
                <a:spcBef>
                  <a:spcPct val="20000"/>
                </a:spcBef>
                <a:spcAft>
                  <a:spcPct val="0"/>
                </a:spcAft>
                <a:buClr>
                  <a:srgbClr val="FF6600"/>
                </a:buClr>
                <a:buNone/>
              </a:pPr>
              <a:endParaRPr lang="en-US" altLang="zh-CN" sz="1600" dirty="0">
                <a:solidFill>
                  <a:srgbClr val="000000"/>
                </a:solidFill>
                <a:latin typeface="Calibri" pitchFamily="34" charset="0"/>
                <a:ea typeface="微软雅黑" pitchFamily="34" charset="-122"/>
                <a:cs typeface="Calibri" pitchFamily="34" charset="0"/>
              </a:endParaRPr>
            </a:p>
            <a:p>
              <a:pPr lvl="0"/>
              <a:r>
                <a:rPr lang="en-US" altLang="zh-CN" sz="2800" b="1" dirty="0" smtClean="0"/>
                <a:t> </a:t>
              </a:r>
              <a:r>
                <a:rPr lang="en-US" altLang="zh-CN" sz="2800" b="1" dirty="0" err="1" smtClean="0"/>
                <a:t>Coremail</a:t>
              </a:r>
              <a:r>
                <a:rPr lang="en-US" altLang="zh-CN" sz="2800" b="1" dirty="0" smtClean="0"/>
                <a:t> </a:t>
              </a:r>
              <a:r>
                <a:rPr lang="en-US" altLang="zh-CN" sz="2800" b="1" dirty="0" err="1" smtClean="0"/>
                <a:t>Saas</a:t>
              </a:r>
              <a:r>
                <a:rPr lang="en-US" altLang="zh-CN" sz="2800" b="1" dirty="0" smtClean="0"/>
                <a:t> Platform</a:t>
              </a:r>
            </a:p>
            <a:p>
              <a:pPr marL="342900" lvl="1" indent="-342900" fontAlgn="base">
                <a:spcBef>
                  <a:spcPct val="20000"/>
                </a:spcBef>
                <a:spcAft>
                  <a:spcPct val="0"/>
                </a:spcAft>
                <a:buClr>
                  <a:srgbClr val="FF6600"/>
                </a:buClr>
                <a:buFont typeface="Wingdings" charset="2"/>
                <a:buChar char="l"/>
              </a:pPr>
              <a:r>
                <a:rPr lang="en-US" altLang="zh-CN" sz="2000" dirty="0" smtClean="0">
                  <a:solidFill>
                    <a:srgbClr val="000000"/>
                  </a:solidFill>
                  <a:latin typeface="Calibri" pitchFamily="34" charset="0"/>
                  <a:ea typeface="微软雅黑" pitchFamily="34" charset="-122"/>
                  <a:cs typeface="Calibri" pitchFamily="34" charset="0"/>
                </a:rPr>
                <a:t>Millions users on </a:t>
              </a:r>
              <a:r>
                <a:rPr lang="en-US" altLang="zh-CN" sz="2000" dirty="0" err="1" smtClean="0">
                  <a:solidFill>
                    <a:srgbClr val="000000"/>
                  </a:solidFill>
                  <a:latin typeface="Calibri" pitchFamily="34" charset="0"/>
                  <a:ea typeface="微软雅黑" pitchFamily="34" charset="-122"/>
                  <a:cs typeface="Calibri" pitchFamily="34" charset="0"/>
                </a:rPr>
                <a:t>Coremail</a:t>
              </a:r>
              <a:r>
                <a:rPr lang="en-US" altLang="zh-CN" sz="2000" dirty="0" smtClean="0">
                  <a:solidFill>
                    <a:srgbClr val="000000"/>
                  </a:solidFill>
                  <a:latin typeface="Calibri" pitchFamily="34" charset="0"/>
                  <a:ea typeface="微软雅黑" pitchFamily="34" charset="-122"/>
                  <a:cs typeface="Calibri" pitchFamily="34" charset="0"/>
                </a:rPr>
                <a:t> </a:t>
              </a:r>
              <a:r>
                <a:rPr lang="en-US" altLang="zh-CN" sz="2000" dirty="0" err="1" smtClean="0">
                  <a:solidFill>
                    <a:srgbClr val="000000"/>
                  </a:solidFill>
                  <a:latin typeface="Calibri" pitchFamily="34" charset="0"/>
                  <a:ea typeface="微软雅黑" pitchFamily="34" charset="-122"/>
                  <a:cs typeface="Calibri" pitchFamily="34" charset="0"/>
                </a:rPr>
                <a:t>Saas</a:t>
              </a:r>
              <a:r>
                <a:rPr lang="en-US" altLang="zh-CN" sz="2000" dirty="0" smtClean="0">
                  <a:solidFill>
                    <a:srgbClr val="000000"/>
                  </a:solidFill>
                  <a:latin typeface="Calibri" pitchFamily="34" charset="0"/>
                  <a:ea typeface="微软雅黑" pitchFamily="34" charset="-122"/>
                  <a:cs typeface="Calibri" pitchFamily="34" charset="0"/>
                </a:rPr>
                <a:t> Platform</a:t>
              </a:r>
            </a:p>
            <a:p>
              <a:pPr marL="342900" lvl="1" indent="-342900" fontAlgn="base">
                <a:spcBef>
                  <a:spcPct val="20000"/>
                </a:spcBef>
                <a:spcAft>
                  <a:spcPct val="0"/>
                </a:spcAft>
                <a:buClr>
                  <a:srgbClr val="FF6600"/>
                </a:buClr>
                <a:buFont typeface="Wingdings" charset="2"/>
                <a:buChar char="l"/>
              </a:pPr>
              <a:r>
                <a:rPr lang="en-US" altLang="zh-CN" sz="2000" dirty="0" smtClean="0">
                  <a:solidFill>
                    <a:srgbClr val="000000"/>
                  </a:solidFill>
                  <a:latin typeface="Calibri" pitchFamily="34" charset="0"/>
                  <a:ea typeface="微软雅黑" pitchFamily="34" charset="-122"/>
                  <a:cs typeface="Calibri" pitchFamily="34" charset="0"/>
                </a:rPr>
                <a:t> All users have double accounts for EAI application</a:t>
              </a:r>
            </a:p>
          </p:txBody>
        </p:sp>
        <p:pic>
          <p:nvPicPr>
            <p:cNvPr id="7" name="Picture 2" descr="C:\Users\Administrator.PC-20120130QJWI\Desktop\0327\Jpeg for PPT\CTG PPT_260314_DESIGNB-13.jpg"/>
            <p:cNvPicPr>
              <a:picLocks noChangeAspect="1" noChangeArrowheads="1"/>
            </p:cNvPicPr>
            <p:nvPr/>
          </p:nvPicPr>
          <p:blipFill>
            <a:blip r:embed="rId3"/>
            <a:srcRect l="6686" t="57352" r="89584" b="39186"/>
            <a:stretch>
              <a:fillRect/>
            </a:stretch>
          </p:blipFill>
          <p:spPr bwMode="auto">
            <a:xfrm>
              <a:off x="419033" y="2128789"/>
              <a:ext cx="516992" cy="340488"/>
            </a:xfrm>
            <a:prstGeom prst="rect">
              <a:avLst/>
            </a:prstGeom>
            <a:noFill/>
            <a:ln w="9525">
              <a:noFill/>
              <a:miter lim="800000"/>
              <a:headEnd/>
              <a:tailEnd/>
            </a:ln>
          </p:spPr>
        </p:pic>
        <p:pic>
          <p:nvPicPr>
            <p:cNvPr id="8" name="Picture 2" descr="C:\Users\Administrator.PC-20120130QJWI\Desktop\0327\Jpeg for PPT\CTG PPT_260314_DESIGNB-13.jpg"/>
            <p:cNvPicPr>
              <a:picLocks noChangeAspect="1" noChangeArrowheads="1"/>
            </p:cNvPicPr>
            <p:nvPr/>
          </p:nvPicPr>
          <p:blipFill>
            <a:blip r:embed="rId3"/>
            <a:srcRect l="6686" t="57352" r="89584" b="39186"/>
            <a:stretch>
              <a:fillRect/>
            </a:stretch>
          </p:blipFill>
          <p:spPr bwMode="auto">
            <a:xfrm>
              <a:off x="419033" y="3687307"/>
              <a:ext cx="516992" cy="326534"/>
            </a:xfrm>
            <a:prstGeom prst="rect">
              <a:avLst/>
            </a:prstGeom>
            <a:noFill/>
            <a:ln w="9525">
              <a:noFill/>
              <a:miter lim="800000"/>
              <a:headEnd/>
              <a:tailEnd/>
            </a:ln>
          </p:spPr>
        </p:pic>
      </p:grpSp>
      <p:pic>
        <p:nvPicPr>
          <p:cNvPr id="11" name="图片 1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10800000">
            <a:off x="9705188" y="4450105"/>
            <a:ext cx="4736100" cy="2437552"/>
          </a:xfrm>
          <a:prstGeom prst="rect">
            <a:avLst/>
          </a:prstGeom>
        </p:spPr>
      </p:pic>
    </p:spTree>
  </p:cSld>
  <p:clrMapOvr>
    <a:masterClrMapping/>
  </p:clrMapOvr>
  <p:transition xmlns:p14="http://schemas.microsoft.com/office/powerpoint/2010/main">
    <p:zoom/>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5" name="Title 1"/>
          <p:cNvSpPr>
            <a:spLocks noGrp="1"/>
          </p:cNvSpPr>
          <p:nvPr>
            <p:ph type="title"/>
          </p:nvPr>
        </p:nvSpPr>
        <p:spPr>
          <a:xfrm>
            <a:off x="459258" y="298267"/>
            <a:ext cx="11330950" cy="756175"/>
          </a:xfrm>
        </p:spPr>
        <p:txBody>
          <a:bodyPr/>
          <a:lstStyle/>
          <a:p>
            <a:r>
              <a:rPr lang="en-US" altLang="zh-CN" dirty="0" smtClean="0">
                <a:sym typeface="Arial" pitchFamily="34" charset="0"/>
              </a:rPr>
              <a:t>EAI Examples— Thai &amp; Hindi Languages</a:t>
            </a:r>
          </a:p>
        </p:txBody>
      </p:sp>
      <p:pic>
        <p:nvPicPr>
          <p:cNvPr id="3" name="Picture 2" descr="C:\Users\Administrator\AppData\Roaming\Foxmail7\Temp-2796-20160201095351\CatchC83F.jpg"/>
          <p:cNvPicPr>
            <a:picLocks noChangeAspect="1" noChangeArrowheads="1"/>
          </p:cNvPicPr>
          <p:nvPr/>
        </p:nvPicPr>
        <p:blipFill>
          <a:blip r:embed="rId2"/>
          <a:srcRect/>
          <a:stretch>
            <a:fillRect/>
          </a:stretch>
        </p:blipFill>
        <p:spPr bwMode="auto">
          <a:xfrm>
            <a:off x="5515897" y="1379371"/>
            <a:ext cx="5991173" cy="3444925"/>
          </a:xfrm>
          <a:prstGeom prst="rect">
            <a:avLst/>
          </a:prstGeom>
          <a:noFill/>
        </p:spPr>
      </p:pic>
      <p:graphicFrame>
        <p:nvGraphicFramePr>
          <p:cNvPr id="4" name="图示 3"/>
          <p:cNvGraphicFramePr/>
          <p:nvPr/>
        </p:nvGraphicFramePr>
        <p:xfrm>
          <a:off x="453923" y="1553216"/>
          <a:ext cx="4023484" cy="420120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5" name="Picture 4" descr="C:\Users\Administrator\AppData\Roaming\Foxmail7\Temp-2796-20160201095351\Catch46E1.jpg"/>
          <p:cNvPicPr>
            <a:picLocks noChangeAspect="1" noChangeArrowheads="1"/>
          </p:cNvPicPr>
          <p:nvPr/>
        </p:nvPicPr>
        <p:blipFill>
          <a:blip r:embed="rId8"/>
          <a:srcRect/>
          <a:stretch>
            <a:fillRect/>
          </a:stretch>
        </p:blipFill>
        <p:spPr bwMode="auto">
          <a:xfrm>
            <a:off x="6506007" y="2293639"/>
            <a:ext cx="5363303" cy="3873937"/>
          </a:xfrm>
          <a:prstGeom prst="rect">
            <a:avLst/>
          </a:prstGeom>
          <a:noFill/>
        </p:spPr>
      </p:pic>
      <p:pic>
        <p:nvPicPr>
          <p:cNvPr id="6" name="Picture 2" descr="C:\Users\Administrator.PC-20120130QJWI\Desktop\0327\Jpeg for PPT\CTG PPT_260314_DESIGNB-13.jpg"/>
          <p:cNvPicPr>
            <a:picLocks noChangeAspect="1" noChangeArrowheads="1"/>
          </p:cNvPicPr>
          <p:nvPr/>
        </p:nvPicPr>
        <p:blipFill>
          <a:blip r:embed="rId9"/>
          <a:srcRect l="6686" t="57352" r="89584" b="39186"/>
          <a:stretch>
            <a:fillRect/>
          </a:stretch>
        </p:blipFill>
        <p:spPr bwMode="auto">
          <a:xfrm>
            <a:off x="434798" y="2925038"/>
            <a:ext cx="670675" cy="452813"/>
          </a:xfrm>
          <a:prstGeom prst="rect">
            <a:avLst/>
          </a:prstGeom>
          <a:noFill/>
          <a:ln w="9525">
            <a:noFill/>
            <a:miter lim="800000"/>
            <a:headEnd/>
            <a:tailEnd/>
          </a:ln>
        </p:spPr>
      </p:pic>
      <p:pic>
        <p:nvPicPr>
          <p:cNvPr id="7" name="Picture 2" descr="C:\Users\Administrator.PC-20120130QJWI\Desktop\0327\Jpeg for PPT\CTG PPT_260314_DESIGNB-13.jpg"/>
          <p:cNvPicPr>
            <a:picLocks noChangeAspect="1" noChangeArrowheads="1"/>
          </p:cNvPicPr>
          <p:nvPr/>
        </p:nvPicPr>
        <p:blipFill>
          <a:blip r:embed="rId9"/>
          <a:srcRect l="6686" t="57352" r="89584" b="39186"/>
          <a:stretch>
            <a:fillRect/>
          </a:stretch>
        </p:blipFill>
        <p:spPr bwMode="auto">
          <a:xfrm>
            <a:off x="398006" y="5174316"/>
            <a:ext cx="670675" cy="452813"/>
          </a:xfrm>
          <a:prstGeom prst="rect">
            <a:avLst/>
          </a:prstGeom>
          <a:noFill/>
          <a:ln w="9525">
            <a:noFill/>
            <a:miter lim="800000"/>
            <a:headEnd/>
            <a:tailEnd/>
          </a:ln>
        </p:spPr>
      </p:pic>
    </p:spTree>
  </p:cSld>
  <p:clrMapOvr>
    <a:masterClrMapping/>
  </p:clrMapOvr>
  <p:transition xmlns:p14="http://schemas.microsoft.com/office/powerpoint/2010/main">
    <p:zoom/>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graphicEl>
                                              <a:dgm id="{D163895C-99A7-4200-81D6-6E779FF1931A}"/>
                                            </p:graphicEl>
                                          </p:spTgt>
                                        </p:tgtEl>
                                        <p:attrNameLst>
                                          <p:attrName>style.visibility</p:attrName>
                                        </p:attrNameLst>
                                      </p:cBhvr>
                                      <p:to>
                                        <p:strVal val="visible"/>
                                      </p:to>
                                    </p:set>
                                    <p:anim calcmode="lin" valueType="num">
                                      <p:cBhvr additive="base">
                                        <p:cTn id="7" dur="500" fill="hold"/>
                                        <p:tgtEl>
                                          <p:spTgt spid="4">
                                            <p:graphicEl>
                                              <a:dgm id="{D163895C-99A7-4200-81D6-6E779FF1931A}"/>
                                            </p:graphic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graphicEl>
                                              <a:dgm id="{D163895C-99A7-4200-81D6-6E779FF1931A}"/>
                                            </p:graphic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
                                            <p:graphicEl>
                                              <a:dgm id="{B9BD1112-5392-4133-9973-DDFEE0D95C2B}"/>
                                            </p:graphicEl>
                                          </p:spTgt>
                                        </p:tgtEl>
                                        <p:attrNameLst>
                                          <p:attrName>style.visibility</p:attrName>
                                        </p:attrNameLst>
                                      </p:cBhvr>
                                      <p:to>
                                        <p:strVal val="visible"/>
                                      </p:to>
                                    </p:set>
                                    <p:anim calcmode="lin" valueType="num">
                                      <p:cBhvr additive="base">
                                        <p:cTn id="11" dur="500" fill="hold"/>
                                        <p:tgtEl>
                                          <p:spTgt spid="4">
                                            <p:graphicEl>
                                              <a:dgm id="{B9BD1112-5392-4133-9973-DDFEE0D95C2B}"/>
                                            </p:graphicEl>
                                          </p:spTgt>
                                        </p:tgtEl>
                                        <p:attrNameLst>
                                          <p:attrName>ppt_x</p:attrName>
                                        </p:attrNameLst>
                                      </p:cBhvr>
                                      <p:tavLst>
                                        <p:tav tm="0">
                                          <p:val>
                                            <p:strVal val="#ppt_x"/>
                                          </p:val>
                                        </p:tav>
                                        <p:tav tm="100000">
                                          <p:val>
                                            <p:strVal val="#ppt_x"/>
                                          </p:val>
                                        </p:tav>
                                      </p:tavLst>
                                    </p:anim>
                                    <p:anim calcmode="lin" valueType="num">
                                      <p:cBhvr additive="base">
                                        <p:cTn id="12" dur="500" fill="hold"/>
                                        <p:tgtEl>
                                          <p:spTgt spid="4">
                                            <p:graphicEl>
                                              <a:dgm id="{B9BD1112-5392-4133-9973-DDFEE0D95C2B}"/>
                                            </p:graphic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graphicEl>
                                              <a:dgm id="{AD0DBD37-6D4C-46F8-8AB8-D67E3801CF4D}"/>
                                            </p:graphicEl>
                                          </p:spTgt>
                                        </p:tgtEl>
                                        <p:attrNameLst>
                                          <p:attrName>style.visibility</p:attrName>
                                        </p:attrNameLst>
                                      </p:cBhvr>
                                      <p:to>
                                        <p:strVal val="visible"/>
                                      </p:to>
                                    </p:set>
                                    <p:anim calcmode="lin" valueType="num">
                                      <p:cBhvr additive="base">
                                        <p:cTn id="17" dur="500" fill="hold"/>
                                        <p:tgtEl>
                                          <p:spTgt spid="4">
                                            <p:graphicEl>
                                              <a:dgm id="{AD0DBD37-6D4C-46F8-8AB8-D67E3801CF4D}"/>
                                            </p:graphicEl>
                                          </p:spTgt>
                                        </p:tgtEl>
                                        <p:attrNameLst>
                                          <p:attrName>ppt_x</p:attrName>
                                        </p:attrNameLst>
                                      </p:cBhvr>
                                      <p:tavLst>
                                        <p:tav tm="0">
                                          <p:val>
                                            <p:strVal val="#ppt_x"/>
                                          </p:val>
                                        </p:tav>
                                        <p:tav tm="100000">
                                          <p:val>
                                            <p:strVal val="#ppt_x"/>
                                          </p:val>
                                        </p:tav>
                                      </p:tavLst>
                                    </p:anim>
                                    <p:anim calcmode="lin" valueType="num">
                                      <p:cBhvr additive="base">
                                        <p:cTn id="18" dur="500" fill="hold"/>
                                        <p:tgtEl>
                                          <p:spTgt spid="4">
                                            <p:graphicEl>
                                              <a:dgm id="{AD0DBD37-6D4C-46F8-8AB8-D67E3801CF4D}"/>
                                            </p:graphicEl>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graphicEl>
                                              <a:dgm id="{0D4FFEFE-9C05-40D0-A600-16280C232831}"/>
                                            </p:graphicEl>
                                          </p:spTgt>
                                        </p:tgtEl>
                                        <p:attrNameLst>
                                          <p:attrName>style.visibility</p:attrName>
                                        </p:attrNameLst>
                                      </p:cBhvr>
                                      <p:to>
                                        <p:strVal val="visible"/>
                                      </p:to>
                                    </p:set>
                                    <p:anim calcmode="lin" valueType="num">
                                      <p:cBhvr additive="base">
                                        <p:cTn id="21" dur="500" fill="hold"/>
                                        <p:tgtEl>
                                          <p:spTgt spid="4">
                                            <p:graphicEl>
                                              <a:dgm id="{0D4FFEFE-9C05-40D0-A600-16280C232831}"/>
                                            </p:graphic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graphicEl>
                                              <a:dgm id="{0D4FFEFE-9C05-40D0-A600-16280C232831}"/>
                                            </p:graphic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Dgm bld="one"/>
        </p:bldSub>
      </p:bldGraphic>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5" name="Title 1"/>
          <p:cNvSpPr>
            <a:spLocks noGrp="1"/>
          </p:cNvSpPr>
          <p:nvPr>
            <p:ph type="title"/>
          </p:nvPr>
        </p:nvSpPr>
        <p:spPr>
          <a:xfrm>
            <a:off x="459258" y="298267"/>
            <a:ext cx="11330950" cy="756175"/>
          </a:xfrm>
        </p:spPr>
        <p:txBody>
          <a:bodyPr/>
          <a:lstStyle/>
          <a:p>
            <a:r>
              <a:rPr lang="en-US" altLang="zh-CN" dirty="0" smtClean="0">
                <a:sym typeface="Arial" pitchFamily="34" charset="0"/>
              </a:rPr>
              <a:t>Challenges Now</a:t>
            </a:r>
          </a:p>
        </p:txBody>
      </p:sp>
      <p:grpSp>
        <p:nvGrpSpPr>
          <p:cNvPr id="23" name="组 1353"/>
          <p:cNvGrpSpPr/>
          <p:nvPr/>
        </p:nvGrpSpPr>
        <p:grpSpPr>
          <a:xfrm>
            <a:off x="-1" y="1769747"/>
            <a:ext cx="6763408" cy="3470950"/>
            <a:chOff x="577611" y="956205"/>
            <a:chExt cx="5799527" cy="2358318"/>
          </a:xfrm>
        </p:grpSpPr>
        <p:pic>
          <p:nvPicPr>
            <p:cNvPr id="24" name="Picture 2" descr="C:\Users\Administrator.PC-20120130QJWI\Desktop\0327\Jpeg for PPT\CTG PPT_260314_DESIGNB-13.jpg"/>
            <p:cNvPicPr>
              <a:picLocks noChangeAspect="1" noChangeArrowheads="1"/>
            </p:cNvPicPr>
            <p:nvPr/>
          </p:nvPicPr>
          <p:blipFill>
            <a:blip r:embed="rId2"/>
            <a:srcRect l="6686" t="57352" r="89584" b="39186"/>
            <a:stretch>
              <a:fillRect/>
            </a:stretch>
          </p:blipFill>
          <p:spPr bwMode="auto">
            <a:xfrm>
              <a:off x="577611" y="1000950"/>
              <a:ext cx="516992" cy="340488"/>
            </a:xfrm>
            <a:prstGeom prst="rect">
              <a:avLst/>
            </a:prstGeom>
            <a:noFill/>
            <a:ln w="9525">
              <a:noFill/>
              <a:miter lim="800000"/>
              <a:headEnd/>
              <a:tailEnd/>
            </a:ln>
          </p:spPr>
        </p:pic>
        <p:pic>
          <p:nvPicPr>
            <p:cNvPr id="25" name="Picture 2" descr="C:\Users\Administrator.PC-20120130QJWI\Desktop\0327\Jpeg for PPT\CTG PPT_260314_DESIGNB-13.jpg"/>
            <p:cNvPicPr>
              <a:picLocks noChangeAspect="1" noChangeArrowheads="1"/>
            </p:cNvPicPr>
            <p:nvPr/>
          </p:nvPicPr>
          <p:blipFill>
            <a:blip r:embed="rId2"/>
            <a:srcRect l="6686" t="57352" r="89584" b="39186"/>
            <a:stretch>
              <a:fillRect/>
            </a:stretch>
          </p:blipFill>
          <p:spPr bwMode="auto">
            <a:xfrm>
              <a:off x="577611" y="2412711"/>
              <a:ext cx="516992" cy="340488"/>
            </a:xfrm>
            <a:prstGeom prst="rect">
              <a:avLst/>
            </a:prstGeom>
            <a:noFill/>
            <a:ln w="9525">
              <a:noFill/>
              <a:miter lim="800000"/>
              <a:headEnd/>
              <a:tailEnd/>
            </a:ln>
          </p:spPr>
        </p:pic>
        <p:sp>
          <p:nvSpPr>
            <p:cNvPr id="26" name="TextBox 1249"/>
            <p:cNvSpPr txBox="1"/>
            <p:nvPr/>
          </p:nvSpPr>
          <p:spPr>
            <a:xfrm>
              <a:off x="975253" y="956205"/>
              <a:ext cx="5401885" cy="2358318"/>
            </a:xfrm>
            <a:prstGeom prst="rect">
              <a:avLst/>
            </a:prstGeom>
            <a:noFill/>
          </p:spPr>
          <p:txBody>
            <a:bodyPr wrap="square">
              <a:spAutoFit/>
            </a:bodyPr>
            <a:lstStyle/>
            <a:p>
              <a:pPr>
                <a:lnSpc>
                  <a:spcPct val="150000"/>
                </a:lnSpc>
                <a:spcBef>
                  <a:spcPct val="20000"/>
                </a:spcBef>
                <a:defRPr/>
              </a:pPr>
              <a:r>
                <a:rPr lang="en-US" altLang="zh-CN" sz="2000" b="1" kern="0" dirty="0" smtClean="0">
                  <a:solidFill>
                    <a:srgbClr val="000000"/>
                  </a:solidFill>
                  <a:latin typeface="微软雅黑" panose="020B0503020204020204" pitchFamily="34" charset="-122"/>
                  <a:ea typeface="微软雅黑" panose="020B0503020204020204" pitchFamily="34" charset="-122"/>
                  <a:cs typeface="Verdana" panose="020B0604030504040204" pitchFamily="34" charset="0"/>
                </a:rPr>
                <a:t>Due to languages, EAI is limited in a local circle</a:t>
              </a:r>
            </a:p>
            <a:p>
              <a:pPr marL="171450" indent="-171450">
                <a:lnSpc>
                  <a:spcPct val="150000"/>
                </a:lnSpc>
                <a:spcBef>
                  <a:spcPct val="20000"/>
                </a:spcBef>
                <a:buClr>
                  <a:srgbClr val="FF6600"/>
                </a:buClr>
                <a:buFont typeface="Wingdings" charset="2"/>
                <a:buChar char="l"/>
                <a:defRPr/>
              </a:pPr>
              <a:r>
                <a:rPr lang="en-US" altLang="zh-CN" sz="1600" kern="0" dirty="0" smtClean="0">
                  <a:solidFill>
                    <a:srgbClr val="000000"/>
                  </a:solidFill>
                  <a:latin typeface="微软雅黑" panose="020B0503020204020204" pitchFamily="34" charset="-122"/>
                  <a:ea typeface="微软雅黑" panose="020B0503020204020204" pitchFamily="34" charset="-122"/>
                  <a:cs typeface="Verdana" panose="020B0604030504040204" pitchFamily="34" charset="0"/>
                </a:rPr>
                <a:t>Foreign languages are difficult for international users, </a:t>
              </a:r>
            </a:p>
            <a:p>
              <a:pPr marL="171450" indent="-171450">
                <a:lnSpc>
                  <a:spcPct val="150000"/>
                </a:lnSpc>
                <a:spcBef>
                  <a:spcPct val="20000"/>
                </a:spcBef>
                <a:buClr>
                  <a:srgbClr val="FF6600"/>
                </a:buClr>
                <a:buFont typeface="Wingdings" charset="2"/>
                <a:buChar char="l"/>
                <a:defRPr/>
              </a:pPr>
              <a:r>
                <a:rPr lang="en-US" altLang="zh-CN" sz="1600" kern="0" dirty="0" smtClean="0">
                  <a:solidFill>
                    <a:srgbClr val="000000"/>
                  </a:solidFill>
                  <a:latin typeface="微软雅黑" panose="020B0503020204020204" pitchFamily="34" charset="-122"/>
                  <a:ea typeface="微软雅黑" panose="020B0503020204020204" pitchFamily="34" charset="-122"/>
                  <a:cs typeface="Verdana" panose="020B0604030504040204" pitchFamily="34" charset="0"/>
                </a:rPr>
                <a:t>Fewer population, fewer users;</a:t>
              </a:r>
            </a:p>
            <a:p>
              <a:pPr marL="171450" indent="-171450">
                <a:lnSpc>
                  <a:spcPct val="150000"/>
                </a:lnSpc>
                <a:spcBef>
                  <a:spcPct val="20000"/>
                </a:spcBef>
                <a:buClr>
                  <a:srgbClr val="FF6600"/>
                </a:buClr>
                <a:buFont typeface="Wingdings" charset="2"/>
                <a:buChar char="l"/>
                <a:defRPr/>
              </a:pPr>
              <a:r>
                <a:rPr lang="en-US" altLang="zh-CN" sz="1600" kern="0" dirty="0" smtClean="0">
                  <a:solidFill>
                    <a:srgbClr val="000000"/>
                  </a:solidFill>
                  <a:latin typeface="微软雅黑" panose="020B0503020204020204" pitchFamily="34" charset="-122"/>
                  <a:ea typeface="微软雅黑" panose="020B0503020204020204" pitchFamily="34" charset="-122"/>
                  <a:cs typeface="Verdana" panose="020B0604030504040204" pitchFamily="34" charset="0"/>
                </a:rPr>
                <a:t>English-speakers lack of motivation</a:t>
              </a:r>
            </a:p>
            <a:p>
              <a:pPr marL="171450" indent="-171450">
                <a:lnSpc>
                  <a:spcPct val="150000"/>
                </a:lnSpc>
                <a:spcBef>
                  <a:spcPct val="20000"/>
                </a:spcBef>
                <a:buClr>
                  <a:srgbClr val="FF6600"/>
                </a:buClr>
                <a:defRPr/>
              </a:pPr>
              <a:endParaRPr lang="en-US" altLang="zh-CN" sz="1150" b="1" kern="0" dirty="0" smtClean="0">
                <a:solidFill>
                  <a:srgbClr val="000000"/>
                </a:solidFill>
                <a:latin typeface="微软雅黑" panose="020B0503020204020204" pitchFamily="34" charset="-122"/>
                <a:ea typeface="微软雅黑" panose="020B0503020204020204" pitchFamily="34" charset="-122"/>
                <a:cs typeface="Verdana" panose="020B0604030504040204" pitchFamily="34" charset="0"/>
              </a:endParaRPr>
            </a:p>
            <a:p>
              <a:pPr marL="171450" indent="-171450">
                <a:lnSpc>
                  <a:spcPct val="150000"/>
                </a:lnSpc>
                <a:spcBef>
                  <a:spcPct val="20000"/>
                </a:spcBef>
                <a:buClr>
                  <a:srgbClr val="FF6600"/>
                </a:buClr>
                <a:defRPr/>
              </a:pPr>
              <a:r>
                <a:rPr lang="en-US" altLang="zh-CN" sz="2000" b="1" kern="0" dirty="0" smtClean="0">
                  <a:solidFill>
                    <a:srgbClr val="000000"/>
                  </a:solidFill>
                  <a:latin typeface="微软雅黑" panose="020B0503020204020204" pitchFamily="34" charset="-122"/>
                  <a:ea typeface="微软雅黑" panose="020B0503020204020204" pitchFamily="34" charset="-122"/>
                  <a:cs typeface="Verdana" panose="020B0604030504040204" pitchFamily="34" charset="0"/>
                </a:rPr>
                <a:t>Few apps accept EAI as registered ID</a:t>
              </a:r>
            </a:p>
            <a:p>
              <a:pPr marL="171450" indent="-171450">
                <a:lnSpc>
                  <a:spcPct val="150000"/>
                </a:lnSpc>
                <a:spcBef>
                  <a:spcPct val="20000"/>
                </a:spcBef>
                <a:buClr>
                  <a:srgbClr val="FF6600"/>
                </a:buClr>
                <a:buFont typeface="Wingdings" charset="2"/>
                <a:buChar char="l"/>
                <a:defRPr/>
              </a:pPr>
              <a:r>
                <a:rPr lang="en-US" altLang="zh-CN" sz="1600" kern="0" dirty="0" smtClean="0">
                  <a:solidFill>
                    <a:srgbClr val="000000"/>
                  </a:solidFill>
                  <a:latin typeface="微软雅黑" panose="020B0503020204020204" pitchFamily="34" charset="-122"/>
                  <a:ea typeface="微软雅黑" panose="020B0503020204020204" pitchFamily="34" charset="-122"/>
                  <a:cs typeface="Verdana" panose="020B0604030504040204" pitchFamily="34" charset="0"/>
                </a:rPr>
                <a:t>Compatibility issues of different OS and software</a:t>
              </a:r>
            </a:p>
            <a:p>
              <a:pPr marL="171450" indent="-171450">
                <a:lnSpc>
                  <a:spcPct val="150000"/>
                </a:lnSpc>
                <a:spcBef>
                  <a:spcPct val="20000"/>
                </a:spcBef>
                <a:buClr>
                  <a:srgbClr val="FF6600"/>
                </a:buClr>
                <a:defRPr/>
              </a:pPr>
              <a:r>
                <a:rPr lang="en-US" altLang="zh-CN" sz="1600" kern="0" dirty="0" smtClean="0">
                  <a:solidFill>
                    <a:srgbClr val="000000"/>
                  </a:solidFill>
                  <a:latin typeface="微软雅黑" panose="020B0503020204020204" pitchFamily="34" charset="-122"/>
                  <a:ea typeface="微软雅黑" panose="020B0503020204020204" pitchFamily="34" charset="-122"/>
                  <a:cs typeface="Verdana" panose="020B0604030504040204" pitchFamily="34" charset="0"/>
                </a:rPr>
                <a:t> platforms</a:t>
              </a:r>
            </a:p>
          </p:txBody>
        </p:sp>
      </p:grpSp>
      <p:graphicFrame>
        <p:nvGraphicFramePr>
          <p:cNvPr id="8" name="图示 7"/>
          <p:cNvGraphicFramePr/>
          <p:nvPr/>
        </p:nvGraphicFramePr>
        <p:xfrm>
          <a:off x="5279000" y="1344907"/>
          <a:ext cx="8130117" cy="542007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9" name="TextBox 8"/>
          <p:cNvSpPr txBox="1"/>
          <p:nvPr/>
        </p:nvSpPr>
        <p:spPr>
          <a:xfrm>
            <a:off x="8639501" y="3925614"/>
            <a:ext cx="1564531" cy="276999"/>
          </a:xfrm>
          <a:prstGeom prst="rect">
            <a:avLst/>
          </a:prstGeom>
          <a:gradFill flip="none" rotWithShape="1">
            <a:gsLst>
              <a:gs pos="0">
                <a:srgbClr val="FF0000"/>
              </a:gs>
              <a:gs pos="50000">
                <a:schemeClr val="accent1">
                  <a:tint val="44500"/>
                  <a:satMod val="160000"/>
                </a:schemeClr>
              </a:gs>
              <a:gs pos="100000">
                <a:schemeClr val="accent1">
                  <a:tint val="23500"/>
                  <a:satMod val="160000"/>
                </a:schemeClr>
              </a:gs>
            </a:gsLst>
            <a:lin ang="16200000" scaled="1"/>
            <a:tileRect/>
          </a:gradFill>
          <a:ln cmpd="sng">
            <a:solidFill>
              <a:srgbClr val="C00000"/>
            </a:solidFill>
          </a:ln>
          <a:scene3d>
            <a:camera prst="perspectiveAbove"/>
            <a:lightRig rig="threePt" dir="t"/>
          </a:scene3d>
        </p:spPr>
        <p:txBody>
          <a:bodyPr wrap="none" lIns="0" tIns="0" rIns="0" bIns="0" rtlCol="0">
            <a:spAutoFit/>
          </a:bodyPr>
          <a:lstStyle/>
          <a:p>
            <a:pPr fontAlgn="base">
              <a:spcBef>
                <a:spcPct val="50000"/>
              </a:spcBef>
              <a:spcAft>
                <a:spcPct val="0"/>
              </a:spcAft>
              <a:buClr>
                <a:srgbClr val="F0AB00"/>
              </a:buClr>
              <a:buSzPct val="80000"/>
            </a:pPr>
            <a:r>
              <a:rPr lang="en-US" altLang="zh-CN" sz="1800" kern="0" dirty="0" smtClean="0">
                <a:ea typeface="Arial Unicode MS" pitchFamily="34" charset="-128"/>
                <a:cs typeface="Arial Unicode MS" pitchFamily="34" charset="-128"/>
              </a:rPr>
              <a:t>Negative Circle</a:t>
            </a:r>
            <a:endParaRPr lang="zh-CN" altLang="en-US" sz="1800" kern="0" dirty="0" err="1" smtClean="0">
              <a:ea typeface="Arial Unicode MS" pitchFamily="34" charset="-128"/>
              <a:cs typeface="Arial Unicode MS" pitchFamily="34" charset="-128"/>
            </a:endParaRPr>
          </a:p>
        </p:txBody>
      </p:sp>
    </p:spTree>
  </p:cSld>
  <p:clrMapOvr>
    <a:masterClrMapping/>
  </p:clrMapOvr>
  <p:transition xmlns:p14="http://schemas.microsoft.com/office/powerpoint/2010/main">
    <p:zoom/>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with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randombar(horizontal)">
                                      <p:cBhvr>
                                        <p:cTn id="7"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5" name="Title 1"/>
          <p:cNvSpPr>
            <a:spLocks noGrp="1"/>
          </p:cNvSpPr>
          <p:nvPr>
            <p:ph type="title"/>
          </p:nvPr>
        </p:nvSpPr>
        <p:spPr>
          <a:xfrm>
            <a:off x="459258" y="298267"/>
            <a:ext cx="11330950" cy="756175"/>
          </a:xfrm>
        </p:spPr>
        <p:txBody>
          <a:bodyPr/>
          <a:lstStyle/>
          <a:p>
            <a:r>
              <a:rPr lang="en-US" altLang="zh-CN" dirty="0" smtClean="0">
                <a:sym typeface="Arial" pitchFamily="34" charset="0"/>
              </a:rPr>
              <a:t>Call for Actions</a:t>
            </a:r>
          </a:p>
        </p:txBody>
      </p:sp>
      <p:sp>
        <p:nvSpPr>
          <p:cNvPr id="6" name="云形 5"/>
          <p:cNvSpPr/>
          <p:nvPr/>
        </p:nvSpPr>
        <p:spPr bwMode="gray">
          <a:xfrm>
            <a:off x="5517983" y="3153122"/>
            <a:ext cx="2475186" cy="2096814"/>
          </a:xfrm>
          <a:prstGeom prst="cloud">
            <a:avLst/>
          </a:prstGeom>
          <a:solidFill>
            <a:srgbClr val="FAC606"/>
          </a:solidFill>
          <a:ln w="6350" algn="ctr">
            <a:noFill/>
            <a:miter lim="800000"/>
            <a:headEnd/>
            <a:tailEnd/>
          </a:ln>
          <a:effectLst>
            <a:outerShdw blurRad="355600" dist="38100" sx="103000" sy="103000" algn="l" rotWithShape="0">
              <a:prstClr val="black">
                <a:alpha val="49000"/>
              </a:prstClr>
            </a:outerShdw>
          </a:effectLst>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zh-CN" altLang="en-US" sz="2000" b="0" i="0" u="none" strike="noStrike" kern="0" cap="none" spc="0" normalizeH="0" baseline="0" noProof="0" dirty="0" err="1" smtClean="0">
              <a:ln>
                <a:noFill/>
              </a:ln>
              <a:effectLst/>
              <a:uLnTx/>
              <a:uFillTx/>
              <a:ea typeface="Arial Unicode MS" pitchFamily="34" charset="-128"/>
              <a:cs typeface="Arial Unicode MS" pitchFamily="34" charset="-128"/>
            </a:endParaRPr>
          </a:p>
        </p:txBody>
      </p:sp>
      <p:sp>
        <p:nvSpPr>
          <p:cNvPr id="7" name="云形 6"/>
          <p:cNvSpPr/>
          <p:nvPr/>
        </p:nvSpPr>
        <p:spPr bwMode="gray">
          <a:xfrm>
            <a:off x="7945870" y="4004439"/>
            <a:ext cx="3405352" cy="2317531"/>
          </a:xfrm>
          <a:prstGeom prst="cloud">
            <a:avLst/>
          </a:prstGeom>
          <a:solidFill>
            <a:schemeClr val="tx2"/>
          </a:solidFill>
          <a:ln w="6350" algn="ctr">
            <a:noFill/>
            <a:miter lim="800000"/>
            <a:headEnd/>
            <a:tailEnd/>
          </a:ln>
          <a:effectLst>
            <a:outerShdw blurRad="177800" dist="50800" dir="6120000" sx="106000" sy="106000" algn="ctr" rotWithShape="0">
              <a:schemeClr val="bg1">
                <a:lumMod val="65000"/>
                <a:alpha val="88000"/>
              </a:schemeClr>
            </a:outerShdw>
          </a:effectLst>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zh-CN" altLang="en-US" sz="2000" b="0" i="0" u="none" strike="noStrike" kern="0" cap="none" spc="0" normalizeH="0" baseline="0" noProof="0" dirty="0" err="1" smtClean="0">
              <a:ln>
                <a:noFill/>
              </a:ln>
              <a:effectLst/>
              <a:uLnTx/>
              <a:uFillTx/>
              <a:ea typeface="Arial Unicode MS" pitchFamily="34" charset="-128"/>
              <a:cs typeface="Arial Unicode MS" pitchFamily="34" charset="-128"/>
            </a:endParaRPr>
          </a:p>
        </p:txBody>
      </p:sp>
      <p:sp>
        <p:nvSpPr>
          <p:cNvPr id="8" name="云形 7"/>
          <p:cNvSpPr/>
          <p:nvPr/>
        </p:nvSpPr>
        <p:spPr bwMode="gray">
          <a:xfrm>
            <a:off x="8860270" y="1702676"/>
            <a:ext cx="2081048" cy="1686910"/>
          </a:xfrm>
          <a:prstGeom prst="cloud">
            <a:avLst/>
          </a:prstGeom>
          <a:solidFill>
            <a:srgbClr val="00B050">
              <a:alpha val="85000"/>
            </a:srgbClr>
          </a:solidFill>
          <a:ln w="6350" algn="ctr">
            <a:noFill/>
            <a:miter lim="800000"/>
            <a:headEnd/>
            <a:tailEnd/>
          </a:ln>
          <a:effectLst>
            <a:outerShdw blurRad="190500" dist="50800" dir="5400000" sx="114000" sy="114000" algn="ctr" rotWithShape="0">
              <a:schemeClr val="bg1">
                <a:lumMod val="65000"/>
                <a:alpha val="73000"/>
              </a:schemeClr>
            </a:outerShdw>
          </a:effectLst>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zh-CN" altLang="en-US" sz="2000" b="0" i="0" u="none" strike="noStrike" kern="0" cap="none" spc="0" normalizeH="0" baseline="0" noProof="0" dirty="0" err="1" smtClean="0">
              <a:ln>
                <a:noFill/>
              </a:ln>
              <a:effectLst/>
              <a:uLnTx/>
              <a:uFillTx/>
              <a:ea typeface="Arial Unicode MS" pitchFamily="34" charset="-128"/>
              <a:cs typeface="Arial Unicode MS" pitchFamily="34" charset="-128"/>
            </a:endParaRPr>
          </a:p>
        </p:txBody>
      </p:sp>
      <p:pic>
        <p:nvPicPr>
          <p:cNvPr id="9" name="图片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00012">
            <a:off x="7826316" y="1812783"/>
            <a:ext cx="1228085" cy="1545009"/>
          </a:xfrm>
          <a:prstGeom prst="rect">
            <a:avLst/>
          </a:prstGeom>
        </p:spPr>
      </p:pic>
      <p:sp>
        <p:nvSpPr>
          <p:cNvPr id="11" name="文本框 16"/>
          <p:cNvSpPr txBox="1"/>
          <p:nvPr/>
        </p:nvSpPr>
        <p:spPr>
          <a:xfrm>
            <a:off x="9005476" y="4804283"/>
            <a:ext cx="1431347" cy="830997"/>
          </a:xfrm>
          <a:prstGeom prst="rect">
            <a:avLst/>
          </a:prstGeom>
          <a:noFill/>
        </p:spPr>
        <p:txBody>
          <a:bodyPr wrap="square" rtlCol="0">
            <a:spAutoFit/>
          </a:bodyPr>
          <a:lstStyle/>
          <a:p>
            <a:r>
              <a:rPr kumimoji="1" lang="en-US" altLang="zh-CN" sz="2400" dirty="0" smtClean="0"/>
              <a:t>Chinese </a:t>
            </a:r>
            <a:r>
              <a:rPr kumimoji="1" lang="zh-CN" altLang="en-US" sz="2400" dirty="0" smtClean="0"/>
              <a:t>中文</a:t>
            </a:r>
            <a:endParaRPr kumimoji="1" lang="zh-CN" altLang="en-US" sz="2400" dirty="0"/>
          </a:p>
        </p:txBody>
      </p:sp>
      <p:sp>
        <p:nvSpPr>
          <p:cNvPr id="12" name="文本框 16"/>
          <p:cNvSpPr txBox="1"/>
          <p:nvPr/>
        </p:nvSpPr>
        <p:spPr>
          <a:xfrm>
            <a:off x="6288550" y="3931924"/>
            <a:ext cx="1431347" cy="461665"/>
          </a:xfrm>
          <a:prstGeom prst="rect">
            <a:avLst/>
          </a:prstGeom>
          <a:noFill/>
        </p:spPr>
        <p:txBody>
          <a:bodyPr wrap="square" rtlCol="0">
            <a:spAutoFit/>
          </a:bodyPr>
          <a:lstStyle/>
          <a:p>
            <a:r>
              <a:rPr kumimoji="1" lang="en-US" altLang="zh-CN" sz="2400" dirty="0" smtClean="0"/>
              <a:t>Hindi</a:t>
            </a:r>
            <a:endParaRPr kumimoji="1" lang="zh-CN" altLang="en-US" sz="2400" dirty="0"/>
          </a:p>
        </p:txBody>
      </p:sp>
      <p:sp>
        <p:nvSpPr>
          <p:cNvPr id="13" name="文本框 16"/>
          <p:cNvSpPr txBox="1"/>
          <p:nvPr/>
        </p:nvSpPr>
        <p:spPr>
          <a:xfrm>
            <a:off x="9199915" y="2208227"/>
            <a:ext cx="1431347" cy="461665"/>
          </a:xfrm>
          <a:prstGeom prst="rect">
            <a:avLst/>
          </a:prstGeom>
          <a:noFill/>
        </p:spPr>
        <p:txBody>
          <a:bodyPr wrap="square" rtlCol="0">
            <a:spAutoFit/>
          </a:bodyPr>
          <a:lstStyle/>
          <a:p>
            <a:pPr algn="ctr"/>
            <a:r>
              <a:rPr kumimoji="1" lang="en-US" altLang="zh-CN" sz="2400" dirty="0" smtClean="0"/>
              <a:t>Thai</a:t>
            </a:r>
            <a:endParaRPr kumimoji="1" lang="zh-CN" altLang="en-US" sz="2400" dirty="0"/>
          </a:p>
        </p:txBody>
      </p:sp>
      <p:pic>
        <p:nvPicPr>
          <p:cNvPr id="14" name="图片 1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2626719">
            <a:off x="8083654" y="2964758"/>
            <a:ext cx="975062" cy="1226692"/>
          </a:xfrm>
          <a:prstGeom prst="rect">
            <a:avLst/>
          </a:prstGeom>
        </p:spPr>
      </p:pic>
      <p:pic>
        <p:nvPicPr>
          <p:cNvPr id="16" name="图片 1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9010934">
            <a:off x="10301335" y="2770316"/>
            <a:ext cx="975062" cy="1226692"/>
          </a:xfrm>
          <a:prstGeom prst="rect">
            <a:avLst/>
          </a:prstGeom>
        </p:spPr>
      </p:pic>
      <p:pic>
        <p:nvPicPr>
          <p:cNvPr id="17" name="图片 1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6200000">
            <a:off x="7127211" y="4940700"/>
            <a:ext cx="975062" cy="1226692"/>
          </a:xfrm>
          <a:prstGeom prst="rect">
            <a:avLst/>
          </a:prstGeom>
        </p:spPr>
      </p:pic>
      <p:pic>
        <p:nvPicPr>
          <p:cNvPr id="18" name="图片 1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8300512">
            <a:off x="10023526" y="3359270"/>
            <a:ext cx="562741" cy="707964"/>
          </a:xfrm>
          <a:prstGeom prst="rect">
            <a:avLst/>
          </a:prstGeom>
        </p:spPr>
      </p:pic>
      <p:pic>
        <p:nvPicPr>
          <p:cNvPr id="19" name="图片 1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4854511">
            <a:off x="7369663" y="4962102"/>
            <a:ext cx="562741" cy="707964"/>
          </a:xfrm>
          <a:prstGeom prst="rect">
            <a:avLst/>
          </a:prstGeom>
        </p:spPr>
      </p:pic>
      <p:sp>
        <p:nvSpPr>
          <p:cNvPr id="20" name="文本框 16"/>
          <p:cNvSpPr txBox="1"/>
          <p:nvPr/>
        </p:nvSpPr>
        <p:spPr>
          <a:xfrm>
            <a:off x="7512998" y="1451440"/>
            <a:ext cx="1431347" cy="338554"/>
          </a:xfrm>
          <a:prstGeom prst="rect">
            <a:avLst/>
          </a:prstGeom>
          <a:noFill/>
        </p:spPr>
        <p:txBody>
          <a:bodyPr wrap="square" rtlCol="0">
            <a:spAutoFit/>
          </a:bodyPr>
          <a:lstStyle/>
          <a:p>
            <a:r>
              <a:rPr kumimoji="1" lang="en-US" altLang="zh-CN" sz="1600" dirty="0" err="1" smtClean="0"/>
              <a:t>Punycode</a:t>
            </a:r>
            <a:endParaRPr kumimoji="1" lang="zh-CN" altLang="en-US" sz="1600" dirty="0"/>
          </a:p>
        </p:txBody>
      </p:sp>
      <p:sp>
        <p:nvSpPr>
          <p:cNvPr id="21" name="文本框 16"/>
          <p:cNvSpPr txBox="1"/>
          <p:nvPr/>
        </p:nvSpPr>
        <p:spPr>
          <a:xfrm>
            <a:off x="10771236" y="4362879"/>
            <a:ext cx="1431347" cy="338554"/>
          </a:xfrm>
          <a:prstGeom prst="rect">
            <a:avLst/>
          </a:prstGeom>
          <a:noFill/>
        </p:spPr>
        <p:txBody>
          <a:bodyPr wrap="square" rtlCol="0">
            <a:spAutoFit/>
          </a:bodyPr>
          <a:lstStyle/>
          <a:p>
            <a:r>
              <a:rPr kumimoji="1" lang="en-US" altLang="zh-CN" sz="1600" dirty="0" err="1" smtClean="0"/>
              <a:t>Punycode</a:t>
            </a:r>
            <a:endParaRPr kumimoji="1" lang="zh-CN" altLang="en-US" sz="1600" dirty="0"/>
          </a:p>
        </p:txBody>
      </p:sp>
      <p:sp>
        <p:nvSpPr>
          <p:cNvPr id="22" name="文本框 16"/>
          <p:cNvSpPr txBox="1"/>
          <p:nvPr/>
        </p:nvSpPr>
        <p:spPr>
          <a:xfrm>
            <a:off x="4885370" y="3711159"/>
            <a:ext cx="1431347" cy="338554"/>
          </a:xfrm>
          <a:prstGeom prst="rect">
            <a:avLst/>
          </a:prstGeom>
          <a:noFill/>
        </p:spPr>
        <p:txBody>
          <a:bodyPr wrap="square" rtlCol="0">
            <a:spAutoFit/>
          </a:bodyPr>
          <a:lstStyle/>
          <a:p>
            <a:r>
              <a:rPr kumimoji="1" lang="en-US" altLang="zh-CN" sz="1600" dirty="0" err="1" smtClean="0"/>
              <a:t>Punycode</a:t>
            </a:r>
            <a:endParaRPr kumimoji="1" lang="zh-CN" altLang="en-US" sz="1600" dirty="0"/>
          </a:p>
        </p:txBody>
      </p:sp>
      <p:sp>
        <p:nvSpPr>
          <p:cNvPr id="23" name="矩形 22"/>
          <p:cNvSpPr/>
          <p:nvPr/>
        </p:nvSpPr>
        <p:spPr>
          <a:xfrm>
            <a:off x="4745359" y="4070075"/>
            <a:ext cx="1273628" cy="45719"/>
          </a:xfrm>
          <a:prstGeom prst="rect">
            <a:avLst/>
          </a:prstGeom>
          <a:solidFill>
            <a:srgbClr val="FF66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en-US" altLang="zh-CN" dirty="0" smtClean="0">
                <a:solidFill>
                  <a:srgbClr val="FF6600"/>
                </a:solidFill>
              </a:rPr>
              <a:t> </a:t>
            </a:r>
            <a:endParaRPr kumimoji="1" lang="zh-CN" altLang="en-US" dirty="0">
              <a:solidFill>
                <a:srgbClr val="FF6600"/>
              </a:solidFill>
            </a:endParaRPr>
          </a:p>
        </p:txBody>
      </p:sp>
      <p:sp>
        <p:nvSpPr>
          <p:cNvPr id="27" name="矩形 26"/>
          <p:cNvSpPr/>
          <p:nvPr/>
        </p:nvSpPr>
        <p:spPr>
          <a:xfrm>
            <a:off x="7495427" y="1841887"/>
            <a:ext cx="1238665" cy="65697"/>
          </a:xfrm>
          <a:prstGeom prst="rect">
            <a:avLst/>
          </a:prstGeom>
          <a:solidFill>
            <a:srgbClr val="FF66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en-US" altLang="zh-CN" dirty="0" smtClean="0">
                <a:solidFill>
                  <a:srgbClr val="FF6600"/>
                </a:solidFill>
              </a:rPr>
              <a:t> </a:t>
            </a:r>
            <a:endParaRPr kumimoji="1" lang="zh-CN" altLang="en-US" dirty="0">
              <a:solidFill>
                <a:srgbClr val="FF6600"/>
              </a:solidFill>
            </a:endParaRPr>
          </a:p>
        </p:txBody>
      </p:sp>
      <p:sp>
        <p:nvSpPr>
          <p:cNvPr id="28" name="矩形 27"/>
          <p:cNvSpPr/>
          <p:nvPr/>
        </p:nvSpPr>
        <p:spPr>
          <a:xfrm>
            <a:off x="10767870" y="4713920"/>
            <a:ext cx="1229711" cy="63062"/>
          </a:xfrm>
          <a:prstGeom prst="rect">
            <a:avLst/>
          </a:prstGeom>
          <a:solidFill>
            <a:srgbClr val="FF66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en-US" altLang="zh-CN" dirty="0" smtClean="0">
                <a:solidFill>
                  <a:srgbClr val="FF6600"/>
                </a:solidFill>
              </a:rPr>
              <a:t> </a:t>
            </a:r>
            <a:endParaRPr kumimoji="1" lang="zh-CN" altLang="en-US" dirty="0">
              <a:solidFill>
                <a:srgbClr val="FF6600"/>
              </a:solidFill>
            </a:endParaRPr>
          </a:p>
        </p:txBody>
      </p:sp>
      <p:sp>
        <p:nvSpPr>
          <p:cNvPr id="29" name="云形 28"/>
          <p:cNvSpPr/>
          <p:nvPr/>
        </p:nvSpPr>
        <p:spPr bwMode="gray">
          <a:xfrm>
            <a:off x="4824248" y="947519"/>
            <a:ext cx="7370927" cy="5912069"/>
          </a:xfrm>
          <a:prstGeom prst="cloud">
            <a:avLst/>
          </a:prstGeom>
          <a:solidFill>
            <a:srgbClr val="999999">
              <a:alpha val="23000"/>
            </a:srgbClr>
          </a:solidFill>
          <a:ln w="6350" algn="ct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zh-CN" altLang="en-US" sz="2000" b="0" i="0" u="none" strike="noStrike" kern="0" cap="none" spc="0" normalizeH="0" baseline="0" noProof="0" dirty="0" err="1" smtClean="0">
              <a:ln>
                <a:noFill/>
              </a:ln>
              <a:effectLst/>
              <a:uLnTx/>
              <a:uFillTx/>
              <a:ea typeface="Arial Unicode MS" pitchFamily="34" charset="-128"/>
              <a:cs typeface="Arial Unicode MS" pitchFamily="34" charset="-128"/>
            </a:endParaRPr>
          </a:p>
        </p:txBody>
      </p:sp>
      <p:sp>
        <p:nvSpPr>
          <p:cNvPr id="30" name="云形 29"/>
          <p:cNvSpPr/>
          <p:nvPr/>
        </p:nvSpPr>
        <p:spPr bwMode="gray">
          <a:xfrm>
            <a:off x="6243145" y="2049517"/>
            <a:ext cx="1371600" cy="945931"/>
          </a:xfrm>
          <a:prstGeom prst="cloud">
            <a:avLst/>
          </a:prstGeom>
          <a:solidFill>
            <a:schemeClr val="accent1"/>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zh-CN" altLang="en-US" sz="2000" b="0" i="0" u="none" strike="noStrike" kern="0" cap="none" spc="0" normalizeH="0" baseline="0" noProof="0" dirty="0" err="1" smtClean="0">
              <a:ln>
                <a:noFill/>
              </a:ln>
              <a:effectLst/>
              <a:uLnTx/>
              <a:uFillTx/>
              <a:ea typeface="Arial Unicode MS" pitchFamily="34" charset="-128"/>
              <a:cs typeface="Arial Unicode MS" pitchFamily="34" charset="-128"/>
            </a:endParaRPr>
          </a:p>
        </p:txBody>
      </p:sp>
      <p:sp>
        <p:nvSpPr>
          <p:cNvPr id="31" name="文本框 16"/>
          <p:cNvSpPr txBox="1"/>
          <p:nvPr/>
        </p:nvSpPr>
        <p:spPr>
          <a:xfrm>
            <a:off x="6251763" y="2287055"/>
            <a:ext cx="1431347" cy="461665"/>
          </a:xfrm>
          <a:prstGeom prst="rect">
            <a:avLst/>
          </a:prstGeom>
          <a:noFill/>
        </p:spPr>
        <p:txBody>
          <a:bodyPr wrap="square" rtlCol="0">
            <a:spAutoFit/>
          </a:bodyPr>
          <a:lstStyle/>
          <a:p>
            <a:r>
              <a:rPr kumimoji="1" lang="en-US" altLang="zh-CN" sz="2400" dirty="0" smtClean="0"/>
              <a:t>Others…</a:t>
            </a:r>
            <a:endParaRPr kumimoji="1" lang="zh-CN" altLang="en-US" sz="2400" dirty="0"/>
          </a:p>
        </p:txBody>
      </p:sp>
      <p:grpSp>
        <p:nvGrpSpPr>
          <p:cNvPr id="32" name="组 1353"/>
          <p:cNvGrpSpPr/>
          <p:nvPr/>
        </p:nvGrpSpPr>
        <p:grpSpPr>
          <a:xfrm>
            <a:off x="-1" y="1769747"/>
            <a:ext cx="6763408" cy="3470950"/>
            <a:chOff x="577611" y="956205"/>
            <a:chExt cx="5799527" cy="2358318"/>
          </a:xfrm>
        </p:grpSpPr>
        <p:pic>
          <p:nvPicPr>
            <p:cNvPr id="33" name="Picture 2" descr="C:\Users\Administrator.PC-20120130QJWI\Desktop\0327\Jpeg for PPT\CTG PPT_260314_DESIGNB-13.jpg"/>
            <p:cNvPicPr>
              <a:picLocks noChangeAspect="1" noChangeArrowheads="1"/>
            </p:cNvPicPr>
            <p:nvPr/>
          </p:nvPicPr>
          <p:blipFill>
            <a:blip r:embed="rId3"/>
            <a:srcRect l="6686" t="57352" r="89584" b="39186"/>
            <a:stretch>
              <a:fillRect/>
            </a:stretch>
          </p:blipFill>
          <p:spPr bwMode="auto">
            <a:xfrm>
              <a:off x="577611" y="1000950"/>
              <a:ext cx="516992" cy="340488"/>
            </a:xfrm>
            <a:prstGeom prst="rect">
              <a:avLst/>
            </a:prstGeom>
            <a:noFill/>
            <a:ln w="9525">
              <a:noFill/>
              <a:miter lim="800000"/>
              <a:headEnd/>
              <a:tailEnd/>
            </a:ln>
          </p:spPr>
        </p:pic>
        <p:pic>
          <p:nvPicPr>
            <p:cNvPr id="34" name="Picture 2" descr="C:\Users\Administrator.PC-20120130QJWI\Desktop\0327\Jpeg for PPT\CTG PPT_260314_DESIGNB-13.jpg"/>
            <p:cNvPicPr>
              <a:picLocks noChangeAspect="1" noChangeArrowheads="1"/>
            </p:cNvPicPr>
            <p:nvPr/>
          </p:nvPicPr>
          <p:blipFill>
            <a:blip r:embed="rId3"/>
            <a:srcRect l="6686" t="57352" r="89584" b="39186"/>
            <a:stretch>
              <a:fillRect/>
            </a:stretch>
          </p:blipFill>
          <p:spPr bwMode="auto">
            <a:xfrm>
              <a:off x="577611" y="2412711"/>
              <a:ext cx="516992" cy="340488"/>
            </a:xfrm>
            <a:prstGeom prst="rect">
              <a:avLst/>
            </a:prstGeom>
            <a:noFill/>
            <a:ln w="9525">
              <a:noFill/>
              <a:miter lim="800000"/>
              <a:headEnd/>
              <a:tailEnd/>
            </a:ln>
          </p:spPr>
        </p:pic>
        <p:sp>
          <p:nvSpPr>
            <p:cNvPr id="35" name="TextBox 1249"/>
            <p:cNvSpPr txBox="1"/>
            <p:nvPr/>
          </p:nvSpPr>
          <p:spPr>
            <a:xfrm>
              <a:off x="975253" y="956205"/>
              <a:ext cx="5401885" cy="2358318"/>
            </a:xfrm>
            <a:prstGeom prst="rect">
              <a:avLst/>
            </a:prstGeom>
            <a:noFill/>
          </p:spPr>
          <p:txBody>
            <a:bodyPr wrap="square">
              <a:spAutoFit/>
            </a:bodyPr>
            <a:lstStyle/>
            <a:p>
              <a:pPr lvl="0">
                <a:lnSpc>
                  <a:spcPct val="150000"/>
                </a:lnSpc>
                <a:spcBef>
                  <a:spcPct val="20000"/>
                </a:spcBef>
                <a:defRPr/>
              </a:pPr>
              <a:r>
                <a:rPr lang="en-US" altLang="zh-CN" sz="2000" b="1" kern="0" dirty="0" smtClean="0">
                  <a:solidFill>
                    <a:srgbClr val="000000"/>
                  </a:solidFill>
                  <a:latin typeface="微软雅黑" panose="020B0503020204020204" pitchFamily="34" charset="-122"/>
                  <a:ea typeface="微软雅黑" panose="020B0503020204020204" pitchFamily="34" charset="-122"/>
                  <a:cs typeface="Verdana" panose="020B0604030504040204" pitchFamily="34" charset="0"/>
                </a:rPr>
                <a:t>Compatibility Actions </a:t>
              </a:r>
            </a:p>
            <a:p>
              <a:pPr marL="171450" indent="-171450">
                <a:lnSpc>
                  <a:spcPct val="150000"/>
                </a:lnSpc>
                <a:spcBef>
                  <a:spcPct val="20000"/>
                </a:spcBef>
                <a:buClr>
                  <a:srgbClr val="FF6600"/>
                </a:buClr>
                <a:buFont typeface="Wingdings" charset="2"/>
                <a:buChar char="l"/>
                <a:defRPr/>
              </a:pPr>
              <a:r>
                <a:rPr lang="en-US" altLang="zh-CN" sz="1600" kern="0" dirty="0" smtClean="0">
                  <a:solidFill>
                    <a:srgbClr val="000000"/>
                  </a:solidFill>
                  <a:latin typeface="微软雅黑" panose="020B0503020204020204" pitchFamily="34" charset="-122"/>
                  <a:ea typeface="微软雅黑" panose="020B0503020204020204" pitchFamily="34" charset="-122"/>
                  <a:cs typeface="Verdana" panose="020B0604030504040204" pitchFamily="34" charset="0"/>
                </a:rPr>
                <a:t> Keep </a:t>
              </a:r>
              <a:r>
                <a:rPr lang="en-US" altLang="zh-CN" sz="1600" kern="0" dirty="0" err="1" smtClean="0">
                  <a:solidFill>
                    <a:srgbClr val="000000"/>
                  </a:solidFill>
                  <a:latin typeface="微软雅黑" panose="020B0503020204020204" pitchFamily="34" charset="-122"/>
                  <a:ea typeface="微软雅黑" panose="020B0503020204020204" pitchFamily="34" charset="-122"/>
                  <a:cs typeface="Verdana" panose="020B0604030504040204" pitchFamily="34" charset="0"/>
                </a:rPr>
                <a:t>punycode</a:t>
              </a:r>
              <a:r>
                <a:rPr lang="en-US" altLang="zh-CN" sz="1600" kern="0" dirty="0" smtClean="0">
                  <a:solidFill>
                    <a:srgbClr val="000000"/>
                  </a:solidFill>
                  <a:latin typeface="微软雅黑" panose="020B0503020204020204" pitchFamily="34" charset="-122"/>
                  <a:ea typeface="微软雅黑" panose="020B0503020204020204" pitchFamily="34" charset="-122"/>
                  <a:cs typeface="Verdana" panose="020B0604030504040204" pitchFamily="34" charset="0"/>
                </a:rPr>
                <a:t>, ASCII, Unicode </a:t>
              </a:r>
            </a:p>
            <a:p>
              <a:pPr marL="171450" indent="-171450">
                <a:lnSpc>
                  <a:spcPct val="150000"/>
                </a:lnSpc>
                <a:spcBef>
                  <a:spcPct val="20000"/>
                </a:spcBef>
                <a:buClr>
                  <a:srgbClr val="FF6600"/>
                </a:buClr>
                <a:buFont typeface="Wingdings" charset="2"/>
                <a:buChar char="l"/>
                <a:defRPr/>
              </a:pPr>
              <a:r>
                <a:rPr lang="en-US" altLang="zh-CN" sz="1600" kern="0" dirty="0" smtClean="0">
                  <a:solidFill>
                    <a:srgbClr val="000000"/>
                  </a:solidFill>
                  <a:latin typeface="微软雅黑" panose="020B0503020204020204" pitchFamily="34" charset="-122"/>
                  <a:ea typeface="微软雅黑" panose="020B0503020204020204" pitchFamily="34" charset="-122"/>
                  <a:cs typeface="Verdana" panose="020B0604030504040204" pitchFamily="34" charset="0"/>
                </a:rPr>
                <a:t>Optimize </a:t>
              </a:r>
              <a:r>
                <a:rPr lang="en-US" altLang="zh-CN" sz="1600" kern="0" dirty="0" err="1" smtClean="0">
                  <a:solidFill>
                    <a:srgbClr val="000000"/>
                  </a:solidFill>
                  <a:latin typeface="微软雅黑" panose="020B0503020204020204" pitchFamily="34" charset="-122"/>
                  <a:ea typeface="微软雅黑" panose="020B0503020204020204" pitchFamily="34" charset="-122"/>
                  <a:cs typeface="Verdana" panose="020B0604030504040204" pitchFamily="34" charset="0"/>
                </a:rPr>
                <a:t>Punycode</a:t>
              </a:r>
              <a:endParaRPr lang="en-US" altLang="zh-CN" sz="1600" kern="0" dirty="0" smtClean="0">
                <a:solidFill>
                  <a:srgbClr val="000000"/>
                </a:solidFill>
                <a:latin typeface="微软雅黑" panose="020B0503020204020204" pitchFamily="34" charset="-122"/>
                <a:ea typeface="微软雅黑" panose="020B0503020204020204" pitchFamily="34" charset="-122"/>
                <a:cs typeface="Verdana" panose="020B0604030504040204" pitchFamily="34" charset="0"/>
              </a:endParaRPr>
            </a:p>
            <a:p>
              <a:pPr marL="171450" indent="-171450">
                <a:lnSpc>
                  <a:spcPct val="150000"/>
                </a:lnSpc>
                <a:spcBef>
                  <a:spcPct val="20000"/>
                </a:spcBef>
                <a:buClr>
                  <a:srgbClr val="FF6600"/>
                </a:buClr>
                <a:buFont typeface="Wingdings" charset="2"/>
                <a:buChar char="l"/>
                <a:defRPr/>
              </a:pPr>
              <a:r>
                <a:rPr lang="en-US" altLang="zh-CN" sz="1600" kern="0" dirty="0" smtClean="0">
                  <a:solidFill>
                    <a:srgbClr val="000000"/>
                  </a:solidFill>
                  <a:latin typeface="微软雅黑" panose="020B0503020204020204" pitchFamily="34" charset="-122"/>
                  <a:ea typeface="微软雅黑" panose="020B0503020204020204" pitchFamily="34" charset="-122"/>
                  <a:cs typeface="Verdana" panose="020B0604030504040204" pitchFamily="34" charset="0"/>
                </a:rPr>
                <a:t>Email operators work together</a:t>
              </a:r>
            </a:p>
            <a:p>
              <a:pPr marL="171450" indent="-171450">
                <a:lnSpc>
                  <a:spcPct val="150000"/>
                </a:lnSpc>
                <a:spcBef>
                  <a:spcPct val="20000"/>
                </a:spcBef>
                <a:buClr>
                  <a:srgbClr val="FF6600"/>
                </a:buClr>
                <a:defRPr/>
              </a:pPr>
              <a:endParaRPr lang="en-US" altLang="zh-CN" sz="1150" b="1" kern="0" dirty="0" smtClean="0">
                <a:solidFill>
                  <a:srgbClr val="000000"/>
                </a:solidFill>
                <a:latin typeface="微软雅黑" panose="020B0503020204020204" pitchFamily="34" charset="-122"/>
                <a:ea typeface="微软雅黑" panose="020B0503020204020204" pitchFamily="34" charset="-122"/>
                <a:cs typeface="Verdana" panose="020B0604030504040204" pitchFamily="34" charset="0"/>
              </a:endParaRPr>
            </a:p>
            <a:p>
              <a:pPr marL="171450" indent="-171450">
                <a:lnSpc>
                  <a:spcPct val="150000"/>
                </a:lnSpc>
                <a:spcBef>
                  <a:spcPct val="20000"/>
                </a:spcBef>
                <a:buClr>
                  <a:srgbClr val="FF6600"/>
                </a:buClr>
                <a:defRPr/>
              </a:pPr>
              <a:r>
                <a:rPr lang="en-US" altLang="zh-CN" sz="2000" b="1" kern="0" dirty="0" smtClean="0">
                  <a:solidFill>
                    <a:srgbClr val="000000"/>
                  </a:solidFill>
                  <a:latin typeface="微软雅黑" panose="020B0503020204020204" pitchFamily="34" charset="-122"/>
                  <a:ea typeface="微软雅黑" panose="020B0503020204020204" pitchFamily="34" charset="-122"/>
                  <a:cs typeface="Verdana" panose="020B0604030504040204" pitchFamily="34" charset="0"/>
                </a:rPr>
                <a:t>Users Actions</a:t>
              </a:r>
            </a:p>
            <a:p>
              <a:pPr marL="171450" indent="-171450">
                <a:lnSpc>
                  <a:spcPct val="150000"/>
                </a:lnSpc>
                <a:spcBef>
                  <a:spcPct val="20000"/>
                </a:spcBef>
                <a:buClr>
                  <a:srgbClr val="FF6600"/>
                </a:buClr>
                <a:buFont typeface="Wingdings" charset="2"/>
                <a:buChar char="l"/>
                <a:defRPr/>
              </a:pPr>
              <a:r>
                <a:rPr lang="en-US" altLang="zh-CN" sz="1600" kern="0" dirty="0" smtClean="0">
                  <a:solidFill>
                    <a:srgbClr val="000000"/>
                  </a:solidFill>
                  <a:latin typeface="微软雅黑" panose="020B0503020204020204" pitchFamily="34" charset="-122"/>
                  <a:ea typeface="微软雅黑" panose="020B0503020204020204" pitchFamily="34" charset="-122"/>
                  <a:cs typeface="Verdana" panose="020B0604030504040204" pitchFamily="34" charset="0"/>
                </a:rPr>
                <a:t>Deploy and use EAI applications in some </a:t>
              </a:r>
            </a:p>
            <a:p>
              <a:pPr marL="171450" indent="-171450">
                <a:lnSpc>
                  <a:spcPct val="150000"/>
                </a:lnSpc>
                <a:spcBef>
                  <a:spcPct val="20000"/>
                </a:spcBef>
                <a:buClr>
                  <a:srgbClr val="FF6600"/>
                </a:buClr>
                <a:defRPr/>
              </a:pPr>
              <a:r>
                <a:rPr lang="en-US" altLang="zh-CN" sz="1600" kern="0" dirty="0" smtClean="0">
                  <a:solidFill>
                    <a:srgbClr val="000000"/>
                  </a:solidFill>
                  <a:latin typeface="微软雅黑" panose="020B0503020204020204" pitchFamily="34" charset="-122"/>
                  <a:ea typeface="微软雅黑" panose="020B0503020204020204" pitchFamily="34" charset="-122"/>
                  <a:cs typeface="Verdana" panose="020B0604030504040204" pitchFamily="34" charset="0"/>
                </a:rPr>
                <a:t>closed circles, such as army, government.</a:t>
              </a:r>
            </a:p>
          </p:txBody>
        </p:sp>
      </p:grpSp>
      <p:pic>
        <p:nvPicPr>
          <p:cNvPr id="36" name="图片 3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8300512">
            <a:off x="6234548" y="2676097"/>
            <a:ext cx="562741" cy="707964"/>
          </a:xfrm>
          <a:prstGeom prst="rect">
            <a:avLst/>
          </a:prstGeom>
        </p:spPr>
      </p:pic>
      <p:pic>
        <p:nvPicPr>
          <p:cNvPr id="37" name="图片 3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4854511">
            <a:off x="6576125" y="2765440"/>
            <a:ext cx="562741" cy="707964"/>
          </a:xfrm>
          <a:prstGeom prst="rect">
            <a:avLst/>
          </a:prstGeom>
        </p:spPr>
      </p:pic>
      <p:pic>
        <p:nvPicPr>
          <p:cNvPr id="38" name="图片 3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6200000">
            <a:off x="5210678" y="3355243"/>
            <a:ext cx="754875" cy="949683"/>
          </a:xfrm>
          <a:prstGeom prst="rect">
            <a:avLst/>
          </a:prstGeom>
        </p:spPr>
      </p:pic>
      <p:pic>
        <p:nvPicPr>
          <p:cNvPr id="39" name="图片 3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21040149">
            <a:off x="11132362" y="4152810"/>
            <a:ext cx="562741" cy="707964"/>
          </a:xfrm>
          <a:prstGeom prst="rect">
            <a:avLst/>
          </a:prstGeom>
        </p:spPr>
      </p:pic>
      <p:pic>
        <p:nvPicPr>
          <p:cNvPr id="40" name="图片 3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8300512">
            <a:off x="8489016" y="1604042"/>
            <a:ext cx="562741" cy="707964"/>
          </a:xfrm>
          <a:prstGeom prst="rect">
            <a:avLst/>
          </a:prstGeom>
        </p:spPr>
      </p:pic>
    </p:spTree>
  </p:cSld>
  <p:clrMapOvr>
    <a:masterClrMapping/>
  </p:clrMapOvr>
  <p:transition xmlns:p14="http://schemas.microsoft.com/office/powerpoint/2010/main">
    <p:zoom/>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p:tgtEl>
                                          <p:spTgt spid="9"/>
                                        </p:tgtEl>
                                        <p:attrNameLst>
                                          <p:attrName>ppt_x</p:attrName>
                                        </p:attrNameLst>
                                      </p:cBhvr>
                                      <p:tavLst>
                                        <p:tav tm="0">
                                          <p:val>
                                            <p:strVal val="#ppt_x-#ppt_w*1.125000"/>
                                          </p:val>
                                        </p:tav>
                                        <p:tav tm="100000">
                                          <p:val>
                                            <p:strVal val="#ppt_x"/>
                                          </p:val>
                                        </p:tav>
                                      </p:tavLst>
                                    </p:anim>
                                    <p:animEffect transition="in" filter="wipe(right)">
                                      <p:cBhvr>
                                        <p:cTn id="8" dur="500"/>
                                        <p:tgtEl>
                                          <p:spTgt spid="9"/>
                                        </p:tgtEl>
                                      </p:cBhvr>
                                    </p:animEffect>
                                  </p:childTnLst>
                                </p:cTn>
                              </p:par>
                            </p:childTnLst>
                          </p:cTn>
                        </p:par>
                        <p:par>
                          <p:cTn id="9" fill="hold">
                            <p:stCondLst>
                              <p:cond delay="500"/>
                            </p:stCondLst>
                            <p:childTnLst>
                              <p:par>
                                <p:cTn id="10" presetID="12" presetClass="entr" presetSubtype="8" fill="hold" nodeType="afterEffect">
                                  <p:stCondLst>
                                    <p:cond delay="0"/>
                                  </p:stCondLst>
                                  <p:childTnLst>
                                    <p:set>
                                      <p:cBhvr>
                                        <p:cTn id="11" dur="1" fill="hold">
                                          <p:stCondLst>
                                            <p:cond delay="0"/>
                                          </p:stCondLst>
                                        </p:cTn>
                                        <p:tgtEl>
                                          <p:spTgt spid="14"/>
                                        </p:tgtEl>
                                        <p:attrNameLst>
                                          <p:attrName>style.visibility</p:attrName>
                                        </p:attrNameLst>
                                      </p:cBhvr>
                                      <p:to>
                                        <p:strVal val="visible"/>
                                      </p:to>
                                    </p:set>
                                    <p:anim calcmode="lin" valueType="num">
                                      <p:cBhvr additive="base">
                                        <p:cTn id="12" dur="500"/>
                                        <p:tgtEl>
                                          <p:spTgt spid="14"/>
                                        </p:tgtEl>
                                        <p:attrNameLst>
                                          <p:attrName>ppt_x</p:attrName>
                                        </p:attrNameLst>
                                      </p:cBhvr>
                                      <p:tavLst>
                                        <p:tav tm="0">
                                          <p:val>
                                            <p:strVal val="#ppt_x-#ppt_w*1.125000"/>
                                          </p:val>
                                        </p:tav>
                                        <p:tav tm="100000">
                                          <p:val>
                                            <p:strVal val="#ppt_x"/>
                                          </p:val>
                                        </p:tav>
                                      </p:tavLst>
                                    </p:anim>
                                    <p:animEffect transition="in" filter="wipe(right)">
                                      <p:cBhvr>
                                        <p:cTn id="13" dur="500"/>
                                        <p:tgtEl>
                                          <p:spTgt spid="14"/>
                                        </p:tgtEl>
                                      </p:cBhvr>
                                    </p:animEffect>
                                  </p:childTnLst>
                                </p:cTn>
                              </p:par>
                            </p:childTnLst>
                          </p:cTn>
                        </p:par>
                        <p:par>
                          <p:cTn id="14" fill="hold">
                            <p:stCondLst>
                              <p:cond delay="1000"/>
                            </p:stCondLst>
                            <p:childTnLst>
                              <p:par>
                                <p:cTn id="15" presetID="12" presetClass="entr" presetSubtype="8" fill="hold" nodeType="afterEffect">
                                  <p:stCondLst>
                                    <p:cond delay="0"/>
                                  </p:stCondLst>
                                  <p:childTnLst>
                                    <p:set>
                                      <p:cBhvr>
                                        <p:cTn id="16" dur="1" fill="hold">
                                          <p:stCondLst>
                                            <p:cond delay="0"/>
                                          </p:stCondLst>
                                        </p:cTn>
                                        <p:tgtEl>
                                          <p:spTgt spid="16"/>
                                        </p:tgtEl>
                                        <p:attrNameLst>
                                          <p:attrName>style.visibility</p:attrName>
                                        </p:attrNameLst>
                                      </p:cBhvr>
                                      <p:to>
                                        <p:strVal val="visible"/>
                                      </p:to>
                                    </p:set>
                                    <p:anim calcmode="lin" valueType="num">
                                      <p:cBhvr additive="base">
                                        <p:cTn id="17" dur="500"/>
                                        <p:tgtEl>
                                          <p:spTgt spid="16"/>
                                        </p:tgtEl>
                                        <p:attrNameLst>
                                          <p:attrName>ppt_x</p:attrName>
                                        </p:attrNameLst>
                                      </p:cBhvr>
                                      <p:tavLst>
                                        <p:tav tm="0">
                                          <p:val>
                                            <p:strVal val="#ppt_x-#ppt_w*1.125000"/>
                                          </p:val>
                                        </p:tav>
                                        <p:tav tm="100000">
                                          <p:val>
                                            <p:strVal val="#ppt_x"/>
                                          </p:val>
                                        </p:tav>
                                      </p:tavLst>
                                    </p:anim>
                                    <p:animEffect transition="in" filter="wipe(right)">
                                      <p:cBhvr>
                                        <p:cTn id="18" dur="500"/>
                                        <p:tgtEl>
                                          <p:spTgt spid="16"/>
                                        </p:tgtEl>
                                      </p:cBhvr>
                                    </p:animEffect>
                                  </p:childTnLst>
                                </p:cTn>
                              </p:par>
                            </p:childTnLst>
                          </p:cTn>
                        </p:par>
                        <p:par>
                          <p:cTn id="19" fill="hold">
                            <p:stCondLst>
                              <p:cond delay="1500"/>
                            </p:stCondLst>
                            <p:childTnLst>
                              <p:par>
                                <p:cTn id="20" presetID="12" presetClass="entr" presetSubtype="8" fill="hold" nodeType="afterEffect">
                                  <p:stCondLst>
                                    <p:cond delay="0"/>
                                  </p:stCondLst>
                                  <p:childTnLst>
                                    <p:set>
                                      <p:cBhvr>
                                        <p:cTn id="21" dur="1" fill="hold">
                                          <p:stCondLst>
                                            <p:cond delay="0"/>
                                          </p:stCondLst>
                                        </p:cTn>
                                        <p:tgtEl>
                                          <p:spTgt spid="17"/>
                                        </p:tgtEl>
                                        <p:attrNameLst>
                                          <p:attrName>style.visibility</p:attrName>
                                        </p:attrNameLst>
                                      </p:cBhvr>
                                      <p:to>
                                        <p:strVal val="visible"/>
                                      </p:to>
                                    </p:set>
                                    <p:anim calcmode="lin" valueType="num">
                                      <p:cBhvr additive="base">
                                        <p:cTn id="22" dur="500"/>
                                        <p:tgtEl>
                                          <p:spTgt spid="17"/>
                                        </p:tgtEl>
                                        <p:attrNameLst>
                                          <p:attrName>ppt_x</p:attrName>
                                        </p:attrNameLst>
                                      </p:cBhvr>
                                      <p:tavLst>
                                        <p:tav tm="0">
                                          <p:val>
                                            <p:strVal val="#ppt_x-#ppt_w*1.125000"/>
                                          </p:val>
                                        </p:tav>
                                        <p:tav tm="100000">
                                          <p:val>
                                            <p:strVal val="#ppt_x"/>
                                          </p:val>
                                        </p:tav>
                                      </p:tavLst>
                                    </p:anim>
                                    <p:animEffect transition="in" filter="wipe(right)">
                                      <p:cBhvr>
                                        <p:cTn id="23" dur="500"/>
                                        <p:tgtEl>
                                          <p:spTgt spid="17"/>
                                        </p:tgtEl>
                                      </p:cBhvr>
                                    </p:animEffect>
                                  </p:childTnLst>
                                </p:cTn>
                              </p:par>
                            </p:childTnLst>
                          </p:cTn>
                        </p:par>
                        <p:par>
                          <p:cTn id="24" fill="hold">
                            <p:stCondLst>
                              <p:cond delay="2000"/>
                            </p:stCondLst>
                            <p:childTnLst>
                              <p:par>
                                <p:cTn id="25" presetID="12" presetClass="entr" presetSubtype="8" fill="hold" nodeType="afterEffect">
                                  <p:stCondLst>
                                    <p:cond delay="0"/>
                                  </p:stCondLst>
                                  <p:childTnLst>
                                    <p:set>
                                      <p:cBhvr>
                                        <p:cTn id="26" dur="1" fill="hold">
                                          <p:stCondLst>
                                            <p:cond delay="0"/>
                                          </p:stCondLst>
                                        </p:cTn>
                                        <p:tgtEl>
                                          <p:spTgt spid="18"/>
                                        </p:tgtEl>
                                        <p:attrNameLst>
                                          <p:attrName>style.visibility</p:attrName>
                                        </p:attrNameLst>
                                      </p:cBhvr>
                                      <p:to>
                                        <p:strVal val="visible"/>
                                      </p:to>
                                    </p:set>
                                    <p:anim calcmode="lin" valueType="num">
                                      <p:cBhvr additive="base">
                                        <p:cTn id="27" dur="500"/>
                                        <p:tgtEl>
                                          <p:spTgt spid="18"/>
                                        </p:tgtEl>
                                        <p:attrNameLst>
                                          <p:attrName>ppt_x</p:attrName>
                                        </p:attrNameLst>
                                      </p:cBhvr>
                                      <p:tavLst>
                                        <p:tav tm="0">
                                          <p:val>
                                            <p:strVal val="#ppt_x-#ppt_w*1.125000"/>
                                          </p:val>
                                        </p:tav>
                                        <p:tav tm="100000">
                                          <p:val>
                                            <p:strVal val="#ppt_x"/>
                                          </p:val>
                                        </p:tav>
                                      </p:tavLst>
                                    </p:anim>
                                    <p:animEffect transition="in" filter="wipe(right)">
                                      <p:cBhvr>
                                        <p:cTn id="28" dur="500"/>
                                        <p:tgtEl>
                                          <p:spTgt spid="18"/>
                                        </p:tgtEl>
                                      </p:cBhvr>
                                    </p:animEffect>
                                  </p:childTnLst>
                                </p:cTn>
                              </p:par>
                            </p:childTnLst>
                          </p:cTn>
                        </p:par>
                        <p:par>
                          <p:cTn id="29" fill="hold">
                            <p:stCondLst>
                              <p:cond delay="2500"/>
                            </p:stCondLst>
                            <p:childTnLst>
                              <p:par>
                                <p:cTn id="30" presetID="12" presetClass="entr" presetSubtype="8" fill="hold" nodeType="afterEffect">
                                  <p:stCondLst>
                                    <p:cond delay="0"/>
                                  </p:stCondLst>
                                  <p:childTnLst>
                                    <p:set>
                                      <p:cBhvr>
                                        <p:cTn id="31" dur="1" fill="hold">
                                          <p:stCondLst>
                                            <p:cond delay="0"/>
                                          </p:stCondLst>
                                        </p:cTn>
                                        <p:tgtEl>
                                          <p:spTgt spid="19"/>
                                        </p:tgtEl>
                                        <p:attrNameLst>
                                          <p:attrName>style.visibility</p:attrName>
                                        </p:attrNameLst>
                                      </p:cBhvr>
                                      <p:to>
                                        <p:strVal val="visible"/>
                                      </p:to>
                                    </p:set>
                                    <p:anim calcmode="lin" valueType="num">
                                      <p:cBhvr additive="base">
                                        <p:cTn id="32" dur="500"/>
                                        <p:tgtEl>
                                          <p:spTgt spid="19"/>
                                        </p:tgtEl>
                                        <p:attrNameLst>
                                          <p:attrName>ppt_x</p:attrName>
                                        </p:attrNameLst>
                                      </p:cBhvr>
                                      <p:tavLst>
                                        <p:tav tm="0">
                                          <p:val>
                                            <p:strVal val="#ppt_x-#ppt_w*1.125000"/>
                                          </p:val>
                                        </p:tav>
                                        <p:tav tm="100000">
                                          <p:val>
                                            <p:strVal val="#ppt_x"/>
                                          </p:val>
                                        </p:tav>
                                      </p:tavLst>
                                    </p:anim>
                                    <p:animEffect transition="in" filter="wipe(right)">
                                      <p:cBhvr>
                                        <p:cTn id="33" dur="500"/>
                                        <p:tgtEl>
                                          <p:spTgt spid="19"/>
                                        </p:tgtEl>
                                      </p:cBhvr>
                                    </p:animEffect>
                                  </p:childTnLst>
                                </p:cTn>
                              </p:par>
                              <p:par>
                                <p:cTn id="34" presetID="14" presetClass="entr" presetSubtype="10" fill="hold" nodeType="withEffect">
                                  <p:stCondLst>
                                    <p:cond delay="0"/>
                                  </p:stCondLst>
                                  <p:childTnLst>
                                    <p:set>
                                      <p:cBhvr>
                                        <p:cTn id="35" dur="1" fill="hold">
                                          <p:stCondLst>
                                            <p:cond delay="0"/>
                                          </p:stCondLst>
                                        </p:cTn>
                                        <p:tgtEl>
                                          <p:spTgt spid="32"/>
                                        </p:tgtEl>
                                        <p:attrNameLst>
                                          <p:attrName>style.visibility</p:attrName>
                                        </p:attrNameLst>
                                      </p:cBhvr>
                                      <p:to>
                                        <p:strVal val="visible"/>
                                      </p:to>
                                    </p:set>
                                    <p:animEffect transition="in" filter="randombar(horizontal)">
                                      <p:cBhvr>
                                        <p:cTn id="36" dur="500"/>
                                        <p:tgtEl>
                                          <p:spTgt spid="32"/>
                                        </p:tgtEl>
                                      </p:cBhvr>
                                    </p:animEffect>
                                  </p:childTnLst>
                                </p:cTn>
                              </p:par>
                            </p:childTnLst>
                          </p:cTn>
                        </p:par>
                        <p:par>
                          <p:cTn id="37" fill="hold">
                            <p:stCondLst>
                              <p:cond delay="3000"/>
                            </p:stCondLst>
                            <p:childTnLst>
                              <p:par>
                                <p:cTn id="38" presetID="12" presetClass="entr" presetSubtype="8" fill="hold" nodeType="afterEffect">
                                  <p:stCondLst>
                                    <p:cond delay="0"/>
                                  </p:stCondLst>
                                  <p:childTnLst>
                                    <p:set>
                                      <p:cBhvr>
                                        <p:cTn id="39" dur="1" fill="hold">
                                          <p:stCondLst>
                                            <p:cond delay="0"/>
                                          </p:stCondLst>
                                        </p:cTn>
                                        <p:tgtEl>
                                          <p:spTgt spid="36"/>
                                        </p:tgtEl>
                                        <p:attrNameLst>
                                          <p:attrName>style.visibility</p:attrName>
                                        </p:attrNameLst>
                                      </p:cBhvr>
                                      <p:to>
                                        <p:strVal val="visible"/>
                                      </p:to>
                                    </p:set>
                                    <p:anim calcmode="lin" valueType="num">
                                      <p:cBhvr additive="base">
                                        <p:cTn id="40" dur="500"/>
                                        <p:tgtEl>
                                          <p:spTgt spid="36"/>
                                        </p:tgtEl>
                                        <p:attrNameLst>
                                          <p:attrName>ppt_x</p:attrName>
                                        </p:attrNameLst>
                                      </p:cBhvr>
                                      <p:tavLst>
                                        <p:tav tm="0">
                                          <p:val>
                                            <p:strVal val="#ppt_x-#ppt_w*1.125000"/>
                                          </p:val>
                                        </p:tav>
                                        <p:tav tm="100000">
                                          <p:val>
                                            <p:strVal val="#ppt_x"/>
                                          </p:val>
                                        </p:tav>
                                      </p:tavLst>
                                    </p:anim>
                                    <p:animEffect transition="in" filter="wipe(right)">
                                      <p:cBhvr>
                                        <p:cTn id="41" dur="500"/>
                                        <p:tgtEl>
                                          <p:spTgt spid="36"/>
                                        </p:tgtEl>
                                      </p:cBhvr>
                                    </p:animEffect>
                                  </p:childTnLst>
                                </p:cTn>
                              </p:par>
                            </p:childTnLst>
                          </p:cTn>
                        </p:par>
                        <p:par>
                          <p:cTn id="42" fill="hold">
                            <p:stCondLst>
                              <p:cond delay="3500"/>
                            </p:stCondLst>
                            <p:childTnLst>
                              <p:par>
                                <p:cTn id="43" presetID="12" presetClass="entr" presetSubtype="8" fill="hold" nodeType="afterEffect">
                                  <p:stCondLst>
                                    <p:cond delay="0"/>
                                  </p:stCondLst>
                                  <p:childTnLst>
                                    <p:set>
                                      <p:cBhvr>
                                        <p:cTn id="44" dur="1" fill="hold">
                                          <p:stCondLst>
                                            <p:cond delay="0"/>
                                          </p:stCondLst>
                                        </p:cTn>
                                        <p:tgtEl>
                                          <p:spTgt spid="37"/>
                                        </p:tgtEl>
                                        <p:attrNameLst>
                                          <p:attrName>style.visibility</p:attrName>
                                        </p:attrNameLst>
                                      </p:cBhvr>
                                      <p:to>
                                        <p:strVal val="visible"/>
                                      </p:to>
                                    </p:set>
                                    <p:anim calcmode="lin" valueType="num">
                                      <p:cBhvr additive="base">
                                        <p:cTn id="45" dur="500"/>
                                        <p:tgtEl>
                                          <p:spTgt spid="37"/>
                                        </p:tgtEl>
                                        <p:attrNameLst>
                                          <p:attrName>ppt_x</p:attrName>
                                        </p:attrNameLst>
                                      </p:cBhvr>
                                      <p:tavLst>
                                        <p:tav tm="0">
                                          <p:val>
                                            <p:strVal val="#ppt_x-#ppt_w*1.125000"/>
                                          </p:val>
                                        </p:tav>
                                        <p:tav tm="100000">
                                          <p:val>
                                            <p:strVal val="#ppt_x"/>
                                          </p:val>
                                        </p:tav>
                                      </p:tavLst>
                                    </p:anim>
                                    <p:animEffect transition="in" filter="wipe(right)">
                                      <p:cBhvr>
                                        <p:cTn id="46" dur="500"/>
                                        <p:tgtEl>
                                          <p:spTgt spid="37"/>
                                        </p:tgtEl>
                                      </p:cBhvr>
                                    </p:animEffect>
                                  </p:childTnLst>
                                </p:cTn>
                              </p:par>
                            </p:childTnLst>
                          </p:cTn>
                        </p:par>
                        <p:par>
                          <p:cTn id="47" fill="hold">
                            <p:stCondLst>
                              <p:cond delay="4000"/>
                            </p:stCondLst>
                            <p:childTnLst>
                              <p:par>
                                <p:cTn id="48" presetID="12" presetClass="entr" presetSubtype="8" fill="hold" nodeType="afterEffect">
                                  <p:stCondLst>
                                    <p:cond delay="0"/>
                                  </p:stCondLst>
                                  <p:childTnLst>
                                    <p:set>
                                      <p:cBhvr>
                                        <p:cTn id="49" dur="1" fill="hold">
                                          <p:stCondLst>
                                            <p:cond delay="0"/>
                                          </p:stCondLst>
                                        </p:cTn>
                                        <p:tgtEl>
                                          <p:spTgt spid="38"/>
                                        </p:tgtEl>
                                        <p:attrNameLst>
                                          <p:attrName>style.visibility</p:attrName>
                                        </p:attrNameLst>
                                      </p:cBhvr>
                                      <p:to>
                                        <p:strVal val="visible"/>
                                      </p:to>
                                    </p:set>
                                    <p:anim calcmode="lin" valueType="num">
                                      <p:cBhvr additive="base">
                                        <p:cTn id="50" dur="500"/>
                                        <p:tgtEl>
                                          <p:spTgt spid="38"/>
                                        </p:tgtEl>
                                        <p:attrNameLst>
                                          <p:attrName>ppt_x</p:attrName>
                                        </p:attrNameLst>
                                      </p:cBhvr>
                                      <p:tavLst>
                                        <p:tav tm="0">
                                          <p:val>
                                            <p:strVal val="#ppt_x-#ppt_w*1.125000"/>
                                          </p:val>
                                        </p:tav>
                                        <p:tav tm="100000">
                                          <p:val>
                                            <p:strVal val="#ppt_x"/>
                                          </p:val>
                                        </p:tav>
                                      </p:tavLst>
                                    </p:anim>
                                    <p:animEffect transition="in" filter="wipe(right)">
                                      <p:cBhvr>
                                        <p:cTn id="51" dur="500"/>
                                        <p:tgtEl>
                                          <p:spTgt spid="38"/>
                                        </p:tgtEl>
                                      </p:cBhvr>
                                    </p:animEffect>
                                  </p:childTnLst>
                                </p:cTn>
                              </p:par>
                            </p:childTnLst>
                          </p:cTn>
                        </p:par>
                        <p:par>
                          <p:cTn id="52" fill="hold">
                            <p:stCondLst>
                              <p:cond delay="4500"/>
                            </p:stCondLst>
                            <p:childTnLst>
                              <p:par>
                                <p:cTn id="53" presetID="12" presetClass="entr" presetSubtype="8" fill="hold" nodeType="afterEffect">
                                  <p:stCondLst>
                                    <p:cond delay="0"/>
                                  </p:stCondLst>
                                  <p:childTnLst>
                                    <p:set>
                                      <p:cBhvr>
                                        <p:cTn id="54" dur="1" fill="hold">
                                          <p:stCondLst>
                                            <p:cond delay="0"/>
                                          </p:stCondLst>
                                        </p:cTn>
                                        <p:tgtEl>
                                          <p:spTgt spid="39"/>
                                        </p:tgtEl>
                                        <p:attrNameLst>
                                          <p:attrName>style.visibility</p:attrName>
                                        </p:attrNameLst>
                                      </p:cBhvr>
                                      <p:to>
                                        <p:strVal val="visible"/>
                                      </p:to>
                                    </p:set>
                                    <p:anim calcmode="lin" valueType="num">
                                      <p:cBhvr additive="base">
                                        <p:cTn id="55" dur="500"/>
                                        <p:tgtEl>
                                          <p:spTgt spid="39"/>
                                        </p:tgtEl>
                                        <p:attrNameLst>
                                          <p:attrName>ppt_x</p:attrName>
                                        </p:attrNameLst>
                                      </p:cBhvr>
                                      <p:tavLst>
                                        <p:tav tm="0">
                                          <p:val>
                                            <p:strVal val="#ppt_x-#ppt_w*1.125000"/>
                                          </p:val>
                                        </p:tav>
                                        <p:tav tm="100000">
                                          <p:val>
                                            <p:strVal val="#ppt_x"/>
                                          </p:val>
                                        </p:tav>
                                      </p:tavLst>
                                    </p:anim>
                                    <p:animEffect transition="in" filter="wipe(right)">
                                      <p:cBhvr>
                                        <p:cTn id="56" dur="500"/>
                                        <p:tgtEl>
                                          <p:spTgt spid="39"/>
                                        </p:tgtEl>
                                      </p:cBhvr>
                                    </p:animEffect>
                                  </p:childTnLst>
                                </p:cTn>
                              </p:par>
                            </p:childTnLst>
                          </p:cTn>
                        </p:par>
                        <p:par>
                          <p:cTn id="57" fill="hold">
                            <p:stCondLst>
                              <p:cond delay="5000"/>
                            </p:stCondLst>
                            <p:childTnLst>
                              <p:par>
                                <p:cTn id="58" presetID="12" presetClass="entr" presetSubtype="8" fill="hold" nodeType="afterEffect">
                                  <p:stCondLst>
                                    <p:cond delay="0"/>
                                  </p:stCondLst>
                                  <p:childTnLst>
                                    <p:set>
                                      <p:cBhvr>
                                        <p:cTn id="59" dur="1" fill="hold">
                                          <p:stCondLst>
                                            <p:cond delay="0"/>
                                          </p:stCondLst>
                                        </p:cTn>
                                        <p:tgtEl>
                                          <p:spTgt spid="40"/>
                                        </p:tgtEl>
                                        <p:attrNameLst>
                                          <p:attrName>style.visibility</p:attrName>
                                        </p:attrNameLst>
                                      </p:cBhvr>
                                      <p:to>
                                        <p:strVal val="visible"/>
                                      </p:to>
                                    </p:set>
                                    <p:anim calcmode="lin" valueType="num">
                                      <p:cBhvr additive="base">
                                        <p:cTn id="60" dur="500"/>
                                        <p:tgtEl>
                                          <p:spTgt spid="40"/>
                                        </p:tgtEl>
                                        <p:attrNameLst>
                                          <p:attrName>ppt_x</p:attrName>
                                        </p:attrNameLst>
                                      </p:cBhvr>
                                      <p:tavLst>
                                        <p:tav tm="0">
                                          <p:val>
                                            <p:strVal val="#ppt_x-#ppt_w*1.125000"/>
                                          </p:val>
                                        </p:tav>
                                        <p:tav tm="100000">
                                          <p:val>
                                            <p:strVal val="#ppt_x"/>
                                          </p:val>
                                        </p:tav>
                                      </p:tavLst>
                                    </p:anim>
                                    <p:animEffect transition="in" filter="wipe(right)">
                                      <p:cBhvr>
                                        <p:cTn id="61"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a:xfrm>
            <a:off x="702384" y="2444966"/>
            <a:ext cx="11545200" cy="923330"/>
          </a:xfrm>
        </p:spPr>
        <p:txBody>
          <a:bodyPr/>
          <a:lstStyle/>
          <a:p>
            <a:pPr algn="ctr"/>
            <a:r>
              <a:rPr lang="en-US" dirty="0" smtClean="0">
                <a:solidFill>
                  <a:schemeClr val="accent3"/>
                </a:solidFill>
              </a:rPr>
              <a:t>Thank you!</a:t>
            </a:r>
            <a:endParaRPr lang="en-US" dirty="0">
              <a:solidFill>
                <a:schemeClr val="accent3"/>
              </a:solidFill>
            </a:endParaRPr>
          </a:p>
        </p:txBody>
      </p:sp>
      <p:pic>
        <p:nvPicPr>
          <p:cNvPr id="3" name="图片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19803" y="1249703"/>
            <a:ext cx="7289801" cy="3751878"/>
          </a:xfrm>
          <a:prstGeom prst="rect">
            <a:avLst/>
          </a:prstGeom>
        </p:spPr>
      </p:pic>
    </p:spTree>
  </p:cSld>
  <p:clrMapOvr>
    <a:masterClrMapping/>
  </p:clrMapOvr>
  <p:transition xmlns:p14="http://schemas.microsoft.com/office/powerpoint/2010/main">
    <p:zoom/>
  </p:transition>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ltLang="zh-CN" dirty="0" smtClean="0">
                <a:sym typeface="Arial" pitchFamily="34" charset="0"/>
              </a:rPr>
              <a:t>Today </a:t>
            </a:r>
            <a:r>
              <a:rPr lang="en-US" altLang="zh-CN" dirty="0" err="1" smtClean="0">
                <a:sym typeface="Arial" pitchFamily="34" charset="0"/>
              </a:rPr>
              <a:t>Coremail</a:t>
            </a:r>
            <a:endParaRPr lang="en-US" altLang="en-US" dirty="0">
              <a:sym typeface="Arial" pitchFamily="34" charset="0"/>
            </a:endParaRPr>
          </a:p>
        </p:txBody>
      </p:sp>
      <p:pic>
        <p:nvPicPr>
          <p:cNvPr id="1030" name="Picture 6"/>
          <p:cNvPicPr>
            <a:picLocks noChangeAspect="1" noChangeArrowheads="1"/>
          </p:cNvPicPr>
          <p:nvPr/>
        </p:nvPicPr>
        <p:blipFill>
          <a:blip r:embed="rId3" cstate="screen"/>
          <a:srcRect/>
          <a:stretch>
            <a:fillRect/>
          </a:stretch>
        </p:blipFill>
        <p:spPr bwMode="auto">
          <a:xfrm>
            <a:off x="279022" y="4589616"/>
            <a:ext cx="11593835" cy="1732807"/>
          </a:xfrm>
          <a:prstGeom prst="rect">
            <a:avLst/>
          </a:prstGeom>
          <a:noFill/>
          <a:ln w="9525">
            <a:noFill/>
            <a:miter lim="800000"/>
            <a:headEnd/>
            <a:tailEnd/>
          </a:ln>
          <a:effectLst/>
        </p:spPr>
      </p:pic>
      <p:grpSp>
        <p:nvGrpSpPr>
          <p:cNvPr id="2" name="Group 1"/>
          <p:cNvGrpSpPr/>
          <p:nvPr/>
        </p:nvGrpSpPr>
        <p:grpSpPr>
          <a:xfrm>
            <a:off x="59836" y="1336808"/>
            <a:ext cx="11685475" cy="2881220"/>
            <a:chOff x="59836" y="1228092"/>
            <a:chExt cx="11685475" cy="2405899"/>
          </a:xfrm>
        </p:grpSpPr>
        <p:sp>
          <p:nvSpPr>
            <p:cNvPr id="9" name="Text Box 22"/>
            <p:cNvSpPr txBox="1">
              <a:spLocks noChangeArrowheads="1"/>
            </p:cNvSpPr>
            <p:nvPr/>
          </p:nvSpPr>
          <p:spPr bwMode="auto">
            <a:xfrm>
              <a:off x="1641434" y="2729014"/>
              <a:ext cx="9457490" cy="452087"/>
            </a:xfrm>
            <a:prstGeom prst="rect">
              <a:avLst/>
            </a:prstGeom>
            <a:noFill/>
            <a:ln w="38100" algn="ctr">
              <a:noFill/>
              <a:miter lim="800000"/>
              <a:headEnd/>
              <a:tailEnd/>
            </a:ln>
            <a:effectLst/>
          </p:spPr>
          <p:txBody>
            <a:bodyPr wrap="square" lIns="109449" tIns="54724" rIns="109449" bIns="54724">
              <a:spAutoFit/>
            </a:bodyPr>
            <a:lstStyle/>
            <a:p>
              <a:pPr algn="ctr" defTabSz="1094700">
                <a:spcBef>
                  <a:spcPct val="50000"/>
                </a:spcBef>
                <a:buClr>
                  <a:srgbClr val="C0C0C0"/>
                </a:buClr>
              </a:pPr>
              <a:r>
                <a:rPr lang="en-US" sz="2800" b="1" dirty="0">
                  <a:ea typeface="微软雅黑"/>
                </a:rPr>
                <a:t> </a:t>
              </a:r>
              <a:r>
                <a:rPr lang="en-US" altLang="zh-CN" sz="2400" dirty="0" smtClean="0">
                  <a:ea typeface="微软雅黑"/>
                </a:rPr>
                <a:t>The</a:t>
              </a:r>
              <a:r>
                <a:rPr lang="en-US" altLang="zh-CN" sz="2800" b="1" dirty="0" smtClean="0">
                  <a:solidFill>
                    <a:schemeClr val="accent1"/>
                  </a:solidFill>
                  <a:ea typeface="微软雅黑"/>
                </a:rPr>
                <a:t> first </a:t>
              </a:r>
              <a:r>
                <a:rPr lang="en-US" altLang="zh-CN" sz="2400" dirty="0" smtClean="0">
                  <a:ea typeface="微软雅黑"/>
                </a:rPr>
                <a:t>EAI provider  </a:t>
              </a:r>
            </a:p>
          </p:txBody>
        </p:sp>
        <p:sp>
          <p:nvSpPr>
            <p:cNvPr id="15" name="Text Box 20"/>
            <p:cNvSpPr txBox="1">
              <a:spLocks noChangeArrowheads="1"/>
            </p:cNvSpPr>
            <p:nvPr/>
          </p:nvSpPr>
          <p:spPr bwMode="auto">
            <a:xfrm>
              <a:off x="930167" y="3181904"/>
              <a:ext cx="10815144" cy="452087"/>
            </a:xfrm>
            <a:prstGeom prst="rect">
              <a:avLst/>
            </a:prstGeom>
            <a:noFill/>
            <a:ln w="38100" algn="ctr">
              <a:noFill/>
              <a:miter lim="800000"/>
              <a:headEnd/>
              <a:tailEnd/>
            </a:ln>
            <a:effectLst/>
          </p:spPr>
          <p:txBody>
            <a:bodyPr wrap="square" lIns="109449" tIns="54724" rIns="109449" bIns="54724">
              <a:spAutoFit/>
            </a:bodyPr>
            <a:lstStyle/>
            <a:p>
              <a:pPr algn="ctr" defTabSz="1094700">
                <a:spcBef>
                  <a:spcPct val="50000"/>
                </a:spcBef>
                <a:buClr>
                  <a:srgbClr val="C0C0C0"/>
                </a:buClr>
              </a:pPr>
              <a:r>
                <a:rPr lang="en-US" sz="2400" dirty="0" smtClean="0">
                  <a:ea typeface="微软雅黑"/>
                </a:rPr>
                <a:t>The</a:t>
              </a:r>
              <a:r>
                <a:rPr lang="en-US" sz="2800" b="1" dirty="0" smtClean="0">
                  <a:solidFill>
                    <a:schemeClr val="accent1"/>
                  </a:solidFill>
                  <a:ea typeface="微软雅黑"/>
                </a:rPr>
                <a:t> only one </a:t>
              </a:r>
              <a:r>
                <a:rPr lang="en-US" sz="2400" dirty="0" smtClean="0">
                  <a:ea typeface="微软雅黑"/>
                </a:rPr>
                <a:t>with private e-mail solution as well as email clouding service</a:t>
              </a:r>
            </a:p>
          </p:txBody>
        </p:sp>
        <p:sp>
          <p:nvSpPr>
            <p:cNvPr id="18" name="Rectangle 41"/>
            <p:cNvSpPr>
              <a:spLocks noChangeArrowheads="1"/>
            </p:cNvSpPr>
            <p:nvPr/>
          </p:nvSpPr>
          <p:spPr bwMode="auto">
            <a:xfrm>
              <a:off x="59836" y="2249410"/>
              <a:ext cx="11561024" cy="462639"/>
            </a:xfrm>
            <a:prstGeom prst="rect">
              <a:avLst/>
            </a:prstGeom>
            <a:noFill/>
            <a:ln w="9525">
              <a:noFill/>
              <a:miter lim="800000"/>
              <a:headEnd/>
              <a:tailEnd/>
            </a:ln>
            <a:effectLst/>
          </p:spPr>
          <p:txBody>
            <a:bodyPr wrap="square" lIns="121963" tIns="60981" rIns="121963" bIns="60981">
              <a:spAutoFit/>
            </a:bodyPr>
            <a:lstStyle/>
            <a:p>
              <a:pPr algn="ctr" defTabSz="1094700">
                <a:spcBef>
                  <a:spcPct val="50000"/>
                </a:spcBef>
                <a:buClr>
                  <a:srgbClr val="C0C0C0"/>
                </a:buClr>
              </a:pPr>
              <a:r>
                <a:rPr lang="en-US" sz="2800" b="1" dirty="0" smtClean="0">
                  <a:solidFill>
                    <a:schemeClr val="accent1"/>
                  </a:solidFill>
                  <a:ea typeface="微软雅黑"/>
                </a:rPr>
                <a:t>1</a:t>
              </a:r>
              <a:r>
                <a:rPr lang="en-US" altLang="zh-CN" sz="2800" b="1" dirty="0" smtClean="0">
                  <a:solidFill>
                    <a:schemeClr val="accent1"/>
                  </a:solidFill>
                  <a:ea typeface="微软雅黑"/>
                </a:rPr>
                <a:t>,5</a:t>
              </a:r>
              <a:r>
                <a:rPr lang="en-US" sz="2800" b="1" dirty="0" smtClean="0">
                  <a:solidFill>
                    <a:schemeClr val="accent1"/>
                  </a:solidFill>
                  <a:ea typeface="微软雅黑"/>
                </a:rPr>
                <a:t>00+ </a:t>
              </a:r>
              <a:r>
                <a:rPr lang="en-US" altLang="zh-CN" sz="2400" dirty="0" smtClean="0">
                  <a:ea typeface="微软雅黑"/>
                </a:rPr>
                <a:t>government institutions, universities are using </a:t>
              </a:r>
              <a:r>
                <a:rPr lang="en-US" altLang="zh-CN" sz="2400" b="1" dirty="0" err="1" smtClean="0">
                  <a:solidFill>
                    <a:srgbClr val="FFC000"/>
                  </a:solidFill>
                  <a:ea typeface="微软雅黑"/>
                </a:rPr>
                <a:t>Coremail</a:t>
              </a:r>
              <a:endParaRPr lang="en-US" sz="2400" b="1" dirty="0">
                <a:solidFill>
                  <a:srgbClr val="FFC000"/>
                </a:solidFill>
                <a:ea typeface="微软雅黑"/>
              </a:endParaRPr>
            </a:p>
          </p:txBody>
        </p:sp>
        <p:sp>
          <p:nvSpPr>
            <p:cNvPr id="20" name="Text Box 22"/>
            <p:cNvSpPr txBox="1">
              <a:spLocks noChangeArrowheads="1"/>
            </p:cNvSpPr>
            <p:nvPr/>
          </p:nvSpPr>
          <p:spPr bwMode="auto">
            <a:xfrm>
              <a:off x="1310559" y="1748631"/>
              <a:ext cx="9601582" cy="569677"/>
            </a:xfrm>
            <a:prstGeom prst="rect">
              <a:avLst/>
            </a:prstGeom>
            <a:noFill/>
            <a:ln w="38100" algn="ctr">
              <a:noFill/>
              <a:miter lim="800000"/>
              <a:headEnd/>
              <a:tailEnd/>
            </a:ln>
            <a:effectLst/>
          </p:spPr>
          <p:txBody>
            <a:bodyPr wrap="square" lIns="109449" tIns="54724" rIns="109449" bIns="54724">
              <a:spAutoFit/>
            </a:bodyPr>
            <a:lstStyle/>
            <a:p>
              <a:pPr algn="ctr" defTabSz="1094700">
                <a:spcBef>
                  <a:spcPct val="50000"/>
                </a:spcBef>
                <a:buClr>
                  <a:srgbClr val="C0C0C0"/>
                </a:buClr>
              </a:pPr>
              <a:r>
                <a:rPr lang="en-US" sz="2800" b="1" dirty="0" smtClean="0">
                  <a:solidFill>
                    <a:schemeClr val="accent1"/>
                  </a:solidFill>
                  <a:ea typeface="微软雅黑"/>
                </a:rPr>
                <a:t>3</a:t>
              </a:r>
              <a:r>
                <a:rPr lang="en-US" altLang="zh-CN" sz="2800" b="1" dirty="0" smtClean="0">
                  <a:solidFill>
                    <a:schemeClr val="accent1"/>
                  </a:solidFill>
                  <a:ea typeface="微软雅黑"/>
                </a:rPr>
                <a:t>5,</a:t>
              </a:r>
              <a:r>
                <a:rPr lang="en-US" sz="2800" b="1" dirty="0" smtClean="0">
                  <a:solidFill>
                    <a:schemeClr val="accent1"/>
                  </a:solidFill>
                  <a:ea typeface="微软雅黑"/>
                </a:rPr>
                <a:t>000+ </a:t>
              </a:r>
              <a:r>
                <a:rPr lang="en-US" sz="2400" dirty="0" smtClean="0">
                  <a:ea typeface="微软雅黑"/>
                </a:rPr>
                <a:t>Business</a:t>
              </a:r>
              <a:r>
                <a:rPr lang="en-US" sz="2800" b="1" dirty="0" smtClean="0">
                  <a:solidFill>
                    <a:schemeClr val="accent1"/>
                  </a:solidFill>
                  <a:ea typeface="微软雅黑"/>
                </a:rPr>
                <a:t> </a:t>
              </a:r>
              <a:r>
                <a:rPr lang="en-US" sz="2400" dirty="0" smtClean="0">
                  <a:ea typeface="微软雅黑"/>
                </a:rPr>
                <a:t>Clients</a:t>
              </a:r>
              <a:r>
                <a:rPr lang="en-US" sz="2800" b="1" dirty="0" smtClean="0">
                  <a:ea typeface="微软雅黑"/>
                </a:rPr>
                <a:t>,</a:t>
              </a:r>
              <a:r>
                <a:rPr lang="en-US" sz="2800" b="1" dirty="0" smtClean="0">
                  <a:solidFill>
                    <a:schemeClr val="accent1"/>
                  </a:solidFill>
                  <a:ea typeface="微软雅黑"/>
                </a:rPr>
                <a:t>  </a:t>
              </a:r>
              <a:r>
                <a:rPr lang="en-US" sz="2800" b="1" dirty="0" smtClean="0">
                  <a:solidFill>
                    <a:srgbClr val="FFC000"/>
                  </a:solidFill>
                  <a:ea typeface="微软雅黑"/>
                </a:rPr>
                <a:t>700+</a:t>
              </a:r>
              <a:r>
                <a:rPr lang="en-US" sz="2400" dirty="0" smtClean="0">
                  <a:ea typeface="微软雅黑"/>
                </a:rPr>
                <a:t> Million users</a:t>
              </a:r>
              <a:endParaRPr lang="en-US" sz="2400" dirty="0">
                <a:ea typeface="微软雅黑"/>
              </a:endParaRPr>
            </a:p>
          </p:txBody>
        </p:sp>
        <p:sp>
          <p:nvSpPr>
            <p:cNvPr id="11" name="Text Box 22"/>
            <p:cNvSpPr txBox="1">
              <a:spLocks noChangeArrowheads="1"/>
            </p:cNvSpPr>
            <p:nvPr/>
          </p:nvSpPr>
          <p:spPr bwMode="auto">
            <a:xfrm>
              <a:off x="1203371" y="1228092"/>
              <a:ext cx="9601582" cy="569677"/>
            </a:xfrm>
            <a:prstGeom prst="rect">
              <a:avLst/>
            </a:prstGeom>
            <a:noFill/>
            <a:ln w="38100" algn="ctr">
              <a:noFill/>
              <a:miter lim="800000"/>
              <a:headEnd/>
              <a:tailEnd/>
            </a:ln>
            <a:effectLst/>
          </p:spPr>
          <p:txBody>
            <a:bodyPr wrap="square" lIns="109449" tIns="54724" rIns="109449" bIns="54724">
              <a:spAutoFit/>
            </a:bodyPr>
            <a:lstStyle/>
            <a:p>
              <a:pPr algn="ctr" defTabSz="1094700">
                <a:spcBef>
                  <a:spcPct val="50000"/>
                </a:spcBef>
                <a:buClr>
                  <a:srgbClr val="C0C0C0"/>
                </a:buClr>
              </a:pPr>
              <a:r>
                <a:rPr lang="en-US" sz="2800" b="1" dirty="0" smtClean="0">
                  <a:solidFill>
                    <a:schemeClr val="accent1"/>
                  </a:solidFill>
                  <a:ea typeface="微软雅黑"/>
                </a:rPr>
                <a:t>17 years</a:t>
              </a:r>
              <a:r>
                <a:rPr lang="zh-CN" altLang="en-US" sz="2400" b="1" dirty="0" smtClean="0">
                  <a:solidFill>
                    <a:schemeClr val="accent1"/>
                  </a:solidFill>
                  <a:ea typeface="微软雅黑"/>
                </a:rPr>
                <a:t> </a:t>
              </a:r>
              <a:r>
                <a:rPr lang="en-US" altLang="zh-CN" sz="2400" dirty="0" smtClean="0">
                  <a:ea typeface="微软雅黑"/>
                </a:rPr>
                <a:t>Concentration on email technology</a:t>
              </a:r>
              <a:endParaRPr lang="en-US" sz="2400" dirty="0">
                <a:ea typeface="微软雅黑"/>
              </a:endParaRPr>
            </a:p>
          </p:txBody>
        </p:sp>
      </p:grpSp>
    </p:spTree>
    <p:extLst>
      <p:ext uri="{BB962C8B-B14F-4D97-AF65-F5344CB8AC3E}">
        <p14:creationId xmlns:p14="http://schemas.microsoft.com/office/powerpoint/2010/main" val="3095944606"/>
      </p:ext>
    </p:extLst>
  </p:cSld>
  <p:clrMapOvr>
    <a:masterClrMapping/>
  </p:clrMapOvr>
  <p:transition xmlns:p14="http://schemas.microsoft.com/office/powerpoint/2010/main">
    <p:zoom/>
  </p:transition>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3"/>
          <p:cNvSpPr>
            <a:spLocks noGrp="1" noChangeArrowheads="1"/>
          </p:cNvSpPr>
          <p:nvPr>
            <p:ph type="title"/>
          </p:nvPr>
        </p:nvSpPr>
        <p:spPr>
          <a:xfrm>
            <a:off x="324000" y="316447"/>
            <a:ext cx="11545200" cy="756175"/>
          </a:xfrm>
        </p:spPr>
        <p:txBody>
          <a:bodyPr/>
          <a:lstStyle/>
          <a:p>
            <a:r>
              <a:rPr lang="de-DE" altLang="en-US" dirty="0" smtClean="0">
                <a:sym typeface="Arial" pitchFamily="34" charset="0"/>
              </a:rPr>
              <a:t>What is EAI ?</a:t>
            </a:r>
          </a:p>
        </p:txBody>
      </p:sp>
      <p:sp>
        <p:nvSpPr>
          <p:cNvPr id="26" name="Line 8"/>
          <p:cNvSpPr>
            <a:spLocks noChangeShapeType="1"/>
          </p:cNvSpPr>
          <p:nvPr/>
        </p:nvSpPr>
        <p:spPr bwMode="gray">
          <a:xfrm>
            <a:off x="6017133" y="2753363"/>
            <a:ext cx="0" cy="1975307"/>
          </a:xfrm>
          <a:prstGeom prst="line">
            <a:avLst/>
          </a:prstGeom>
          <a:noFill/>
          <a:ln w="12700">
            <a:solidFill>
              <a:schemeClr val="bg1"/>
            </a:solidFill>
            <a:round/>
            <a:headEnd/>
            <a:tailEnd/>
          </a:ln>
        </p:spPr>
        <p:txBody>
          <a:bodyPr lIns="107163" tIns="55725" rIns="107163" bIns="55725" anchor="ctr"/>
          <a:lstStyle/>
          <a:p>
            <a:pPr>
              <a:defRPr/>
            </a:pPr>
            <a:endParaRPr lang="en-US" sz="2400" dirty="0">
              <a:solidFill>
                <a:schemeClr val="tx2">
                  <a:lumMod val="75000"/>
                </a:schemeClr>
              </a:solidFill>
            </a:endParaRPr>
          </a:p>
        </p:txBody>
      </p:sp>
      <p:sp>
        <p:nvSpPr>
          <p:cNvPr id="27" name="Line 9"/>
          <p:cNvSpPr>
            <a:spLocks noChangeShapeType="1"/>
          </p:cNvSpPr>
          <p:nvPr/>
        </p:nvSpPr>
        <p:spPr bwMode="gray">
          <a:xfrm flipH="1">
            <a:off x="4117989" y="3140802"/>
            <a:ext cx="3766530" cy="1155968"/>
          </a:xfrm>
          <a:prstGeom prst="line">
            <a:avLst/>
          </a:prstGeom>
          <a:noFill/>
          <a:ln w="12700">
            <a:solidFill>
              <a:schemeClr val="bg1"/>
            </a:solidFill>
            <a:round/>
            <a:headEnd/>
            <a:tailEnd/>
          </a:ln>
        </p:spPr>
        <p:txBody>
          <a:bodyPr lIns="107163" tIns="55725" rIns="107163" bIns="55725" anchor="ctr"/>
          <a:lstStyle/>
          <a:p>
            <a:pPr>
              <a:defRPr/>
            </a:pPr>
            <a:endParaRPr lang="en-US" sz="2400" dirty="0">
              <a:solidFill>
                <a:schemeClr val="tx2">
                  <a:lumMod val="75000"/>
                </a:schemeClr>
              </a:solidFill>
            </a:endParaRPr>
          </a:p>
        </p:txBody>
      </p:sp>
      <p:grpSp>
        <p:nvGrpSpPr>
          <p:cNvPr id="65" name="组合 8"/>
          <p:cNvGrpSpPr>
            <a:grpSpLocks/>
          </p:cNvGrpSpPr>
          <p:nvPr/>
        </p:nvGrpSpPr>
        <p:grpSpPr bwMode="auto">
          <a:xfrm>
            <a:off x="7859215" y="3643584"/>
            <a:ext cx="4201295" cy="2247900"/>
            <a:chOff x="4702392" y="2918122"/>
            <a:chExt cx="4200820" cy="2247900"/>
          </a:xfrm>
        </p:grpSpPr>
        <p:pic>
          <p:nvPicPr>
            <p:cNvPr id="66" name="Picture 2"/>
            <p:cNvPicPr>
              <a:picLocks noChangeAspect="1" noChangeArrowheads="1"/>
            </p:cNvPicPr>
            <p:nvPr/>
          </p:nvPicPr>
          <p:blipFill>
            <a:blip r:embed="rId3" cstate="print"/>
            <a:srcRect/>
            <a:stretch>
              <a:fillRect/>
            </a:stretch>
          </p:blipFill>
          <p:spPr bwMode="auto">
            <a:xfrm>
              <a:off x="4702392" y="2918122"/>
              <a:ext cx="4177828" cy="2247900"/>
            </a:xfrm>
            <a:prstGeom prst="rect">
              <a:avLst/>
            </a:prstGeom>
            <a:noFill/>
            <a:ln w="9525">
              <a:noFill/>
              <a:miter lim="800000"/>
              <a:headEnd/>
              <a:tailEnd/>
            </a:ln>
          </p:spPr>
        </p:pic>
        <p:sp>
          <p:nvSpPr>
            <p:cNvPr id="67" name="TextBox 7"/>
            <p:cNvSpPr txBox="1">
              <a:spLocks noChangeArrowheads="1"/>
            </p:cNvSpPr>
            <p:nvPr/>
          </p:nvSpPr>
          <p:spPr bwMode="auto">
            <a:xfrm>
              <a:off x="6228184" y="4653136"/>
              <a:ext cx="2675028" cy="307777"/>
            </a:xfrm>
            <a:prstGeom prst="rect">
              <a:avLst/>
            </a:prstGeom>
            <a:noFill/>
            <a:ln w="9525">
              <a:noFill/>
              <a:miter lim="800000"/>
              <a:headEnd/>
              <a:tailEnd/>
            </a:ln>
          </p:spPr>
          <p:txBody>
            <a:bodyPr wrap="none">
              <a:spAutoFit/>
            </a:bodyPr>
            <a:lstStyle/>
            <a:p>
              <a:r>
                <a:rPr lang="en-US" altLang="zh-CN" sz="1400" dirty="0">
                  <a:latin typeface="Calibri" pitchFamily="34" charset="0"/>
                </a:rPr>
                <a:t>(Name @ company’s name. china)</a:t>
              </a:r>
              <a:endParaRPr lang="zh-CN" altLang="en-US" sz="1400" dirty="0">
                <a:latin typeface="Calibri" pitchFamily="34" charset="0"/>
              </a:endParaRPr>
            </a:p>
          </p:txBody>
        </p:sp>
      </p:grpSp>
      <p:sp>
        <p:nvSpPr>
          <p:cNvPr id="68" name="矩形 6"/>
          <p:cNvSpPr>
            <a:spLocks noChangeArrowheads="1"/>
          </p:cNvSpPr>
          <p:nvPr/>
        </p:nvSpPr>
        <p:spPr bwMode="auto">
          <a:xfrm>
            <a:off x="551793" y="3191751"/>
            <a:ext cx="7220607" cy="2354491"/>
          </a:xfrm>
          <a:prstGeom prst="rect">
            <a:avLst/>
          </a:prstGeom>
          <a:noFill/>
          <a:ln w="9525">
            <a:noFill/>
            <a:miter lim="800000"/>
            <a:headEnd/>
            <a:tailEnd/>
          </a:ln>
        </p:spPr>
        <p:txBody>
          <a:bodyPr wrap="square">
            <a:spAutoFit/>
          </a:bodyPr>
          <a:lstStyle/>
          <a:p>
            <a:r>
              <a:rPr lang="en-US" altLang="zh-CN" dirty="0" smtClean="0">
                <a:latin typeface="Calibri" pitchFamily="34" charset="0"/>
              </a:rPr>
              <a:t>IDN</a:t>
            </a:r>
            <a:r>
              <a:rPr lang="zh-CN" altLang="en-US" dirty="0" smtClean="0">
                <a:latin typeface="Calibri" pitchFamily="34" charset="0"/>
              </a:rPr>
              <a:t> </a:t>
            </a:r>
            <a:r>
              <a:rPr lang="en-US" altLang="zh-CN" dirty="0" smtClean="0">
                <a:latin typeface="Calibri" pitchFamily="34" charset="0"/>
              </a:rPr>
              <a:t>Email</a:t>
            </a:r>
            <a:r>
              <a:rPr lang="zh-CN" altLang="en-US" dirty="0" smtClean="0">
                <a:latin typeface="Calibri" pitchFamily="34" charset="0"/>
              </a:rPr>
              <a:t> </a:t>
            </a:r>
            <a:r>
              <a:rPr lang="en-US" altLang="zh-CN" dirty="0" smtClean="0">
                <a:latin typeface="Calibri" pitchFamily="34" charset="0"/>
              </a:rPr>
              <a:t>is</a:t>
            </a:r>
            <a:r>
              <a:rPr lang="zh-CN" altLang="en-US" dirty="0" smtClean="0">
                <a:latin typeface="Calibri" pitchFamily="34" charset="0"/>
              </a:rPr>
              <a:t> </a:t>
            </a:r>
            <a:r>
              <a:rPr lang="en-US" altLang="zh-CN" dirty="0" smtClean="0">
                <a:latin typeface="Calibri" pitchFamily="34" charset="0"/>
              </a:rPr>
              <a:t>email</a:t>
            </a:r>
            <a:r>
              <a:rPr lang="zh-CN" altLang="en-US" dirty="0" smtClean="0">
                <a:latin typeface="Calibri" pitchFamily="34" charset="0"/>
              </a:rPr>
              <a:t> </a:t>
            </a:r>
            <a:r>
              <a:rPr lang="en-US" altLang="zh-CN" dirty="0" smtClean="0">
                <a:latin typeface="Calibri" pitchFamily="34" charset="0"/>
              </a:rPr>
              <a:t>that</a:t>
            </a:r>
            <a:r>
              <a:rPr lang="zh-CN" altLang="en-US" dirty="0" smtClean="0">
                <a:latin typeface="Calibri" pitchFamily="34" charset="0"/>
              </a:rPr>
              <a:t> </a:t>
            </a:r>
            <a:r>
              <a:rPr lang="en-US" altLang="zh-CN" dirty="0" smtClean="0">
                <a:latin typeface="Calibri" pitchFamily="34" charset="0"/>
              </a:rPr>
              <a:t>contains</a:t>
            </a:r>
            <a:r>
              <a:rPr lang="zh-CN" altLang="en-US" dirty="0" smtClean="0">
                <a:latin typeface="Calibri" pitchFamily="34" charset="0"/>
              </a:rPr>
              <a:t> </a:t>
            </a:r>
            <a:r>
              <a:rPr lang="en-US" altLang="zh-CN" dirty="0" smtClean="0">
                <a:latin typeface="Calibri" pitchFamily="34" charset="0"/>
              </a:rPr>
              <a:t>international</a:t>
            </a:r>
            <a:r>
              <a:rPr lang="zh-CN" altLang="en-US" dirty="0" smtClean="0">
                <a:latin typeface="Calibri" pitchFamily="34" charset="0"/>
              </a:rPr>
              <a:t> </a:t>
            </a:r>
            <a:r>
              <a:rPr lang="en-US" altLang="zh-CN" dirty="0" smtClean="0">
                <a:latin typeface="Calibri" pitchFamily="34" charset="0"/>
              </a:rPr>
              <a:t>characters.</a:t>
            </a:r>
          </a:p>
          <a:p>
            <a:endParaRPr lang="en-US" altLang="zh-CN" dirty="0">
              <a:latin typeface="Calibri" pitchFamily="34" charset="0"/>
            </a:endParaRPr>
          </a:p>
          <a:p>
            <a:r>
              <a:rPr lang="en-US" altLang="zh-CN" dirty="0" smtClean="0">
                <a:latin typeface="Calibri" pitchFamily="34" charset="0"/>
              </a:rPr>
              <a:t>International Email Address(IEA)</a:t>
            </a:r>
            <a:r>
              <a:rPr lang="zh-CN" altLang="en-US" dirty="0" smtClean="0">
                <a:latin typeface="Calibri" pitchFamily="34" charset="0"/>
              </a:rPr>
              <a:t> </a:t>
            </a:r>
            <a:r>
              <a:rPr lang="en-US" altLang="zh-CN" dirty="0" smtClean="0">
                <a:latin typeface="Calibri" pitchFamily="34" charset="0"/>
              </a:rPr>
              <a:t>contains </a:t>
            </a:r>
            <a:r>
              <a:rPr lang="en-US" altLang="zh-CN" sz="2000" b="1" dirty="0">
                <a:solidFill>
                  <a:srgbClr val="C00000"/>
                </a:solidFill>
                <a:latin typeface="Calibri" pitchFamily="34" charset="0"/>
              </a:rPr>
              <a:t>non</a:t>
            </a:r>
            <a:r>
              <a:rPr lang="en-US" altLang="zh-CN" sz="2000" b="1" dirty="0" smtClean="0">
                <a:solidFill>
                  <a:srgbClr val="C00000"/>
                </a:solidFill>
                <a:latin typeface="Calibri" pitchFamily="34" charset="0"/>
              </a:rPr>
              <a:t>-Roman </a:t>
            </a:r>
            <a:r>
              <a:rPr lang="en-US" altLang="zh-CN" sz="2000" b="1" dirty="0">
                <a:solidFill>
                  <a:srgbClr val="C00000"/>
                </a:solidFill>
                <a:latin typeface="Calibri" pitchFamily="34" charset="0"/>
              </a:rPr>
              <a:t>characters </a:t>
            </a:r>
            <a:r>
              <a:rPr lang="en-US" altLang="zh-CN" dirty="0">
                <a:latin typeface="Calibri" pitchFamily="34" charset="0"/>
              </a:rPr>
              <a:t>.</a:t>
            </a:r>
          </a:p>
          <a:p>
            <a:r>
              <a:rPr lang="en-US" altLang="zh-CN" dirty="0">
                <a:latin typeface="Calibri" pitchFamily="34" charset="0"/>
              </a:rPr>
              <a:t> e.g. </a:t>
            </a:r>
            <a:r>
              <a:rPr lang="zh-CN" altLang="en-US" dirty="0" smtClean="0">
                <a:latin typeface="Calibri" pitchFamily="34" charset="0"/>
              </a:rPr>
              <a:t>张先生</a:t>
            </a:r>
            <a:r>
              <a:rPr lang="en-US" altLang="zh-CN" dirty="0">
                <a:latin typeface="Calibri" pitchFamily="34" charset="0"/>
              </a:rPr>
              <a:t>@</a:t>
            </a:r>
            <a:r>
              <a:rPr lang="zh-CN" altLang="en-US" dirty="0">
                <a:latin typeface="Calibri" pitchFamily="34" charset="0"/>
              </a:rPr>
              <a:t>盈世</a:t>
            </a:r>
            <a:r>
              <a:rPr lang="en-US" altLang="zh-CN" dirty="0">
                <a:latin typeface="Calibri" pitchFamily="34" charset="0"/>
              </a:rPr>
              <a:t>.</a:t>
            </a:r>
            <a:r>
              <a:rPr lang="zh-CN" altLang="zh-CN" dirty="0" smtClean="0">
                <a:latin typeface="Calibri" pitchFamily="34" charset="0"/>
              </a:rPr>
              <a:t>中国</a:t>
            </a:r>
            <a:r>
              <a:rPr lang="en-US" altLang="zh-CN" dirty="0" smtClean="0">
                <a:latin typeface="Calibri" pitchFamily="34" charset="0"/>
              </a:rPr>
              <a:t>;  </a:t>
            </a:r>
          </a:p>
          <a:p>
            <a:r>
              <a:rPr lang="en-US" altLang="ko-KR" dirty="0">
                <a:latin typeface="Calibri" pitchFamily="34" charset="0"/>
                <a:ea typeface="맑은 고딕"/>
                <a:cs typeface="맑은 고딕"/>
              </a:rPr>
              <a:t> </a:t>
            </a:r>
            <a:r>
              <a:rPr lang="en-US" altLang="ko-KR" dirty="0" smtClean="0">
                <a:latin typeface="Calibri" pitchFamily="34" charset="0"/>
                <a:ea typeface="맑은 고딕"/>
                <a:cs typeface="맑은 고딕"/>
              </a:rPr>
              <a:t>       </a:t>
            </a:r>
            <a:r>
              <a:rPr lang="ko-KR" altLang="en-US" dirty="0" smtClean="0">
                <a:latin typeface="Calibri" pitchFamily="34" charset="0"/>
                <a:ea typeface="맑은 고딕"/>
                <a:cs typeface="맑은 고딕"/>
              </a:rPr>
              <a:t>김희선</a:t>
            </a:r>
            <a:r>
              <a:rPr lang="en-US" altLang="zh-CN" dirty="0">
                <a:latin typeface="Calibri" pitchFamily="34" charset="0"/>
              </a:rPr>
              <a:t>@</a:t>
            </a:r>
            <a:r>
              <a:rPr lang="ko-KR" altLang="en-US" dirty="0">
                <a:latin typeface="Calibri" pitchFamily="34" charset="0"/>
                <a:ea typeface="맑은 고딕"/>
                <a:cs typeface="맑은 고딕"/>
              </a:rPr>
              <a:t>항성</a:t>
            </a:r>
            <a:r>
              <a:rPr lang="en-US" altLang="zh-CN" dirty="0">
                <a:latin typeface="Calibri" pitchFamily="34" charset="0"/>
              </a:rPr>
              <a:t>.</a:t>
            </a:r>
            <a:r>
              <a:rPr lang="ko-KR" altLang="en-US" dirty="0">
                <a:latin typeface="Calibri" pitchFamily="34" charset="0"/>
                <a:ea typeface="맑은 고딕"/>
                <a:cs typeface="맑은 고딕"/>
              </a:rPr>
              <a:t>한국</a:t>
            </a:r>
            <a:r>
              <a:rPr lang="en-US" altLang="zh-CN" dirty="0">
                <a:latin typeface="Calibri" pitchFamily="34" charset="0"/>
              </a:rPr>
              <a:t>;  </a:t>
            </a:r>
            <a:endParaRPr lang="en-US" altLang="zh-CN" dirty="0" smtClean="0">
              <a:latin typeface="Calibri" pitchFamily="34" charset="0"/>
            </a:endParaRPr>
          </a:p>
          <a:p>
            <a:r>
              <a:rPr lang="en-US" altLang="ja-JP" dirty="0">
                <a:latin typeface="Calibri" pitchFamily="34" charset="0"/>
                <a:ea typeface="MS PGothic" pitchFamily="34" charset="-128"/>
              </a:rPr>
              <a:t> </a:t>
            </a:r>
            <a:r>
              <a:rPr lang="en-US" altLang="ja-JP" dirty="0" smtClean="0">
                <a:latin typeface="Calibri" pitchFamily="34" charset="0"/>
                <a:ea typeface="MS PGothic" pitchFamily="34" charset="-128"/>
              </a:rPr>
              <a:t>       </a:t>
            </a:r>
            <a:r>
              <a:rPr lang="ja-JP" altLang="en-US" dirty="0" smtClean="0">
                <a:latin typeface="Calibri" pitchFamily="34" charset="0"/>
                <a:ea typeface="MS PGothic" pitchFamily="34" charset="-128"/>
              </a:rPr>
              <a:t>あたりこうすけ</a:t>
            </a:r>
            <a:r>
              <a:rPr lang="en-US" altLang="zh-CN" dirty="0">
                <a:latin typeface="Calibri" pitchFamily="34" charset="0"/>
              </a:rPr>
              <a:t>@</a:t>
            </a:r>
            <a:r>
              <a:rPr lang="ja-JP" altLang="en-US" dirty="0">
                <a:latin typeface="Calibri" pitchFamily="34" charset="0"/>
                <a:ea typeface="MS PGothic" pitchFamily="34" charset="-128"/>
              </a:rPr>
              <a:t>とうしば</a:t>
            </a:r>
            <a:r>
              <a:rPr lang="en-US" altLang="zh-CN" dirty="0">
                <a:latin typeface="Calibri" pitchFamily="34" charset="0"/>
              </a:rPr>
              <a:t>.</a:t>
            </a:r>
            <a:r>
              <a:rPr lang="zh-CN" altLang="en-US" dirty="0" smtClean="0">
                <a:latin typeface="Calibri" pitchFamily="34" charset="0"/>
              </a:rPr>
              <a:t>日本</a:t>
            </a:r>
            <a:endParaRPr lang="en-US" altLang="zh-CN" dirty="0">
              <a:latin typeface="Calibri" pitchFamily="34" charset="0"/>
            </a:endParaRPr>
          </a:p>
          <a:p>
            <a:endParaRPr lang="en-US" altLang="zh-CN" dirty="0">
              <a:latin typeface="Calibri" pitchFamily="34" charset="0"/>
            </a:endParaRPr>
          </a:p>
        </p:txBody>
      </p:sp>
      <p:sp>
        <p:nvSpPr>
          <p:cNvPr id="69" name="矩形 68"/>
          <p:cNvSpPr/>
          <p:nvPr/>
        </p:nvSpPr>
        <p:spPr>
          <a:xfrm>
            <a:off x="618989" y="5209325"/>
            <a:ext cx="6899585" cy="738664"/>
          </a:xfrm>
          <a:prstGeom prst="rect">
            <a:avLst/>
          </a:prstGeom>
        </p:spPr>
        <p:txBody>
          <a:bodyPr wrap="square">
            <a:spAutoFit/>
          </a:bodyPr>
          <a:lstStyle/>
          <a:p>
            <a:r>
              <a:rPr lang="en-US" altLang="zh-CN" dirty="0" smtClean="0">
                <a:latin typeface="Calibri" pitchFamily="34" charset="0"/>
              </a:rPr>
              <a:t>International email address is a kind of </a:t>
            </a:r>
            <a:r>
              <a:rPr lang="en-US" altLang="zh-CN" b="1" dirty="0" smtClean="0">
                <a:solidFill>
                  <a:srgbClr val="C00000"/>
                </a:solidFill>
                <a:latin typeface="Calibri" pitchFamily="34" charset="0"/>
              </a:rPr>
              <a:t>personal ID with national and ethnic characteristics</a:t>
            </a:r>
            <a:r>
              <a:rPr lang="en-US" altLang="zh-CN" dirty="0" smtClean="0">
                <a:latin typeface="Calibri" pitchFamily="34" charset="0"/>
              </a:rPr>
              <a:t>.</a:t>
            </a:r>
            <a:endParaRPr lang="en-US" altLang="zh-CN" dirty="0">
              <a:latin typeface="Calibri" pitchFamily="34" charset="0"/>
            </a:endParaRPr>
          </a:p>
        </p:txBody>
      </p:sp>
      <p:pic>
        <p:nvPicPr>
          <p:cNvPr id="70" name="图片 6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46923" y="1314141"/>
            <a:ext cx="9773629" cy="1697073"/>
          </a:xfrm>
          <a:prstGeom prst="rect">
            <a:avLst/>
          </a:prstGeom>
        </p:spPr>
      </p:pic>
    </p:spTree>
  </p:cSld>
  <p:clrMapOvr>
    <a:masterClrMapping/>
  </p:clrMapOvr>
  <p:transition xmlns:p14="http://schemas.microsoft.com/office/powerpoint/2010/main">
    <p:zoom/>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nodeType="withEffect">
                                  <p:stCondLst>
                                    <p:cond delay="0"/>
                                  </p:stCondLst>
                                  <p:childTnLst>
                                    <p:set>
                                      <p:cBhvr>
                                        <p:cTn id="6" dur="1" fill="hold">
                                          <p:stCondLst>
                                            <p:cond delay="0"/>
                                          </p:stCondLst>
                                        </p:cTn>
                                        <p:tgtEl>
                                          <p:spTgt spid="70"/>
                                        </p:tgtEl>
                                        <p:attrNameLst>
                                          <p:attrName>style.visibility</p:attrName>
                                        </p:attrNameLst>
                                      </p:cBhvr>
                                      <p:to>
                                        <p:strVal val="visible"/>
                                      </p:to>
                                    </p:set>
                                    <p:anim calcmode="lin" valueType="num">
                                      <p:cBhvr additive="base">
                                        <p:cTn id="7" dur="500"/>
                                        <p:tgtEl>
                                          <p:spTgt spid="70"/>
                                        </p:tgtEl>
                                        <p:attrNameLst>
                                          <p:attrName>ppt_y</p:attrName>
                                        </p:attrNameLst>
                                      </p:cBhvr>
                                      <p:tavLst>
                                        <p:tav tm="0">
                                          <p:val>
                                            <p:strVal val="#ppt_y+#ppt_h*1.125000"/>
                                          </p:val>
                                        </p:tav>
                                        <p:tav tm="100000">
                                          <p:val>
                                            <p:strVal val="#ppt_y"/>
                                          </p:val>
                                        </p:tav>
                                      </p:tavLst>
                                    </p:anim>
                                    <p:animEffect transition="in" filter="wipe(up)">
                                      <p:cBhvr>
                                        <p:cTn id="8" dur="500"/>
                                        <p:tgtEl>
                                          <p:spTgt spid="70"/>
                                        </p:tgtEl>
                                      </p:cBhvr>
                                    </p:animEffect>
                                  </p:childTnLst>
                                </p:cTn>
                              </p:par>
                            </p:childTnLst>
                          </p:cTn>
                        </p:par>
                      </p:childTnLst>
                    </p:cTn>
                  </p:par>
                  <p:par>
                    <p:cTn id="9" fill="hold">
                      <p:stCondLst>
                        <p:cond delay="indefinite"/>
                      </p:stCondLst>
                      <p:childTnLst>
                        <p:par>
                          <p:cTn id="10" fill="hold">
                            <p:stCondLst>
                              <p:cond delay="0"/>
                            </p:stCondLst>
                            <p:childTnLst>
                              <p:par>
                                <p:cTn id="11" presetID="3" presetClass="entr" presetSubtype="10" fill="hold" grpId="0" nodeType="clickEffect">
                                  <p:stCondLst>
                                    <p:cond delay="0"/>
                                  </p:stCondLst>
                                  <p:childTnLst>
                                    <p:set>
                                      <p:cBhvr>
                                        <p:cTn id="12" dur="1" fill="hold">
                                          <p:stCondLst>
                                            <p:cond delay="0"/>
                                          </p:stCondLst>
                                        </p:cTn>
                                        <p:tgtEl>
                                          <p:spTgt spid="68"/>
                                        </p:tgtEl>
                                        <p:attrNameLst>
                                          <p:attrName>style.visibility</p:attrName>
                                        </p:attrNameLst>
                                      </p:cBhvr>
                                      <p:to>
                                        <p:strVal val="visible"/>
                                      </p:to>
                                    </p:set>
                                    <p:animEffect transition="in" filter="blinds(horizontal)">
                                      <p:cBhvr>
                                        <p:cTn id="13" dur="500"/>
                                        <p:tgtEl>
                                          <p:spTgt spid="68"/>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65"/>
                                        </p:tgtEl>
                                        <p:attrNameLst>
                                          <p:attrName>style.visibility</p:attrName>
                                        </p:attrNameLst>
                                      </p:cBhvr>
                                      <p:to>
                                        <p:strVal val="visible"/>
                                      </p:to>
                                    </p:set>
                                    <p:animEffect transition="in" filter="fade">
                                      <p:cBhvr>
                                        <p:cTn id="18" dur="2000"/>
                                        <p:tgtEl>
                                          <p:spTgt spid="65"/>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9"/>
                                        </p:tgtEl>
                                        <p:attrNameLst>
                                          <p:attrName>style.visibility</p:attrName>
                                        </p:attrNameLst>
                                      </p:cBhvr>
                                      <p:to>
                                        <p:strVal val="visible"/>
                                      </p:to>
                                    </p:set>
                                    <p:animEffect transition="in" filter="fade">
                                      <p:cBhvr>
                                        <p:cTn id="23" dur="500"/>
                                        <p:tgtEl>
                                          <p:spTgt spid="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 grpId="0"/>
      <p:bldP spid="69"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5" name="Title 1"/>
          <p:cNvSpPr>
            <a:spLocks noGrp="1"/>
          </p:cNvSpPr>
          <p:nvPr>
            <p:ph type="title"/>
          </p:nvPr>
        </p:nvSpPr>
        <p:spPr>
          <a:xfrm>
            <a:off x="459258" y="298267"/>
            <a:ext cx="11330950" cy="756175"/>
          </a:xfrm>
        </p:spPr>
        <p:txBody>
          <a:bodyPr/>
          <a:lstStyle/>
          <a:p>
            <a:r>
              <a:rPr lang="en-US" altLang="zh-CN" dirty="0" err="1" smtClean="0">
                <a:sym typeface="Arial" pitchFamily="34" charset="0"/>
              </a:rPr>
              <a:t>Coremail’s</a:t>
            </a:r>
            <a:r>
              <a:rPr lang="en-US" altLang="zh-CN" dirty="0" smtClean="0">
                <a:sym typeface="Arial" pitchFamily="34" charset="0"/>
              </a:rPr>
              <a:t> EAI--Double Email Addresses</a:t>
            </a:r>
          </a:p>
        </p:txBody>
      </p:sp>
      <p:grpSp>
        <p:nvGrpSpPr>
          <p:cNvPr id="8" name="组合 26"/>
          <p:cNvGrpSpPr>
            <a:grpSpLocks/>
          </p:cNvGrpSpPr>
          <p:nvPr/>
        </p:nvGrpSpPr>
        <p:grpSpPr bwMode="auto">
          <a:xfrm>
            <a:off x="3548574" y="1641025"/>
            <a:ext cx="7723790" cy="2133600"/>
            <a:chOff x="2200275" y="2420888"/>
            <a:chExt cx="5792373" cy="2133650"/>
          </a:xfrm>
        </p:grpSpPr>
        <p:graphicFrame>
          <p:nvGraphicFramePr>
            <p:cNvPr id="9" name="Object 2"/>
            <p:cNvGraphicFramePr>
              <a:graphicFrameLocks noChangeAspect="1"/>
            </p:cNvGraphicFramePr>
            <p:nvPr/>
          </p:nvGraphicFramePr>
          <p:xfrm>
            <a:off x="2265363" y="3752850"/>
            <a:ext cx="785812" cy="801688"/>
          </p:xfrm>
          <a:graphic>
            <a:graphicData uri="http://schemas.openxmlformats.org/presentationml/2006/ole">
              <mc:AlternateContent xmlns:mc="http://schemas.openxmlformats.org/markup-compatibility/2006">
                <mc:Choice xmlns:v="urn:schemas-microsoft-com:vml" Requires="v">
                  <p:oleObj spid="_x0000_s1029" name="Visio" r:id="rId3" imgW="446752" imgH="482101" progId="">
                    <p:embed/>
                  </p:oleObj>
                </mc:Choice>
                <mc:Fallback>
                  <p:oleObj name="Visio" r:id="rId3" imgW="446752" imgH="482101" progId="">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65363" y="3752850"/>
                          <a:ext cx="785812" cy="801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7" dir="2700000" algn="ctr" rotWithShape="0">
                                  <a:schemeClr val="bg2">
                                    <a:alpha val="74997"/>
                                  </a:schemeClr>
                                </a:outerShdw>
                              </a:effectLst>
                            </a14:hiddenEffects>
                          </a:ext>
                        </a:extLst>
                      </p:spPr>
                    </p:pic>
                  </p:oleObj>
                </mc:Fallback>
              </mc:AlternateContent>
            </a:graphicData>
          </a:graphic>
        </p:graphicFrame>
        <p:sp>
          <p:nvSpPr>
            <p:cNvPr id="10" name="矩形 4"/>
            <p:cNvSpPr>
              <a:spLocks noChangeArrowheads="1"/>
            </p:cNvSpPr>
            <p:nvPr/>
          </p:nvSpPr>
          <p:spPr bwMode="auto">
            <a:xfrm>
              <a:off x="3155950" y="3700463"/>
              <a:ext cx="2589213" cy="438150"/>
            </a:xfrm>
            <a:prstGeom prst="rect">
              <a:avLst/>
            </a:prstGeom>
            <a:noFill/>
            <a:ln w="9525">
              <a:noFill/>
              <a:miter lim="800000"/>
              <a:headEnd/>
              <a:tailEnd/>
            </a:ln>
          </p:spPr>
          <p:txBody>
            <a:bodyPr>
              <a:spAutoFit/>
            </a:bodyPr>
            <a:lstStyle/>
            <a:p>
              <a:pPr>
                <a:lnSpc>
                  <a:spcPct val="150000"/>
                </a:lnSpc>
                <a:spcBef>
                  <a:spcPts val="600"/>
                </a:spcBef>
                <a:buFont typeface="Arial" pitchFamily="34" charset="0"/>
                <a:buNone/>
              </a:pPr>
              <a:r>
                <a:rPr lang="en-US" altLang="zh-CN" sz="1500">
                  <a:latin typeface="微软雅黑" pitchFamily="34" charset="-122"/>
                  <a:ea typeface="微软雅黑" pitchFamily="34" charset="-122"/>
                </a:rPr>
                <a:t>      </a:t>
              </a:r>
              <a:r>
                <a:rPr lang="zh-CN" altLang="en-US" sz="1500" b="1">
                  <a:solidFill>
                    <a:srgbClr val="C00000"/>
                  </a:solidFill>
                  <a:latin typeface="微软雅黑" pitchFamily="34" charset="-122"/>
                  <a:ea typeface="微软雅黑" pitchFamily="34" charset="-122"/>
                </a:rPr>
                <a:t>张三</a:t>
              </a:r>
              <a:r>
                <a:rPr lang="en-US" altLang="zh-CN" sz="1500" b="1">
                  <a:solidFill>
                    <a:srgbClr val="C00000"/>
                  </a:solidFill>
                  <a:latin typeface="微软雅黑" pitchFamily="34" charset="-122"/>
                  <a:ea typeface="微软雅黑" pitchFamily="34" charset="-122"/>
                </a:rPr>
                <a:t>@</a:t>
              </a:r>
              <a:r>
                <a:rPr lang="zh-CN" altLang="en-US" sz="1500" b="1">
                  <a:solidFill>
                    <a:srgbClr val="C00000"/>
                  </a:solidFill>
                  <a:latin typeface="微软雅黑" pitchFamily="34" charset="-122"/>
                  <a:ea typeface="微软雅黑" pitchFamily="34" charset="-122"/>
                </a:rPr>
                <a:t>互联网中心</a:t>
              </a:r>
              <a:r>
                <a:rPr lang="en-US" altLang="zh-CN" sz="1500" b="1">
                  <a:solidFill>
                    <a:srgbClr val="C00000"/>
                  </a:solidFill>
                  <a:latin typeface="微软雅黑" pitchFamily="34" charset="-122"/>
                  <a:ea typeface="微软雅黑" pitchFamily="34" charset="-122"/>
                </a:rPr>
                <a:t>.</a:t>
              </a:r>
              <a:r>
                <a:rPr lang="zh-CN" altLang="en-US" sz="1500" b="1">
                  <a:solidFill>
                    <a:srgbClr val="C00000"/>
                  </a:solidFill>
                  <a:latin typeface="微软雅黑" pitchFamily="34" charset="-122"/>
                  <a:ea typeface="微软雅黑" pitchFamily="34" charset="-122"/>
                </a:rPr>
                <a:t>中国</a:t>
              </a:r>
            </a:p>
          </p:txBody>
        </p:sp>
        <p:sp>
          <p:nvSpPr>
            <p:cNvPr id="11" name="矩形 8"/>
            <p:cNvSpPr>
              <a:spLocks noChangeArrowheads="1"/>
            </p:cNvSpPr>
            <p:nvPr/>
          </p:nvSpPr>
          <p:spPr bwMode="auto">
            <a:xfrm>
              <a:off x="3299133" y="4057639"/>
              <a:ext cx="2642973" cy="438160"/>
            </a:xfrm>
            <a:prstGeom prst="rect">
              <a:avLst/>
            </a:prstGeom>
            <a:noFill/>
            <a:ln w="9525">
              <a:noFill/>
              <a:miter lim="800000"/>
              <a:headEnd/>
              <a:tailEnd/>
            </a:ln>
          </p:spPr>
          <p:txBody>
            <a:bodyPr>
              <a:spAutoFit/>
            </a:bodyPr>
            <a:lstStyle/>
            <a:p>
              <a:pPr fontAlgn="auto">
                <a:lnSpc>
                  <a:spcPct val="150000"/>
                </a:lnSpc>
                <a:spcBef>
                  <a:spcPts val="600"/>
                </a:spcBef>
                <a:spcAft>
                  <a:spcPts val="0"/>
                </a:spcAft>
                <a:buFont typeface="Arial" pitchFamily="34" charset="0"/>
                <a:buNone/>
                <a:defRPr/>
              </a:pPr>
              <a:r>
                <a:rPr lang="en-US" altLang="zh-CN" sz="1500" dirty="0">
                  <a:latin typeface="微软雅黑" pitchFamily="34" charset="-122"/>
                  <a:ea typeface="微软雅黑" pitchFamily="34" charset="-122"/>
                </a:rPr>
                <a:t>   </a:t>
              </a:r>
              <a:r>
                <a:rPr lang="en-US" altLang="zh-CN" sz="1500" b="1" dirty="0">
                  <a:solidFill>
                    <a:schemeClr val="tx2">
                      <a:lumMod val="75000"/>
                    </a:schemeClr>
                  </a:solidFill>
                  <a:latin typeface="微软雅黑" pitchFamily="34" charset="-122"/>
                  <a:ea typeface="微软雅黑" pitchFamily="34" charset="-122"/>
                </a:rPr>
                <a:t>ZhangSan@cnnic.cn</a:t>
              </a:r>
              <a:endParaRPr lang="zh-CN" altLang="en-US" sz="1500" b="1" dirty="0">
                <a:solidFill>
                  <a:schemeClr val="tx2">
                    <a:lumMod val="75000"/>
                  </a:schemeClr>
                </a:solidFill>
                <a:latin typeface="微软雅黑" pitchFamily="34" charset="-122"/>
                <a:ea typeface="微软雅黑" pitchFamily="34" charset="-122"/>
              </a:endParaRPr>
            </a:p>
          </p:txBody>
        </p:sp>
        <p:sp>
          <p:nvSpPr>
            <p:cNvPr id="12" name="矩形 4"/>
            <p:cNvSpPr>
              <a:spLocks noChangeArrowheads="1"/>
            </p:cNvSpPr>
            <p:nvPr/>
          </p:nvSpPr>
          <p:spPr bwMode="auto">
            <a:xfrm>
              <a:off x="2200275" y="3398838"/>
              <a:ext cx="1928813" cy="438582"/>
            </a:xfrm>
            <a:prstGeom prst="rect">
              <a:avLst/>
            </a:prstGeom>
            <a:noFill/>
            <a:ln w="9525">
              <a:noFill/>
              <a:miter lim="800000"/>
              <a:headEnd/>
              <a:tailEnd/>
            </a:ln>
          </p:spPr>
          <p:txBody>
            <a:bodyPr>
              <a:spAutoFit/>
            </a:bodyPr>
            <a:lstStyle/>
            <a:p>
              <a:pPr>
                <a:lnSpc>
                  <a:spcPct val="150000"/>
                </a:lnSpc>
                <a:spcBef>
                  <a:spcPts val="600"/>
                </a:spcBef>
                <a:buFont typeface="Arial" pitchFamily="34" charset="0"/>
                <a:buNone/>
              </a:pPr>
              <a:r>
                <a:rPr lang="en-US" altLang="zh-CN" sz="1500">
                  <a:latin typeface="微软雅黑" pitchFamily="34" charset="-122"/>
                  <a:ea typeface="微软雅黑" pitchFamily="34" charset="-122"/>
                </a:rPr>
                <a:t>      </a:t>
              </a:r>
              <a:r>
                <a:rPr lang="en-US" altLang="zh-CN" sz="1500" b="1">
                  <a:latin typeface="微软雅黑" pitchFamily="34" charset="-122"/>
                  <a:ea typeface="微软雅黑" pitchFamily="34" charset="-122"/>
                </a:rPr>
                <a:t>User</a:t>
              </a:r>
              <a:endParaRPr lang="zh-CN" altLang="en-US" sz="1500" b="1">
                <a:solidFill>
                  <a:srgbClr val="C00000"/>
                </a:solidFill>
                <a:latin typeface="微软雅黑" pitchFamily="34" charset="-122"/>
                <a:ea typeface="微软雅黑" pitchFamily="34" charset="-122"/>
              </a:endParaRPr>
            </a:p>
          </p:txBody>
        </p:sp>
        <p:sp>
          <p:nvSpPr>
            <p:cNvPr id="13" name="左大括号 12"/>
            <p:cNvSpPr/>
            <p:nvPr/>
          </p:nvSpPr>
          <p:spPr>
            <a:xfrm>
              <a:off x="3233654" y="3859197"/>
              <a:ext cx="189294" cy="500075"/>
            </a:xfrm>
            <a:prstGeom prst="leftBrace">
              <a:avLst/>
            </a:prstGeom>
          </p:spPr>
          <p:style>
            <a:lnRef idx="3">
              <a:schemeClr val="dk1"/>
            </a:lnRef>
            <a:fillRef idx="0">
              <a:schemeClr val="dk1"/>
            </a:fillRef>
            <a:effectRef idx="2">
              <a:schemeClr val="dk1"/>
            </a:effectRef>
            <a:fontRef idx="minor">
              <a:schemeClr val="tx1"/>
            </a:fontRef>
          </p:style>
          <p:txBody>
            <a:bodyPr anchor="ctr"/>
            <a:lstStyle/>
            <a:p>
              <a:pPr algn="ctr" fontAlgn="auto">
                <a:spcBef>
                  <a:spcPts val="0"/>
                </a:spcBef>
                <a:spcAft>
                  <a:spcPts val="0"/>
                </a:spcAft>
                <a:buFont typeface="Arial" pitchFamily="34" charset="0"/>
                <a:buNone/>
                <a:defRPr/>
              </a:pPr>
              <a:endParaRPr lang="zh-CN" altLang="en-US"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14" name="椭圆形标注 13"/>
            <p:cNvSpPr/>
            <p:nvPr/>
          </p:nvSpPr>
          <p:spPr>
            <a:xfrm>
              <a:off x="4283968" y="2420888"/>
              <a:ext cx="2112551" cy="1196796"/>
            </a:xfrm>
            <a:prstGeom prst="wedgeEllipseCallout">
              <a:avLst>
                <a:gd name="adj1" fmla="val -24166"/>
                <a:gd name="adj2" fmla="val 60147"/>
              </a:avLst>
            </a:prstGeom>
            <a:ln/>
            <a:scene3d>
              <a:camera prst="orthographicFront"/>
              <a:lightRig rig="balanced" dir="t">
                <a:rot lat="0" lon="0" rev="13800000"/>
              </a:lightRig>
            </a:scene3d>
            <a:sp3d extrusionH="12700" prstMaterial="plastic">
              <a:bevelT w="38100" h="25400" prst="softRound"/>
              <a:contourClr>
                <a:schemeClr val="accent3"/>
              </a:contourClr>
            </a:sp3d>
          </p:spPr>
          <p:style>
            <a:lnRef idx="0">
              <a:schemeClr val="accent3"/>
            </a:lnRef>
            <a:fillRef idx="3">
              <a:schemeClr val="accent3"/>
            </a:fillRef>
            <a:effectRef idx="3">
              <a:schemeClr val="accent3"/>
            </a:effectRef>
            <a:fontRef idx="minor">
              <a:schemeClr val="lt1"/>
            </a:fontRef>
          </p:style>
          <p:txBody>
            <a:bodyPr anchor="ctr"/>
            <a:lstStyle/>
            <a:p>
              <a:pPr fontAlgn="auto">
                <a:spcBef>
                  <a:spcPts val="0"/>
                </a:spcBef>
                <a:spcAft>
                  <a:spcPts val="0"/>
                </a:spcAft>
                <a:buFont typeface="Arial" pitchFamily="34" charset="0"/>
                <a:buNone/>
                <a:defRPr/>
              </a:pPr>
              <a:r>
                <a:rPr lang="en-US" altLang="zh-CN" sz="1200" dirty="0">
                  <a:solidFill>
                    <a:schemeClr val="tx1"/>
                  </a:solidFill>
                </a:rPr>
                <a:t>Main Address</a:t>
              </a:r>
              <a:r>
                <a:rPr lang="zh-CN" altLang="en-US" sz="1200" dirty="0">
                  <a:solidFill>
                    <a:schemeClr val="tx1"/>
                  </a:solidFill>
                </a:rPr>
                <a:t> </a:t>
              </a:r>
              <a:r>
                <a:rPr lang="en-US" altLang="zh-CN" sz="1200" dirty="0">
                  <a:solidFill>
                    <a:schemeClr val="tx1"/>
                  </a:solidFill>
                </a:rPr>
                <a:t>(UTF-8)</a:t>
              </a:r>
              <a:r>
                <a:rPr lang="zh-CN" altLang="en-US" sz="1200" dirty="0">
                  <a:solidFill>
                    <a:schemeClr val="tx1"/>
                  </a:solidFill>
                </a:rPr>
                <a:t>：</a:t>
              </a:r>
              <a:r>
                <a:rPr lang="en-US" altLang="zh-CN" sz="1200" dirty="0">
                  <a:solidFill>
                    <a:schemeClr val="tx1"/>
                  </a:solidFill>
                </a:rPr>
                <a:t>Email receiving and sending with  RFC</a:t>
              </a:r>
              <a:r>
                <a:rPr lang="zh-CN" altLang="en-US" sz="1200" dirty="0">
                  <a:solidFill>
                    <a:schemeClr val="tx1"/>
                  </a:solidFill>
                </a:rPr>
                <a:t> </a:t>
              </a:r>
              <a:r>
                <a:rPr lang="en-US" altLang="zh-CN" sz="1200" dirty="0">
                  <a:solidFill>
                    <a:schemeClr val="tx1"/>
                  </a:solidFill>
                </a:rPr>
                <a:t>6531</a:t>
              </a:r>
              <a:endParaRPr lang="zh-CN" altLang="en-US" sz="1200" dirty="0">
                <a:solidFill>
                  <a:schemeClr val="tx1"/>
                </a:solidFill>
              </a:endParaRPr>
            </a:p>
          </p:txBody>
        </p:sp>
        <p:sp>
          <p:nvSpPr>
            <p:cNvPr id="15" name="椭圆形标注 14"/>
            <p:cNvSpPr/>
            <p:nvPr/>
          </p:nvSpPr>
          <p:spPr>
            <a:xfrm>
              <a:off x="5940152" y="3356992"/>
              <a:ext cx="2052496" cy="1080518"/>
            </a:xfrm>
            <a:prstGeom prst="wedgeEllipseCallout">
              <a:avLst>
                <a:gd name="adj1" fmla="val -66680"/>
                <a:gd name="adj2" fmla="val 33170"/>
              </a:avLst>
            </a:prstGeom>
            <a:ln/>
            <a:scene3d>
              <a:camera prst="orthographicFront"/>
              <a:lightRig rig="balanced" dir="t">
                <a:rot lat="0" lon="0" rev="13800000"/>
              </a:lightRig>
            </a:scene3d>
            <a:sp3d extrusionH="12700" prstMaterial="plastic">
              <a:bevelT w="38100" h="25400" prst="softRound"/>
              <a:contourClr>
                <a:schemeClr val="accent1"/>
              </a:contourClr>
            </a:sp3d>
          </p:spPr>
          <p:style>
            <a:lnRef idx="0">
              <a:schemeClr val="accent1"/>
            </a:lnRef>
            <a:fillRef idx="3">
              <a:schemeClr val="accent1"/>
            </a:fillRef>
            <a:effectRef idx="3">
              <a:schemeClr val="accent1"/>
            </a:effectRef>
            <a:fontRef idx="minor">
              <a:schemeClr val="lt1"/>
            </a:fontRef>
          </p:style>
          <p:txBody>
            <a:bodyPr anchor="ctr"/>
            <a:lstStyle/>
            <a:p>
              <a:pPr fontAlgn="auto">
                <a:spcBef>
                  <a:spcPts val="0"/>
                </a:spcBef>
                <a:spcAft>
                  <a:spcPts val="0"/>
                </a:spcAft>
                <a:buFont typeface="Arial" pitchFamily="34" charset="0"/>
                <a:buNone/>
                <a:defRPr/>
              </a:pPr>
              <a:r>
                <a:rPr lang="en-US" altLang="zh-CN" sz="1200" b="1" dirty="0">
                  <a:solidFill>
                    <a:schemeClr val="tx1"/>
                  </a:solidFill>
                </a:rPr>
                <a:t>Alias Address</a:t>
              </a:r>
              <a:r>
                <a:rPr lang="zh-CN" altLang="en-US" sz="1200" b="1" dirty="0">
                  <a:solidFill>
                    <a:schemeClr val="tx1"/>
                  </a:solidFill>
                </a:rPr>
                <a:t> </a:t>
              </a:r>
              <a:r>
                <a:rPr lang="en-US" altLang="zh-CN" sz="1200" b="1" dirty="0">
                  <a:solidFill>
                    <a:schemeClr val="tx1"/>
                  </a:solidFill>
                </a:rPr>
                <a:t>(ASCII)</a:t>
              </a:r>
              <a:r>
                <a:rPr lang="zh-CN" altLang="en-US" sz="1200" b="1" dirty="0">
                  <a:solidFill>
                    <a:schemeClr val="tx1"/>
                  </a:solidFill>
                </a:rPr>
                <a:t>：</a:t>
              </a:r>
              <a:r>
                <a:rPr lang="en-US" altLang="zh-CN" sz="1200" dirty="0">
                  <a:solidFill>
                    <a:schemeClr val="tx1"/>
                  </a:solidFill>
                </a:rPr>
                <a:t> Email receiving</a:t>
              </a:r>
              <a:r>
                <a:rPr lang="zh-CN" altLang="en-US" sz="1200" dirty="0">
                  <a:solidFill>
                    <a:schemeClr val="tx1"/>
                  </a:solidFill>
                </a:rPr>
                <a:t> </a:t>
              </a:r>
              <a:r>
                <a:rPr lang="en-US" altLang="zh-CN" sz="1200" dirty="0">
                  <a:solidFill>
                    <a:schemeClr val="tx1"/>
                  </a:solidFill>
                </a:rPr>
                <a:t>and sending with  RFC</a:t>
              </a:r>
              <a:r>
                <a:rPr lang="zh-CN" altLang="en-US" sz="1200" dirty="0">
                  <a:solidFill>
                    <a:schemeClr val="tx1"/>
                  </a:solidFill>
                </a:rPr>
                <a:t> </a:t>
              </a:r>
              <a:r>
                <a:rPr lang="en-US" altLang="zh-CN" sz="1200" dirty="0">
                  <a:solidFill>
                    <a:schemeClr val="tx1"/>
                  </a:solidFill>
                </a:rPr>
                <a:t>2821</a:t>
              </a:r>
              <a:endParaRPr lang="zh-CN" altLang="en-US" sz="1200" dirty="0">
                <a:solidFill>
                  <a:schemeClr val="tx1"/>
                </a:solidFill>
              </a:endParaRPr>
            </a:p>
          </p:txBody>
        </p:sp>
      </p:grpSp>
      <p:grpSp>
        <p:nvGrpSpPr>
          <p:cNvPr id="16" name="组合 11"/>
          <p:cNvGrpSpPr>
            <a:grpSpLocks/>
          </p:cNvGrpSpPr>
          <p:nvPr/>
        </p:nvGrpSpPr>
        <p:grpSpPr bwMode="auto">
          <a:xfrm>
            <a:off x="2678624" y="3579362"/>
            <a:ext cx="8818138" cy="2133601"/>
            <a:chOff x="1548098" y="4358830"/>
            <a:chExt cx="6612335" cy="2134750"/>
          </a:xfrm>
        </p:grpSpPr>
        <p:sp>
          <p:nvSpPr>
            <p:cNvPr id="17" name="右箭头 16"/>
            <p:cNvSpPr/>
            <p:nvPr/>
          </p:nvSpPr>
          <p:spPr>
            <a:xfrm>
              <a:off x="1620095" y="5592660"/>
              <a:ext cx="880622" cy="428628"/>
            </a:xfrm>
            <a:prstGeom prst="rightArrow">
              <a:avLst/>
            </a:prstGeom>
            <a:ln/>
          </p:spPr>
          <p:style>
            <a:lnRef idx="0">
              <a:schemeClr val="accent3"/>
            </a:lnRef>
            <a:fillRef idx="3">
              <a:schemeClr val="accent3"/>
            </a:fillRef>
            <a:effectRef idx="3">
              <a:schemeClr val="accent3"/>
            </a:effectRef>
            <a:fontRef idx="minor">
              <a:schemeClr val="lt1"/>
            </a:fontRef>
          </p:style>
          <p:txBody>
            <a:bodyPr anchor="ctr"/>
            <a:lstStyle/>
            <a:p>
              <a:pPr algn="ctr" fontAlgn="auto">
                <a:spcBef>
                  <a:spcPts val="0"/>
                </a:spcBef>
                <a:spcAft>
                  <a:spcPts val="0"/>
                </a:spcAft>
                <a:buFont typeface="Arial" pitchFamily="34" charset="0"/>
                <a:buNone/>
                <a:defRPr/>
              </a:pPr>
              <a:endParaRPr lang="zh-CN" altLang="en-US" dirty="0"/>
            </a:p>
          </p:txBody>
        </p:sp>
        <p:sp>
          <p:nvSpPr>
            <p:cNvPr id="18" name="圆角右箭头 17"/>
            <p:cNvSpPr/>
            <p:nvPr/>
          </p:nvSpPr>
          <p:spPr>
            <a:xfrm>
              <a:off x="3724166" y="5178587"/>
              <a:ext cx="724465" cy="571504"/>
            </a:xfrm>
            <a:prstGeom prst="bentArrow">
              <a:avLst>
                <a:gd name="adj1" fmla="val 25000"/>
                <a:gd name="adj2" fmla="val 25000"/>
                <a:gd name="adj3" fmla="val 25000"/>
                <a:gd name="adj4" fmla="val 37083"/>
              </a:avLst>
            </a:prstGeom>
            <a:ln/>
          </p:spPr>
          <p:style>
            <a:lnRef idx="0">
              <a:schemeClr val="accent2"/>
            </a:lnRef>
            <a:fillRef idx="3">
              <a:schemeClr val="accent2"/>
            </a:fillRef>
            <a:effectRef idx="3">
              <a:schemeClr val="accent2"/>
            </a:effectRef>
            <a:fontRef idx="minor">
              <a:schemeClr val="lt1"/>
            </a:fontRef>
          </p:style>
          <p:txBody>
            <a:bodyPr anchor="ctr"/>
            <a:lstStyle/>
            <a:p>
              <a:pPr algn="ctr" fontAlgn="auto">
                <a:spcBef>
                  <a:spcPts val="0"/>
                </a:spcBef>
                <a:spcAft>
                  <a:spcPts val="0"/>
                </a:spcAft>
                <a:buFont typeface="Arial" pitchFamily="34" charset="0"/>
                <a:buNone/>
                <a:defRPr/>
              </a:pPr>
              <a:endParaRPr lang="zh-CN" altLang="en-US">
                <a:solidFill>
                  <a:schemeClr val="tx1"/>
                </a:solidFill>
              </a:endParaRPr>
            </a:p>
          </p:txBody>
        </p:sp>
        <p:sp>
          <p:nvSpPr>
            <p:cNvPr id="19" name="矩形 4"/>
            <p:cNvSpPr>
              <a:spLocks noChangeArrowheads="1"/>
            </p:cNvSpPr>
            <p:nvPr/>
          </p:nvSpPr>
          <p:spPr bwMode="auto">
            <a:xfrm>
              <a:off x="1548098" y="5589143"/>
              <a:ext cx="1071562" cy="369437"/>
            </a:xfrm>
            <a:prstGeom prst="rect">
              <a:avLst/>
            </a:prstGeom>
            <a:noFill/>
            <a:ln w="9525">
              <a:noFill/>
              <a:miter lim="800000"/>
              <a:headEnd/>
              <a:tailEnd/>
            </a:ln>
          </p:spPr>
          <p:txBody>
            <a:bodyPr>
              <a:spAutoFit/>
            </a:bodyPr>
            <a:lstStyle/>
            <a:p>
              <a:pPr>
                <a:lnSpc>
                  <a:spcPct val="150000"/>
                </a:lnSpc>
                <a:spcBef>
                  <a:spcPts val="600"/>
                </a:spcBef>
                <a:buFont typeface="Arial" pitchFamily="34" charset="0"/>
                <a:buNone/>
              </a:pPr>
              <a:r>
                <a:rPr lang="en-US" altLang="zh-CN" sz="1200" b="1">
                  <a:latin typeface="微软雅黑" pitchFamily="34" charset="-122"/>
                  <a:ea typeface="微软雅黑" pitchFamily="34" charset="-122"/>
                </a:rPr>
                <a:t>Receipt</a:t>
              </a:r>
              <a:endParaRPr lang="zh-CN" altLang="en-US" sz="1200" b="1">
                <a:solidFill>
                  <a:srgbClr val="C00000"/>
                </a:solidFill>
                <a:latin typeface="微软雅黑" pitchFamily="34" charset="-122"/>
                <a:ea typeface="微软雅黑" pitchFamily="34" charset="-122"/>
              </a:endParaRPr>
            </a:p>
          </p:txBody>
        </p:sp>
        <p:sp>
          <p:nvSpPr>
            <p:cNvPr id="20" name="圆角右箭头 19"/>
            <p:cNvSpPr/>
            <p:nvPr/>
          </p:nvSpPr>
          <p:spPr>
            <a:xfrm flipV="1">
              <a:off x="3728928" y="5835817"/>
              <a:ext cx="724465" cy="561980"/>
            </a:xfrm>
            <a:prstGeom prst="bentArrow">
              <a:avLst>
                <a:gd name="adj1" fmla="val 25000"/>
                <a:gd name="adj2" fmla="val 25000"/>
                <a:gd name="adj3" fmla="val 25000"/>
                <a:gd name="adj4" fmla="val 37083"/>
              </a:avLst>
            </a:prstGeom>
            <a:ln/>
          </p:spPr>
          <p:style>
            <a:lnRef idx="0">
              <a:schemeClr val="accent1"/>
            </a:lnRef>
            <a:fillRef idx="3">
              <a:schemeClr val="accent1"/>
            </a:fillRef>
            <a:effectRef idx="3">
              <a:schemeClr val="accent1"/>
            </a:effectRef>
            <a:fontRef idx="minor">
              <a:schemeClr val="lt1"/>
            </a:fontRef>
          </p:style>
          <p:txBody>
            <a:bodyPr anchor="ctr"/>
            <a:lstStyle/>
            <a:p>
              <a:pPr algn="ctr" fontAlgn="auto">
                <a:spcBef>
                  <a:spcPts val="0"/>
                </a:spcBef>
                <a:spcAft>
                  <a:spcPts val="0"/>
                </a:spcAft>
                <a:buFont typeface="Arial" pitchFamily="34" charset="0"/>
                <a:buNone/>
                <a:defRPr/>
              </a:pPr>
              <a:endParaRPr lang="zh-CN" altLang="en-US">
                <a:solidFill>
                  <a:schemeClr val="tx1"/>
                </a:solidFill>
              </a:endParaRPr>
            </a:p>
          </p:txBody>
        </p:sp>
        <p:sp>
          <p:nvSpPr>
            <p:cNvPr id="21" name="矩形 4"/>
            <p:cNvSpPr>
              <a:spLocks noChangeArrowheads="1"/>
            </p:cNvSpPr>
            <p:nvPr/>
          </p:nvSpPr>
          <p:spPr bwMode="auto">
            <a:xfrm>
              <a:off x="4125437" y="5054749"/>
              <a:ext cx="2589213" cy="438582"/>
            </a:xfrm>
            <a:prstGeom prst="rect">
              <a:avLst/>
            </a:prstGeom>
            <a:noFill/>
            <a:ln w="9525">
              <a:noFill/>
              <a:miter lim="800000"/>
              <a:headEnd/>
              <a:tailEnd/>
            </a:ln>
          </p:spPr>
          <p:txBody>
            <a:bodyPr>
              <a:spAutoFit/>
            </a:bodyPr>
            <a:lstStyle/>
            <a:p>
              <a:pPr>
                <a:lnSpc>
                  <a:spcPct val="150000"/>
                </a:lnSpc>
                <a:spcBef>
                  <a:spcPts val="600"/>
                </a:spcBef>
                <a:buFont typeface="Arial" pitchFamily="34" charset="0"/>
                <a:buNone/>
              </a:pPr>
              <a:r>
                <a:rPr lang="en-US" altLang="zh-CN" sz="1500" dirty="0">
                  <a:latin typeface="微软雅黑" pitchFamily="34" charset="-122"/>
                  <a:ea typeface="微软雅黑" pitchFamily="34" charset="-122"/>
                </a:rPr>
                <a:t>      </a:t>
              </a:r>
              <a:r>
                <a:rPr lang="zh-CN" altLang="en-US" sz="1500" b="1" dirty="0">
                  <a:solidFill>
                    <a:srgbClr val="C00000"/>
                  </a:solidFill>
                  <a:latin typeface="微软雅黑" pitchFamily="34" charset="-122"/>
                  <a:ea typeface="微软雅黑" pitchFamily="34" charset="-122"/>
                </a:rPr>
                <a:t>张三</a:t>
              </a:r>
              <a:r>
                <a:rPr lang="en-US" altLang="zh-CN" sz="1500" b="1" dirty="0">
                  <a:solidFill>
                    <a:srgbClr val="C00000"/>
                  </a:solidFill>
                  <a:latin typeface="微软雅黑" pitchFamily="34" charset="-122"/>
                  <a:ea typeface="微软雅黑" pitchFamily="34" charset="-122"/>
                </a:rPr>
                <a:t>@</a:t>
              </a:r>
              <a:r>
                <a:rPr lang="zh-CN" altLang="en-US" sz="1500" b="1" dirty="0">
                  <a:solidFill>
                    <a:srgbClr val="C00000"/>
                  </a:solidFill>
                  <a:latin typeface="微软雅黑" pitchFamily="34" charset="-122"/>
                  <a:ea typeface="微软雅黑" pitchFamily="34" charset="-122"/>
                </a:rPr>
                <a:t>互联网中心</a:t>
              </a:r>
              <a:r>
                <a:rPr lang="en-US" altLang="zh-CN" sz="1500" b="1" dirty="0">
                  <a:solidFill>
                    <a:srgbClr val="C00000"/>
                  </a:solidFill>
                  <a:latin typeface="微软雅黑" pitchFamily="34" charset="-122"/>
                  <a:ea typeface="微软雅黑" pitchFamily="34" charset="-122"/>
                </a:rPr>
                <a:t>.</a:t>
              </a:r>
              <a:r>
                <a:rPr lang="zh-CN" altLang="en-US" sz="1500" b="1" dirty="0">
                  <a:solidFill>
                    <a:srgbClr val="C00000"/>
                  </a:solidFill>
                  <a:latin typeface="微软雅黑" pitchFamily="34" charset="-122"/>
                  <a:ea typeface="微软雅黑" pitchFamily="34" charset="-122"/>
                </a:rPr>
                <a:t>中国</a:t>
              </a:r>
            </a:p>
          </p:txBody>
        </p:sp>
        <p:sp>
          <p:nvSpPr>
            <p:cNvPr id="22" name="矩形 8"/>
            <p:cNvSpPr>
              <a:spLocks noChangeArrowheads="1"/>
            </p:cNvSpPr>
            <p:nvPr/>
          </p:nvSpPr>
          <p:spPr bwMode="auto">
            <a:xfrm>
              <a:off x="4251118" y="6054874"/>
              <a:ext cx="2643188" cy="438706"/>
            </a:xfrm>
            <a:prstGeom prst="rect">
              <a:avLst/>
            </a:prstGeom>
            <a:noFill/>
            <a:ln w="9525">
              <a:noFill/>
              <a:miter lim="800000"/>
              <a:headEnd/>
              <a:tailEnd/>
            </a:ln>
          </p:spPr>
          <p:txBody>
            <a:bodyPr>
              <a:spAutoFit/>
            </a:bodyPr>
            <a:lstStyle/>
            <a:p>
              <a:pPr>
                <a:lnSpc>
                  <a:spcPct val="150000"/>
                </a:lnSpc>
                <a:spcBef>
                  <a:spcPts val="600"/>
                </a:spcBef>
                <a:buFont typeface="Arial" pitchFamily="34" charset="0"/>
                <a:buNone/>
              </a:pPr>
              <a:r>
                <a:rPr lang="en-US" altLang="zh-CN" sz="1500" dirty="0">
                  <a:latin typeface="微软雅黑" pitchFamily="34" charset="-122"/>
                  <a:ea typeface="微软雅黑" pitchFamily="34" charset="-122"/>
                </a:rPr>
                <a:t>   </a:t>
              </a:r>
              <a:r>
                <a:rPr lang="en-US" altLang="zh-CN" sz="1500" b="1" dirty="0">
                  <a:solidFill>
                    <a:srgbClr val="003366"/>
                  </a:solidFill>
                  <a:latin typeface="微软雅黑" pitchFamily="34" charset="-122"/>
                  <a:ea typeface="微软雅黑" pitchFamily="34" charset="-122"/>
                </a:rPr>
                <a:t>ZhangSan@cnnic.cn</a:t>
              </a:r>
              <a:endParaRPr lang="zh-CN" altLang="en-US" sz="1500" b="1" dirty="0">
                <a:solidFill>
                  <a:srgbClr val="003366"/>
                </a:solidFill>
                <a:latin typeface="微软雅黑" pitchFamily="34" charset="-122"/>
                <a:ea typeface="微软雅黑" pitchFamily="34" charset="-122"/>
              </a:endParaRPr>
            </a:p>
          </p:txBody>
        </p:sp>
        <p:sp>
          <p:nvSpPr>
            <p:cNvPr id="23" name="虚尾箭头 22"/>
            <p:cNvSpPr/>
            <p:nvPr/>
          </p:nvSpPr>
          <p:spPr>
            <a:xfrm>
              <a:off x="6447959" y="5161626"/>
              <a:ext cx="433765" cy="285752"/>
            </a:xfrm>
            <a:prstGeom prst="stripedRightArrow">
              <a:avLst/>
            </a:prstGeom>
            <a:ln/>
          </p:spPr>
          <p:style>
            <a:lnRef idx="0">
              <a:schemeClr val="accent3"/>
            </a:lnRef>
            <a:fillRef idx="3">
              <a:schemeClr val="accent3"/>
            </a:fillRef>
            <a:effectRef idx="3">
              <a:schemeClr val="accent3"/>
            </a:effectRef>
            <a:fontRef idx="minor">
              <a:schemeClr val="lt1"/>
            </a:fontRef>
          </p:style>
          <p:txBody>
            <a:bodyPr anchor="ctr"/>
            <a:lstStyle/>
            <a:p>
              <a:pPr algn="ctr" fontAlgn="auto">
                <a:spcBef>
                  <a:spcPts val="0"/>
                </a:spcBef>
                <a:spcAft>
                  <a:spcPts val="0"/>
                </a:spcAft>
                <a:buFont typeface="Arial" pitchFamily="34" charset="0"/>
                <a:buNone/>
                <a:defRPr/>
              </a:pPr>
              <a:endParaRPr lang="zh-CN" altLang="en-US"/>
            </a:p>
          </p:txBody>
        </p:sp>
        <p:sp>
          <p:nvSpPr>
            <p:cNvPr id="24" name="矩形 28"/>
            <p:cNvSpPr>
              <a:spLocks noChangeArrowheads="1"/>
            </p:cNvSpPr>
            <p:nvPr/>
          </p:nvSpPr>
          <p:spPr bwMode="auto">
            <a:xfrm>
              <a:off x="6837425" y="6099735"/>
              <a:ext cx="1323008" cy="323256"/>
            </a:xfrm>
            <a:prstGeom prst="rect">
              <a:avLst/>
            </a:prstGeom>
            <a:noFill/>
            <a:ln w="9525">
              <a:noFill/>
              <a:miter lim="800000"/>
              <a:headEnd/>
              <a:tailEnd/>
            </a:ln>
          </p:spPr>
          <p:txBody>
            <a:bodyPr wrap="none">
              <a:spAutoFit/>
            </a:bodyPr>
            <a:lstStyle/>
            <a:p>
              <a:pPr>
                <a:buFont typeface="Arial" pitchFamily="34" charset="0"/>
                <a:buNone/>
              </a:pPr>
              <a:r>
                <a:rPr lang="en-US" altLang="zh-CN" sz="1500" b="1" dirty="0">
                  <a:solidFill>
                    <a:srgbClr val="003366"/>
                  </a:solidFill>
                  <a:latin typeface="微软雅黑" pitchFamily="34" charset="-122"/>
                  <a:ea typeface="微软雅黑" pitchFamily="34" charset="-122"/>
                </a:rPr>
                <a:t>lisi@coremail.cn</a:t>
              </a:r>
            </a:p>
          </p:txBody>
        </p:sp>
        <p:sp>
          <p:nvSpPr>
            <p:cNvPr id="25" name="矩形 29"/>
            <p:cNvSpPr>
              <a:spLocks noChangeArrowheads="1"/>
            </p:cNvSpPr>
            <p:nvPr/>
          </p:nvSpPr>
          <p:spPr bwMode="auto">
            <a:xfrm>
              <a:off x="6837213" y="5025918"/>
              <a:ext cx="1193848" cy="438818"/>
            </a:xfrm>
            <a:prstGeom prst="rect">
              <a:avLst/>
            </a:prstGeom>
            <a:noFill/>
            <a:ln w="9525">
              <a:noFill/>
              <a:miter lim="800000"/>
              <a:headEnd/>
              <a:tailEnd/>
            </a:ln>
          </p:spPr>
          <p:txBody>
            <a:bodyPr wrap="none">
              <a:spAutoFit/>
            </a:bodyPr>
            <a:lstStyle/>
            <a:p>
              <a:pPr>
                <a:lnSpc>
                  <a:spcPct val="150000"/>
                </a:lnSpc>
                <a:spcBef>
                  <a:spcPts val="600"/>
                </a:spcBef>
                <a:buFont typeface="Arial" pitchFamily="34" charset="0"/>
                <a:buNone/>
              </a:pPr>
              <a:r>
                <a:rPr lang="zh-CN" altLang="en-US" sz="1500" b="1" dirty="0" smtClean="0">
                  <a:solidFill>
                    <a:srgbClr val="C00000"/>
                  </a:solidFill>
                  <a:latin typeface="微软雅黑" pitchFamily="34" charset="-122"/>
                  <a:ea typeface="微软雅黑" pitchFamily="34" charset="-122"/>
                </a:rPr>
                <a:t>李四</a:t>
              </a:r>
              <a:r>
                <a:rPr lang="en-US" altLang="zh-CN" sz="1500" b="1" dirty="0" smtClean="0">
                  <a:solidFill>
                    <a:srgbClr val="C00000"/>
                  </a:solidFill>
                  <a:latin typeface="微软雅黑" pitchFamily="34" charset="-122"/>
                  <a:ea typeface="微软雅黑" pitchFamily="34" charset="-122"/>
                </a:rPr>
                <a:t>@</a:t>
              </a:r>
              <a:r>
                <a:rPr lang="zh-CN" altLang="en-US" sz="1500" b="1" dirty="0">
                  <a:solidFill>
                    <a:srgbClr val="C00000"/>
                  </a:solidFill>
                  <a:latin typeface="微软雅黑" pitchFamily="34" charset="-122"/>
                  <a:ea typeface="微软雅黑" pitchFamily="34" charset="-122"/>
                </a:rPr>
                <a:t>盈世</a:t>
              </a:r>
              <a:r>
                <a:rPr lang="en-US" altLang="zh-CN" sz="1500" b="1" dirty="0">
                  <a:solidFill>
                    <a:srgbClr val="C00000"/>
                  </a:solidFill>
                  <a:latin typeface="微软雅黑" pitchFamily="34" charset="-122"/>
                  <a:ea typeface="微软雅黑" pitchFamily="34" charset="-122"/>
                </a:rPr>
                <a:t>.</a:t>
              </a:r>
              <a:r>
                <a:rPr lang="zh-CN" altLang="en-US" sz="1500" b="1" dirty="0">
                  <a:solidFill>
                    <a:srgbClr val="C00000"/>
                  </a:solidFill>
                  <a:latin typeface="微软雅黑" pitchFamily="34" charset="-122"/>
                  <a:ea typeface="微软雅黑" pitchFamily="34" charset="-122"/>
                </a:rPr>
                <a:t>中国</a:t>
              </a:r>
              <a:endParaRPr lang="en-US" altLang="zh-CN" sz="1500" b="1" dirty="0">
                <a:solidFill>
                  <a:srgbClr val="C00000"/>
                </a:solidFill>
                <a:latin typeface="微软雅黑" pitchFamily="34" charset="-122"/>
                <a:ea typeface="微软雅黑" pitchFamily="34" charset="-122"/>
                <a:hlinkClick r:id="rId5"/>
              </a:endParaRPr>
            </a:p>
          </p:txBody>
        </p:sp>
        <p:sp>
          <p:nvSpPr>
            <p:cNvPr id="26" name="燕尾形箭头 25"/>
            <p:cNvSpPr/>
            <p:nvPr/>
          </p:nvSpPr>
          <p:spPr>
            <a:xfrm rot="5400000">
              <a:off x="2412039" y="4466253"/>
              <a:ext cx="786235" cy="571390"/>
            </a:xfrm>
            <a:prstGeom prst="notchedRightArrow">
              <a:avLst/>
            </a:prstGeom>
            <a:solidFill>
              <a:srgbClr val="FFCC66">
                <a:alpha val="78000"/>
              </a:srgb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buFont typeface="Arial" pitchFamily="34" charset="0"/>
                <a:buNone/>
                <a:defRPr/>
              </a:pPr>
              <a:endParaRPr lang="zh-CN" altLang="en-US"/>
            </a:p>
          </p:txBody>
        </p:sp>
        <p:sp>
          <p:nvSpPr>
            <p:cNvPr id="27" name="虚尾箭头 26"/>
            <p:cNvSpPr/>
            <p:nvPr/>
          </p:nvSpPr>
          <p:spPr>
            <a:xfrm>
              <a:off x="6447959" y="6123651"/>
              <a:ext cx="433765" cy="285752"/>
            </a:xfrm>
            <a:prstGeom prst="stripedRightArrow">
              <a:avLst/>
            </a:prstGeom>
            <a:ln/>
          </p:spPr>
          <p:style>
            <a:lnRef idx="0">
              <a:schemeClr val="accent3"/>
            </a:lnRef>
            <a:fillRef idx="3">
              <a:schemeClr val="accent3"/>
            </a:fillRef>
            <a:effectRef idx="3">
              <a:schemeClr val="accent3"/>
            </a:effectRef>
            <a:fontRef idx="minor">
              <a:schemeClr val="lt1"/>
            </a:fontRef>
          </p:style>
          <p:txBody>
            <a:bodyPr anchor="ctr"/>
            <a:lstStyle/>
            <a:p>
              <a:pPr algn="ctr" fontAlgn="auto">
                <a:spcBef>
                  <a:spcPts val="0"/>
                </a:spcBef>
                <a:spcAft>
                  <a:spcPts val="0"/>
                </a:spcAft>
                <a:buFont typeface="Arial" pitchFamily="34" charset="0"/>
                <a:buNone/>
                <a:defRPr/>
              </a:pPr>
              <a:endParaRPr lang="zh-CN" altLang="en-US"/>
            </a:p>
          </p:txBody>
        </p:sp>
        <p:sp>
          <p:nvSpPr>
            <p:cNvPr id="28" name="右箭头 27"/>
            <p:cNvSpPr/>
            <p:nvPr/>
          </p:nvSpPr>
          <p:spPr>
            <a:xfrm>
              <a:off x="3060015" y="5558805"/>
              <a:ext cx="736845" cy="428628"/>
            </a:xfrm>
            <a:prstGeom prst="rightArrow">
              <a:avLst/>
            </a:prstGeom>
            <a:ln/>
          </p:spPr>
          <p:style>
            <a:lnRef idx="0">
              <a:schemeClr val="accent3"/>
            </a:lnRef>
            <a:fillRef idx="3">
              <a:schemeClr val="accent3"/>
            </a:fillRef>
            <a:effectRef idx="3">
              <a:schemeClr val="accent3"/>
            </a:effectRef>
            <a:fontRef idx="minor">
              <a:schemeClr val="lt1"/>
            </a:fontRef>
          </p:style>
          <p:txBody>
            <a:bodyPr anchor="ctr"/>
            <a:lstStyle/>
            <a:p>
              <a:pPr algn="ctr" fontAlgn="auto">
                <a:spcBef>
                  <a:spcPts val="0"/>
                </a:spcBef>
                <a:spcAft>
                  <a:spcPts val="0"/>
                </a:spcAft>
                <a:buFont typeface="Arial" pitchFamily="34" charset="0"/>
                <a:buNone/>
                <a:defRPr/>
              </a:pPr>
              <a:endParaRPr lang="zh-CN" altLang="en-US" dirty="0"/>
            </a:p>
          </p:txBody>
        </p:sp>
        <p:sp>
          <p:nvSpPr>
            <p:cNvPr id="29" name="矩形 4"/>
            <p:cNvSpPr>
              <a:spLocks noChangeArrowheads="1"/>
            </p:cNvSpPr>
            <p:nvPr/>
          </p:nvSpPr>
          <p:spPr bwMode="auto">
            <a:xfrm>
              <a:off x="2838384" y="5589142"/>
              <a:ext cx="1071562" cy="369437"/>
            </a:xfrm>
            <a:prstGeom prst="rect">
              <a:avLst/>
            </a:prstGeom>
            <a:noFill/>
            <a:ln w="9525">
              <a:noFill/>
              <a:miter lim="800000"/>
              <a:headEnd/>
              <a:tailEnd/>
            </a:ln>
          </p:spPr>
          <p:txBody>
            <a:bodyPr>
              <a:spAutoFit/>
            </a:bodyPr>
            <a:lstStyle/>
            <a:p>
              <a:pPr>
                <a:lnSpc>
                  <a:spcPct val="150000"/>
                </a:lnSpc>
                <a:spcBef>
                  <a:spcPts val="600"/>
                </a:spcBef>
                <a:buFont typeface="Arial" pitchFamily="34" charset="0"/>
                <a:buNone/>
              </a:pPr>
              <a:r>
                <a:rPr lang="en-US" altLang="zh-CN" sz="1200" b="1" dirty="0">
                  <a:latin typeface="微软雅黑" pitchFamily="34" charset="-122"/>
                  <a:ea typeface="微软雅黑" pitchFamily="34" charset="-122"/>
                </a:rPr>
                <a:t>     Sending</a:t>
              </a:r>
              <a:endParaRPr lang="zh-CN" altLang="en-US" sz="1200" b="1" dirty="0">
                <a:solidFill>
                  <a:srgbClr val="C00000"/>
                </a:solidFill>
                <a:latin typeface="微软雅黑" pitchFamily="34" charset="-122"/>
                <a:ea typeface="微软雅黑" pitchFamily="34" charset="-122"/>
              </a:endParaRPr>
            </a:p>
          </p:txBody>
        </p:sp>
        <p:graphicFrame>
          <p:nvGraphicFramePr>
            <p:cNvPr id="30" name="Object 3"/>
            <p:cNvGraphicFramePr>
              <a:graphicFrameLocks noChangeAspect="1"/>
            </p:cNvGraphicFramePr>
            <p:nvPr/>
          </p:nvGraphicFramePr>
          <p:xfrm>
            <a:off x="2250138" y="5490732"/>
            <a:ext cx="785813" cy="801687"/>
          </p:xfrm>
          <a:graphic>
            <a:graphicData uri="http://schemas.openxmlformats.org/presentationml/2006/ole">
              <mc:AlternateContent xmlns:mc="http://schemas.openxmlformats.org/markup-compatibility/2006">
                <mc:Choice xmlns:v="urn:schemas-microsoft-com:vml" Requires="v">
                  <p:oleObj spid="_x0000_s1030" name="Visio" r:id="rId6" imgW="446752" imgH="482101" progId="">
                    <p:embed/>
                  </p:oleObj>
                </mc:Choice>
                <mc:Fallback>
                  <p:oleObj name="Visio" r:id="rId6" imgW="446752" imgH="482101" progId="">
                    <p:embed/>
                    <p:pic>
                      <p:nvPicPr>
                        <p:cNvPr id="0"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50138" y="5490732"/>
                          <a:ext cx="785813" cy="8016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7" dir="2700000" algn="ctr" rotWithShape="0">
                                  <a:schemeClr val="bg2">
                                    <a:alpha val="74997"/>
                                  </a:schemeClr>
                                </a:outerShdw>
                              </a:effectLst>
                            </a14:hiddenEffects>
                          </a:ext>
                        </a:extLst>
                      </p:spPr>
                    </p:pic>
                  </p:oleObj>
                </mc:Fallback>
              </mc:AlternateContent>
            </a:graphicData>
          </a:graphic>
        </p:graphicFrame>
      </p:grpSp>
      <p:pic>
        <p:nvPicPr>
          <p:cNvPr id="31" name="图片 30"/>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112252" y="934383"/>
            <a:ext cx="6524200" cy="3357842"/>
          </a:xfrm>
          <a:prstGeom prst="rect">
            <a:avLst/>
          </a:prstGeom>
        </p:spPr>
      </p:pic>
    </p:spTree>
  </p:cSld>
  <p:clrMapOvr>
    <a:masterClrMapping/>
  </p:clrMapOvr>
  <p:transition xmlns:p14="http://schemas.microsoft.com/office/powerpoint/2010/main">
    <p:zoom/>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2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5" name="Title 1"/>
          <p:cNvSpPr>
            <a:spLocks noGrp="1"/>
          </p:cNvSpPr>
          <p:nvPr>
            <p:ph type="title"/>
          </p:nvPr>
        </p:nvSpPr>
        <p:spPr>
          <a:xfrm>
            <a:off x="459258" y="298267"/>
            <a:ext cx="11330950" cy="756175"/>
          </a:xfrm>
        </p:spPr>
        <p:txBody>
          <a:bodyPr/>
          <a:lstStyle/>
          <a:p>
            <a:r>
              <a:rPr lang="en-US" altLang="zh-CN" dirty="0" err="1" smtClean="0">
                <a:sym typeface="Arial" pitchFamily="34" charset="0"/>
              </a:rPr>
              <a:t>Coremail’s</a:t>
            </a:r>
            <a:r>
              <a:rPr lang="en-US" altLang="zh-CN" dirty="0" smtClean="0">
                <a:sym typeface="Arial" pitchFamily="34" charset="0"/>
              </a:rPr>
              <a:t> EAI--</a:t>
            </a:r>
            <a:r>
              <a:rPr lang="en-US" altLang="zh-CN" dirty="0" err="1" smtClean="0">
                <a:sym typeface="Arial" pitchFamily="34" charset="0"/>
              </a:rPr>
              <a:t>Punycode</a:t>
            </a:r>
            <a:endParaRPr lang="en-US" altLang="zh-CN" dirty="0" smtClean="0">
              <a:sym typeface="Arial" pitchFamily="34" charset="0"/>
            </a:endParaRPr>
          </a:p>
        </p:txBody>
      </p:sp>
      <p:pic>
        <p:nvPicPr>
          <p:cNvPr id="31" name="图片 30"/>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112252" y="934383"/>
            <a:ext cx="6524200" cy="3357842"/>
          </a:xfrm>
          <a:prstGeom prst="rect">
            <a:avLst/>
          </a:prstGeom>
        </p:spPr>
      </p:pic>
      <p:pic>
        <p:nvPicPr>
          <p:cNvPr id="35844" name="Picture 4" descr="C:\Users\Administrator\AppData\Roaming\Tencent\Users\274608446\QQ\WinTemp\RichOle\AF]REG4J_SMB6OFCDPLUR60.png"/>
          <p:cNvPicPr>
            <a:picLocks noChangeAspect="1" noChangeArrowheads="1"/>
          </p:cNvPicPr>
          <p:nvPr/>
        </p:nvPicPr>
        <p:blipFill>
          <a:blip r:embed="rId3"/>
          <a:srcRect/>
          <a:stretch>
            <a:fillRect/>
          </a:stretch>
        </p:blipFill>
        <p:spPr bwMode="auto">
          <a:xfrm>
            <a:off x="2881922" y="3026980"/>
            <a:ext cx="9313253" cy="3283168"/>
          </a:xfrm>
          <a:prstGeom prst="rect">
            <a:avLst/>
          </a:prstGeom>
          <a:noFill/>
        </p:spPr>
      </p:pic>
      <p:sp>
        <p:nvSpPr>
          <p:cNvPr id="32" name="Text Box 22"/>
          <p:cNvSpPr txBox="1">
            <a:spLocks noChangeArrowheads="1"/>
          </p:cNvSpPr>
          <p:nvPr/>
        </p:nvSpPr>
        <p:spPr bwMode="auto">
          <a:xfrm>
            <a:off x="2335116" y="1447347"/>
            <a:ext cx="9457490" cy="541404"/>
          </a:xfrm>
          <a:prstGeom prst="rect">
            <a:avLst/>
          </a:prstGeom>
          <a:noFill/>
          <a:ln w="38100" algn="ctr">
            <a:noFill/>
            <a:miter lim="800000"/>
            <a:headEnd/>
            <a:tailEnd/>
          </a:ln>
          <a:effectLst/>
        </p:spPr>
        <p:txBody>
          <a:bodyPr wrap="square" lIns="109449" tIns="54724" rIns="109449" bIns="54724">
            <a:spAutoFit/>
          </a:bodyPr>
          <a:lstStyle/>
          <a:p>
            <a:pPr algn="ctr" defTabSz="1094700">
              <a:spcBef>
                <a:spcPct val="50000"/>
              </a:spcBef>
              <a:buClr>
                <a:srgbClr val="C0C0C0"/>
              </a:buClr>
            </a:pPr>
            <a:r>
              <a:rPr lang="en-US" sz="2800" b="1" dirty="0">
                <a:ea typeface="微软雅黑"/>
              </a:rPr>
              <a:t> </a:t>
            </a:r>
            <a:r>
              <a:rPr lang="en-US" altLang="zh-CN" sz="2400" dirty="0" smtClean="0">
                <a:ea typeface="微软雅黑"/>
              </a:rPr>
              <a:t>If the email system </a:t>
            </a:r>
            <a:r>
              <a:rPr lang="en-US" altLang="zh-CN" sz="2400" dirty="0" err="1" smtClean="0">
                <a:ea typeface="微软雅黑"/>
              </a:rPr>
              <a:t>cann't</a:t>
            </a:r>
            <a:r>
              <a:rPr lang="en-US" altLang="zh-CN" sz="2400" dirty="0" smtClean="0">
                <a:ea typeface="微软雅黑"/>
              </a:rPr>
              <a:t> support EAI, it switches to </a:t>
            </a:r>
            <a:r>
              <a:rPr lang="en-US" altLang="zh-CN" sz="2400" b="1" dirty="0" smtClean="0">
                <a:solidFill>
                  <a:srgbClr val="FFC000"/>
                </a:solidFill>
                <a:ea typeface="微软雅黑"/>
              </a:rPr>
              <a:t> </a:t>
            </a:r>
            <a:r>
              <a:rPr lang="en-US" altLang="zh-CN" sz="2400" b="1" dirty="0" err="1" smtClean="0">
                <a:solidFill>
                  <a:srgbClr val="FFC000"/>
                </a:solidFill>
                <a:ea typeface="微软雅黑"/>
              </a:rPr>
              <a:t>punycode</a:t>
            </a:r>
            <a:endParaRPr lang="en-US" altLang="zh-CN" sz="2400" b="1" dirty="0" smtClean="0">
              <a:solidFill>
                <a:srgbClr val="FFC000"/>
              </a:solidFill>
              <a:ea typeface="微软雅黑"/>
            </a:endParaRPr>
          </a:p>
        </p:txBody>
      </p:sp>
    </p:spTree>
  </p:cSld>
  <p:clrMapOvr>
    <a:masterClrMapping/>
  </p:clrMapOvr>
  <p:transition xmlns:p14="http://schemas.microsoft.com/office/powerpoint/2010/main">
    <p:zoom/>
  </p:transition>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5" name="Title 1"/>
          <p:cNvSpPr>
            <a:spLocks noGrp="1"/>
          </p:cNvSpPr>
          <p:nvPr>
            <p:ph type="title"/>
          </p:nvPr>
        </p:nvSpPr>
        <p:spPr>
          <a:xfrm>
            <a:off x="459258" y="298267"/>
            <a:ext cx="11330950" cy="756175"/>
          </a:xfrm>
        </p:spPr>
        <p:txBody>
          <a:bodyPr/>
          <a:lstStyle/>
          <a:p>
            <a:r>
              <a:rPr lang="en-US" altLang="zh-CN" dirty="0" err="1" smtClean="0">
                <a:sym typeface="Arial" pitchFamily="34" charset="0"/>
              </a:rPr>
              <a:t>Coremail’s</a:t>
            </a:r>
            <a:r>
              <a:rPr lang="en-US" altLang="zh-CN" dirty="0" smtClean="0">
                <a:sym typeface="Arial" pitchFamily="34" charset="0"/>
              </a:rPr>
              <a:t> EAI--Receive Email </a:t>
            </a:r>
          </a:p>
        </p:txBody>
      </p:sp>
      <p:sp>
        <p:nvSpPr>
          <p:cNvPr id="3" name="矩形 4"/>
          <p:cNvSpPr>
            <a:spLocks noChangeArrowheads="1"/>
          </p:cNvSpPr>
          <p:nvPr/>
        </p:nvSpPr>
        <p:spPr bwMode="auto">
          <a:xfrm>
            <a:off x="3815372" y="1381922"/>
            <a:ext cx="6096000" cy="438150"/>
          </a:xfrm>
          <a:prstGeom prst="rect">
            <a:avLst/>
          </a:prstGeom>
          <a:noFill/>
          <a:ln w="9525">
            <a:noFill/>
            <a:miter lim="800000"/>
            <a:headEnd/>
            <a:tailEnd/>
          </a:ln>
        </p:spPr>
        <p:txBody>
          <a:bodyPr>
            <a:spAutoFit/>
          </a:bodyPr>
          <a:lstStyle/>
          <a:p>
            <a:pPr>
              <a:lnSpc>
                <a:spcPct val="150000"/>
              </a:lnSpc>
              <a:spcBef>
                <a:spcPts val="600"/>
              </a:spcBef>
              <a:buFont typeface="Arial" pitchFamily="34" charset="0"/>
              <a:buNone/>
            </a:pPr>
            <a:r>
              <a:rPr lang="en-US" altLang="zh-CN" sz="1500" dirty="0">
                <a:latin typeface="微软雅黑" pitchFamily="34" charset="-122"/>
                <a:ea typeface="微软雅黑" pitchFamily="34" charset="-122"/>
              </a:rPr>
              <a:t> </a:t>
            </a:r>
            <a:r>
              <a:rPr lang="en-US" altLang="zh-CN" sz="1500" dirty="0" err="1">
                <a:latin typeface="微软雅黑" pitchFamily="34" charset="-122"/>
                <a:ea typeface="微软雅黑" pitchFamily="34" charset="-122"/>
              </a:rPr>
              <a:t>Coremail</a:t>
            </a:r>
            <a:r>
              <a:rPr lang="en-US" altLang="zh-CN" sz="1500" dirty="0">
                <a:latin typeface="微软雅黑" pitchFamily="34" charset="-122"/>
                <a:ea typeface="微软雅黑" pitchFamily="34" charset="-122"/>
              </a:rPr>
              <a:t> will classify Emails receipt with different standards.   </a:t>
            </a:r>
          </a:p>
        </p:txBody>
      </p:sp>
      <p:grpSp>
        <p:nvGrpSpPr>
          <p:cNvPr id="4" name="组合 21"/>
          <p:cNvGrpSpPr>
            <a:grpSpLocks/>
          </p:cNvGrpSpPr>
          <p:nvPr/>
        </p:nvGrpSpPr>
        <p:grpSpPr bwMode="auto">
          <a:xfrm>
            <a:off x="3841370" y="1989839"/>
            <a:ext cx="7516813" cy="3436938"/>
            <a:chOff x="1462097" y="2492375"/>
            <a:chExt cx="5637203" cy="3436938"/>
          </a:xfrm>
        </p:grpSpPr>
        <p:pic>
          <p:nvPicPr>
            <p:cNvPr id="5" name="Picture 2" descr="G:\文档\模板与图\Coremail PPT图标\图标\机箱.png"/>
            <p:cNvPicPr>
              <a:picLocks noChangeAspect="1" noChangeArrowheads="1"/>
            </p:cNvPicPr>
            <p:nvPr/>
          </p:nvPicPr>
          <p:blipFill>
            <a:blip r:embed="rId2" cstate="print"/>
            <a:srcRect/>
            <a:stretch>
              <a:fillRect/>
            </a:stretch>
          </p:blipFill>
          <p:spPr bwMode="auto">
            <a:xfrm>
              <a:off x="3532700" y="4009257"/>
              <a:ext cx="610100" cy="928694"/>
            </a:xfrm>
            <a:prstGeom prst="rect">
              <a:avLst/>
            </a:prstGeom>
            <a:noFill/>
            <a:effectLst>
              <a:reflection blurRad="6350" stA="50000" endA="300" endPos="38500" dist="50800" dir="5400000" sy="-100000" algn="bl" rotWithShape="0"/>
            </a:effectLst>
          </p:spPr>
        </p:pic>
        <p:sp>
          <p:nvSpPr>
            <p:cNvPr id="6" name="右箭头 5"/>
            <p:cNvSpPr/>
            <p:nvPr/>
          </p:nvSpPr>
          <p:spPr>
            <a:xfrm>
              <a:off x="2127609" y="4405313"/>
              <a:ext cx="1285782" cy="285750"/>
            </a:xfrm>
            <a:prstGeom prst="rightArrow">
              <a:avLst/>
            </a:prstGeom>
            <a:solidFill>
              <a:srgbClr val="FFCC66">
                <a:alpha val="78000"/>
              </a:srgb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buFont typeface="Arial" pitchFamily="34" charset="0"/>
                <a:buNone/>
                <a:defRPr/>
              </a:pPr>
              <a:endParaRPr lang="zh-CN" altLang="en-US"/>
            </a:p>
          </p:txBody>
        </p:sp>
        <p:sp>
          <p:nvSpPr>
            <p:cNvPr id="7" name="矩形 4"/>
            <p:cNvSpPr>
              <a:spLocks noChangeArrowheads="1"/>
            </p:cNvSpPr>
            <p:nvPr/>
          </p:nvSpPr>
          <p:spPr bwMode="auto">
            <a:xfrm rot="20821">
              <a:off x="1984375" y="4191000"/>
              <a:ext cx="1500188" cy="277813"/>
            </a:xfrm>
            <a:prstGeom prst="rect">
              <a:avLst/>
            </a:prstGeom>
            <a:noFill/>
            <a:ln w="9525">
              <a:noFill/>
              <a:miter lim="800000"/>
              <a:headEnd/>
              <a:tailEnd/>
            </a:ln>
          </p:spPr>
          <p:txBody>
            <a:bodyPr>
              <a:spAutoFit/>
            </a:bodyPr>
            <a:lstStyle/>
            <a:p>
              <a:pPr algn="ctr">
                <a:spcBef>
                  <a:spcPts val="600"/>
                </a:spcBef>
                <a:buFont typeface="Arial" pitchFamily="34" charset="0"/>
                <a:buNone/>
              </a:pPr>
              <a:r>
                <a:rPr lang="en-US" altLang="zh-CN" sz="1200" b="1">
                  <a:latin typeface="微软雅黑" pitchFamily="34" charset="-122"/>
                  <a:ea typeface="微软雅黑" pitchFamily="34" charset="-122"/>
                </a:rPr>
                <a:t>Send Email</a:t>
              </a:r>
            </a:p>
          </p:txBody>
        </p:sp>
        <p:sp>
          <p:nvSpPr>
            <p:cNvPr id="8" name="右箭头 7"/>
            <p:cNvSpPr/>
            <p:nvPr/>
          </p:nvSpPr>
          <p:spPr>
            <a:xfrm>
              <a:off x="4175336" y="4295775"/>
              <a:ext cx="428594" cy="285750"/>
            </a:xfrm>
            <a:prstGeom prst="rightArrow">
              <a:avLst/>
            </a:prstGeom>
            <a:solidFill>
              <a:srgbClr val="FFCC66">
                <a:alpha val="78000"/>
              </a:srgb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buFont typeface="Arial" pitchFamily="34" charset="0"/>
                <a:buNone/>
                <a:defRPr/>
              </a:pPr>
              <a:endParaRPr lang="zh-CN" altLang="en-US"/>
            </a:p>
          </p:txBody>
        </p:sp>
        <p:sp>
          <p:nvSpPr>
            <p:cNvPr id="9" name="流程图: 决策 8"/>
            <p:cNvSpPr/>
            <p:nvPr/>
          </p:nvSpPr>
          <p:spPr>
            <a:xfrm>
              <a:off x="4569404" y="3938588"/>
              <a:ext cx="1357215" cy="1000125"/>
            </a:xfrm>
            <a:prstGeom prst="flowChartDecision">
              <a:avLst/>
            </a:prstGeom>
            <a:solidFill>
              <a:srgbClr val="92D050">
                <a:alpha val="78000"/>
              </a:srgb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buFont typeface="Arial" pitchFamily="34" charset="0"/>
                <a:buNone/>
                <a:defRPr/>
              </a:pPr>
              <a:endParaRPr lang="zh-CN" altLang="en-US" dirty="0"/>
            </a:p>
          </p:txBody>
        </p:sp>
        <p:cxnSp>
          <p:nvCxnSpPr>
            <p:cNvPr id="10" name="形状 9"/>
            <p:cNvCxnSpPr>
              <a:stCxn id="9" idx="0"/>
            </p:cNvCxnSpPr>
            <p:nvPr/>
          </p:nvCxnSpPr>
          <p:spPr>
            <a:xfrm rot="5400000" flipH="1" flipV="1">
              <a:off x="5336683" y="3205788"/>
              <a:ext cx="642938" cy="822662"/>
            </a:xfrm>
            <a:prstGeom prst="bentConnector2">
              <a:avLst/>
            </a:prstGeom>
            <a:ln w="57150">
              <a:tailEnd type="arrow"/>
            </a:ln>
          </p:spPr>
          <p:style>
            <a:lnRef idx="1">
              <a:schemeClr val="accent1"/>
            </a:lnRef>
            <a:fillRef idx="0">
              <a:schemeClr val="accent1"/>
            </a:fillRef>
            <a:effectRef idx="0">
              <a:schemeClr val="accent1"/>
            </a:effectRef>
            <a:fontRef idx="minor">
              <a:schemeClr val="tx1"/>
            </a:fontRef>
          </p:style>
        </p:cxnSp>
        <p:cxnSp>
          <p:nvCxnSpPr>
            <p:cNvPr id="11" name="形状 10"/>
            <p:cNvCxnSpPr>
              <a:stCxn id="9" idx="2"/>
            </p:cNvCxnSpPr>
            <p:nvPr/>
          </p:nvCxnSpPr>
          <p:spPr>
            <a:xfrm rot="16200000" flipH="1">
              <a:off x="5317434" y="4868100"/>
              <a:ext cx="715962" cy="857188"/>
            </a:xfrm>
            <a:prstGeom prst="bentConnector2">
              <a:avLst/>
            </a:prstGeom>
            <a:ln w="57150">
              <a:tailEnd type="arrow"/>
            </a:ln>
          </p:spPr>
          <p:style>
            <a:lnRef idx="1">
              <a:schemeClr val="accent1"/>
            </a:lnRef>
            <a:fillRef idx="0">
              <a:schemeClr val="accent1"/>
            </a:fillRef>
            <a:effectRef idx="0">
              <a:schemeClr val="accent1"/>
            </a:effectRef>
            <a:fontRef idx="minor">
              <a:schemeClr val="tx1"/>
            </a:fontRef>
          </p:style>
        </p:cxnSp>
        <p:sp>
          <p:nvSpPr>
            <p:cNvPr id="12" name="矩形 4"/>
            <p:cNvSpPr>
              <a:spLocks noChangeArrowheads="1"/>
            </p:cNvSpPr>
            <p:nvPr/>
          </p:nvSpPr>
          <p:spPr bwMode="auto">
            <a:xfrm>
              <a:off x="4783138" y="3017838"/>
              <a:ext cx="1071562" cy="277812"/>
            </a:xfrm>
            <a:prstGeom prst="rect">
              <a:avLst/>
            </a:prstGeom>
            <a:noFill/>
            <a:ln w="9525">
              <a:noFill/>
              <a:miter lim="800000"/>
              <a:headEnd/>
              <a:tailEnd/>
            </a:ln>
          </p:spPr>
          <p:txBody>
            <a:bodyPr>
              <a:spAutoFit/>
            </a:bodyPr>
            <a:lstStyle/>
            <a:p>
              <a:pPr algn="ctr">
                <a:spcBef>
                  <a:spcPts val="600"/>
                </a:spcBef>
                <a:buFont typeface="Arial" pitchFamily="34" charset="0"/>
                <a:buNone/>
              </a:pPr>
              <a:r>
                <a:rPr lang="en-US" altLang="zh-CN" sz="1200" b="1">
                  <a:solidFill>
                    <a:srgbClr val="FF0000"/>
                  </a:solidFill>
                  <a:latin typeface="微软雅黑" pitchFamily="34" charset="-122"/>
                  <a:ea typeface="微软雅黑" pitchFamily="34" charset="-122"/>
                </a:rPr>
                <a:t>YES</a:t>
              </a:r>
            </a:p>
          </p:txBody>
        </p:sp>
        <p:sp>
          <p:nvSpPr>
            <p:cNvPr id="13" name="矩形 4"/>
            <p:cNvSpPr>
              <a:spLocks noChangeArrowheads="1"/>
            </p:cNvSpPr>
            <p:nvPr/>
          </p:nvSpPr>
          <p:spPr bwMode="auto">
            <a:xfrm>
              <a:off x="4783138" y="5653088"/>
              <a:ext cx="1071562" cy="276225"/>
            </a:xfrm>
            <a:prstGeom prst="rect">
              <a:avLst/>
            </a:prstGeom>
            <a:noFill/>
            <a:ln w="9525">
              <a:noFill/>
              <a:miter lim="800000"/>
              <a:headEnd/>
              <a:tailEnd/>
            </a:ln>
          </p:spPr>
          <p:txBody>
            <a:bodyPr>
              <a:spAutoFit/>
            </a:bodyPr>
            <a:lstStyle/>
            <a:p>
              <a:pPr algn="ctr">
                <a:spcBef>
                  <a:spcPts val="600"/>
                </a:spcBef>
                <a:buFont typeface="Arial" pitchFamily="34" charset="0"/>
                <a:buNone/>
              </a:pPr>
              <a:r>
                <a:rPr lang="en-US" altLang="zh-CN" sz="1200" b="1">
                  <a:latin typeface="微软雅黑" pitchFamily="34" charset="-122"/>
                  <a:ea typeface="微软雅黑" pitchFamily="34" charset="-122"/>
                </a:rPr>
                <a:t>NO</a:t>
              </a:r>
            </a:p>
          </p:txBody>
        </p:sp>
        <p:pic>
          <p:nvPicPr>
            <p:cNvPr id="14" name="Picture 12"/>
            <p:cNvPicPr>
              <a:picLocks noChangeAspect="1" noChangeArrowheads="1"/>
            </p:cNvPicPr>
            <p:nvPr/>
          </p:nvPicPr>
          <p:blipFill>
            <a:blip r:embed="rId3" cstate="print"/>
            <a:srcRect/>
            <a:stretch>
              <a:fillRect/>
            </a:stretch>
          </p:blipFill>
          <p:spPr bwMode="auto">
            <a:xfrm>
              <a:off x="6104468" y="3009125"/>
              <a:ext cx="612775" cy="500063"/>
            </a:xfrm>
            <a:prstGeom prst="roundRect">
              <a:avLst>
                <a:gd name="adj" fmla="val 8594"/>
              </a:avLst>
            </a:prstGeom>
            <a:solidFill>
              <a:srgbClr val="FFFFFF">
                <a:shade val="85000"/>
              </a:srgbClr>
            </a:solidFill>
            <a:ln>
              <a:solidFill>
                <a:srgbClr val="FF0000"/>
              </a:solidFill>
            </a:ln>
            <a:effectLst>
              <a:reflection blurRad="12700" stA="38000" endPos="28000" dist="5000" dir="5400000" sy="-100000" algn="bl" rotWithShape="0"/>
            </a:effectLst>
          </p:spPr>
        </p:pic>
        <p:pic>
          <p:nvPicPr>
            <p:cNvPr id="15" name="Picture 12"/>
            <p:cNvPicPr>
              <a:picLocks noChangeAspect="1" noChangeArrowheads="1"/>
            </p:cNvPicPr>
            <p:nvPr/>
          </p:nvPicPr>
          <p:blipFill>
            <a:blip r:embed="rId3" cstate="print"/>
            <a:srcRect/>
            <a:stretch>
              <a:fillRect/>
            </a:stretch>
          </p:blipFill>
          <p:spPr bwMode="auto">
            <a:xfrm>
              <a:off x="6104468" y="5366579"/>
              <a:ext cx="612775" cy="500063"/>
            </a:xfrm>
            <a:prstGeom prst="roundRect">
              <a:avLst>
                <a:gd name="adj" fmla="val 8594"/>
              </a:avLst>
            </a:prstGeom>
            <a:solidFill>
              <a:srgbClr val="FFFFFF">
                <a:shade val="85000"/>
              </a:srgbClr>
            </a:solidFill>
            <a:ln>
              <a:solidFill>
                <a:schemeClr val="tx1"/>
              </a:solidFill>
            </a:ln>
            <a:effectLst>
              <a:reflection blurRad="12700" stA="38000" endPos="28000" dist="5000" dir="5400000" sy="-100000" algn="bl" rotWithShape="0"/>
            </a:effectLst>
          </p:spPr>
        </p:pic>
        <p:sp>
          <p:nvSpPr>
            <p:cNvPr id="16" name="矩形 41"/>
            <p:cNvSpPr>
              <a:spLocks noChangeArrowheads="1"/>
            </p:cNvSpPr>
            <p:nvPr/>
          </p:nvSpPr>
          <p:spPr bwMode="auto">
            <a:xfrm>
              <a:off x="5795963" y="2492375"/>
              <a:ext cx="1303337" cy="461963"/>
            </a:xfrm>
            <a:prstGeom prst="rect">
              <a:avLst/>
            </a:prstGeom>
            <a:noFill/>
            <a:ln w="9525">
              <a:noFill/>
              <a:miter lim="800000"/>
              <a:headEnd/>
              <a:tailEnd/>
            </a:ln>
          </p:spPr>
          <p:txBody>
            <a:bodyPr>
              <a:spAutoFit/>
            </a:bodyPr>
            <a:lstStyle/>
            <a:p>
              <a:pPr algn="ctr">
                <a:buFont typeface="Arial" pitchFamily="34" charset="0"/>
                <a:buNone/>
              </a:pPr>
              <a:r>
                <a:rPr lang="en-US" altLang="zh-CN" sz="1200" b="1">
                  <a:latin typeface="Calibri" pitchFamily="34" charset="0"/>
                </a:rPr>
                <a:t>Receive Email by RFC6531</a:t>
              </a:r>
            </a:p>
          </p:txBody>
        </p:sp>
        <p:sp>
          <p:nvSpPr>
            <p:cNvPr id="17" name="矩形 42"/>
            <p:cNvSpPr>
              <a:spLocks noChangeArrowheads="1"/>
            </p:cNvSpPr>
            <p:nvPr/>
          </p:nvSpPr>
          <p:spPr bwMode="auto">
            <a:xfrm>
              <a:off x="5746750" y="4867275"/>
              <a:ext cx="964687" cy="461665"/>
            </a:xfrm>
            <a:prstGeom prst="rect">
              <a:avLst/>
            </a:prstGeom>
            <a:noFill/>
            <a:ln w="9525">
              <a:noFill/>
              <a:miter lim="800000"/>
              <a:headEnd/>
              <a:tailEnd/>
            </a:ln>
          </p:spPr>
          <p:txBody>
            <a:bodyPr wrap="none">
              <a:spAutoFit/>
            </a:bodyPr>
            <a:lstStyle/>
            <a:p>
              <a:pPr algn="ctr">
                <a:buFont typeface="Arial" pitchFamily="34" charset="0"/>
                <a:buNone/>
              </a:pPr>
              <a:r>
                <a:rPr lang="en-US" altLang="zh-CN" sz="1200" b="1">
                  <a:latin typeface="Calibri" pitchFamily="34" charset="0"/>
                </a:rPr>
                <a:t>Receive Email by </a:t>
              </a:r>
            </a:p>
            <a:p>
              <a:pPr algn="ctr">
                <a:buFont typeface="Arial" pitchFamily="34" charset="0"/>
                <a:buNone/>
              </a:pPr>
              <a:r>
                <a:rPr lang="en-US" altLang="zh-CN" sz="1200" b="1">
                  <a:latin typeface="Calibri" pitchFamily="34" charset="0"/>
                </a:rPr>
                <a:t>RFC2821	</a:t>
              </a:r>
            </a:p>
          </p:txBody>
        </p:sp>
        <p:pic>
          <p:nvPicPr>
            <p:cNvPr id="18" name="Picture 2" descr="G:\文档\模板与图\Coremail PPT图标\图标\机箱.png"/>
            <p:cNvPicPr>
              <a:picLocks noChangeAspect="1" noChangeArrowheads="1"/>
            </p:cNvPicPr>
            <p:nvPr/>
          </p:nvPicPr>
          <p:blipFill>
            <a:blip r:embed="rId2" cstate="print"/>
            <a:srcRect/>
            <a:stretch>
              <a:fillRect/>
            </a:stretch>
          </p:blipFill>
          <p:spPr bwMode="auto">
            <a:xfrm>
              <a:off x="1462097" y="4048126"/>
              <a:ext cx="610100" cy="928694"/>
            </a:xfrm>
            <a:prstGeom prst="rect">
              <a:avLst/>
            </a:prstGeom>
            <a:noFill/>
            <a:effectLst>
              <a:reflection blurRad="6350" stA="50000" endA="300" endPos="38500" dist="50800" dir="5400000" sy="-100000" algn="bl" rotWithShape="0"/>
            </a:effectLst>
          </p:spPr>
        </p:pic>
        <p:pic>
          <p:nvPicPr>
            <p:cNvPr id="19" name="Picture 5" descr="C:\Users\Coremail\Videos\logo_cm.png"/>
            <p:cNvPicPr>
              <a:picLocks noChangeAspect="1" noChangeArrowheads="1"/>
            </p:cNvPicPr>
            <p:nvPr/>
          </p:nvPicPr>
          <p:blipFill>
            <a:blip r:embed="rId4" cstate="print"/>
            <a:srcRect/>
            <a:stretch>
              <a:fillRect/>
            </a:stretch>
          </p:blipFill>
          <p:spPr bwMode="auto">
            <a:xfrm>
              <a:off x="2916238" y="3716338"/>
              <a:ext cx="1531937" cy="220662"/>
            </a:xfrm>
            <a:prstGeom prst="rect">
              <a:avLst/>
            </a:prstGeom>
            <a:noFill/>
            <a:ln w="9525">
              <a:noFill/>
              <a:miter lim="800000"/>
              <a:headEnd/>
              <a:tailEnd/>
            </a:ln>
          </p:spPr>
        </p:pic>
        <p:sp>
          <p:nvSpPr>
            <p:cNvPr id="20" name="矩形 46"/>
            <p:cNvSpPr>
              <a:spLocks noChangeArrowheads="1"/>
            </p:cNvSpPr>
            <p:nvPr/>
          </p:nvSpPr>
          <p:spPr bwMode="auto">
            <a:xfrm>
              <a:off x="4557439" y="4305300"/>
              <a:ext cx="1382713" cy="276999"/>
            </a:xfrm>
            <a:prstGeom prst="rect">
              <a:avLst/>
            </a:prstGeom>
            <a:noFill/>
            <a:ln w="9525">
              <a:noFill/>
              <a:miter lim="800000"/>
              <a:headEnd/>
              <a:tailEnd/>
            </a:ln>
          </p:spPr>
          <p:txBody>
            <a:bodyPr>
              <a:spAutoFit/>
            </a:bodyPr>
            <a:lstStyle/>
            <a:p>
              <a:pPr algn="ctr">
                <a:buFont typeface="Arial" pitchFamily="34" charset="0"/>
                <a:buNone/>
              </a:pPr>
              <a:r>
                <a:rPr lang="en-US" altLang="zh-CN" sz="1200" b="1">
                  <a:latin typeface="Calibri" pitchFamily="34" charset="0"/>
                </a:rPr>
                <a:t>EAI</a:t>
              </a:r>
              <a:r>
                <a:rPr lang="zh-CN" altLang="en-US" sz="1200" b="1">
                  <a:latin typeface="Calibri" pitchFamily="34" charset="0"/>
                </a:rPr>
                <a:t> </a:t>
              </a:r>
              <a:r>
                <a:rPr lang="en-US" altLang="zh-CN" sz="1200" b="1">
                  <a:latin typeface="Calibri" pitchFamily="34" charset="0"/>
                </a:rPr>
                <a:t>Email?</a:t>
              </a:r>
              <a:endParaRPr lang="zh-CN" altLang="en-US" sz="1200" b="1">
                <a:latin typeface="Calibri" pitchFamily="34" charset="0"/>
              </a:endParaRPr>
            </a:p>
          </p:txBody>
        </p:sp>
      </p:grpSp>
      <p:pic>
        <p:nvPicPr>
          <p:cNvPr id="21" name="图片 20"/>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112252" y="950149"/>
            <a:ext cx="6524200" cy="3357842"/>
          </a:xfrm>
          <a:prstGeom prst="rect">
            <a:avLst/>
          </a:prstGeom>
        </p:spPr>
      </p:pic>
    </p:spTree>
  </p:cSld>
  <p:clrMapOvr>
    <a:masterClrMapping/>
  </p:clrMapOvr>
  <p:transition xmlns:p14="http://schemas.microsoft.com/office/powerpoint/2010/main">
    <p:zoom/>
  </p:transition>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5" name="Title 1"/>
          <p:cNvSpPr>
            <a:spLocks noGrp="1"/>
          </p:cNvSpPr>
          <p:nvPr>
            <p:ph type="title"/>
          </p:nvPr>
        </p:nvSpPr>
        <p:spPr>
          <a:xfrm>
            <a:off x="459258" y="298267"/>
            <a:ext cx="11330950" cy="756175"/>
          </a:xfrm>
        </p:spPr>
        <p:txBody>
          <a:bodyPr/>
          <a:lstStyle/>
          <a:p>
            <a:r>
              <a:rPr lang="en-US" altLang="zh-CN" dirty="0" err="1" smtClean="0">
                <a:sym typeface="Arial" pitchFamily="34" charset="0"/>
              </a:rPr>
              <a:t>Coremail’s</a:t>
            </a:r>
            <a:r>
              <a:rPr lang="en-US" altLang="zh-CN" dirty="0" smtClean="0">
                <a:sym typeface="Arial" pitchFamily="34" charset="0"/>
              </a:rPr>
              <a:t> EAI--Send Email </a:t>
            </a:r>
          </a:p>
        </p:txBody>
      </p:sp>
      <p:grpSp>
        <p:nvGrpSpPr>
          <p:cNvPr id="3" name="组合 28"/>
          <p:cNvGrpSpPr>
            <a:grpSpLocks/>
          </p:cNvGrpSpPr>
          <p:nvPr/>
        </p:nvGrpSpPr>
        <p:grpSpPr bwMode="auto">
          <a:xfrm>
            <a:off x="1177006" y="2189707"/>
            <a:ext cx="10426441" cy="4179571"/>
            <a:chOff x="611188" y="2811463"/>
            <a:chExt cx="7582700" cy="3866852"/>
          </a:xfrm>
        </p:grpSpPr>
        <p:graphicFrame>
          <p:nvGraphicFramePr>
            <p:cNvPr id="4" name="Object 2"/>
            <p:cNvGraphicFramePr>
              <a:graphicFrameLocks noChangeAspect="1"/>
            </p:cNvGraphicFramePr>
            <p:nvPr/>
          </p:nvGraphicFramePr>
          <p:xfrm>
            <a:off x="611188" y="4454525"/>
            <a:ext cx="785812" cy="801688"/>
          </p:xfrm>
          <a:graphic>
            <a:graphicData uri="http://schemas.openxmlformats.org/presentationml/2006/ole">
              <mc:AlternateContent xmlns:mc="http://schemas.openxmlformats.org/markup-compatibility/2006">
                <mc:Choice xmlns:v="urn:schemas-microsoft-com:vml" Requires="v">
                  <p:oleObj spid="_x0000_s2052" name="Visio" r:id="rId3" imgW="446752" imgH="482101" progId="">
                    <p:embed/>
                  </p:oleObj>
                </mc:Choice>
                <mc:Fallback>
                  <p:oleObj name="Visio" r:id="rId3" imgW="446752" imgH="482101" progId="">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1188" y="4454525"/>
                          <a:ext cx="785812" cy="801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7" dir="2700000" algn="ctr" rotWithShape="0">
                                  <a:schemeClr val="bg2">
                                    <a:alpha val="74997"/>
                                  </a:schemeClr>
                                </a:outerShdw>
                              </a:effectLst>
                            </a14:hiddenEffects>
                          </a:ext>
                        </a:extLst>
                      </p:spPr>
                    </p:pic>
                  </p:oleObj>
                </mc:Fallback>
              </mc:AlternateContent>
            </a:graphicData>
          </a:graphic>
        </p:graphicFrame>
        <p:pic>
          <p:nvPicPr>
            <p:cNvPr id="5" name="Picture 2" descr="G:\文档\模板与图\Coremail PPT图标\图标\机箱.png"/>
            <p:cNvPicPr>
              <a:picLocks noChangeAspect="1" noChangeArrowheads="1"/>
            </p:cNvPicPr>
            <p:nvPr/>
          </p:nvPicPr>
          <p:blipFill>
            <a:blip r:embed="rId5" cstate="print"/>
            <a:srcRect/>
            <a:stretch>
              <a:fillRect/>
            </a:stretch>
          </p:blipFill>
          <p:spPr bwMode="auto">
            <a:xfrm>
              <a:off x="2754675" y="4240489"/>
              <a:ext cx="610100" cy="928694"/>
            </a:xfrm>
            <a:prstGeom prst="rect">
              <a:avLst/>
            </a:prstGeom>
            <a:noFill/>
            <a:effectLst>
              <a:reflection blurRad="6350" stA="50000" endA="300" endPos="38500" dist="50800" dir="5400000" sy="-100000" algn="bl" rotWithShape="0"/>
            </a:effectLst>
          </p:spPr>
        </p:pic>
        <p:sp>
          <p:nvSpPr>
            <p:cNvPr id="6" name="右箭头 5"/>
            <p:cNvSpPr/>
            <p:nvPr/>
          </p:nvSpPr>
          <p:spPr>
            <a:xfrm>
              <a:off x="1683122" y="4597673"/>
              <a:ext cx="928688" cy="285750"/>
            </a:xfrm>
            <a:prstGeom prst="rightArrow">
              <a:avLst/>
            </a:prstGeom>
            <a:ln/>
          </p:spPr>
          <p:style>
            <a:lnRef idx="0">
              <a:schemeClr val="accent6"/>
            </a:lnRef>
            <a:fillRef idx="3">
              <a:schemeClr val="accent6"/>
            </a:fillRef>
            <a:effectRef idx="3">
              <a:schemeClr val="accent6"/>
            </a:effectRef>
            <a:fontRef idx="minor">
              <a:schemeClr val="lt1"/>
            </a:fontRef>
          </p:style>
          <p:txBody>
            <a:bodyPr anchor="ctr"/>
            <a:lstStyle/>
            <a:p>
              <a:pPr algn="ctr" fontAlgn="auto">
                <a:spcBef>
                  <a:spcPts val="0"/>
                </a:spcBef>
                <a:spcAft>
                  <a:spcPts val="0"/>
                </a:spcAft>
                <a:buFont typeface="Arial" pitchFamily="34" charset="0"/>
                <a:buNone/>
                <a:defRPr/>
              </a:pPr>
              <a:endParaRPr lang="zh-CN" altLang="en-US"/>
            </a:p>
          </p:txBody>
        </p:sp>
        <p:sp>
          <p:nvSpPr>
            <p:cNvPr id="7" name="矩形 4"/>
            <p:cNvSpPr>
              <a:spLocks noChangeArrowheads="1"/>
            </p:cNvSpPr>
            <p:nvPr/>
          </p:nvSpPr>
          <p:spPr bwMode="auto">
            <a:xfrm>
              <a:off x="1087413" y="4316297"/>
              <a:ext cx="1666789" cy="277791"/>
            </a:xfrm>
            <a:prstGeom prst="rect">
              <a:avLst/>
            </a:prstGeom>
            <a:noFill/>
            <a:ln w="9525">
              <a:noFill/>
              <a:miter lim="800000"/>
              <a:headEnd/>
              <a:tailEnd/>
            </a:ln>
          </p:spPr>
          <p:txBody>
            <a:bodyPr>
              <a:spAutoFit/>
            </a:bodyPr>
            <a:lstStyle/>
            <a:p>
              <a:pPr algn="ctr" fontAlgn="auto">
                <a:spcBef>
                  <a:spcPts val="600"/>
                </a:spcBef>
                <a:spcAft>
                  <a:spcPts val="0"/>
                </a:spcAft>
                <a:buFont typeface="Arial" pitchFamily="34" charset="0"/>
                <a:buNone/>
                <a:defRPr/>
              </a:pPr>
              <a:r>
                <a:rPr lang="en-US" altLang="zh-CN" sz="1200" dirty="0">
                  <a:solidFill>
                    <a:schemeClr val="accent1">
                      <a:lumMod val="75000"/>
                    </a:schemeClr>
                  </a:solidFill>
                  <a:latin typeface="微软雅黑" pitchFamily="34" charset="-122"/>
                  <a:ea typeface="微软雅黑" pitchFamily="34" charset="-122"/>
                </a:rPr>
                <a:t>      </a:t>
              </a:r>
              <a:r>
                <a:rPr lang="en-US" altLang="zh-CN" sz="1200" b="1" dirty="0">
                  <a:solidFill>
                    <a:schemeClr val="accent1">
                      <a:lumMod val="75000"/>
                    </a:schemeClr>
                  </a:solidFill>
                  <a:latin typeface="微软雅黑" pitchFamily="34" charset="-122"/>
                  <a:ea typeface="微软雅黑" pitchFamily="34" charset="-122"/>
                </a:rPr>
                <a:t>Log in with </a:t>
              </a:r>
              <a:r>
                <a:rPr lang="en-US" altLang="zh-CN" sz="1200" b="1" dirty="0" smtClean="0">
                  <a:solidFill>
                    <a:schemeClr val="accent1">
                      <a:lumMod val="75000"/>
                    </a:schemeClr>
                  </a:solidFill>
                  <a:latin typeface="微软雅黑" pitchFamily="34" charset="-122"/>
                  <a:ea typeface="微软雅黑" pitchFamily="34" charset="-122"/>
                </a:rPr>
                <a:t>EAI</a:t>
              </a:r>
              <a:endParaRPr lang="en-US" altLang="zh-CN" sz="1200" b="1" dirty="0">
                <a:solidFill>
                  <a:schemeClr val="accent1">
                    <a:lumMod val="75000"/>
                  </a:schemeClr>
                </a:solidFill>
                <a:latin typeface="微软雅黑" pitchFamily="34" charset="-122"/>
                <a:ea typeface="微软雅黑" pitchFamily="34" charset="-122"/>
              </a:endParaRPr>
            </a:p>
          </p:txBody>
        </p:sp>
        <p:sp>
          <p:nvSpPr>
            <p:cNvPr id="8" name="右箭头 7"/>
            <p:cNvSpPr/>
            <p:nvPr/>
          </p:nvSpPr>
          <p:spPr>
            <a:xfrm>
              <a:off x="3469060" y="4597673"/>
              <a:ext cx="857250" cy="285750"/>
            </a:xfrm>
            <a:prstGeom prst="rightArrow">
              <a:avLst/>
            </a:prstGeom>
            <a:ln/>
          </p:spPr>
          <p:style>
            <a:lnRef idx="0">
              <a:schemeClr val="accent6"/>
            </a:lnRef>
            <a:fillRef idx="3">
              <a:schemeClr val="accent6"/>
            </a:fillRef>
            <a:effectRef idx="3">
              <a:schemeClr val="accent6"/>
            </a:effectRef>
            <a:fontRef idx="minor">
              <a:schemeClr val="lt1"/>
            </a:fontRef>
          </p:style>
          <p:txBody>
            <a:bodyPr anchor="ctr"/>
            <a:lstStyle/>
            <a:p>
              <a:pPr algn="ctr" fontAlgn="auto">
                <a:spcBef>
                  <a:spcPts val="0"/>
                </a:spcBef>
                <a:spcAft>
                  <a:spcPts val="0"/>
                </a:spcAft>
                <a:buFont typeface="Arial" pitchFamily="34" charset="0"/>
                <a:buNone/>
                <a:defRPr/>
              </a:pPr>
              <a:endParaRPr lang="zh-CN" altLang="en-US"/>
            </a:p>
          </p:txBody>
        </p:sp>
        <p:sp>
          <p:nvSpPr>
            <p:cNvPr id="9" name="流程图: 决策 8"/>
            <p:cNvSpPr/>
            <p:nvPr/>
          </p:nvSpPr>
          <p:spPr>
            <a:xfrm>
              <a:off x="4291385" y="4240485"/>
              <a:ext cx="1357312" cy="1000125"/>
            </a:xfrm>
            <a:prstGeom prst="flowChartDecision">
              <a:avLst/>
            </a:prstGeom>
            <a:ln/>
          </p:spPr>
          <p:style>
            <a:lnRef idx="0">
              <a:schemeClr val="accent3"/>
            </a:lnRef>
            <a:fillRef idx="3">
              <a:schemeClr val="accent3"/>
            </a:fillRef>
            <a:effectRef idx="3">
              <a:schemeClr val="accent3"/>
            </a:effectRef>
            <a:fontRef idx="minor">
              <a:schemeClr val="lt1"/>
            </a:fontRef>
          </p:style>
          <p:txBody>
            <a:bodyPr anchor="ctr"/>
            <a:lstStyle/>
            <a:p>
              <a:pPr algn="ctr" fontAlgn="auto">
                <a:spcBef>
                  <a:spcPts val="0"/>
                </a:spcBef>
                <a:spcAft>
                  <a:spcPts val="0"/>
                </a:spcAft>
                <a:buFont typeface="Arial" pitchFamily="34" charset="0"/>
                <a:buNone/>
                <a:defRPr/>
              </a:pPr>
              <a:endParaRPr lang="zh-CN" altLang="en-US" dirty="0"/>
            </a:p>
          </p:txBody>
        </p:sp>
        <p:cxnSp>
          <p:nvCxnSpPr>
            <p:cNvPr id="10" name="形状 33"/>
            <p:cNvCxnSpPr/>
            <p:nvPr/>
          </p:nvCxnSpPr>
          <p:spPr>
            <a:xfrm rot="5400000" flipH="1" flipV="1">
              <a:off x="5058547" y="3507319"/>
              <a:ext cx="642888" cy="822679"/>
            </a:xfrm>
            <a:prstGeom prst="bentConnector2">
              <a:avLst/>
            </a:prstGeom>
            <a:ln w="57150">
              <a:tailEnd type="arrow"/>
            </a:ln>
          </p:spPr>
          <p:style>
            <a:lnRef idx="1">
              <a:schemeClr val="accent1"/>
            </a:lnRef>
            <a:fillRef idx="0">
              <a:schemeClr val="accent1"/>
            </a:fillRef>
            <a:effectRef idx="0">
              <a:schemeClr val="accent1"/>
            </a:effectRef>
            <a:fontRef idx="minor">
              <a:schemeClr val="tx1"/>
            </a:fontRef>
          </p:style>
        </p:cxnSp>
        <p:cxnSp>
          <p:nvCxnSpPr>
            <p:cNvPr id="11" name="形状 34"/>
            <p:cNvCxnSpPr/>
            <p:nvPr/>
          </p:nvCxnSpPr>
          <p:spPr>
            <a:xfrm rot="16200000" flipH="1">
              <a:off x="5039301" y="5169501"/>
              <a:ext cx="715907" cy="857206"/>
            </a:xfrm>
            <a:prstGeom prst="bentConnector2">
              <a:avLst/>
            </a:prstGeom>
            <a:ln w="57150">
              <a:tailEnd type="arrow"/>
            </a:ln>
          </p:spPr>
          <p:style>
            <a:lnRef idx="1">
              <a:schemeClr val="accent1"/>
            </a:lnRef>
            <a:fillRef idx="0">
              <a:schemeClr val="accent1"/>
            </a:fillRef>
            <a:effectRef idx="0">
              <a:schemeClr val="accent1"/>
            </a:effectRef>
            <a:fontRef idx="minor">
              <a:schemeClr val="tx1"/>
            </a:fontRef>
          </p:style>
        </p:cxnSp>
        <p:sp>
          <p:nvSpPr>
            <p:cNvPr id="12" name="矩形 4"/>
            <p:cNvSpPr>
              <a:spLocks noChangeArrowheads="1"/>
            </p:cNvSpPr>
            <p:nvPr/>
          </p:nvSpPr>
          <p:spPr bwMode="auto">
            <a:xfrm>
              <a:off x="4505325" y="3321050"/>
              <a:ext cx="1071563" cy="276225"/>
            </a:xfrm>
            <a:prstGeom prst="rect">
              <a:avLst/>
            </a:prstGeom>
            <a:noFill/>
            <a:ln w="9525">
              <a:noFill/>
              <a:miter lim="800000"/>
              <a:headEnd/>
              <a:tailEnd/>
            </a:ln>
          </p:spPr>
          <p:txBody>
            <a:bodyPr>
              <a:spAutoFit/>
            </a:bodyPr>
            <a:lstStyle/>
            <a:p>
              <a:pPr algn="ctr">
                <a:spcBef>
                  <a:spcPts val="600"/>
                </a:spcBef>
                <a:buFont typeface="Arial" pitchFamily="34" charset="0"/>
                <a:buNone/>
              </a:pPr>
              <a:r>
                <a:rPr lang="en-US" altLang="zh-CN" sz="1200" b="1">
                  <a:solidFill>
                    <a:srgbClr val="FF0000"/>
                  </a:solidFill>
                  <a:latin typeface="微软雅黑" pitchFamily="34" charset="-122"/>
                  <a:ea typeface="微软雅黑" pitchFamily="34" charset="-122"/>
                </a:rPr>
                <a:t>YES</a:t>
              </a:r>
            </a:p>
          </p:txBody>
        </p:sp>
        <p:sp>
          <p:nvSpPr>
            <p:cNvPr id="13" name="矩形 4"/>
            <p:cNvSpPr>
              <a:spLocks noChangeArrowheads="1"/>
            </p:cNvSpPr>
            <p:nvPr/>
          </p:nvSpPr>
          <p:spPr bwMode="auto">
            <a:xfrm>
              <a:off x="4505325" y="5954713"/>
              <a:ext cx="1071563" cy="276225"/>
            </a:xfrm>
            <a:prstGeom prst="rect">
              <a:avLst/>
            </a:prstGeom>
            <a:noFill/>
            <a:ln w="9525">
              <a:noFill/>
              <a:miter lim="800000"/>
              <a:headEnd/>
              <a:tailEnd/>
            </a:ln>
          </p:spPr>
          <p:txBody>
            <a:bodyPr>
              <a:spAutoFit/>
            </a:bodyPr>
            <a:lstStyle/>
            <a:p>
              <a:pPr algn="ctr">
                <a:spcBef>
                  <a:spcPts val="600"/>
                </a:spcBef>
                <a:buFont typeface="Arial" pitchFamily="34" charset="0"/>
                <a:buNone/>
              </a:pPr>
              <a:r>
                <a:rPr lang="en-US" altLang="zh-CN" sz="1200" b="1" dirty="0">
                  <a:latin typeface="微软雅黑" pitchFamily="34" charset="-122"/>
                  <a:ea typeface="微软雅黑" pitchFamily="34" charset="-122"/>
                </a:rPr>
                <a:t>NO</a:t>
              </a:r>
            </a:p>
          </p:txBody>
        </p:sp>
        <p:sp>
          <p:nvSpPr>
            <p:cNvPr id="14" name="矩形 4"/>
            <p:cNvSpPr>
              <a:spLocks noChangeArrowheads="1"/>
            </p:cNvSpPr>
            <p:nvPr/>
          </p:nvSpPr>
          <p:spPr bwMode="auto">
            <a:xfrm>
              <a:off x="3325673" y="4376617"/>
              <a:ext cx="1071507" cy="276204"/>
            </a:xfrm>
            <a:prstGeom prst="rect">
              <a:avLst/>
            </a:prstGeom>
            <a:noFill/>
            <a:ln w="9525">
              <a:noFill/>
              <a:miter lim="800000"/>
              <a:headEnd/>
              <a:tailEnd/>
            </a:ln>
          </p:spPr>
          <p:txBody>
            <a:bodyPr>
              <a:spAutoFit/>
            </a:bodyPr>
            <a:lstStyle/>
            <a:p>
              <a:pPr algn="ctr" fontAlgn="auto">
                <a:spcBef>
                  <a:spcPts val="600"/>
                </a:spcBef>
                <a:spcAft>
                  <a:spcPts val="0"/>
                </a:spcAft>
                <a:buFont typeface="Arial" pitchFamily="34" charset="0"/>
                <a:buNone/>
                <a:defRPr/>
              </a:pPr>
              <a:r>
                <a:rPr lang="en-US" altLang="zh-CN" sz="1200" b="1" dirty="0">
                  <a:solidFill>
                    <a:schemeClr val="accent1">
                      <a:lumMod val="75000"/>
                    </a:schemeClr>
                  </a:solidFill>
                  <a:latin typeface="微软雅黑" pitchFamily="34" charset="-122"/>
                  <a:ea typeface="微软雅黑" pitchFamily="34" charset="-122"/>
                </a:rPr>
                <a:t>Send Email</a:t>
              </a:r>
            </a:p>
          </p:txBody>
        </p:sp>
        <p:pic>
          <p:nvPicPr>
            <p:cNvPr id="15" name="Picture 12"/>
            <p:cNvPicPr>
              <a:picLocks noChangeAspect="1" noChangeArrowheads="1"/>
            </p:cNvPicPr>
            <p:nvPr/>
          </p:nvPicPr>
          <p:blipFill>
            <a:blip r:embed="rId6" cstate="print"/>
            <a:srcRect/>
            <a:stretch>
              <a:fillRect/>
            </a:stretch>
          </p:blipFill>
          <p:spPr bwMode="auto">
            <a:xfrm>
              <a:off x="5826509" y="3311795"/>
              <a:ext cx="612775" cy="500063"/>
            </a:xfrm>
            <a:prstGeom prst="roundRect">
              <a:avLst>
                <a:gd name="adj" fmla="val 8594"/>
              </a:avLst>
            </a:prstGeom>
            <a:solidFill>
              <a:srgbClr val="FFFFFF">
                <a:shade val="85000"/>
              </a:srgbClr>
            </a:solidFill>
            <a:ln>
              <a:solidFill>
                <a:srgbClr val="FF0000"/>
              </a:solidFill>
            </a:ln>
            <a:effectLst>
              <a:reflection blurRad="12700" stA="38000" endPos="28000" dist="5000" dir="5400000" sy="-100000" algn="bl" rotWithShape="0"/>
            </a:effectLst>
          </p:spPr>
        </p:pic>
        <p:pic>
          <p:nvPicPr>
            <p:cNvPr id="16" name="Picture 12"/>
            <p:cNvPicPr>
              <a:picLocks noChangeAspect="1" noChangeArrowheads="1"/>
            </p:cNvPicPr>
            <p:nvPr/>
          </p:nvPicPr>
          <p:blipFill>
            <a:blip r:embed="rId6" cstate="print"/>
            <a:srcRect/>
            <a:stretch>
              <a:fillRect/>
            </a:stretch>
          </p:blipFill>
          <p:spPr bwMode="auto">
            <a:xfrm>
              <a:off x="5826509" y="5669249"/>
              <a:ext cx="612775" cy="500063"/>
            </a:xfrm>
            <a:prstGeom prst="roundRect">
              <a:avLst>
                <a:gd name="adj" fmla="val 8594"/>
              </a:avLst>
            </a:prstGeom>
            <a:solidFill>
              <a:srgbClr val="FFFFFF">
                <a:shade val="85000"/>
              </a:srgbClr>
            </a:solidFill>
            <a:ln>
              <a:solidFill>
                <a:schemeClr val="tx1"/>
              </a:solidFill>
            </a:ln>
            <a:effectLst>
              <a:reflection blurRad="12700" stA="38000" endPos="28000" dist="5000" dir="5400000" sy="-100000" algn="bl" rotWithShape="0"/>
            </a:effectLst>
          </p:spPr>
        </p:pic>
        <p:sp>
          <p:nvSpPr>
            <p:cNvPr id="17" name="矩形 46"/>
            <p:cNvSpPr>
              <a:spLocks noChangeArrowheads="1"/>
            </p:cNvSpPr>
            <p:nvPr/>
          </p:nvSpPr>
          <p:spPr bwMode="auto">
            <a:xfrm>
              <a:off x="5651500" y="2852738"/>
              <a:ext cx="865188" cy="461962"/>
            </a:xfrm>
            <a:prstGeom prst="rect">
              <a:avLst/>
            </a:prstGeom>
            <a:noFill/>
            <a:ln w="9525">
              <a:noFill/>
              <a:miter lim="800000"/>
              <a:headEnd/>
              <a:tailEnd/>
            </a:ln>
          </p:spPr>
          <p:txBody>
            <a:bodyPr>
              <a:spAutoFit/>
            </a:bodyPr>
            <a:lstStyle/>
            <a:p>
              <a:pPr algn="ctr">
                <a:buFont typeface="Arial" pitchFamily="34" charset="0"/>
                <a:buNone/>
              </a:pPr>
              <a:r>
                <a:rPr lang="en-US" altLang="zh-CN" sz="1200" b="1">
                  <a:latin typeface="Calibri" pitchFamily="34" charset="0"/>
                </a:rPr>
                <a:t>Formed by RFC 6532</a:t>
              </a:r>
            </a:p>
          </p:txBody>
        </p:sp>
        <p:sp>
          <p:nvSpPr>
            <p:cNvPr id="18" name="矩形 47"/>
            <p:cNvSpPr>
              <a:spLocks noChangeArrowheads="1"/>
            </p:cNvSpPr>
            <p:nvPr/>
          </p:nvSpPr>
          <p:spPr bwMode="auto">
            <a:xfrm>
              <a:off x="5651500" y="5229225"/>
              <a:ext cx="971550" cy="461963"/>
            </a:xfrm>
            <a:prstGeom prst="rect">
              <a:avLst/>
            </a:prstGeom>
            <a:noFill/>
            <a:ln w="9525">
              <a:noFill/>
              <a:miter lim="800000"/>
              <a:headEnd/>
              <a:tailEnd/>
            </a:ln>
          </p:spPr>
          <p:txBody>
            <a:bodyPr>
              <a:spAutoFit/>
            </a:bodyPr>
            <a:lstStyle/>
            <a:p>
              <a:pPr algn="ctr">
                <a:buFont typeface="Arial" pitchFamily="34" charset="0"/>
                <a:buNone/>
              </a:pPr>
              <a:r>
                <a:rPr lang="en-US" altLang="zh-CN" sz="1200" b="1">
                  <a:latin typeface="Calibri" pitchFamily="34" charset="0"/>
                </a:rPr>
                <a:t>Formed by RFC2045</a:t>
              </a:r>
            </a:p>
          </p:txBody>
        </p:sp>
        <p:sp>
          <p:nvSpPr>
            <p:cNvPr id="19" name="矩形 51"/>
            <p:cNvSpPr>
              <a:spLocks noChangeArrowheads="1"/>
            </p:cNvSpPr>
            <p:nvPr/>
          </p:nvSpPr>
          <p:spPr bwMode="auto">
            <a:xfrm>
              <a:off x="5516563" y="6216650"/>
              <a:ext cx="1233487" cy="461665"/>
            </a:xfrm>
            <a:prstGeom prst="rect">
              <a:avLst/>
            </a:prstGeom>
            <a:noFill/>
            <a:ln w="9525">
              <a:noFill/>
              <a:miter lim="800000"/>
              <a:headEnd/>
              <a:tailEnd/>
            </a:ln>
          </p:spPr>
          <p:txBody>
            <a:bodyPr>
              <a:spAutoFit/>
            </a:bodyPr>
            <a:lstStyle/>
            <a:p>
              <a:pPr algn="ctr">
                <a:buFont typeface="Arial" pitchFamily="34" charset="0"/>
                <a:buNone/>
              </a:pPr>
              <a:r>
                <a:rPr lang="en-US" altLang="zh-CN" sz="1200" b="1" dirty="0">
                  <a:latin typeface="Calibri" pitchFamily="34" charset="0"/>
                </a:rPr>
                <a:t>Use alias email</a:t>
              </a:r>
              <a:r>
                <a:rPr lang="zh-CN" altLang="en-US" sz="1200" b="1" dirty="0">
                  <a:latin typeface="Calibri" pitchFamily="34" charset="0"/>
                </a:rPr>
                <a:t> </a:t>
              </a:r>
              <a:r>
                <a:rPr lang="en-US" altLang="zh-CN" sz="1200" b="1" dirty="0">
                  <a:latin typeface="Calibri" pitchFamily="34" charset="0"/>
                </a:rPr>
                <a:t>address</a:t>
              </a:r>
              <a:endParaRPr lang="zh-CN" altLang="en-US" sz="1200" b="1" dirty="0">
                <a:latin typeface="Calibri" pitchFamily="34" charset="0"/>
              </a:endParaRPr>
            </a:p>
          </p:txBody>
        </p:sp>
        <p:pic>
          <p:nvPicPr>
            <p:cNvPr id="20" name="Picture 12"/>
            <p:cNvPicPr>
              <a:picLocks noChangeAspect="1" noChangeArrowheads="1"/>
            </p:cNvPicPr>
            <p:nvPr/>
          </p:nvPicPr>
          <p:blipFill>
            <a:blip r:embed="rId6" cstate="print"/>
            <a:srcRect/>
            <a:stretch>
              <a:fillRect/>
            </a:stretch>
          </p:blipFill>
          <p:spPr bwMode="auto">
            <a:xfrm>
              <a:off x="7573014" y="3311021"/>
              <a:ext cx="612775" cy="500063"/>
            </a:xfrm>
            <a:prstGeom prst="roundRect">
              <a:avLst>
                <a:gd name="adj" fmla="val 8594"/>
              </a:avLst>
            </a:prstGeom>
            <a:solidFill>
              <a:srgbClr val="FFFFFF">
                <a:shade val="85000"/>
              </a:srgbClr>
            </a:solidFill>
            <a:ln>
              <a:solidFill>
                <a:srgbClr val="FF0000"/>
              </a:solidFill>
            </a:ln>
            <a:effectLst>
              <a:reflection blurRad="12700" stA="38000" endPos="28000" dist="5000" dir="5400000" sy="-100000" algn="bl" rotWithShape="0"/>
            </a:effectLst>
          </p:spPr>
        </p:pic>
        <p:sp>
          <p:nvSpPr>
            <p:cNvPr id="21" name="矩形 41"/>
            <p:cNvSpPr>
              <a:spLocks noChangeArrowheads="1"/>
            </p:cNvSpPr>
            <p:nvPr/>
          </p:nvSpPr>
          <p:spPr bwMode="auto">
            <a:xfrm>
              <a:off x="7415213" y="2811463"/>
              <a:ext cx="778675" cy="461665"/>
            </a:xfrm>
            <a:prstGeom prst="rect">
              <a:avLst/>
            </a:prstGeom>
            <a:noFill/>
            <a:ln w="9525">
              <a:noFill/>
              <a:miter lim="800000"/>
              <a:headEnd/>
              <a:tailEnd/>
            </a:ln>
          </p:spPr>
          <p:txBody>
            <a:bodyPr wrap="none">
              <a:spAutoFit/>
            </a:bodyPr>
            <a:lstStyle/>
            <a:p>
              <a:pPr algn="ctr">
                <a:buFont typeface="Arial" pitchFamily="34" charset="0"/>
                <a:buNone/>
              </a:pPr>
              <a:r>
                <a:rPr lang="en-US" altLang="zh-CN" sz="1200" b="1">
                  <a:latin typeface="Calibri" pitchFamily="34" charset="0"/>
                </a:rPr>
                <a:t>Send mail by </a:t>
              </a:r>
            </a:p>
            <a:p>
              <a:pPr algn="ctr">
                <a:buFont typeface="Arial" pitchFamily="34" charset="0"/>
                <a:buNone/>
              </a:pPr>
              <a:r>
                <a:rPr lang="en-US" altLang="zh-CN" sz="1200" b="1">
                  <a:latin typeface="Calibri" pitchFamily="34" charset="0"/>
                </a:rPr>
                <a:t>RFC  6531</a:t>
              </a:r>
            </a:p>
          </p:txBody>
        </p:sp>
        <p:cxnSp>
          <p:nvCxnSpPr>
            <p:cNvPr id="22" name="形状 35"/>
            <p:cNvCxnSpPr/>
            <p:nvPr/>
          </p:nvCxnSpPr>
          <p:spPr>
            <a:xfrm flipV="1">
              <a:off x="6489001" y="3597214"/>
              <a:ext cx="1091747" cy="0"/>
            </a:xfrm>
            <a:prstGeom prst="bentConnector3">
              <a:avLst>
                <a:gd name="adj1" fmla="val 50000"/>
              </a:avLst>
            </a:prstGeom>
            <a:ln w="57150">
              <a:tailEnd type="arrow"/>
            </a:ln>
          </p:spPr>
          <p:style>
            <a:lnRef idx="1">
              <a:schemeClr val="accent1"/>
            </a:lnRef>
            <a:fillRef idx="0">
              <a:schemeClr val="accent1"/>
            </a:fillRef>
            <a:effectRef idx="0">
              <a:schemeClr val="accent1"/>
            </a:effectRef>
            <a:fontRef idx="minor">
              <a:schemeClr val="tx1"/>
            </a:fontRef>
          </p:style>
        </p:cxnSp>
        <p:cxnSp>
          <p:nvCxnSpPr>
            <p:cNvPr id="23" name="形状 35"/>
            <p:cNvCxnSpPr/>
            <p:nvPr/>
          </p:nvCxnSpPr>
          <p:spPr>
            <a:xfrm flipV="1">
              <a:off x="6438997" y="5960820"/>
              <a:ext cx="1092938" cy="0"/>
            </a:xfrm>
            <a:prstGeom prst="bentConnector3">
              <a:avLst>
                <a:gd name="adj1" fmla="val 50000"/>
              </a:avLst>
            </a:prstGeom>
            <a:ln w="57150">
              <a:tailEnd type="arrow"/>
            </a:ln>
          </p:spPr>
          <p:style>
            <a:lnRef idx="1">
              <a:schemeClr val="accent1"/>
            </a:lnRef>
            <a:fillRef idx="0">
              <a:schemeClr val="accent1"/>
            </a:fillRef>
            <a:effectRef idx="0">
              <a:schemeClr val="accent1"/>
            </a:effectRef>
            <a:fontRef idx="minor">
              <a:schemeClr val="tx1"/>
            </a:fontRef>
          </p:style>
        </p:cxnSp>
        <p:pic>
          <p:nvPicPr>
            <p:cNvPr id="24" name="Picture 12"/>
            <p:cNvPicPr>
              <a:picLocks noChangeAspect="1" noChangeArrowheads="1"/>
            </p:cNvPicPr>
            <p:nvPr/>
          </p:nvPicPr>
          <p:blipFill>
            <a:blip r:embed="rId6" cstate="print"/>
            <a:srcRect/>
            <a:stretch>
              <a:fillRect/>
            </a:stretch>
          </p:blipFill>
          <p:spPr bwMode="auto">
            <a:xfrm>
              <a:off x="7550579" y="5669249"/>
              <a:ext cx="612775" cy="500063"/>
            </a:xfrm>
            <a:prstGeom prst="roundRect">
              <a:avLst>
                <a:gd name="adj" fmla="val 8594"/>
              </a:avLst>
            </a:prstGeom>
            <a:solidFill>
              <a:srgbClr val="FFFFFF">
                <a:shade val="85000"/>
              </a:srgbClr>
            </a:solidFill>
            <a:ln>
              <a:solidFill>
                <a:schemeClr val="tx1"/>
              </a:solidFill>
            </a:ln>
            <a:effectLst>
              <a:reflection blurRad="12700" stA="38000" endPos="28000" dist="5000" dir="5400000" sy="-100000" algn="bl" rotWithShape="0"/>
            </a:effectLst>
          </p:spPr>
        </p:pic>
        <p:pic>
          <p:nvPicPr>
            <p:cNvPr id="25" name="Picture 5" descr="C:\Users\Coremail\Videos\logo_cm.png"/>
            <p:cNvPicPr>
              <a:picLocks noChangeAspect="1" noChangeArrowheads="1"/>
            </p:cNvPicPr>
            <p:nvPr/>
          </p:nvPicPr>
          <p:blipFill>
            <a:blip r:embed="rId7" cstate="print"/>
            <a:srcRect/>
            <a:stretch>
              <a:fillRect/>
            </a:stretch>
          </p:blipFill>
          <p:spPr bwMode="auto">
            <a:xfrm>
              <a:off x="2368550" y="5487988"/>
              <a:ext cx="1531938" cy="219075"/>
            </a:xfrm>
            <a:prstGeom prst="rect">
              <a:avLst/>
            </a:prstGeom>
            <a:noFill/>
            <a:ln w="9525">
              <a:noFill/>
              <a:miter lim="800000"/>
              <a:headEnd/>
              <a:tailEnd/>
            </a:ln>
          </p:spPr>
        </p:pic>
        <p:sp>
          <p:nvSpPr>
            <p:cNvPr id="26" name="矩形 46"/>
            <p:cNvSpPr>
              <a:spLocks noChangeArrowheads="1"/>
            </p:cNvSpPr>
            <p:nvPr/>
          </p:nvSpPr>
          <p:spPr bwMode="auto">
            <a:xfrm>
              <a:off x="4400219" y="4600869"/>
              <a:ext cx="1151557" cy="276999"/>
            </a:xfrm>
            <a:prstGeom prst="rect">
              <a:avLst/>
            </a:prstGeom>
            <a:noFill/>
            <a:ln w="9525">
              <a:noFill/>
              <a:miter lim="800000"/>
              <a:headEnd/>
              <a:tailEnd/>
            </a:ln>
          </p:spPr>
          <p:txBody>
            <a:bodyPr>
              <a:spAutoFit/>
            </a:bodyPr>
            <a:lstStyle/>
            <a:p>
              <a:pPr algn="ctr">
                <a:buFont typeface="Arial" pitchFamily="34" charset="0"/>
                <a:buNone/>
              </a:pPr>
              <a:r>
                <a:rPr lang="en-US" altLang="zh-CN" sz="1200" b="1" dirty="0">
                  <a:latin typeface="Calibri" pitchFamily="34" charset="0"/>
                </a:rPr>
                <a:t>Receiver support EAI?</a:t>
              </a:r>
              <a:endParaRPr lang="zh-CN" altLang="en-US" sz="1200" b="1" dirty="0">
                <a:latin typeface="Calibri" pitchFamily="34" charset="0"/>
              </a:endParaRPr>
            </a:p>
          </p:txBody>
        </p:sp>
        <p:sp>
          <p:nvSpPr>
            <p:cNvPr id="27" name="矩形 41"/>
            <p:cNvSpPr>
              <a:spLocks noChangeArrowheads="1"/>
            </p:cNvSpPr>
            <p:nvPr/>
          </p:nvSpPr>
          <p:spPr bwMode="auto">
            <a:xfrm>
              <a:off x="7380288" y="5127625"/>
              <a:ext cx="778675" cy="461665"/>
            </a:xfrm>
            <a:prstGeom prst="rect">
              <a:avLst/>
            </a:prstGeom>
            <a:noFill/>
            <a:ln w="9525">
              <a:noFill/>
              <a:miter lim="800000"/>
              <a:headEnd/>
              <a:tailEnd/>
            </a:ln>
          </p:spPr>
          <p:txBody>
            <a:bodyPr wrap="none">
              <a:spAutoFit/>
            </a:bodyPr>
            <a:lstStyle/>
            <a:p>
              <a:pPr algn="ctr">
                <a:buFont typeface="Arial" pitchFamily="34" charset="0"/>
                <a:buNone/>
              </a:pPr>
              <a:r>
                <a:rPr lang="en-US" altLang="zh-CN" sz="1200" b="1">
                  <a:latin typeface="Calibri" pitchFamily="34" charset="0"/>
                </a:rPr>
                <a:t>Send mail by </a:t>
              </a:r>
            </a:p>
            <a:p>
              <a:pPr algn="ctr">
                <a:buFont typeface="Arial" pitchFamily="34" charset="0"/>
                <a:buNone/>
              </a:pPr>
              <a:r>
                <a:rPr lang="en-US" altLang="zh-CN" sz="1200" b="1">
                  <a:latin typeface="Calibri" pitchFamily="34" charset="0"/>
                </a:rPr>
                <a:t>RFC2821</a:t>
              </a:r>
            </a:p>
          </p:txBody>
        </p:sp>
      </p:grpSp>
      <p:pic>
        <p:nvPicPr>
          <p:cNvPr id="28" name="图片 27"/>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3096486" y="808255"/>
            <a:ext cx="6524200" cy="3357842"/>
          </a:xfrm>
          <a:prstGeom prst="rect">
            <a:avLst/>
          </a:prstGeom>
        </p:spPr>
      </p:pic>
    </p:spTree>
  </p:cSld>
  <p:clrMapOvr>
    <a:masterClrMapping/>
  </p:clrMapOvr>
  <p:transition xmlns:p14="http://schemas.microsoft.com/office/powerpoint/2010/main">
    <p:zoom/>
  </p:transition>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p:txBody>
          <a:bodyPr/>
          <a:lstStyle/>
          <a:p>
            <a:pPr lvl="0"/>
            <a:r>
              <a:rPr lang="en-US" dirty="0" smtClean="0"/>
              <a:t>The Challenges met by </a:t>
            </a:r>
            <a:r>
              <a:rPr lang="en-US" dirty="0" err="1" smtClean="0"/>
              <a:t>Coremail</a:t>
            </a:r>
            <a:r>
              <a:rPr lang="en-US" dirty="0" smtClean="0"/>
              <a:t> </a:t>
            </a:r>
            <a:endParaRPr lang="en-US" dirty="0"/>
          </a:p>
        </p:txBody>
      </p:sp>
      <p:grpSp>
        <p:nvGrpSpPr>
          <p:cNvPr id="7" name="组 20"/>
          <p:cNvGrpSpPr/>
          <p:nvPr/>
        </p:nvGrpSpPr>
        <p:grpSpPr>
          <a:xfrm>
            <a:off x="832047" y="1123282"/>
            <a:ext cx="9471291" cy="2745460"/>
            <a:chOff x="947621" y="949857"/>
            <a:chExt cx="6926379" cy="2007762"/>
          </a:xfrm>
        </p:grpSpPr>
        <p:pic>
          <p:nvPicPr>
            <p:cNvPr id="9" name="图片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47621" y="949857"/>
              <a:ext cx="6926379" cy="2007762"/>
            </a:xfrm>
            <a:prstGeom prst="rect">
              <a:avLst/>
            </a:prstGeom>
          </p:spPr>
        </p:pic>
        <p:sp>
          <p:nvSpPr>
            <p:cNvPr id="11" name="矩形 25"/>
            <p:cNvSpPr>
              <a:spLocks noChangeArrowheads="1"/>
            </p:cNvSpPr>
            <p:nvPr/>
          </p:nvSpPr>
          <p:spPr bwMode="auto">
            <a:xfrm>
              <a:off x="3079749" y="1940752"/>
              <a:ext cx="4203878" cy="382632"/>
            </a:xfrm>
            <a:prstGeom prst="rect">
              <a:avLst/>
            </a:prstGeom>
          </p:spPr>
          <p:txBody>
            <a:bodyPr wrap="square">
              <a:spAutoFit/>
            </a:bodyPr>
            <a:lstStyle/>
            <a:p>
              <a:r>
                <a:rPr lang="en-US" altLang="zh-CN" sz="2800" b="1" dirty="0" smtClean="0">
                  <a:solidFill>
                    <a:schemeClr val="bg1"/>
                  </a:solidFill>
                  <a:latin typeface="微软雅黑" pitchFamily="34" charset="-122"/>
                  <a:ea typeface="微软雅黑" pitchFamily="34" charset="-122"/>
                </a:rPr>
                <a:t>No Client supporting EAI   </a:t>
              </a:r>
              <a:endParaRPr lang="en-US" altLang="zh-CN" sz="2800" b="1" dirty="0">
                <a:solidFill>
                  <a:schemeClr val="bg1"/>
                </a:solidFill>
                <a:latin typeface="微软雅黑" pitchFamily="34" charset="-122"/>
                <a:ea typeface="微软雅黑" pitchFamily="34" charset="-122"/>
              </a:endParaRPr>
            </a:p>
          </p:txBody>
        </p:sp>
      </p:grpSp>
      <p:grpSp>
        <p:nvGrpSpPr>
          <p:cNvPr id="14" name="组 21"/>
          <p:cNvGrpSpPr/>
          <p:nvPr/>
        </p:nvGrpSpPr>
        <p:grpSpPr>
          <a:xfrm>
            <a:off x="1507915" y="2860713"/>
            <a:ext cx="9447284" cy="2738501"/>
            <a:chOff x="1477373" y="2261626"/>
            <a:chExt cx="6908823" cy="2002673"/>
          </a:xfrm>
        </p:grpSpPr>
        <p:pic>
          <p:nvPicPr>
            <p:cNvPr id="16" name="图片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477373" y="2261626"/>
              <a:ext cx="6908823" cy="2002673"/>
            </a:xfrm>
            <a:prstGeom prst="rect">
              <a:avLst/>
            </a:prstGeom>
          </p:spPr>
        </p:pic>
        <p:sp>
          <p:nvSpPr>
            <p:cNvPr id="17" name="矩形 27"/>
            <p:cNvSpPr>
              <a:spLocks noChangeArrowheads="1"/>
            </p:cNvSpPr>
            <p:nvPr/>
          </p:nvSpPr>
          <p:spPr bwMode="auto">
            <a:xfrm>
              <a:off x="3526227" y="3250659"/>
              <a:ext cx="4281488" cy="382632"/>
            </a:xfrm>
            <a:prstGeom prst="rect">
              <a:avLst/>
            </a:prstGeom>
            <a:noFill/>
            <a:ln w="9525">
              <a:noFill/>
              <a:miter lim="800000"/>
              <a:headEnd/>
              <a:tailEnd/>
            </a:ln>
          </p:spPr>
          <p:txBody>
            <a:bodyPr wrap="square">
              <a:spAutoFit/>
            </a:bodyPr>
            <a:lstStyle/>
            <a:p>
              <a:r>
                <a:rPr lang="en-US" altLang="zh-CN" sz="2800" b="1" dirty="0" smtClean="0">
                  <a:solidFill>
                    <a:schemeClr val="bg1"/>
                  </a:solidFill>
                  <a:latin typeface="微软雅黑" pitchFamily="34" charset="-122"/>
                  <a:ea typeface="微软雅黑" pitchFamily="34" charset="-122"/>
                </a:rPr>
                <a:t>NO EAI  Register Platform</a:t>
              </a:r>
            </a:p>
          </p:txBody>
        </p:sp>
      </p:grpSp>
      <p:sp>
        <p:nvSpPr>
          <p:cNvPr id="12" name="矩形 4"/>
          <p:cNvSpPr>
            <a:spLocks noChangeArrowheads="1"/>
          </p:cNvSpPr>
          <p:nvPr/>
        </p:nvSpPr>
        <p:spPr bwMode="auto">
          <a:xfrm>
            <a:off x="3705010" y="1303092"/>
            <a:ext cx="6096000" cy="499624"/>
          </a:xfrm>
          <a:prstGeom prst="rect">
            <a:avLst/>
          </a:prstGeom>
          <a:noFill/>
          <a:ln w="9525">
            <a:noFill/>
            <a:miter lim="800000"/>
            <a:headEnd/>
            <a:tailEnd/>
          </a:ln>
        </p:spPr>
        <p:txBody>
          <a:bodyPr>
            <a:spAutoFit/>
          </a:bodyPr>
          <a:lstStyle/>
          <a:p>
            <a:pPr>
              <a:lnSpc>
                <a:spcPct val="150000"/>
              </a:lnSpc>
              <a:spcBef>
                <a:spcPts val="600"/>
              </a:spcBef>
              <a:buFont typeface="Arial" pitchFamily="34" charset="0"/>
              <a:buNone/>
            </a:pPr>
            <a:r>
              <a:rPr lang="en-US" altLang="zh-CN" sz="1500" dirty="0">
                <a:latin typeface="微软雅黑" pitchFamily="34" charset="-122"/>
                <a:ea typeface="微软雅黑" pitchFamily="34" charset="-122"/>
              </a:rPr>
              <a:t> </a:t>
            </a:r>
            <a:r>
              <a:rPr lang="en-US" altLang="zh-CN" sz="2000" dirty="0" err="1">
                <a:latin typeface="微软雅黑" pitchFamily="34" charset="-122"/>
                <a:ea typeface="微软雅黑" pitchFamily="34" charset="-122"/>
              </a:rPr>
              <a:t>Coremail</a:t>
            </a:r>
            <a:r>
              <a:rPr lang="en-US" altLang="zh-CN" sz="2000" dirty="0">
                <a:latin typeface="微软雅黑" pitchFamily="34" charset="-122"/>
                <a:ea typeface="微软雅黑" pitchFamily="34" charset="-122"/>
              </a:rPr>
              <a:t> </a:t>
            </a:r>
            <a:r>
              <a:rPr lang="en-US" altLang="zh-CN" sz="2000" dirty="0" smtClean="0">
                <a:latin typeface="微软雅黑" pitchFamily="34" charset="-122"/>
                <a:ea typeface="微软雅黑" pitchFamily="34" charset="-122"/>
              </a:rPr>
              <a:t>had EAI  in 2012, but met challenges:   </a:t>
            </a:r>
            <a:endParaRPr lang="en-US" altLang="zh-CN" sz="2000" dirty="0">
              <a:latin typeface="微软雅黑" pitchFamily="34" charset="-122"/>
              <a:ea typeface="微软雅黑" pitchFamily="34" charset="-122"/>
            </a:endParaRPr>
          </a:p>
        </p:txBody>
      </p:sp>
      <p:pic>
        <p:nvPicPr>
          <p:cNvPr id="15" name="Picture 2" descr="C:\Users\Administrator.PC-20120130QJWI\Desktop\0327\Jpeg for PPT\CTG PPT_260314_DESIGNB-13.jpg"/>
          <p:cNvPicPr>
            <a:picLocks noChangeAspect="1" noChangeArrowheads="1"/>
          </p:cNvPicPr>
          <p:nvPr/>
        </p:nvPicPr>
        <p:blipFill>
          <a:blip r:embed="rId5"/>
          <a:srcRect l="6686" t="57352" r="89584" b="39186"/>
          <a:stretch>
            <a:fillRect/>
          </a:stretch>
        </p:blipFill>
        <p:spPr bwMode="auto">
          <a:xfrm>
            <a:off x="3177999" y="1443047"/>
            <a:ext cx="670675" cy="452813"/>
          </a:xfrm>
          <a:prstGeom prst="rect">
            <a:avLst/>
          </a:prstGeom>
          <a:noFill/>
          <a:ln w="9525">
            <a:noFill/>
            <a:miter lim="800000"/>
            <a:headEnd/>
            <a:tailEnd/>
          </a:ln>
        </p:spPr>
      </p:pic>
    </p:spTree>
  </p:cSld>
  <p:clrMapOvr>
    <a:masterClrMapping/>
  </p:clrMapOvr>
  <p:transition xmlns:p14="http://schemas.microsoft.com/office/powerpoint/2010/main">
    <p:zoom/>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ppt_x"/>
                                          </p:val>
                                        </p:tav>
                                        <p:tav tm="100000">
                                          <p:val>
                                            <p:strVal val="#ppt_x"/>
                                          </p:val>
                                        </p:tav>
                                      </p:tavLst>
                                    </p:anim>
                                    <p:anim calcmode="lin" valueType="num">
                                      <p:cBhvr additive="base">
                                        <p:cTn id="8" dur="10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4"/>
                                        </p:tgtEl>
                                        <p:attrNameLst>
                                          <p:attrName>style.visibility</p:attrName>
                                        </p:attrNameLst>
                                      </p:cBhvr>
                                      <p:to>
                                        <p:strVal val="visible"/>
                                      </p:to>
                                    </p:set>
                                    <p:anim calcmode="lin" valueType="num">
                                      <p:cBhvr additive="base">
                                        <p:cTn id="13" dur="500" fill="hold"/>
                                        <p:tgtEl>
                                          <p:spTgt spid="14"/>
                                        </p:tgtEl>
                                        <p:attrNameLst>
                                          <p:attrName>ppt_x</p:attrName>
                                        </p:attrNameLst>
                                      </p:cBhvr>
                                      <p:tavLst>
                                        <p:tav tm="0">
                                          <p:val>
                                            <p:strVal val="#ppt_x"/>
                                          </p:val>
                                        </p:tav>
                                        <p:tav tm="100000">
                                          <p:val>
                                            <p:strVal val="#ppt_x"/>
                                          </p:val>
                                        </p:tav>
                                      </p:tavLst>
                                    </p:anim>
                                    <p:anim calcmode="lin" valueType="num">
                                      <p:cBhvr additive="base">
                                        <p:cTn id="14"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p:txBody>
          <a:bodyPr/>
          <a:lstStyle/>
          <a:p>
            <a:pPr lvl="0"/>
            <a:r>
              <a:rPr lang="en-US" altLang="zh-CN" dirty="0" err="1" smtClean="0"/>
              <a:t>Coremail’s</a:t>
            </a:r>
            <a:r>
              <a:rPr lang="en-US" altLang="zh-CN" dirty="0" smtClean="0"/>
              <a:t> EAI Progress--clients</a:t>
            </a:r>
            <a:endParaRPr lang="en-US" dirty="0"/>
          </a:p>
        </p:txBody>
      </p:sp>
      <p:sp>
        <p:nvSpPr>
          <p:cNvPr id="11" name="矩形 25"/>
          <p:cNvSpPr>
            <a:spLocks noChangeArrowheads="1"/>
          </p:cNvSpPr>
          <p:nvPr/>
        </p:nvSpPr>
        <p:spPr bwMode="auto">
          <a:xfrm>
            <a:off x="4768558" y="1984199"/>
            <a:ext cx="4777321" cy="638311"/>
          </a:xfrm>
          <a:prstGeom prst="rect">
            <a:avLst/>
          </a:prstGeom>
        </p:spPr>
        <p:txBody>
          <a:bodyPr wrap="square">
            <a:spAutoFit/>
          </a:bodyPr>
          <a:lstStyle/>
          <a:p>
            <a:r>
              <a:rPr lang="en-US" altLang="zh-CN" sz="2000" b="1" dirty="0" smtClean="0">
                <a:solidFill>
                  <a:schemeClr val="bg1"/>
                </a:solidFill>
                <a:latin typeface="微软雅黑" pitchFamily="34" charset="-122"/>
                <a:ea typeface="微软雅黑" pitchFamily="34" charset="-122"/>
              </a:rPr>
              <a:t>Release EAI  Register Platform</a:t>
            </a:r>
          </a:p>
          <a:p>
            <a:r>
              <a:rPr lang="en-US" altLang="zh-CN" sz="1050" b="1" dirty="0" smtClean="0">
                <a:solidFill>
                  <a:schemeClr val="bg1"/>
                </a:solidFill>
                <a:latin typeface="微软雅黑" pitchFamily="34" charset="-122"/>
                <a:ea typeface="微软雅黑" pitchFamily="34" charset="-122"/>
              </a:rPr>
              <a:t> </a:t>
            </a:r>
            <a:endParaRPr lang="en-US" altLang="zh-CN" sz="1050" b="1" dirty="0">
              <a:solidFill>
                <a:schemeClr val="bg1"/>
              </a:solidFill>
              <a:latin typeface="微软雅黑" pitchFamily="34" charset="-122"/>
              <a:ea typeface="微软雅黑" pitchFamily="34" charset="-122"/>
            </a:endParaRPr>
          </a:p>
        </p:txBody>
      </p:sp>
      <p:grpSp>
        <p:nvGrpSpPr>
          <p:cNvPr id="4" name="组 23"/>
          <p:cNvGrpSpPr/>
          <p:nvPr/>
        </p:nvGrpSpPr>
        <p:grpSpPr>
          <a:xfrm>
            <a:off x="2693367" y="3204808"/>
            <a:ext cx="8243909" cy="848424"/>
            <a:chOff x="917861" y="3077720"/>
            <a:chExt cx="6878324" cy="707886"/>
          </a:xfrm>
        </p:grpSpPr>
        <p:sp>
          <p:nvSpPr>
            <p:cNvPr id="17" name="矩形 27"/>
            <p:cNvSpPr>
              <a:spLocks noChangeArrowheads="1"/>
            </p:cNvSpPr>
            <p:nvPr/>
          </p:nvSpPr>
          <p:spPr bwMode="auto">
            <a:xfrm>
              <a:off x="3514697" y="3077720"/>
              <a:ext cx="4281488" cy="707886"/>
            </a:xfrm>
            <a:prstGeom prst="rect">
              <a:avLst/>
            </a:prstGeom>
            <a:noFill/>
            <a:ln w="9525">
              <a:noFill/>
              <a:miter lim="800000"/>
              <a:headEnd/>
              <a:tailEnd/>
            </a:ln>
          </p:spPr>
          <p:txBody>
            <a:bodyPr wrap="square">
              <a:spAutoFit/>
            </a:bodyPr>
            <a:lstStyle/>
            <a:p>
              <a:r>
                <a:rPr lang="en-US" altLang="zh-CN" sz="2000" b="1" dirty="0" smtClean="0">
                  <a:solidFill>
                    <a:schemeClr val="bg1"/>
                  </a:solidFill>
                  <a:latin typeface="微软雅黑" pitchFamily="34" charset="-122"/>
                  <a:ea typeface="微软雅黑" pitchFamily="34" charset="-122"/>
                </a:rPr>
                <a:t>Release </a:t>
              </a:r>
              <a:r>
                <a:rPr lang="en-US" altLang="zh-CN" sz="2000" b="1" dirty="0" err="1" smtClean="0">
                  <a:solidFill>
                    <a:schemeClr val="bg1"/>
                  </a:solidFill>
                  <a:latin typeface="微软雅黑" pitchFamily="34" charset="-122"/>
                  <a:ea typeface="微软雅黑" pitchFamily="34" charset="-122"/>
                </a:rPr>
                <a:t>Coremail</a:t>
              </a:r>
              <a:r>
                <a:rPr lang="en-US" altLang="zh-CN" sz="2000" b="1" dirty="0" smtClean="0">
                  <a:solidFill>
                    <a:schemeClr val="bg1"/>
                  </a:solidFill>
                  <a:latin typeface="微软雅黑" pitchFamily="34" charset="-122"/>
                  <a:ea typeface="微软雅黑" pitchFamily="34" charset="-122"/>
                </a:rPr>
                <a:t> Flash Mail/APP/</a:t>
              </a:r>
              <a:r>
                <a:rPr lang="en-US" altLang="zh-CN" sz="2000" b="1" dirty="0" err="1" smtClean="0">
                  <a:solidFill>
                    <a:schemeClr val="bg1"/>
                  </a:solidFill>
                  <a:latin typeface="微软雅黑" pitchFamily="34" charset="-122"/>
                  <a:ea typeface="微软雅黑" pitchFamily="34" charset="-122"/>
                </a:rPr>
                <a:t>Lunkr</a:t>
              </a:r>
              <a:r>
                <a:rPr lang="en-US" altLang="zh-CN" sz="2000" b="1" dirty="0" smtClean="0">
                  <a:solidFill>
                    <a:schemeClr val="bg1"/>
                  </a:solidFill>
                  <a:latin typeface="微软雅黑" pitchFamily="34" charset="-122"/>
                  <a:ea typeface="微软雅黑" pitchFamily="34" charset="-122"/>
                </a:rPr>
                <a:t> supporting EAI</a:t>
              </a:r>
            </a:p>
          </p:txBody>
        </p:sp>
        <p:sp>
          <p:nvSpPr>
            <p:cNvPr id="15" name="AutoShape 15"/>
            <p:cNvSpPr>
              <a:spLocks noChangeArrowheads="1"/>
            </p:cNvSpPr>
            <p:nvPr/>
          </p:nvSpPr>
          <p:spPr bwMode="auto">
            <a:xfrm>
              <a:off x="917861" y="3222134"/>
              <a:ext cx="1630545" cy="377553"/>
            </a:xfrm>
            <a:prstGeom prst="roundRect">
              <a:avLst>
                <a:gd name="adj" fmla="val 16667"/>
              </a:avLst>
            </a:prstGeom>
            <a:noFill/>
            <a:ln w="9525">
              <a:noFill/>
              <a:round/>
              <a:headEnd/>
              <a:tailEnd/>
            </a:ln>
            <a:effectLst>
              <a:outerShdw dist="17961" dir="2700000" algn="ctr" rotWithShape="0">
                <a:schemeClr val="bg2"/>
              </a:outerShdw>
            </a:effectLst>
          </p:spPr>
          <p:txBody>
            <a:bodyPr wrap="none" lIns="0" tIns="0" rIns="0" bIns="0" anchor="ctr">
              <a:spAutoFit/>
            </a:bodyPr>
            <a:lstStyle/>
            <a:p>
              <a:pPr>
                <a:lnSpc>
                  <a:spcPct val="90000"/>
                </a:lnSpc>
                <a:defRPr/>
              </a:pPr>
              <a:r>
                <a:rPr lang="en-US" altLang="zh-CN" sz="2800" b="1" dirty="0" smtClean="0">
                  <a:solidFill>
                    <a:srgbClr val="FF6600"/>
                  </a:solidFill>
                  <a:latin typeface="微软雅黑" pitchFamily="34" charset="-122"/>
                  <a:ea typeface="微软雅黑" pitchFamily="34" charset="-122"/>
                </a:rPr>
                <a:t>Flash Mail</a:t>
              </a:r>
            </a:p>
          </p:txBody>
        </p:sp>
      </p:grpSp>
      <p:grpSp>
        <p:nvGrpSpPr>
          <p:cNvPr id="6" name="组 24"/>
          <p:cNvGrpSpPr/>
          <p:nvPr/>
        </p:nvGrpSpPr>
        <p:grpSpPr>
          <a:xfrm>
            <a:off x="3853572" y="4591177"/>
            <a:ext cx="8171927" cy="848424"/>
            <a:chOff x="2043076" y="4460082"/>
            <a:chExt cx="6328371" cy="707886"/>
          </a:xfrm>
        </p:grpSpPr>
        <p:sp>
          <p:nvSpPr>
            <p:cNvPr id="22" name="矩形 16"/>
            <p:cNvSpPr>
              <a:spLocks noChangeArrowheads="1"/>
            </p:cNvSpPr>
            <p:nvPr/>
          </p:nvSpPr>
          <p:spPr bwMode="auto">
            <a:xfrm>
              <a:off x="4112520" y="4460082"/>
              <a:ext cx="4258927" cy="707886"/>
            </a:xfrm>
            <a:prstGeom prst="rect">
              <a:avLst/>
            </a:prstGeom>
            <a:noFill/>
            <a:ln w="9525">
              <a:noFill/>
              <a:miter lim="800000"/>
              <a:headEnd/>
              <a:tailEnd/>
            </a:ln>
          </p:spPr>
          <p:txBody>
            <a:bodyPr wrap="square">
              <a:spAutoFit/>
            </a:bodyPr>
            <a:lstStyle/>
            <a:p>
              <a:r>
                <a:rPr lang="en-US" altLang="zh-CN" sz="2000" b="1" dirty="0" smtClean="0">
                  <a:solidFill>
                    <a:schemeClr val="bg1"/>
                  </a:solidFill>
                  <a:latin typeface="微软雅黑" pitchFamily="34" charset="-122"/>
                  <a:ea typeface="微软雅黑" pitchFamily="34" charset="-122"/>
                </a:rPr>
                <a:t>Upgrade the email clouding service platform to support EAI</a:t>
              </a:r>
            </a:p>
          </p:txBody>
        </p:sp>
        <p:sp>
          <p:nvSpPr>
            <p:cNvPr id="20" name="AutoShape 14"/>
            <p:cNvSpPr>
              <a:spLocks noChangeArrowheads="1"/>
            </p:cNvSpPr>
            <p:nvPr/>
          </p:nvSpPr>
          <p:spPr bwMode="auto">
            <a:xfrm>
              <a:off x="2043076" y="4612939"/>
              <a:ext cx="873044" cy="377553"/>
            </a:xfrm>
            <a:prstGeom prst="roundRect">
              <a:avLst>
                <a:gd name="adj" fmla="val 16667"/>
              </a:avLst>
            </a:prstGeom>
            <a:noFill/>
            <a:ln w="9525">
              <a:noFill/>
              <a:round/>
              <a:headEnd/>
              <a:tailEnd/>
            </a:ln>
            <a:effectLst>
              <a:outerShdw dist="17961" dir="2700000" algn="ctr" rotWithShape="0">
                <a:schemeClr val="bg2"/>
              </a:outerShdw>
            </a:effectLst>
          </p:spPr>
          <p:txBody>
            <a:bodyPr wrap="none" lIns="0" tIns="0" rIns="0" bIns="0" anchor="ctr">
              <a:spAutoFit/>
            </a:bodyPr>
            <a:lstStyle/>
            <a:p>
              <a:pPr>
                <a:lnSpc>
                  <a:spcPct val="90000"/>
                </a:lnSpc>
                <a:defRPr/>
              </a:pPr>
              <a:r>
                <a:rPr lang="en-US" altLang="zh-CN" sz="2800" b="1" dirty="0" err="1" smtClean="0">
                  <a:solidFill>
                    <a:srgbClr val="1B3797"/>
                  </a:solidFill>
                  <a:latin typeface="微软雅黑" pitchFamily="34" charset="-122"/>
                  <a:ea typeface="微软雅黑" pitchFamily="34" charset="-122"/>
                </a:rPr>
                <a:t>Lunkr</a:t>
              </a:r>
              <a:endParaRPr lang="en-US" altLang="zh-CN" sz="2800" b="1" dirty="0" smtClean="0">
                <a:solidFill>
                  <a:srgbClr val="1B3797"/>
                </a:solidFill>
                <a:latin typeface="微软雅黑" pitchFamily="34" charset="-122"/>
                <a:ea typeface="微软雅黑" pitchFamily="34" charset="-122"/>
              </a:endParaRPr>
            </a:p>
          </p:txBody>
        </p:sp>
      </p:grpSp>
      <p:pic>
        <p:nvPicPr>
          <p:cNvPr id="24" name="图片 23" descr="Coremail_App.png"/>
          <p:cNvPicPr>
            <a:picLocks noChangeAspect="1"/>
          </p:cNvPicPr>
          <p:nvPr/>
        </p:nvPicPr>
        <p:blipFill>
          <a:blip r:embed="rId3" cstate="print"/>
          <a:stretch>
            <a:fillRect/>
          </a:stretch>
        </p:blipFill>
        <p:spPr>
          <a:xfrm>
            <a:off x="5013456" y="1779217"/>
            <a:ext cx="835572" cy="835572"/>
          </a:xfrm>
          <a:prstGeom prst="rect">
            <a:avLst/>
          </a:prstGeom>
        </p:spPr>
      </p:pic>
      <p:grpSp>
        <p:nvGrpSpPr>
          <p:cNvPr id="19" name="组 30"/>
          <p:cNvGrpSpPr/>
          <p:nvPr/>
        </p:nvGrpSpPr>
        <p:grpSpPr>
          <a:xfrm>
            <a:off x="4991684" y="731756"/>
            <a:ext cx="4593763" cy="6127832"/>
            <a:chOff x="2676511" y="1005926"/>
            <a:chExt cx="3930226" cy="5242711"/>
          </a:xfrm>
        </p:grpSpPr>
        <p:pic>
          <p:nvPicPr>
            <p:cNvPr id="23" name="图片 2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676511" y="1005926"/>
              <a:ext cx="3930226" cy="5242711"/>
            </a:xfrm>
            <a:prstGeom prst="rect">
              <a:avLst/>
            </a:prstGeom>
          </p:spPr>
        </p:pic>
        <p:sp>
          <p:nvSpPr>
            <p:cNvPr id="25" name="矩形 24"/>
            <p:cNvSpPr/>
            <p:nvPr/>
          </p:nvSpPr>
          <p:spPr>
            <a:xfrm>
              <a:off x="4373936" y="3143974"/>
              <a:ext cx="707828" cy="472117"/>
            </a:xfrm>
            <a:prstGeom prst="rect">
              <a:avLst/>
            </a:prstGeom>
          </p:spPr>
          <p:txBody>
            <a:bodyPr wrap="none">
              <a:spAutoFit/>
            </a:bodyPr>
            <a:lstStyle/>
            <a:p>
              <a:r>
                <a:rPr lang="en-US" altLang="zh-CN" sz="2800" b="1" dirty="0" smtClean="0">
                  <a:latin typeface="微软雅黑" pitchFamily="34" charset="-122"/>
                  <a:ea typeface="微软雅黑" pitchFamily="34" charset="-122"/>
                </a:rPr>
                <a:t>EAI</a:t>
              </a:r>
              <a:endParaRPr lang="zh-CN" altLang="en-US" sz="2800" dirty="0"/>
            </a:p>
          </p:txBody>
        </p:sp>
        <p:sp>
          <p:nvSpPr>
            <p:cNvPr id="26" name="矩形 25"/>
            <p:cNvSpPr/>
            <p:nvPr/>
          </p:nvSpPr>
          <p:spPr>
            <a:xfrm>
              <a:off x="3405567" y="3053546"/>
              <a:ext cx="1336417" cy="602392"/>
            </a:xfrm>
            <a:prstGeom prst="rect">
              <a:avLst/>
            </a:prstGeom>
          </p:spPr>
          <p:txBody>
            <a:bodyPr wrap="square">
              <a:spAutoFit/>
            </a:bodyPr>
            <a:lstStyle/>
            <a:p>
              <a:pPr>
                <a:lnSpc>
                  <a:spcPct val="150000"/>
                </a:lnSpc>
              </a:pPr>
              <a:r>
                <a:rPr lang="en-US" altLang="zh-CN" sz="1200" b="1" dirty="0">
                  <a:solidFill>
                    <a:schemeClr val="bg1"/>
                  </a:solidFill>
                  <a:latin typeface="微软雅黑" pitchFamily="34" charset="-122"/>
                  <a:ea typeface="微软雅黑" pitchFamily="34" charset="-122"/>
                </a:rPr>
                <a:t>Current </a:t>
              </a:r>
              <a:endParaRPr lang="en-US" altLang="zh-CN" sz="1200" b="1" dirty="0" smtClean="0">
                <a:solidFill>
                  <a:schemeClr val="bg1"/>
                </a:solidFill>
                <a:latin typeface="微软雅黑" pitchFamily="34" charset="-122"/>
                <a:ea typeface="微软雅黑" pitchFamily="34" charset="-122"/>
              </a:endParaRPr>
            </a:p>
            <a:p>
              <a:pPr>
                <a:lnSpc>
                  <a:spcPct val="150000"/>
                </a:lnSpc>
              </a:pPr>
              <a:r>
                <a:rPr lang="en-US" altLang="zh-CN" sz="1200" b="1" dirty="0" smtClean="0">
                  <a:solidFill>
                    <a:schemeClr val="bg1"/>
                  </a:solidFill>
                  <a:latin typeface="微软雅黑" pitchFamily="34" charset="-122"/>
                  <a:ea typeface="微软雅黑" pitchFamily="34" charset="-122"/>
                </a:rPr>
                <a:t>Clients</a:t>
              </a:r>
              <a:endParaRPr lang="en-US" altLang="zh-CN" sz="1200" b="1" dirty="0">
                <a:solidFill>
                  <a:schemeClr val="bg1"/>
                </a:solidFill>
                <a:latin typeface="微软雅黑" pitchFamily="34" charset="-122"/>
                <a:ea typeface="微软雅黑" pitchFamily="34" charset="-122"/>
              </a:endParaRPr>
            </a:p>
          </p:txBody>
        </p:sp>
        <p:sp>
          <p:nvSpPr>
            <p:cNvPr id="27" name="矩形 26"/>
            <p:cNvSpPr/>
            <p:nvPr/>
          </p:nvSpPr>
          <p:spPr>
            <a:xfrm>
              <a:off x="5133087" y="3067257"/>
              <a:ext cx="850272" cy="830142"/>
            </a:xfrm>
            <a:prstGeom prst="rect">
              <a:avLst/>
            </a:prstGeom>
          </p:spPr>
          <p:txBody>
            <a:bodyPr wrap="square">
              <a:spAutoFit/>
            </a:bodyPr>
            <a:lstStyle/>
            <a:p>
              <a:pPr>
                <a:lnSpc>
                  <a:spcPct val="150000"/>
                </a:lnSpc>
              </a:pPr>
              <a:r>
                <a:rPr lang="en-US" altLang="zh-CN" sz="1200" b="1" dirty="0" smtClean="0">
                  <a:solidFill>
                    <a:srgbClr val="FFFFFF"/>
                  </a:solidFill>
                  <a:latin typeface="微软雅黑" pitchFamily="34" charset="-122"/>
                  <a:ea typeface="微软雅黑" pitchFamily="34" charset="-122"/>
                </a:rPr>
                <a:t>Operating systems</a:t>
              </a:r>
              <a:endParaRPr lang="en-US" altLang="zh-CN" sz="1200" b="1" dirty="0">
                <a:solidFill>
                  <a:srgbClr val="FFFFFF"/>
                </a:solidFill>
                <a:latin typeface="微软雅黑" pitchFamily="34" charset="-122"/>
                <a:ea typeface="微软雅黑" pitchFamily="34" charset="-122"/>
              </a:endParaRPr>
            </a:p>
          </p:txBody>
        </p:sp>
      </p:grpSp>
      <p:sp>
        <p:nvSpPr>
          <p:cNvPr id="36" name="Rectangle 97"/>
          <p:cNvSpPr>
            <a:spLocks noChangeArrowheads="1"/>
          </p:cNvSpPr>
          <p:nvPr/>
        </p:nvSpPr>
        <p:spPr bwMode="gray">
          <a:xfrm>
            <a:off x="3438495" y="1918706"/>
            <a:ext cx="1537991" cy="4801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defTabSz="4572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defTabSz="4572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defTabSz="4572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defTabSz="457200" eaLnBrk="0" fontAlgn="base" hangingPunct="0">
              <a:spcBef>
                <a:spcPct val="0"/>
              </a:spcBef>
              <a:spcAft>
                <a:spcPct val="0"/>
              </a:spcAft>
              <a:defRPr>
                <a:solidFill>
                  <a:schemeClr val="tx1"/>
                </a:solidFill>
                <a:latin typeface="Arial" pitchFamily="34" charset="0"/>
                <a:ea typeface="宋体" pitchFamily="2" charset="-122"/>
              </a:defRPr>
            </a:lvl9pPr>
          </a:lstStyle>
          <a:p>
            <a:pPr lvl="0" algn="ctr" eaLnBrk="1" hangingPunct="1">
              <a:lnSpc>
                <a:spcPct val="90000"/>
              </a:lnSpc>
              <a:defRPr/>
            </a:pPr>
            <a:r>
              <a:rPr lang="en-US" altLang="ko-KR" sz="2800" b="1" dirty="0" smtClean="0">
                <a:solidFill>
                  <a:srgbClr val="1B3797"/>
                </a:solidFill>
                <a:latin typeface="微软雅黑" pitchFamily="34" charset="-122"/>
                <a:ea typeface="微软雅黑" pitchFamily="34" charset="-122"/>
              </a:rPr>
              <a:t>App</a:t>
            </a:r>
          </a:p>
        </p:txBody>
      </p:sp>
      <p:grpSp>
        <p:nvGrpSpPr>
          <p:cNvPr id="38" name="组 2"/>
          <p:cNvGrpSpPr/>
          <p:nvPr/>
        </p:nvGrpSpPr>
        <p:grpSpPr>
          <a:xfrm>
            <a:off x="8501253" y="1510960"/>
            <a:ext cx="2489063" cy="3688593"/>
            <a:chOff x="5625850" y="1434206"/>
            <a:chExt cx="2570960" cy="3809961"/>
          </a:xfrm>
        </p:grpSpPr>
        <p:grpSp>
          <p:nvGrpSpPr>
            <p:cNvPr id="39" name="组 34"/>
            <p:cNvGrpSpPr/>
            <p:nvPr/>
          </p:nvGrpSpPr>
          <p:grpSpPr>
            <a:xfrm>
              <a:off x="5861304" y="4395594"/>
              <a:ext cx="2155893" cy="848573"/>
              <a:chOff x="5765556" y="4395594"/>
              <a:chExt cx="2155893" cy="848573"/>
            </a:xfrm>
          </p:grpSpPr>
          <p:sp>
            <p:nvSpPr>
              <p:cNvPr id="49" name="矩形 19"/>
              <p:cNvSpPr/>
              <p:nvPr/>
            </p:nvSpPr>
            <p:spPr>
              <a:xfrm>
                <a:off x="6536134" y="4539215"/>
                <a:ext cx="1385315" cy="400111"/>
              </a:xfrm>
              <a:prstGeom prst="rect">
                <a:avLst/>
              </a:prstGeom>
            </p:spPr>
            <p:txBody>
              <a:bodyPr wrap="none">
                <a:spAutoFit/>
              </a:bodyPr>
              <a:lstStyle/>
              <a:p>
                <a:r>
                  <a:rPr lang="en-US" altLang="zh-CN" sz="2000" b="1" dirty="0" smtClean="0">
                    <a:solidFill>
                      <a:srgbClr val="1B3797"/>
                    </a:solidFill>
                    <a:latin typeface="微软雅黑" pitchFamily="34" charset="-122"/>
                    <a:ea typeface="微软雅黑" pitchFamily="34" charset="-122"/>
                  </a:rPr>
                  <a:t>Windows</a:t>
                </a:r>
                <a:endParaRPr lang="zh-CN" altLang="en-US" sz="2000" dirty="0">
                  <a:solidFill>
                    <a:srgbClr val="1B3797"/>
                  </a:solidFill>
                </a:endParaRPr>
              </a:p>
            </p:txBody>
          </p:sp>
          <p:pic>
            <p:nvPicPr>
              <p:cNvPr id="50" name="图片 4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765556" y="4395594"/>
                <a:ext cx="848572" cy="848573"/>
              </a:xfrm>
              <a:prstGeom prst="rect">
                <a:avLst/>
              </a:prstGeom>
            </p:spPr>
          </p:pic>
        </p:grpSp>
        <p:grpSp>
          <p:nvGrpSpPr>
            <p:cNvPr id="41" name="组 37"/>
            <p:cNvGrpSpPr/>
            <p:nvPr/>
          </p:nvGrpSpPr>
          <p:grpSpPr>
            <a:xfrm>
              <a:off x="5625850" y="1434206"/>
              <a:ext cx="1332458" cy="848573"/>
              <a:chOff x="5530102" y="1434206"/>
              <a:chExt cx="1332458" cy="848573"/>
            </a:xfrm>
          </p:grpSpPr>
          <p:sp>
            <p:nvSpPr>
              <p:cNvPr id="45" name="矩形 44"/>
              <p:cNvSpPr/>
              <p:nvPr/>
            </p:nvSpPr>
            <p:spPr>
              <a:xfrm>
                <a:off x="6238671" y="1496001"/>
                <a:ext cx="623889" cy="400111"/>
              </a:xfrm>
              <a:prstGeom prst="rect">
                <a:avLst/>
              </a:prstGeom>
            </p:spPr>
            <p:txBody>
              <a:bodyPr wrap="none">
                <a:spAutoFit/>
              </a:bodyPr>
              <a:lstStyle/>
              <a:p>
                <a:r>
                  <a:rPr lang="en-US" altLang="zh-CN" sz="2000" b="1" dirty="0" err="1" smtClean="0">
                    <a:solidFill>
                      <a:srgbClr val="1B3797"/>
                    </a:solidFill>
                    <a:latin typeface="微软雅黑" pitchFamily="34" charset="-122"/>
                    <a:ea typeface="微软雅黑" pitchFamily="34" charset="-122"/>
                  </a:rPr>
                  <a:t>iOS</a:t>
                </a:r>
                <a:endParaRPr lang="zh-CN" altLang="en-US" sz="2000" b="1" dirty="0">
                  <a:solidFill>
                    <a:srgbClr val="1B3797"/>
                  </a:solidFill>
                  <a:latin typeface="微软雅黑" pitchFamily="34" charset="-122"/>
                  <a:ea typeface="微软雅黑" pitchFamily="34" charset="-122"/>
                </a:endParaRPr>
              </a:p>
            </p:txBody>
          </p:sp>
          <p:pic>
            <p:nvPicPr>
              <p:cNvPr id="46" name="图片 45"/>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530102" y="1434206"/>
                <a:ext cx="848572" cy="848573"/>
              </a:xfrm>
              <a:prstGeom prst="rect">
                <a:avLst/>
              </a:prstGeom>
            </p:spPr>
          </p:pic>
        </p:grpSp>
        <p:grpSp>
          <p:nvGrpSpPr>
            <p:cNvPr id="42" name="组 36"/>
            <p:cNvGrpSpPr/>
            <p:nvPr/>
          </p:nvGrpSpPr>
          <p:grpSpPr>
            <a:xfrm>
              <a:off x="6277625" y="2973993"/>
              <a:ext cx="1919185" cy="848573"/>
              <a:chOff x="6181877" y="2973993"/>
              <a:chExt cx="1919185" cy="848573"/>
            </a:xfrm>
          </p:grpSpPr>
          <p:pic>
            <p:nvPicPr>
              <p:cNvPr id="43" name="图片 42"/>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181877" y="2973993"/>
                <a:ext cx="848572" cy="848573"/>
              </a:xfrm>
              <a:prstGeom prst="rect">
                <a:avLst/>
              </a:prstGeom>
            </p:spPr>
          </p:pic>
          <p:sp>
            <p:nvSpPr>
              <p:cNvPr id="44" name="矩形 17"/>
              <p:cNvSpPr/>
              <p:nvPr/>
            </p:nvSpPr>
            <p:spPr>
              <a:xfrm>
                <a:off x="6866109" y="3016740"/>
                <a:ext cx="1234953" cy="400110"/>
              </a:xfrm>
              <a:prstGeom prst="rect">
                <a:avLst/>
              </a:prstGeom>
            </p:spPr>
            <p:txBody>
              <a:bodyPr wrap="none">
                <a:spAutoFit/>
              </a:bodyPr>
              <a:lstStyle/>
              <a:p>
                <a:r>
                  <a:rPr lang="en-US" altLang="zh-CN" sz="2000" b="1" dirty="0" smtClean="0">
                    <a:solidFill>
                      <a:srgbClr val="1B3797"/>
                    </a:solidFill>
                    <a:latin typeface="微软雅黑" pitchFamily="34" charset="-122"/>
                    <a:ea typeface="微软雅黑" pitchFamily="34" charset="-122"/>
                  </a:rPr>
                  <a:t>Android</a:t>
                </a:r>
                <a:endParaRPr lang="zh-CN" altLang="en-US" sz="2000" b="1" dirty="0">
                  <a:solidFill>
                    <a:srgbClr val="1B3797"/>
                  </a:solidFill>
                  <a:latin typeface="微软雅黑" pitchFamily="34" charset="-122"/>
                  <a:ea typeface="微软雅黑" pitchFamily="34" charset="-122"/>
                </a:endParaRPr>
              </a:p>
            </p:txBody>
          </p:sp>
        </p:grpSp>
      </p:grpSp>
      <p:pic>
        <p:nvPicPr>
          <p:cNvPr id="51" name="图片 50" descr="闪电邮.png"/>
          <p:cNvPicPr>
            <a:picLocks noChangeAspect="1"/>
          </p:cNvPicPr>
          <p:nvPr/>
        </p:nvPicPr>
        <p:blipFill>
          <a:blip r:embed="rId8" cstate="print"/>
          <a:stretch>
            <a:fillRect/>
          </a:stretch>
        </p:blipFill>
        <p:spPr>
          <a:xfrm>
            <a:off x="4613720" y="3156584"/>
            <a:ext cx="832094" cy="832094"/>
          </a:xfrm>
          <a:prstGeom prst="rect">
            <a:avLst/>
          </a:prstGeom>
        </p:spPr>
      </p:pic>
      <p:pic>
        <p:nvPicPr>
          <p:cNvPr id="52" name="图片 51" descr="Lunkr.png"/>
          <p:cNvPicPr>
            <a:picLocks noChangeAspect="1"/>
          </p:cNvPicPr>
          <p:nvPr/>
        </p:nvPicPr>
        <p:blipFill>
          <a:blip r:embed="rId9" cstate="print"/>
          <a:stretch>
            <a:fillRect/>
          </a:stretch>
        </p:blipFill>
        <p:spPr>
          <a:xfrm>
            <a:off x="5193061" y="4540479"/>
            <a:ext cx="882864" cy="882864"/>
          </a:xfrm>
          <a:prstGeom prst="rect">
            <a:avLst/>
          </a:prstGeom>
        </p:spPr>
      </p:pic>
      <p:pic>
        <p:nvPicPr>
          <p:cNvPr id="29" name="Picture 2" descr="C:\Users\D030215\Desktop\PPT\coresuite_mobile_ipad_google_nexus.png"/>
          <p:cNvPicPr>
            <a:picLocks noChangeAspect="1" noChangeArrowheads="1"/>
          </p:cNvPicPr>
          <p:nvPr/>
        </p:nvPicPr>
        <p:blipFill>
          <a:blip r:embed="rId10" cstate="print"/>
          <a:srcRect/>
          <a:stretch>
            <a:fillRect/>
          </a:stretch>
        </p:blipFill>
        <p:spPr bwMode="auto">
          <a:xfrm>
            <a:off x="635845" y="3924628"/>
            <a:ext cx="1613185" cy="1057519"/>
          </a:xfrm>
          <a:prstGeom prst="rect">
            <a:avLst/>
          </a:prstGeom>
          <a:noFill/>
          <a:ln w="9525">
            <a:noFill/>
            <a:miter lim="800000"/>
            <a:headEnd/>
            <a:tailEnd/>
          </a:ln>
        </p:spPr>
      </p:pic>
      <p:pic>
        <p:nvPicPr>
          <p:cNvPr id="30" name="Grafik 14" descr="Store.png"/>
          <p:cNvPicPr>
            <a:picLocks noChangeAspect="1"/>
          </p:cNvPicPr>
          <p:nvPr/>
        </p:nvPicPr>
        <p:blipFill>
          <a:blip r:embed="rId11" cstate="print"/>
          <a:stretch>
            <a:fillRect/>
          </a:stretch>
        </p:blipFill>
        <p:spPr bwMode="auto">
          <a:xfrm>
            <a:off x="587034" y="2066112"/>
            <a:ext cx="1884324" cy="1000356"/>
          </a:xfrm>
          <a:prstGeom prst="rect">
            <a:avLst/>
          </a:prstGeom>
          <a:effectLst>
            <a:outerShdw blurRad="50800" dist="38100" dir="2700000" algn="tl" rotWithShape="0">
              <a:prstClr val="black">
                <a:alpha val="40000"/>
              </a:prstClr>
            </a:outerShdw>
          </a:effectLst>
        </p:spPr>
      </p:pic>
      <p:sp>
        <p:nvSpPr>
          <p:cNvPr id="31" name="Isosceles Triangle 32"/>
          <p:cNvSpPr/>
          <p:nvPr/>
        </p:nvSpPr>
        <p:spPr bwMode="auto">
          <a:xfrm rot="10800000">
            <a:off x="549340" y="3554474"/>
            <a:ext cx="1957387" cy="221179"/>
          </a:xfrm>
          <a:prstGeom prst="triangle">
            <a:avLst>
              <a:gd name="adj" fmla="val 50425"/>
            </a:avLst>
          </a:prstGeom>
          <a:solidFill>
            <a:schemeClr val="accent2">
              <a:lumMod val="60000"/>
              <a:lumOff val="40000"/>
            </a:schemeClr>
          </a:solidFill>
          <a:ln w="9525" cap="flat" cmpd="sng" algn="ctr">
            <a:noFill/>
            <a:prstDash val="solid"/>
            <a:round/>
            <a:headEnd type="none" w="med" len="med"/>
            <a:tailEnd type="triangle" w="med" len="med"/>
          </a:ln>
          <a:effectLst/>
        </p:spPr>
        <p:txBody>
          <a:bodyPr wrap="none" lIns="107163" tIns="55725" rIns="107163" bIns="55725" anchor="ctr"/>
          <a:lstStyle/>
          <a:p>
            <a:pPr marL="291096" indent="-291096" algn="ctr">
              <a:buClr>
                <a:srgbClr val="F0AB00"/>
              </a:buClr>
              <a:buSzPct val="80000"/>
              <a:defRPr/>
            </a:pPr>
            <a:endParaRPr lang="en-US" dirty="0">
              <a:solidFill>
                <a:srgbClr val="000000"/>
              </a:solidFill>
            </a:endParaRPr>
          </a:p>
        </p:txBody>
      </p:sp>
      <p:sp>
        <p:nvSpPr>
          <p:cNvPr id="32" name="Isosceles Triangle 34"/>
          <p:cNvSpPr/>
          <p:nvPr/>
        </p:nvSpPr>
        <p:spPr bwMode="auto">
          <a:xfrm>
            <a:off x="551214" y="3279663"/>
            <a:ext cx="1957383" cy="237226"/>
          </a:xfrm>
          <a:prstGeom prst="triangle">
            <a:avLst>
              <a:gd name="adj" fmla="val 50425"/>
            </a:avLst>
          </a:prstGeom>
          <a:solidFill>
            <a:schemeClr val="accent2">
              <a:lumMod val="60000"/>
              <a:lumOff val="40000"/>
            </a:schemeClr>
          </a:solidFill>
          <a:ln w="9525" cap="flat" cmpd="sng" algn="ctr">
            <a:noFill/>
            <a:prstDash val="solid"/>
            <a:round/>
            <a:headEnd type="none" w="med" len="med"/>
            <a:tailEnd type="triangle" w="med" len="med"/>
          </a:ln>
          <a:effectLst/>
        </p:spPr>
        <p:txBody>
          <a:bodyPr wrap="none" lIns="107163" tIns="55725" rIns="107163" bIns="55725" anchor="ctr"/>
          <a:lstStyle/>
          <a:p>
            <a:pPr marL="291096" indent="-291096" algn="ctr">
              <a:buClr>
                <a:srgbClr val="F0AB00"/>
              </a:buClr>
              <a:buSzPct val="80000"/>
              <a:defRPr/>
            </a:pPr>
            <a:endParaRPr lang="en-US" dirty="0">
              <a:solidFill>
                <a:srgbClr val="000000"/>
              </a:solidFill>
            </a:endParaRPr>
          </a:p>
        </p:txBody>
      </p:sp>
      <p:sp>
        <p:nvSpPr>
          <p:cNvPr id="33" name="TextBox 32"/>
          <p:cNvSpPr txBox="1"/>
          <p:nvPr/>
        </p:nvSpPr>
        <p:spPr>
          <a:xfrm>
            <a:off x="727759" y="1644698"/>
            <a:ext cx="1731664" cy="415498"/>
          </a:xfrm>
          <a:prstGeom prst="rect">
            <a:avLst/>
          </a:prstGeom>
          <a:noFill/>
        </p:spPr>
        <p:txBody>
          <a:bodyPr wrap="square" rtlCol="0">
            <a:spAutoFit/>
          </a:bodyPr>
          <a:lstStyle/>
          <a:p>
            <a:pPr algn="ctr"/>
            <a:r>
              <a:rPr lang="en-US" altLang="zh-CN" b="1" dirty="0" smtClean="0"/>
              <a:t>PC </a:t>
            </a:r>
            <a:endParaRPr lang="zh-CN" altLang="en-US" b="1" dirty="0"/>
          </a:p>
        </p:txBody>
      </p:sp>
      <p:sp>
        <p:nvSpPr>
          <p:cNvPr id="34" name="TextBox 33"/>
          <p:cNvSpPr txBox="1"/>
          <p:nvPr/>
        </p:nvSpPr>
        <p:spPr>
          <a:xfrm>
            <a:off x="643673" y="5013263"/>
            <a:ext cx="2162599" cy="415498"/>
          </a:xfrm>
          <a:prstGeom prst="rect">
            <a:avLst/>
          </a:prstGeom>
          <a:noFill/>
        </p:spPr>
        <p:txBody>
          <a:bodyPr wrap="square" rtlCol="0">
            <a:spAutoFit/>
          </a:bodyPr>
          <a:lstStyle/>
          <a:p>
            <a:pPr algn="ctr"/>
            <a:r>
              <a:rPr lang="en-US" altLang="zh-CN" b="1" dirty="0" smtClean="0"/>
              <a:t>Mobile </a:t>
            </a:r>
            <a:endParaRPr lang="zh-CN" altLang="en-US" b="1" dirty="0"/>
          </a:p>
        </p:txBody>
      </p:sp>
    </p:spTree>
  </p:cSld>
  <p:clrMapOvr>
    <a:masterClrMapping/>
  </p:clrMapOvr>
  <p:transition xmlns:p14="http://schemas.microsoft.com/office/powerpoint/2010/main" spd="med">
    <p:zoom/>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p:tgtEl>
                                          <p:spTgt spid="4"/>
                                        </p:tgtEl>
                                        <p:attrNameLst>
                                          <p:attrName>ppt_y</p:attrName>
                                        </p:attrNameLst>
                                      </p:cBhvr>
                                      <p:tavLst>
                                        <p:tav tm="0">
                                          <p:val>
                                            <p:strVal val="#ppt_y+#ppt_h*1.125000"/>
                                          </p:val>
                                        </p:tav>
                                        <p:tav tm="100000">
                                          <p:val>
                                            <p:strVal val="#ppt_y"/>
                                          </p:val>
                                        </p:tav>
                                      </p:tavLst>
                                    </p:anim>
                                    <p:animEffect transition="in" filter="wipe(up)">
                                      <p:cBhvr>
                                        <p:cTn id="8" dur="500"/>
                                        <p:tgtEl>
                                          <p:spTgt spid="4"/>
                                        </p:tgtEl>
                                      </p:cBhvr>
                                    </p:animEffect>
                                  </p:childTnLst>
                                </p:cTn>
                              </p:par>
                            </p:childTnLst>
                          </p:cTn>
                        </p:par>
                      </p:childTnLst>
                    </p:cTn>
                  </p:par>
                  <p:par>
                    <p:cTn id="9" fill="hold">
                      <p:stCondLst>
                        <p:cond delay="indefinite"/>
                      </p:stCondLst>
                      <p:childTnLst>
                        <p:par>
                          <p:cTn id="10" fill="hold">
                            <p:stCondLst>
                              <p:cond delay="0"/>
                            </p:stCondLst>
                            <p:childTnLst>
                              <p:par>
                                <p:cTn id="11" presetID="12" presetClass="entr" presetSubtype="4"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p:tgtEl>
                                          <p:spTgt spid="6"/>
                                        </p:tgtEl>
                                        <p:attrNameLst>
                                          <p:attrName>ppt_y</p:attrName>
                                        </p:attrNameLst>
                                      </p:cBhvr>
                                      <p:tavLst>
                                        <p:tav tm="0">
                                          <p:val>
                                            <p:strVal val="#ppt_y+#ppt_h*1.125000"/>
                                          </p:val>
                                        </p:tav>
                                        <p:tav tm="100000">
                                          <p:val>
                                            <p:strVal val="#ppt_y"/>
                                          </p:val>
                                        </p:tav>
                                      </p:tavLst>
                                    </p:anim>
                                    <p:animEffect transition="in" filter="wipe(up)">
                                      <p:cBhvr>
                                        <p:cTn id="14" dur="500"/>
                                        <p:tgtEl>
                                          <p:spTgt spid="6"/>
                                        </p:tgtEl>
                                      </p:cBhvr>
                                    </p:animEffect>
                                  </p:childTnLst>
                                </p:cTn>
                              </p:par>
                            </p:childTnLst>
                          </p:cTn>
                        </p:par>
                        <p:par>
                          <p:cTn id="15" fill="hold">
                            <p:stCondLst>
                              <p:cond delay="500"/>
                            </p:stCondLst>
                            <p:childTnLst>
                              <p:par>
                                <p:cTn id="16" presetID="2" presetClass="entr" presetSubtype="4" fill="hold" grpId="0" nodeType="afterEffect">
                                  <p:stCondLst>
                                    <p:cond delay="0"/>
                                  </p:stCondLst>
                                  <p:childTnLst>
                                    <p:set>
                                      <p:cBhvr>
                                        <p:cTn id="17" dur="1" fill="hold">
                                          <p:stCondLst>
                                            <p:cond delay="0"/>
                                          </p:stCondLst>
                                        </p:cTn>
                                        <p:tgtEl>
                                          <p:spTgt spid="36"/>
                                        </p:tgtEl>
                                        <p:attrNameLst>
                                          <p:attrName>style.visibility</p:attrName>
                                        </p:attrNameLst>
                                      </p:cBhvr>
                                      <p:to>
                                        <p:strVal val="visible"/>
                                      </p:to>
                                    </p:set>
                                    <p:anim calcmode="lin" valueType="num">
                                      <p:cBhvr additive="base">
                                        <p:cTn id="18" dur="500" fill="hold"/>
                                        <p:tgtEl>
                                          <p:spTgt spid="36"/>
                                        </p:tgtEl>
                                        <p:attrNameLst>
                                          <p:attrName>ppt_x</p:attrName>
                                        </p:attrNameLst>
                                      </p:cBhvr>
                                      <p:tavLst>
                                        <p:tav tm="0">
                                          <p:val>
                                            <p:strVal val="#ppt_x"/>
                                          </p:val>
                                        </p:tav>
                                        <p:tav tm="100000">
                                          <p:val>
                                            <p:strVal val="#ppt_x"/>
                                          </p:val>
                                        </p:tav>
                                      </p:tavLst>
                                    </p:anim>
                                    <p:anim calcmode="lin" valueType="num">
                                      <p:cBhvr additive="base">
                                        <p:cTn id="19" dur="500" fill="hold"/>
                                        <p:tgtEl>
                                          <p:spTgt spid="36"/>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nodeType="clickEffect">
                                  <p:stCondLst>
                                    <p:cond delay="0"/>
                                  </p:stCondLst>
                                  <p:childTnLst>
                                    <p:set>
                                      <p:cBhvr>
                                        <p:cTn id="23" dur="1" fill="hold">
                                          <p:stCondLst>
                                            <p:cond delay="0"/>
                                          </p:stCondLst>
                                        </p:cTn>
                                        <p:tgtEl>
                                          <p:spTgt spid="24"/>
                                        </p:tgtEl>
                                        <p:attrNameLst>
                                          <p:attrName>style.visibility</p:attrName>
                                        </p:attrNameLst>
                                      </p:cBhvr>
                                      <p:to>
                                        <p:strVal val="visible"/>
                                      </p:to>
                                    </p:set>
                                    <p:anim calcmode="lin" valueType="num">
                                      <p:cBhvr additive="base">
                                        <p:cTn id="24" dur="500" fill="hold"/>
                                        <p:tgtEl>
                                          <p:spTgt spid="24"/>
                                        </p:tgtEl>
                                        <p:attrNameLst>
                                          <p:attrName>ppt_x</p:attrName>
                                        </p:attrNameLst>
                                      </p:cBhvr>
                                      <p:tavLst>
                                        <p:tav tm="0">
                                          <p:val>
                                            <p:strVal val="#ppt_x"/>
                                          </p:val>
                                        </p:tav>
                                        <p:tav tm="100000">
                                          <p:val>
                                            <p:strVal val="#ppt_x"/>
                                          </p:val>
                                        </p:tav>
                                      </p:tavLst>
                                    </p:anim>
                                    <p:anim calcmode="lin" valueType="num">
                                      <p:cBhvr additive="base">
                                        <p:cTn id="25" dur="500" fill="hold"/>
                                        <p:tgtEl>
                                          <p:spTgt spid="24"/>
                                        </p:tgtEl>
                                        <p:attrNameLst>
                                          <p:attrName>ppt_y</p:attrName>
                                        </p:attrNameLst>
                                      </p:cBhvr>
                                      <p:tavLst>
                                        <p:tav tm="0">
                                          <p:val>
                                            <p:strVal val="1+#ppt_h/2"/>
                                          </p:val>
                                        </p:tav>
                                        <p:tav tm="100000">
                                          <p:val>
                                            <p:strVal val="#ppt_y"/>
                                          </p:val>
                                        </p:tav>
                                      </p:tavLst>
                                    </p:anim>
                                  </p:childTnLst>
                                </p:cTn>
                              </p:par>
                              <p:par>
                                <p:cTn id="26" presetID="14" presetClass="entr" presetSubtype="10" fill="hold" nodeType="withEffect">
                                  <p:stCondLst>
                                    <p:cond delay="0"/>
                                  </p:stCondLst>
                                  <p:childTnLst>
                                    <p:set>
                                      <p:cBhvr>
                                        <p:cTn id="27" dur="1" fill="hold">
                                          <p:stCondLst>
                                            <p:cond delay="0"/>
                                          </p:stCondLst>
                                        </p:cTn>
                                        <p:tgtEl>
                                          <p:spTgt spid="19"/>
                                        </p:tgtEl>
                                        <p:attrNameLst>
                                          <p:attrName>style.visibility</p:attrName>
                                        </p:attrNameLst>
                                      </p:cBhvr>
                                      <p:to>
                                        <p:strVal val="visible"/>
                                      </p:to>
                                    </p:set>
                                    <p:animEffect transition="in" filter="randombar(horizontal)">
                                      <p:cBhvr>
                                        <p:cTn id="28" dur="500"/>
                                        <p:tgtEl>
                                          <p:spTgt spid="19"/>
                                        </p:tgtEl>
                                      </p:cBhvr>
                                    </p:animEffect>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nodeType="clickEffect">
                                  <p:stCondLst>
                                    <p:cond delay="0"/>
                                  </p:stCondLst>
                                  <p:childTnLst>
                                    <p:set>
                                      <p:cBhvr>
                                        <p:cTn id="32" dur="1" fill="hold">
                                          <p:stCondLst>
                                            <p:cond delay="0"/>
                                          </p:stCondLst>
                                        </p:cTn>
                                        <p:tgtEl>
                                          <p:spTgt spid="29"/>
                                        </p:tgtEl>
                                        <p:attrNameLst>
                                          <p:attrName>style.visibility</p:attrName>
                                        </p:attrNameLst>
                                      </p:cBhvr>
                                      <p:to>
                                        <p:strVal val="visible"/>
                                      </p:to>
                                    </p:set>
                                    <p:anim calcmode="lin" valueType="num">
                                      <p:cBhvr additive="base">
                                        <p:cTn id="33" dur="500" fill="hold"/>
                                        <p:tgtEl>
                                          <p:spTgt spid="29"/>
                                        </p:tgtEl>
                                        <p:attrNameLst>
                                          <p:attrName>ppt_x</p:attrName>
                                        </p:attrNameLst>
                                      </p:cBhvr>
                                      <p:tavLst>
                                        <p:tav tm="0">
                                          <p:val>
                                            <p:strVal val="#ppt_x"/>
                                          </p:val>
                                        </p:tav>
                                        <p:tav tm="100000">
                                          <p:val>
                                            <p:strVal val="#ppt_x"/>
                                          </p:val>
                                        </p:tav>
                                      </p:tavLst>
                                    </p:anim>
                                    <p:anim calcmode="lin" valueType="num">
                                      <p:cBhvr additive="base">
                                        <p:cTn id="34" dur="500" fill="hold"/>
                                        <p:tgtEl>
                                          <p:spTgt spid="29"/>
                                        </p:tgtEl>
                                        <p:attrNameLst>
                                          <p:attrName>ppt_y</p:attrName>
                                        </p:attrNameLst>
                                      </p:cBhvr>
                                      <p:tavLst>
                                        <p:tav tm="0">
                                          <p:val>
                                            <p:strVal val="1+#ppt_h/2"/>
                                          </p:val>
                                        </p:tav>
                                        <p:tav tm="100000">
                                          <p:val>
                                            <p:strVal val="#ppt_y"/>
                                          </p:val>
                                        </p:tav>
                                      </p:tavLst>
                                    </p:anim>
                                  </p:childTnLst>
                                </p:cTn>
                              </p:par>
                              <p:par>
                                <p:cTn id="35" presetID="2" presetClass="entr" presetSubtype="4" fill="hold" nodeType="withEffect">
                                  <p:stCondLst>
                                    <p:cond delay="0"/>
                                  </p:stCondLst>
                                  <p:childTnLst>
                                    <p:set>
                                      <p:cBhvr>
                                        <p:cTn id="36" dur="1" fill="hold">
                                          <p:stCondLst>
                                            <p:cond delay="0"/>
                                          </p:stCondLst>
                                        </p:cTn>
                                        <p:tgtEl>
                                          <p:spTgt spid="30"/>
                                        </p:tgtEl>
                                        <p:attrNameLst>
                                          <p:attrName>style.visibility</p:attrName>
                                        </p:attrNameLst>
                                      </p:cBhvr>
                                      <p:to>
                                        <p:strVal val="visible"/>
                                      </p:to>
                                    </p:set>
                                    <p:anim calcmode="lin" valueType="num">
                                      <p:cBhvr additive="base">
                                        <p:cTn id="37" dur="500" fill="hold"/>
                                        <p:tgtEl>
                                          <p:spTgt spid="30"/>
                                        </p:tgtEl>
                                        <p:attrNameLst>
                                          <p:attrName>ppt_x</p:attrName>
                                        </p:attrNameLst>
                                      </p:cBhvr>
                                      <p:tavLst>
                                        <p:tav tm="0">
                                          <p:val>
                                            <p:strVal val="#ppt_x"/>
                                          </p:val>
                                        </p:tav>
                                        <p:tav tm="100000">
                                          <p:val>
                                            <p:strVal val="#ppt_x"/>
                                          </p:val>
                                        </p:tav>
                                      </p:tavLst>
                                    </p:anim>
                                    <p:anim calcmode="lin" valueType="num">
                                      <p:cBhvr additive="base">
                                        <p:cTn id="38" dur="500" fill="hold"/>
                                        <p:tgtEl>
                                          <p:spTgt spid="30"/>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3" presetClass="entr" presetSubtype="10" fill="hold" nodeType="clickEffect">
                                  <p:stCondLst>
                                    <p:cond delay="0"/>
                                  </p:stCondLst>
                                  <p:childTnLst>
                                    <p:set>
                                      <p:cBhvr>
                                        <p:cTn id="42" dur="1" fill="hold">
                                          <p:stCondLst>
                                            <p:cond delay="0"/>
                                          </p:stCondLst>
                                        </p:cTn>
                                        <p:tgtEl>
                                          <p:spTgt spid="38"/>
                                        </p:tgtEl>
                                        <p:attrNameLst>
                                          <p:attrName>style.visibility</p:attrName>
                                        </p:attrNameLst>
                                      </p:cBhvr>
                                      <p:to>
                                        <p:strVal val="visible"/>
                                      </p:to>
                                    </p:set>
                                    <p:animEffect transition="in" filter="blinds(horizontal)">
                                      <p:cBhvr>
                                        <p:cTn id="43" dur="500"/>
                                        <p:tgtEl>
                                          <p:spTgt spid="38"/>
                                        </p:tgtEl>
                                      </p:cBhvr>
                                    </p:animEffect>
                                  </p:childTnLst>
                                </p:cTn>
                              </p:par>
                              <p:par>
                                <p:cTn id="44" presetID="2" presetClass="entr" presetSubtype="4" fill="hold" nodeType="withEffect">
                                  <p:stCondLst>
                                    <p:cond delay="0"/>
                                  </p:stCondLst>
                                  <p:childTnLst>
                                    <p:set>
                                      <p:cBhvr>
                                        <p:cTn id="45" dur="1" fill="hold">
                                          <p:stCondLst>
                                            <p:cond delay="0"/>
                                          </p:stCondLst>
                                        </p:cTn>
                                        <p:tgtEl>
                                          <p:spTgt spid="51"/>
                                        </p:tgtEl>
                                        <p:attrNameLst>
                                          <p:attrName>style.visibility</p:attrName>
                                        </p:attrNameLst>
                                      </p:cBhvr>
                                      <p:to>
                                        <p:strVal val="visible"/>
                                      </p:to>
                                    </p:set>
                                    <p:anim calcmode="lin" valueType="num">
                                      <p:cBhvr additive="base">
                                        <p:cTn id="46" dur="500" fill="hold"/>
                                        <p:tgtEl>
                                          <p:spTgt spid="51"/>
                                        </p:tgtEl>
                                        <p:attrNameLst>
                                          <p:attrName>ppt_x</p:attrName>
                                        </p:attrNameLst>
                                      </p:cBhvr>
                                      <p:tavLst>
                                        <p:tav tm="0">
                                          <p:val>
                                            <p:strVal val="#ppt_x"/>
                                          </p:val>
                                        </p:tav>
                                        <p:tav tm="100000">
                                          <p:val>
                                            <p:strVal val="#ppt_x"/>
                                          </p:val>
                                        </p:tav>
                                      </p:tavLst>
                                    </p:anim>
                                    <p:anim calcmode="lin" valueType="num">
                                      <p:cBhvr additive="base">
                                        <p:cTn id="47" dur="500" fill="hold"/>
                                        <p:tgtEl>
                                          <p:spTgt spid="51"/>
                                        </p:tgtEl>
                                        <p:attrNameLst>
                                          <p:attrName>ppt_y</p:attrName>
                                        </p:attrNameLst>
                                      </p:cBhvr>
                                      <p:tavLst>
                                        <p:tav tm="0">
                                          <p:val>
                                            <p:strVal val="1+#ppt_h/2"/>
                                          </p:val>
                                        </p:tav>
                                        <p:tav tm="100000">
                                          <p:val>
                                            <p:strVal val="#ppt_y"/>
                                          </p:val>
                                        </p:tav>
                                      </p:tavLst>
                                    </p:anim>
                                  </p:childTnLst>
                                </p:cTn>
                              </p:par>
                              <p:par>
                                <p:cTn id="48" presetID="2" presetClass="entr" presetSubtype="4" fill="hold" nodeType="withEffect">
                                  <p:stCondLst>
                                    <p:cond delay="0"/>
                                  </p:stCondLst>
                                  <p:childTnLst>
                                    <p:set>
                                      <p:cBhvr>
                                        <p:cTn id="49" dur="1" fill="hold">
                                          <p:stCondLst>
                                            <p:cond delay="0"/>
                                          </p:stCondLst>
                                        </p:cTn>
                                        <p:tgtEl>
                                          <p:spTgt spid="52"/>
                                        </p:tgtEl>
                                        <p:attrNameLst>
                                          <p:attrName>style.visibility</p:attrName>
                                        </p:attrNameLst>
                                      </p:cBhvr>
                                      <p:to>
                                        <p:strVal val="visible"/>
                                      </p:to>
                                    </p:set>
                                    <p:anim calcmode="lin" valueType="num">
                                      <p:cBhvr additive="base">
                                        <p:cTn id="50" dur="500" fill="hold"/>
                                        <p:tgtEl>
                                          <p:spTgt spid="52"/>
                                        </p:tgtEl>
                                        <p:attrNameLst>
                                          <p:attrName>ppt_x</p:attrName>
                                        </p:attrNameLst>
                                      </p:cBhvr>
                                      <p:tavLst>
                                        <p:tav tm="0">
                                          <p:val>
                                            <p:strVal val="#ppt_x"/>
                                          </p:val>
                                        </p:tav>
                                        <p:tav tm="100000">
                                          <p:val>
                                            <p:strVal val="#ppt_x"/>
                                          </p:val>
                                        </p:tav>
                                      </p:tavLst>
                                    </p:anim>
                                    <p:anim calcmode="lin" valueType="num">
                                      <p:cBhvr additive="base">
                                        <p:cTn id="51" dur="500" fill="hold"/>
                                        <p:tgtEl>
                                          <p:spTgt spid="52"/>
                                        </p:tgtEl>
                                        <p:attrNameLst>
                                          <p:attrName>ppt_y</p:attrName>
                                        </p:attrNameLst>
                                      </p:cBhvr>
                                      <p:tavLst>
                                        <p:tav tm="0">
                                          <p:val>
                                            <p:strVal val="1+#ppt_h/2"/>
                                          </p:val>
                                        </p:tav>
                                        <p:tav tm="100000">
                                          <p:val>
                                            <p:strVal val="#ppt_y"/>
                                          </p:val>
                                        </p:tav>
                                      </p:tavLst>
                                    </p:anim>
                                  </p:childTnLst>
                                </p:cTn>
                              </p:par>
                              <p:par>
                                <p:cTn id="52" presetID="2" presetClass="entr" presetSubtype="4" fill="hold" grpId="0" nodeType="withEffect">
                                  <p:stCondLst>
                                    <p:cond delay="0"/>
                                  </p:stCondLst>
                                  <p:childTnLst>
                                    <p:set>
                                      <p:cBhvr>
                                        <p:cTn id="53" dur="1" fill="hold">
                                          <p:stCondLst>
                                            <p:cond delay="0"/>
                                          </p:stCondLst>
                                        </p:cTn>
                                        <p:tgtEl>
                                          <p:spTgt spid="33"/>
                                        </p:tgtEl>
                                        <p:attrNameLst>
                                          <p:attrName>style.visibility</p:attrName>
                                        </p:attrNameLst>
                                      </p:cBhvr>
                                      <p:to>
                                        <p:strVal val="visible"/>
                                      </p:to>
                                    </p:set>
                                    <p:anim calcmode="lin" valueType="num">
                                      <p:cBhvr additive="base">
                                        <p:cTn id="54" dur="500" fill="hold"/>
                                        <p:tgtEl>
                                          <p:spTgt spid="33"/>
                                        </p:tgtEl>
                                        <p:attrNameLst>
                                          <p:attrName>ppt_x</p:attrName>
                                        </p:attrNameLst>
                                      </p:cBhvr>
                                      <p:tavLst>
                                        <p:tav tm="0">
                                          <p:val>
                                            <p:strVal val="#ppt_x"/>
                                          </p:val>
                                        </p:tav>
                                        <p:tav tm="100000">
                                          <p:val>
                                            <p:strVal val="#ppt_x"/>
                                          </p:val>
                                        </p:tav>
                                      </p:tavLst>
                                    </p:anim>
                                    <p:anim calcmode="lin" valueType="num">
                                      <p:cBhvr additive="base">
                                        <p:cTn id="55" dur="500" fill="hold"/>
                                        <p:tgtEl>
                                          <p:spTgt spid="33"/>
                                        </p:tgtEl>
                                        <p:attrNameLst>
                                          <p:attrName>ppt_y</p:attrName>
                                        </p:attrNameLst>
                                      </p:cBhvr>
                                      <p:tavLst>
                                        <p:tav tm="0">
                                          <p:val>
                                            <p:strVal val="1+#ppt_h/2"/>
                                          </p:val>
                                        </p:tav>
                                        <p:tav tm="100000">
                                          <p:val>
                                            <p:strVal val="#ppt_y"/>
                                          </p:val>
                                        </p:tav>
                                      </p:tavLst>
                                    </p:anim>
                                  </p:childTnLst>
                                </p:cTn>
                              </p:par>
                              <p:par>
                                <p:cTn id="56" presetID="2" presetClass="entr" presetSubtype="4" fill="hold" grpId="0" nodeType="withEffect">
                                  <p:stCondLst>
                                    <p:cond delay="0"/>
                                  </p:stCondLst>
                                  <p:childTnLst>
                                    <p:set>
                                      <p:cBhvr>
                                        <p:cTn id="57" dur="1" fill="hold">
                                          <p:stCondLst>
                                            <p:cond delay="0"/>
                                          </p:stCondLst>
                                        </p:cTn>
                                        <p:tgtEl>
                                          <p:spTgt spid="34"/>
                                        </p:tgtEl>
                                        <p:attrNameLst>
                                          <p:attrName>style.visibility</p:attrName>
                                        </p:attrNameLst>
                                      </p:cBhvr>
                                      <p:to>
                                        <p:strVal val="visible"/>
                                      </p:to>
                                    </p:set>
                                    <p:anim calcmode="lin" valueType="num">
                                      <p:cBhvr additive="base">
                                        <p:cTn id="58" dur="500" fill="hold"/>
                                        <p:tgtEl>
                                          <p:spTgt spid="34"/>
                                        </p:tgtEl>
                                        <p:attrNameLst>
                                          <p:attrName>ppt_x</p:attrName>
                                        </p:attrNameLst>
                                      </p:cBhvr>
                                      <p:tavLst>
                                        <p:tav tm="0">
                                          <p:val>
                                            <p:strVal val="#ppt_x"/>
                                          </p:val>
                                        </p:tav>
                                        <p:tav tm="100000">
                                          <p:val>
                                            <p:strVal val="#ppt_x"/>
                                          </p:val>
                                        </p:tav>
                                      </p:tavLst>
                                    </p:anim>
                                    <p:anim calcmode="lin" valueType="num">
                                      <p:cBhvr additive="base">
                                        <p:cTn id="59" dur="500" fill="hold"/>
                                        <p:tgtEl>
                                          <p:spTgt spid="3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33" grpId="0"/>
      <p:bldP spid="34" grpId="0"/>
    </p:bldLst>
  </p:timing>
</p:sld>
</file>

<file path=ppt/theme/theme1.xml><?xml version="1.0" encoding="utf-8"?>
<a:theme xmlns:a="http://schemas.openxmlformats.org/drawingml/2006/main" name="SAP_2012_16x9_v1.1">
  <a:themeElements>
    <a:clrScheme name="SAP_Colors2011_1.1">
      <a:dk1>
        <a:srgbClr val="000000"/>
      </a:dk1>
      <a:lt1>
        <a:srgbClr val="FFFFFF"/>
      </a:lt1>
      <a:dk2>
        <a:srgbClr val="0076CB"/>
      </a:dk2>
      <a:lt2>
        <a:srgbClr val="CCCCCC"/>
      </a:lt2>
      <a:accent1>
        <a:srgbClr val="F0AB00"/>
      </a:accent1>
      <a:accent2>
        <a:srgbClr val="666666"/>
      </a:accent2>
      <a:accent3>
        <a:srgbClr val="0076CB"/>
      </a:accent3>
      <a:accent4>
        <a:srgbClr val="4FB81C"/>
      </a:accent4>
      <a:accent5>
        <a:srgbClr val="E35500"/>
      </a:accent5>
      <a:accent6>
        <a:srgbClr val="760A85"/>
      </a:accent6>
      <a:hlink>
        <a:srgbClr val="666666"/>
      </a:hlink>
      <a:folHlink>
        <a:srgbClr val="CCCCCC"/>
      </a:folHlink>
    </a:clrScheme>
    <a:fontScheme name="SAP_Fonts2011">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gray">
        <a:solidFill>
          <a:schemeClr val="accent1"/>
        </a:solidFill>
        <a:ln w="6350" algn="ctr">
          <a:noFill/>
          <a:miter lim="800000"/>
          <a:headEnd/>
          <a:tailEnd/>
        </a:ln>
      </a:spPr>
      <a:bodyPr lIns="90000" tIns="72000" rIns="90000" bIns="72000" rtlCol="0" anchor="ctr"/>
      <a:lstStyle>
        <a:defPPr marR="0" algn="ctr" defTabSz="914400" eaLnBrk="1" fontAlgn="base" latinLnBrk="0" hangingPunct="1">
          <a:lnSpc>
            <a:spcPct val="100000"/>
          </a:lnSpc>
          <a:spcBef>
            <a:spcPct val="50000"/>
          </a:spcBef>
          <a:spcAft>
            <a:spcPct val="0"/>
          </a:spcAft>
          <a:buClr>
            <a:srgbClr val="F0AB00"/>
          </a:buClr>
          <a:buSzPct val="80000"/>
          <a:tabLst/>
          <a:defRPr kumimoji="0" sz="2000" b="0" i="0" u="none" strike="noStrike" kern="0" cap="none" spc="0" normalizeH="0" baseline="0" noProof="0" dirty="0" err="1" smtClean="0">
            <a:ln>
              <a:noFill/>
            </a:ln>
            <a:effectLst/>
            <a:uLnTx/>
            <a:uFillTx/>
            <a:ea typeface="Arial Unicode MS" pitchFamily="34" charset="-128"/>
            <a:cs typeface="Arial Unicode MS" pitchFamily="34" charset="-128"/>
          </a:defRPr>
        </a:defPPr>
      </a:lstStyle>
    </a:spDef>
    <a:lnDef>
      <a:spPr>
        <a:ln w="6350">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none" lIns="0" tIns="0" rIns="0" bIns="0" rtlCol="0">
        <a:spAutoFit/>
      </a:bodyPr>
      <a:lstStyle>
        <a:defPPr fontAlgn="base">
          <a:spcBef>
            <a:spcPct val="50000"/>
          </a:spcBef>
          <a:spcAft>
            <a:spcPct val="0"/>
          </a:spcAft>
          <a:buClr>
            <a:srgbClr val="F0AB00"/>
          </a:buClr>
          <a:buSzPct val="80000"/>
          <a:defRPr sz="1800" kern="0" dirty="0" err="1" smtClean="0">
            <a:ea typeface="Arial Unicode MS" pitchFamily="34" charset="-128"/>
            <a:cs typeface="Arial Unicode MS" pitchFamily="34" charset="-128"/>
          </a:defRPr>
        </a:defPPr>
      </a:lstStyle>
    </a:txDef>
  </a:objectDefaults>
  <a:extraClrSchemeLst/>
</a:theme>
</file>

<file path=ppt/theme/theme2.xml><?xml version="1.0" encoding="utf-8"?>
<a:theme xmlns:a="http://schemas.openxmlformats.org/drawingml/2006/main" name="Office Theme">
  <a:themeElements>
    <a:clrScheme name="SAP_Colors2011">
      <a:dk1>
        <a:srgbClr val="000000"/>
      </a:dk1>
      <a:lt1>
        <a:srgbClr val="FFFFFF"/>
      </a:lt1>
      <a:dk2>
        <a:srgbClr val="00AFE3"/>
      </a:dk2>
      <a:lt2>
        <a:srgbClr val="CCCCCC"/>
      </a:lt2>
      <a:accent1>
        <a:srgbClr val="FDB913"/>
      </a:accent1>
      <a:accent2>
        <a:srgbClr val="626366"/>
      </a:accent2>
      <a:accent3>
        <a:srgbClr val="0082C9"/>
      </a:accent3>
      <a:accent4>
        <a:srgbClr val="4BBE44"/>
      </a:accent4>
      <a:accent5>
        <a:srgbClr val="B1D249"/>
      </a:accent5>
      <a:accent6>
        <a:srgbClr val="80298F"/>
      </a:accent6>
      <a:hlink>
        <a:srgbClr val="04357B"/>
      </a:hlink>
      <a:folHlink>
        <a:srgbClr val="999999"/>
      </a:folHlink>
    </a:clrScheme>
    <a:fontScheme name="SAP_Fonts2011">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SAP_Colors2011">
      <a:dk1>
        <a:srgbClr val="000000"/>
      </a:dk1>
      <a:lt1>
        <a:srgbClr val="FFFFFF"/>
      </a:lt1>
      <a:dk2>
        <a:srgbClr val="00AFE3"/>
      </a:dk2>
      <a:lt2>
        <a:srgbClr val="CCCCCC"/>
      </a:lt2>
      <a:accent1>
        <a:srgbClr val="FDB913"/>
      </a:accent1>
      <a:accent2>
        <a:srgbClr val="626366"/>
      </a:accent2>
      <a:accent3>
        <a:srgbClr val="0082C9"/>
      </a:accent3>
      <a:accent4>
        <a:srgbClr val="4BBE44"/>
      </a:accent4>
      <a:accent5>
        <a:srgbClr val="B1D249"/>
      </a:accent5>
      <a:accent6>
        <a:srgbClr val="80298F"/>
      </a:accent6>
      <a:hlink>
        <a:srgbClr val="04357B"/>
      </a:hlink>
      <a:folHlink>
        <a:srgbClr val="999999"/>
      </a:folHlink>
    </a:clrScheme>
    <a:fontScheme name="SAP_Fonts2011">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SAP_2012_16x9_v1.1</Template>
  <TotalTime>1470</TotalTime>
  <Words>552</Words>
  <Application>Microsoft Macintosh PowerPoint</Application>
  <PresentationFormat>Custom</PresentationFormat>
  <Paragraphs>127</Paragraphs>
  <Slides>15</Slides>
  <Notes>5</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15</vt:i4>
      </vt:variant>
    </vt:vector>
  </HeadingPairs>
  <TitlesOfParts>
    <vt:vector size="17" baseType="lpstr">
      <vt:lpstr>SAP_2012_16x9_v1.1</vt:lpstr>
      <vt:lpstr>Visio</vt:lpstr>
      <vt:lpstr>EAI Challenges &amp; Actions from Coremail</vt:lpstr>
      <vt:lpstr>Today Coremail</vt:lpstr>
      <vt:lpstr>What is EAI ?</vt:lpstr>
      <vt:lpstr>Coremail’s EAI--Double Email Addresses</vt:lpstr>
      <vt:lpstr>Coremail’s EAI--Punycode</vt:lpstr>
      <vt:lpstr>Coremail’s EAI--Receive Email </vt:lpstr>
      <vt:lpstr>Coremail’s EAI--Send Email </vt:lpstr>
      <vt:lpstr>The Challenges met by Coremail </vt:lpstr>
      <vt:lpstr>Coremail’s EAI Progress--clients</vt:lpstr>
      <vt:lpstr>Coremail’s EAI Progress— Register Platform</vt:lpstr>
      <vt:lpstr>EAI Examples— Chinese</vt:lpstr>
      <vt:lpstr>EAI Examples— Thai &amp; Hindi Languages</vt:lpstr>
      <vt:lpstr>Challenges Now</vt:lpstr>
      <vt:lpstr>Call for Actions</vt:lpstr>
      <vt:lpstr>Thank you!</vt:lpstr>
    </vt:vector>
  </TitlesOfParts>
  <Company>SAP</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Short Presentation Title</dc:title>
  <dc:creator>I028870</dc:creator>
  <cp:lastModifiedBy>Gisella Gruber</cp:lastModifiedBy>
  <cp:revision>121</cp:revision>
  <dcterms:created xsi:type="dcterms:W3CDTF">2012-10-29T06:13:16Z</dcterms:created>
  <dcterms:modified xsi:type="dcterms:W3CDTF">2016-03-21T15:53:02Z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NewReviewCycle">
    <vt:lpwstr/>
  </property>
</Properties>
</file>