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68B6FD-771F-874C-B513-302CD64A61A3}" type="datetimeFigureOut">
              <a:rPr lang="en-US" smtClean="0"/>
              <a:t>10/20/15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A3116-A6B4-BD44-B69C-C584D0FE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19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RSSAC 002 Implementation </a:t>
            </a:r>
            <a:r>
              <a:rPr lang="en-US" sz="2800" smtClean="0"/>
              <a:t>Status </a:t>
            </a:r>
            <a:r>
              <a:rPr lang="en-US" sz="2800" smtClean="0"/>
              <a:t>(as of ICANN54)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49764"/>
              </p:ext>
            </p:extLst>
          </p:nvPr>
        </p:nvGraphicFramePr>
        <p:xfrm>
          <a:off x="1524000" y="876904"/>
          <a:ext cx="60960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857"/>
                <a:gridCol w="2177143"/>
                <a:gridCol w="25400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Root Letter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Current Status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Expected Completion</a:t>
                      </a:r>
                      <a:endParaRPr lang="en-US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Publishing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Done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Collecting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Q4 2015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Collecting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???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Collecting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Q4 2015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Collecting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Q4 2015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F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Collecting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Q4 </a:t>
                      </a:r>
                      <a:r>
                        <a:rPr lang="en-US" sz="18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2015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Collecting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???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Publishing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Done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Collecting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Q4 2015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J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Publishing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Done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Publishing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Done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Publishing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Done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Collecting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Q4 2015</a:t>
                      </a:r>
                      <a:endParaRPr lang="en-US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1148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9</TotalTime>
  <Words>64</Words>
  <Application>Microsoft Macintosh PowerPoint</Application>
  <PresentationFormat>On-screen Show (4:3)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RSSAC 002 Implementation Status (as of ICANN54)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RSSAC 002 Implementation Status (NEED TO BE UPDATED)</dc:title>
  <dc:creator>Carlos Reyes</dc:creator>
  <cp:lastModifiedBy>Carlos Reyes</cp:lastModifiedBy>
  <cp:revision>2</cp:revision>
  <dcterms:created xsi:type="dcterms:W3CDTF">2015-10-20T08:10:12Z</dcterms:created>
  <dcterms:modified xsi:type="dcterms:W3CDTF">2015-10-20T08:19:59Z</dcterms:modified>
</cp:coreProperties>
</file>