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20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54807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89788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71199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0378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81980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6256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47551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7342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1208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93821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9976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140D8-EB12-6948-8607-04D41DE29ADF}" type="datetimeFigureOut">
              <a:rPr lang="en-US" smtClean="0"/>
              <a:t>10/5/15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B4B94-0204-734F-8EED-0878D92866C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4076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0570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Major Issues: IRP</a:t>
            </a:r>
            <a:endParaRPr lang="en-US" sz="3600" dirty="0"/>
          </a:p>
        </p:txBody>
      </p:sp>
      <p:sp>
        <p:nvSpPr>
          <p:cNvPr id="5" name="Vertical Text Placeholder 4"/>
          <p:cNvSpPr>
            <a:spLocks noGrp="1"/>
          </p:cNvSpPr>
          <p:nvPr>
            <p:ph type="body" orient="vert" idx="1"/>
          </p:nvPr>
        </p:nvSpPr>
        <p:spPr>
          <a:xfrm rot="16200000">
            <a:off x="1875701" y="-94636"/>
            <a:ext cx="5489319" cy="7839279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Funding, costs, accessibility, independence</a:t>
            </a:r>
          </a:p>
          <a:p>
            <a:r>
              <a:rPr lang="en-US" dirty="0" smtClean="0"/>
              <a:t>Scope – </a:t>
            </a:r>
          </a:p>
          <a:p>
            <a:pPr lvl="1"/>
            <a:r>
              <a:rPr lang="en-US" dirty="0" smtClean="0"/>
              <a:t>Reconciliation of expert panel conclusions</a:t>
            </a:r>
          </a:p>
          <a:p>
            <a:pPr lvl="1"/>
            <a:r>
              <a:rPr lang="en-US" dirty="0" smtClean="0"/>
              <a:t>“fundamentally irrational” decision</a:t>
            </a:r>
          </a:p>
          <a:p>
            <a:pPr lvl="1"/>
            <a:r>
              <a:rPr lang="en-US" dirty="0" smtClean="0"/>
              <a:t>Community/single member accountability</a:t>
            </a:r>
          </a:p>
          <a:p>
            <a:r>
              <a:rPr lang="en-US" dirty="0" smtClean="0"/>
              <a:t>Standard – abuse of discretion vs. </a:t>
            </a:r>
            <a:r>
              <a:rPr lang="en-US" i="1" dirty="0" smtClean="0"/>
              <a:t>de novo</a:t>
            </a:r>
          </a:p>
          <a:p>
            <a:r>
              <a:rPr lang="en-US" dirty="0" smtClean="0"/>
              <a:t>Standing:</a:t>
            </a:r>
          </a:p>
          <a:p>
            <a:pPr lvl="1"/>
            <a:r>
              <a:rPr lang="en-US" dirty="0" smtClean="0"/>
              <a:t>Prospective harm (governmental confusion)</a:t>
            </a:r>
          </a:p>
          <a:p>
            <a:pPr lvl="1"/>
            <a:r>
              <a:rPr lang="en-US" dirty="0" smtClean="0"/>
              <a:t>Individual constituencies without community support; “community” IRPs where minority does not support (IPC)</a:t>
            </a:r>
          </a:p>
          <a:p>
            <a:pPr lvl="1"/>
            <a:r>
              <a:rPr lang="en-US" dirty="0" smtClean="0"/>
              <a:t>“Permissive” approach vs. abuse prevention</a:t>
            </a:r>
            <a:endParaRPr lang="en-US" dirty="0"/>
          </a:p>
          <a:p>
            <a:r>
              <a:rPr lang="en-US" dirty="0" smtClean="0"/>
              <a:t>Abuse:</a:t>
            </a:r>
          </a:p>
          <a:p>
            <a:pPr lvl="1"/>
            <a:r>
              <a:rPr lang="en-US" dirty="0" smtClean="0"/>
              <a:t>Require participation in PDP for standing</a:t>
            </a:r>
          </a:p>
          <a:p>
            <a:pPr lvl="1"/>
            <a:r>
              <a:rPr lang="en-US" dirty="0" smtClean="0"/>
              <a:t>Fee shifting for frivolous actions</a:t>
            </a:r>
          </a:p>
          <a:p>
            <a:pPr lvl="1"/>
            <a:r>
              <a:rPr lang="en-US" dirty="0" smtClean="0"/>
              <a:t>Other abuse mitigation?</a:t>
            </a:r>
          </a:p>
          <a:p>
            <a:r>
              <a:rPr lang="en-US" dirty="0" smtClean="0"/>
              <a:t>Board: “roll back to 2013 standard”</a:t>
            </a:r>
          </a:p>
          <a:p>
            <a:r>
              <a:rPr lang="en-US" dirty="0" smtClean="0"/>
              <a:t>Prompt action to establish CCWG sub-group to work on details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26542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109</Words>
  <Application>Microsoft Macintosh PowerPoint</Application>
  <PresentationFormat>On-screen Show (4:3)</PresentationFormat>
  <Paragraphs>17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Major Issues: IRP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Major Issues: IRP</dc:title>
  <dc:creator>Becky Burr</dc:creator>
  <cp:lastModifiedBy>Becky Burr</cp:lastModifiedBy>
  <cp:revision>3</cp:revision>
  <dcterms:created xsi:type="dcterms:W3CDTF">2015-10-05T12:48:36Z</dcterms:created>
  <dcterms:modified xsi:type="dcterms:W3CDTF">2015-10-05T13:20:14Z</dcterms:modified>
</cp:coreProperties>
</file>