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 id="2147483660" r:id="rId2"/>
  </p:sldMasterIdLst>
  <p:notesMasterIdLst>
    <p:notesMasterId r:id="rId13"/>
  </p:notesMasterIdLst>
  <p:handoutMasterIdLst>
    <p:handoutMasterId r:id="rId14"/>
  </p:handoutMasterIdLst>
  <p:sldIdLst>
    <p:sldId id="256" r:id="rId3"/>
    <p:sldId id="286" r:id="rId4"/>
    <p:sldId id="258" r:id="rId5"/>
    <p:sldId id="291" r:id="rId6"/>
    <p:sldId id="290" r:id="rId7"/>
    <p:sldId id="268" r:id="rId8"/>
    <p:sldId id="295" r:id="rId9"/>
    <p:sldId id="297" r:id="rId10"/>
    <p:sldId id="296" r:id="rId11"/>
    <p:sldId id="298" r:id="rId12"/>
  </p:sldIdLst>
  <p:sldSz cx="9144000" cy="6858000" type="screen4x3"/>
  <p:notesSz cx="9144000" cy="6858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oel Uleners" initials="" lastIdx="10" clrIdx="0"/>
  <p:cmAuthor id="1" name="Hillary Jett" initials="" lastIdx="10" clrIdx="1"/>
  <p:cmAuthor id="2" name="Dave King" initials="DK" lastIdx="0" clrIdx="2"/>
  <p:cmAuthor id="3" name="Bernard Turcotte" initials="BT" lastIdx="19" clrIdx="3">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4" scaleToFitPaper="1"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E6F7"/>
    <a:srgbClr val="18BC51"/>
    <a:srgbClr val="1C75BB"/>
    <a:srgbClr val="1960AD"/>
    <a:srgbClr val="DAE6F5"/>
    <a:srgbClr val="4F81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0504" autoAdjust="0"/>
    <p:restoredTop sz="98504" autoAdjust="0"/>
  </p:normalViewPr>
  <p:slideViewPr>
    <p:cSldViewPr snapToGrid="0">
      <p:cViewPr varScale="1">
        <p:scale>
          <a:sx n="71" d="100"/>
          <a:sy n="71" d="100"/>
        </p:scale>
        <p:origin x="-912" y="-90"/>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5922"/>
    </p:cViewPr>
  </p:sorterViewPr>
  <p:notesViewPr>
    <p:cSldViewPr snapToGrid="0">
      <p:cViewPr varScale="1">
        <p:scale>
          <a:sx n="73" d="100"/>
          <a:sy n="73" d="100"/>
        </p:scale>
        <p:origin x="-870" y="-90"/>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diagrams/_rels/data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 Id="rId4" Type="http://schemas.openxmlformats.org/officeDocument/2006/relationships/image" Target="../media/image19.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 Id="rId4" Type="http://schemas.openxmlformats.org/officeDocument/2006/relationships/image" Target="../media/image19.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A7CE54F-5A35-442F-9DCA-A97ECFF5817F}"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fr-FR"/>
        </a:p>
      </dgm:t>
    </dgm:pt>
    <dgm:pt modelId="{7E026AED-7DD1-424D-AA1A-642BF0B22A22}">
      <dgm:prSet phldrT="[Texte]"/>
      <dgm:spPr>
        <a:solidFill>
          <a:srgbClr val="D9E6F7"/>
        </a:solidFill>
      </dgm:spPr>
      <dgm:t>
        <a:bodyPr/>
        <a:lstStyle/>
        <a:p>
          <a:r>
            <a:rPr lang="fr-FR" dirty="0" err="1" smtClean="0">
              <a:solidFill>
                <a:schemeClr val="tx1"/>
              </a:solidFill>
            </a:rPr>
            <a:t>Level</a:t>
          </a:r>
          <a:r>
            <a:rPr lang="fr-FR" dirty="0" smtClean="0">
              <a:solidFill>
                <a:schemeClr val="tx1"/>
              </a:solidFill>
            </a:rPr>
            <a:t> of </a:t>
          </a:r>
          <a:r>
            <a:rPr lang="fr-FR" dirty="0" err="1" smtClean="0">
              <a:solidFill>
                <a:schemeClr val="tx1"/>
              </a:solidFill>
            </a:rPr>
            <a:t>enforceability</a:t>
          </a:r>
          <a:endParaRPr lang="fr-FR" dirty="0">
            <a:solidFill>
              <a:schemeClr val="tx1"/>
            </a:solidFill>
          </a:endParaRPr>
        </a:p>
      </dgm:t>
    </dgm:pt>
    <dgm:pt modelId="{AFD58D14-74CA-43CB-B0E2-42DB21FBE7B0}" type="parTrans" cxnId="{3A8AA30B-8A38-4406-9461-08566DBD548F}">
      <dgm:prSet/>
      <dgm:spPr/>
      <dgm:t>
        <a:bodyPr/>
        <a:lstStyle/>
        <a:p>
          <a:endParaRPr lang="fr-FR"/>
        </a:p>
      </dgm:t>
    </dgm:pt>
    <dgm:pt modelId="{84810B10-3FF3-4CD6-BE60-DF250206CC7F}" type="sibTrans" cxnId="{3A8AA30B-8A38-4406-9461-08566DBD548F}">
      <dgm:prSet/>
      <dgm:spPr/>
      <dgm:t>
        <a:bodyPr/>
        <a:lstStyle/>
        <a:p>
          <a:endParaRPr lang="fr-FR"/>
        </a:p>
      </dgm:t>
    </dgm:pt>
    <dgm:pt modelId="{7BB5C24A-87CE-4905-B834-B390F7E12FAC}">
      <dgm:prSet phldrT="[Texte]"/>
      <dgm:spPr>
        <a:solidFill>
          <a:srgbClr val="D9E6F7"/>
        </a:solidFill>
      </dgm:spPr>
      <dgm:t>
        <a:bodyPr/>
        <a:lstStyle/>
        <a:p>
          <a:r>
            <a:rPr lang="fr-FR" dirty="0" err="1" smtClean="0">
              <a:solidFill>
                <a:schemeClr val="tx1"/>
              </a:solidFill>
            </a:rPr>
            <a:t>Especially</a:t>
          </a:r>
          <a:r>
            <a:rPr lang="fr-FR" dirty="0" smtClean="0">
              <a:solidFill>
                <a:schemeClr val="tx1"/>
              </a:solidFill>
            </a:rPr>
            <a:t> for budget and </a:t>
          </a:r>
          <a:r>
            <a:rPr lang="fr-FR" dirty="0" err="1" smtClean="0">
              <a:solidFill>
                <a:schemeClr val="tx1"/>
              </a:solidFill>
            </a:rPr>
            <a:t>separation</a:t>
          </a:r>
          <a:r>
            <a:rPr lang="fr-FR" dirty="0" smtClean="0">
              <a:solidFill>
                <a:schemeClr val="tx1"/>
              </a:solidFill>
            </a:rPr>
            <a:t> </a:t>
          </a:r>
          <a:r>
            <a:rPr lang="fr-FR" dirty="0" err="1" smtClean="0">
              <a:solidFill>
                <a:schemeClr val="tx1"/>
              </a:solidFill>
            </a:rPr>
            <a:t>powers</a:t>
          </a:r>
          <a:endParaRPr lang="fr-FR" dirty="0">
            <a:solidFill>
              <a:schemeClr val="tx1"/>
            </a:solidFill>
          </a:endParaRPr>
        </a:p>
      </dgm:t>
    </dgm:pt>
    <dgm:pt modelId="{A01A3CDB-6A4A-4277-9111-05303D8F57F2}" type="parTrans" cxnId="{0DB1A898-C98B-4414-8DF3-535C2DAE0EFA}">
      <dgm:prSet/>
      <dgm:spPr/>
      <dgm:t>
        <a:bodyPr/>
        <a:lstStyle/>
        <a:p>
          <a:endParaRPr lang="fr-FR"/>
        </a:p>
      </dgm:t>
    </dgm:pt>
    <dgm:pt modelId="{6611FAFE-9984-4CBA-9F58-B9398EDD937A}" type="sibTrans" cxnId="{0DB1A898-C98B-4414-8DF3-535C2DAE0EFA}">
      <dgm:prSet/>
      <dgm:spPr/>
      <dgm:t>
        <a:bodyPr/>
        <a:lstStyle/>
        <a:p>
          <a:endParaRPr lang="fr-FR"/>
        </a:p>
      </dgm:t>
    </dgm:pt>
    <dgm:pt modelId="{AB883A9E-A0C0-4828-A8CC-D9ADE5AB8C49}">
      <dgm:prSet phldrT="[Texte]"/>
      <dgm:spPr>
        <a:solidFill>
          <a:srgbClr val="D9E6F7"/>
        </a:solidFill>
      </dgm:spPr>
      <dgm:t>
        <a:bodyPr/>
        <a:lstStyle/>
        <a:p>
          <a:r>
            <a:rPr lang="fr-FR" dirty="0" smtClean="0">
              <a:solidFill>
                <a:schemeClr val="tx1"/>
              </a:solidFill>
            </a:rPr>
            <a:t>This drives the « model » discussion</a:t>
          </a:r>
          <a:endParaRPr lang="fr-FR" dirty="0">
            <a:solidFill>
              <a:schemeClr val="tx1"/>
            </a:solidFill>
          </a:endParaRPr>
        </a:p>
      </dgm:t>
    </dgm:pt>
    <dgm:pt modelId="{A2BF9373-2D41-4DDE-8921-23245EF9E600}" type="parTrans" cxnId="{6A7A9404-0992-463B-AA4D-BD007527F2D4}">
      <dgm:prSet/>
      <dgm:spPr/>
      <dgm:t>
        <a:bodyPr/>
        <a:lstStyle/>
        <a:p>
          <a:endParaRPr lang="fr-FR"/>
        </a:p>
      </dgm:t>
    </dgm:pt>
    <dgm:pt modelId="{F0937522-83D3-4ACA-815E-9BC0EA7AFEFC}" type="sibTrans" cxnId="{6A7A9404-0992-463B-AA4D-BD007527F2D4}">
      <dgm:prSet/>
      <dgm:spPr/>
      <dgm:t>
        <a:bodyPr/>
        <a:lstStyle/>
        <a:p>
          <a:endParaRPr lang="fr-FR"/>
        </a:p>
      </dgm:t>
    </dgm:pt>
    <dgm:pt modelId="{CBA32EA1-435B-48C1-A7F5-49A31306FA22}">
      <dgm:prSet phldrT="[Texte]"/>
      <dgm:spPr>
        <a:solidFill>
          <a:srgbClr val="D9E6F7"/>
        </a:solidFill>
      </dgm:spPr>
      <dgm:t>
        <a:bodyPr/>
        <a:lstStyle/>
        <a:p>
          <a:r>
            <a:rPr lang="fr-FR" dirty="0" err="1" smtClean="0">
              <a:solidFill>
                <a:schemeClr val="tx1"/>
              </a:solidFill>
            </a:rPr>
            <a:t>Decision</a:t>
          </a:r>
          <a:r>
            <a:rPr lang="fr-FR" dirty="0" smtClean="0">
              <a:solidFill>
                <a:schemeClr val="tx1"/>
              </a:solidFill>
            </a:rPr>
            <a:t> </a:t>
          </a:r>
          <a:r>
            <a:rPr lang="fr-FR" dirty="0" err="1" smtClean="0">
              <a:solidFill>
                <a:schemeClr val="tx1"/>
              </a:solidFill>
            </a:rPr>
            <a:t>making</a:t>
          </a:r>
          <a:r>
            <a:rPr lang="fr-FR" dirty="0" smtClean="0">
              <a:solidFill>
                <a:schemeClr val="tx1"/>
              </a:solidFill>
            </a:rPr>
            <a:t> for the </a:t>
          </a:r>
          <a:r>
            <a:rPr lang="fr-FR" dirty="0" err="1" smtClean="0">
              <a:solidFill>
                <a:schemeClr val="tx1"/>
              </a:solidFill>
            </a:rPr>
            <a:t>community</a:t>
          </a:r>
          <a:endParaRPr lang="fr-FR" dirty="0">
            <a:solidFill>
              <a:schemeClr val="tx1"/>
            </a:solidFill>
          </a:endParaRPr>
        </a:p>
      </dgm:t>
    </dgm:pt>
    <dgm:pt modelId="{D744B9F7-524E-4EC7-8C86-A7A6C1526007}" type="parTrans" cxnId="{BF83DB4C-62C6-4CA6-8EF9-D5C4E6359313}">
      <dgm:prSet/>
      <dgm:spPr/>
      <dgm:t>
        <a:bodyPr/>
        <a:lstStyle/>
        <a:p>
          <a:endParaRPr lang="fr-FR"/>
        </a:p>
      </dgm:t>
    </dgm:pt>
    <dgm:pt modelId="{DF891A6F-B604-405C-8B54-139C7688CDA4}" type="sibTrans" cxnId="{BF83DB4C-62C6-4CA6-8EF9-D5C4E6359313}">
      <dgm:prSet/>
      <dgm:spPr/>
      <dgm:t>
        <a:bodyPr/>
        <a:lstStyle/>
        <a:p>
          <a:endParaRPr lang="fr-FR"/>
        </a:p>
      </dgm:t>
    </dgm:pt>
    <dgm:pt modelId="{3B09BFE3-CDA8-42CA-AD7C-3E0AEA8E21AB}">
      <dgm:prSet phldrT="[Texte]"/>
      <dgm:spPr>
        <a:solidFill>
          <a:srgbClr val="D9E6F7"/>
        </a:solidFill>
      </dgm:spPr>
      <dgm:t>
        <a:bodyPr/>
        <a:lstStyle/>
        <a:p>
          <a:r>
            <a:rPr lang="fr-FR" dirty="0" err="1" smtClean="0">
              <a:solidFill>
                <a:schemeClr val="tx1"/>
              </a:solidFill>
            </a:rPr>
            <a:t>Concerns</a:t>
          </a:r>
          <a:r>
            <a:rPr lang="fr-FR" dirty="0" smtClean="0">
              <a:solidFill>
                <a:schemeClr val="tx1"/>
              </a:solidFill>
            </a:rPr>
            <a:t> </a:t>
          </a:r>
          <a:r>
            <a:rPr lang="fr-FR" dirty="0" err="1" smtClean="0">
              <a:solidFill>
                <a:schemeClr val="tx1"/>
              </a:solidFill>
            </a:rPr>
            <a:t>regarding</a:t>
          </a:r>
          <a:r>
            <a:rPr lang="fr-FR" dirty="0" smtClean="0">
              <a:solidFill>
                <a:schemeClr val="tx1"/>
              </a:solidFill>
            </a:rPr>
            <a:t> </a:t>
          </a:r>
          <a:r>
            <a:rPr lang="fr-FR" dirty="0" err="1" smtClean="0">
              <a:solidFill>
                <a:schemeClr val="tx1"/>
              </a:solidFill>
            </a:rPr>
            <a:t>weights</a:t>
          </a:r>
          <a:r>
            <a:rPr lang="fr-FR" dirty="0" smtClean="0">
              <a:solidFill>
                <a:schemeClr val="tx1"/>
              </a:solidFill>
            </a:rPr>
            <a:t> and </a:t>
          </a:r>
          <a:r>
            <a:rPr lang="fr-FR" dirty="0" err="1" smtClean="0">
              <a:solidFill>
                <a:schemeClr val="tx1"/>
              </a:solidFill>
            </a:rPr>
            <a:t>opt</a:t>
          </a:r>
          <a:r>
            <a:rPr lang="fr-FR" dirty="0" smtClean="0">
              <a:solidFill>
                <a:schemeClr val="tx1"/>
              </a:solidFill>
            </a:rPr>
            <a:t>-in / </a:t>
          </a:r>
          <a:r>
            <a:rPr lang="fr-FR" dirty="0" err="1" smtClean="0">
              <a:solidFill>
                <a:schemeClr val="tx1"/>
              </a:solidFill>
            </a:rPr>
            <a:t>opt</a:t>
          </a:r>
          <a:r>
            <a:rPr lang="fr-FR" dirty="0" smtClean="0">
              <a:solidFill>
                <a:schemeClr val="tx1"/>
              </a:solidFill>
            </a:rPr>
            <a:t>-out</a:t>
          </a:r>
          <a:endParaRPr lang="fr-FR" dirty="0">
            <a:solidFill>
              <a:schemeClr val="tx1"/>
            </a:solidFill>
          </a:endParaRPr>
        </a:p>
      </dgm:t>
    </dgm:pt>
    <dgm:pt modelId="{C6889B46-24F4-4044-ACBE-BC6B08345E19}" type="parTrans" cxnId="{EDB2270E-D14E-4CB3-9877-A97070285A31}">
      <dgm:prSet/>
      <dgm:spPr/>
      <dgm:t>
        <a:bodyPr/>
        <a:lstStyle/>
        <a:p>
          <a:endParaRPr lang="fr-FR"/>
        </a:p>
      </dgm:t>
    </dgm:pt>
    <dgm:pt modelId="{7FB89D8B-335D-491A-9FC1-A402B446871C}" type="sibTrans" cxnId="{EDB2270E-D14E-4CB3-9877-A97070285A31}">
      <dgm:prSet/>
      <dgm:spPr/>
      <dgm:t>
        <a:bodyPr/>
        <a:lstStyle/>
        <a:p>
          <a:endParaRPr lang="fr-FR"/>
        </a:p>
      </dgm:t>
    </dgm:pt>
    <dgm:pt modelId="{C32D0558-25C2-4CD8-93C7-D5F17462BDD9}">
      <dgm:prSet phldrT="[Texte]"/>
      <dgm:spPr>
        <a:solidFill>
          <a:srgbClr val="D9E6F7"/>
        </a:solidFill>
      </dgm:spPr>
      <dgm:t>
        <a:bodyPr/>
        <a:lstStyle/>
        <a:p>
          <a:r>
            <a:rPr lang="fr-FR" dirty="0" smtClean="0">
              <a:solidFill>
                <a:schemeClr val="tx1"/>
              </a:solidFill>
            </a:rPr>
            <a:t>Consensus </a:t>
          </a:r>
          <a:r>
            <a:rPr lang="fr-FR" dirty="0" err="1" smtClean="0">
              <a:solidFill>
                <a:schemeClr val="tx1"/>
              </a:solidFill>
            </a:rPr>
            <a:t>decision</a:t>
          </a:r>
          <a:r>
            <a:rPr lang="fr-FR" dirty="0" smtClean="0">
              <a:solidFill>
                <a:schemeClr val="tx1"/>
              </a:solidFill>
            </a:rPr>
            <a:t> </a:t>
          </a:r>
          <a:r>
            <a:rPr lang="fr-FR" dirty="0" err="1" smtClean="0">
              <a:solidFill>
                <a:schemeClr val="tx1"/>
              </a:solidFill>
            </a:rPr>
            <a:t>making</a:t>
          </a:r>
          <a:r>
            <a:rPr lang="fr-FR" dirty="0" smtClean="0">
              <a:solidFill>
                <a:schemeClr val="tx1"/>
              </a:solidFill>
            </a:rPr>
            <a:t> </a:t>
          </a:r>
          <a:r>
            <a:rPr lang="fr-FR" dirty="0" err="1" smtClean="0">
              <a:solidFill>
                <a:schemeClr val="tx1"/>
              </a:solidFill>
            </a:rPr>
            <a:t>investigated</a:t>
          </a:r>
          <a:endParaRPr lang="fr-FR" dirty="0">
            <a:solidFill>
              <a:schemeClr val="tx1"/>
            </a:solidFill>
          </a:endParaRPr>
        </a:p>
      </dgm:t>
    </dgm:pt>
    <dgm:pt modelId="{B7E40EBF-EDD3-41A4-B011-9E4EE9405F26}" type="parTrans" cxnId="{34938053-5B6F-41DE-B849-8A052DBC8D1F}">
      <dgm:prSet/>
      <dgm:spPr/>
      <dgm:t>
        <a:bodyPr/>
        <a:lstStyle/>
        <a:p>
          <a:endParaRPr lang="fr-FR"/>
        </a:p>
      </dgm:t>
    </dgm:pt>
    <dgm:pt modelId="{488DF100-60CD-4A99-B015-B8FD869E5EB4}" type="sibTrans" cxnId="{34938053-5B6F-41DE-B849-8A052DBC8D1F}">
      <dgm:prSet/>
      <dgm:spPr/>
      <dgm:t>
        <a:bodyPr/>
        <a:lstStyle/>
        <a:p>
          <a:endParaRPr lang="fr-FR"/>
        </a:p>
      </dgm:t>
    </dgm:pt>
    <dgm:pt modelId="{52C4EA5D-0970-4688-9AA9-9A210315F09F}">
      <dgm:prSet phldrT="[Texte]"/>
      <dgm:spPr>
        <a:solidFill>
          <a:srgbClr val="D9E6F7"/>
        </a:solidFill>
      </dgm:spPr>
      <dgm:t>
        <a:bodyPr/>
        <a:lstStyle/>
        <a:p>
          <a:r>
            <a:rPr lang="fr-FR" dirty="0" smtClean="0">
              <a:solidFill>
                <a:schemeClr val="tx1"/>
              </a:solidFill>
            </a:rPr>
            <a:t>SO and AC </a:t>
          </a:r>
          <a:r>
            <a:rPr lang="fr-FR" dirty="0" err="1" smtClean="0">
              <a:solidFill>
                <a:schemeClr val="tx1"/>
              </a:solidFill>
            </a:rPr>
            <a:t>accountability</a:t>
          </a:r>
          <a:r>
            <a:rPr lang="fr-FR" dirty="0" smtClean="0">
              <a:solidFill>
                <a:schemeClr val="tx1"/>
              </a:solidFill>
            </a:rPr>
            <a:t> to the global Internet </a:t>
          </a:r>
          <a:r>
            <a:rPr lang="fr-FR" dirty="0" err="1" smtClean="0">
              <a:solidFill>
                <a:schemeClr val="tx1"/>
              </a:solidFill>
            </a:rPr>
            <a:t>community</a:t>
          </a:r>
          <a:endParaRPr lang="fr-FR" dirty="0">
            <a:solidFill>
              <a:schemeClr val="tx1"/>
            </a:solidFill>
          </a:endParaRPr>
        </a:p>
      </dgm:t>
    </dgm:pt>
    <dgm:pt modelId="{E24446AA-61CD-46DD-9B83-1FF966858F6D}" type="parTrans" cxnId="{F1345499-9FF8-4100-9F22-C6742670F0A5}">
      <dgm:prSet/>
      <dgm:spPr/>
      <dgm:t>
        <a:bodyPr/>
        <a:lstStyle/>
        <a:p>
          <a:endParaRPr lang="fr-FR"/>
        </a:p>
      </dgm:t>
    </dgm:pt>
    <dgm:pt modelId="{BF1E8CF0-498B-4CA9-8679-0D4FEF7903F2}" type="sibTrans" cxnId="{F1345499-9FF8-4100-9F22-C6742670F0A5}">
      <dgm:prSet/>
      <dgm:spPr/>
      <dgm:t>
        <a:bodyPr/>
        <a:lstStyle/>
        <a:p>
          <a:endParaRPr lang="fr-FR"/>
        </a:p>
      </dgm:t>
    </dgm:pt>
    <dgm:pt modelId="{600EA150-D36F-45B7-B3DE-7C2EA4D4ABB0}">
      <dgm:prSet phldrT="[Texte]"/>
      <dgm:spPr>
        <a:solidFill>
          <a:srgbClr val="D9E6F7"/>
        </a:solidFill>
      </dgm:spPr>
      <dgm:t>
        <a:bodyPr/>
        <a:lstStyle/>
        <a:p>
          <a:r>
            <a:rPr lang="fr-FR" dirty="0" smtClean="0">
              <a:solidFill>
                <a:schemeClr val="tx1"/>
              </a:solidFill>
            </a:rPr>
            <a:t>New </a:t>
          </a:r>
          <a:r>
            <a:rPr lang="fr-FR" dirty="0" err="1" smtClean="0">
              <a:solidFill>
                <a:schemeClr val="tx1"/>
              </a:solidFill>
            </a:rPr>
            <a:t>requirement</a:t>
          </a:r>
          <a:r>
            <a:rPr lang="fr-FR" dirty="0" smtClean="0">
              <a:solidFill>
                <a:schemeClr val="tx1"/>
              </a:solidFill>
            </a:rPr>
            <a:t> - </a:t>
          </a:r>
          <a:r>
            <a:rPr lang="fr-FR" dirty="0" err="1" smtClean="0">
              <a:solidFill>
                <a:schemeClr val="tx1"/>
              </a:solidFill>
            </a:rPr>
            <a:t>core</a:t>
          </a:r>
          <a:r>
            <a:rPr lang="fr-FR" dirty="0" smtClean="0">
              <a:solidFill>
                <a:schemeClr val="tx1"/>
              </a:solidFill>
            </a:rPr>
            <a:t> </a:t>
          </a:r>
          <a:r>
            <a:rPr lang="fr-FR" dirty="0" err="1" smtClean="0">
              <a:solidFill>
                <a:schemeClr val="tx1"/>
              </a:solidFill>
            </a:rPr>
            <a:t>reason</a:t>
          </a:r>
          <a:r>
            <a:rPr lang="fr-FR" dirty="0" smtClean="0">
              <a:solidFill>
                <a:schemeClr val="tx1"/>
              </a:solidFill>
            </a:rPr>
            <a:t> for </a:t>
          </a:r>
          <a:r>
            <a:rPr lang="fr-FR" dirty="0" err="1" smtClean="0">
              <a:solidFill>
                <a:schemeClr val="tx1"/>
              </a:solidFill>
            </a:rPr>
            <a:t>Board</a:t>
          </a:r>
          <a:r>
            <a:rPr lang="fr-FR" dirty="0" smtClean="0">
              <a:solidFill>
                <a:schemeClr val="tx1"/>
              </a:solidFill>
            </a:rPr>
            <a:t> </a:t>
          </a:r>
          <a:r>
            <a:rPr lang="fr-FR" dirty="0" err="1" smtClean="0">
              <a:solidFill>
                <a:schemeClr val="tx1"/>
              </a:solidFill>
            </a:rPr>
            <a:t>concerns</a:t>
          </a:r>
          <a:endParaRPr lang="fr-FR" dirty="0">
            <a:solidFill>
              <a:schemeClr val="tx1"/>
            </a:solidFill>
          </a:endParaRPr>
        </a:p>
      </dgm:t>
    </dgm:pt>
    <dgm:pt modelId="{5550CE39-5A25-4FF0-9B04-94B2E56226C6}" type="parTrans" cxnId="{B411E9CC-EEFB-4A54-BA97-E00B1F22498A}">
      <dgm:prSet/>
      <dgm:spPr/>
      <dgm:t>
        <a:bodyPr/>
        <a:lstStyle/>
        <a:p>
          <a:endParaRPr lang="fr-FR"/>
        </a:p>
      </dgm:t>
    </dgm:pt>
    <dgm:pt modelId="{C57EFC69-55B7-48A8-BE4C-30790BD87700}" type="sibTrans" cxnId="{B411E9CC-EEFB-4A54-BA97-E00B1F22498A}">
      <dgm:prSet/>
      <dgm:spPr/>
      <dgm:t>
        <a:bodyPr/>
        <a:lstStyle/>
        <a:p>
          <a:endParaRPr lang="fr-FR"/>
        </a:p>
      </dgm:t>
    </dgm:pt>
    <dgm:pt modelId="{C08DDD3E-F18D-47FF-BF5D-35ECC9CD6647}">
      <dgm:prSet phldrT="[Texte]"/>
      <dgm:spPr>
        <a:solidFill>
          <a:srgbClr val="D9E6F7"/>
        </a:solidFill>
      </dgm:spPr>
      <dgm:t>
        <a:bodyPr/>
        <a:lstStyle/>
        <a:p>
          <a:r>
            <a:rPr lang="fr-FR" dirty="0" err="1" smtClean="0">
              <a:solidFill>
                <a:schemeClr val="tx1"/>
              </a:solidFill>
            </a:rPr>
            <a:t>Very</a:t>
          </a:r>
          <a:r>
            <a:rPr lang="fr-FR" dirty="0" smtClean="0">
              <a:solidFill>
                <a:schemeClr val="tx1"/>
              </a:solidFill>
            </a:rPr>
            <a:t> few </a:t>
          </a:r>
          <a:r>
            <a:rPr lang="fr-FR" dirty="0" err="1" smtClean="0">
              <a:solidFill>
                <a:schemeClr val="tx1"/>
              </a:solidFill>
            </a:rPr>
            <a:t>concrete</a:t>
          </a:r>
          <a:r>
            <a:rPr lang="fr-FR" dirty="0" smtClean="0">
              <a:solidFill>
                <a:schemeClr val="tx1"/>
              </a:solidFill>
            </a:rPr>
            <a:t> suggestions </a:t>
          </a:r>
          <a:r>
            <a:rPr lang="fr-FR" dirty="0" err="1" smtClean="0">
              <a:solidFill>
                <a:schemeClr val="tx1"/>
              </a:solidFill>
            </a:rPr>
            <a:t>so</a:t>
          </a:r>
          <a:r>
            <a:rPr lang="fr-FR" dirty="0" smtClean="0">
              <a:solidFill>
                <a:schemeClr val="tx1"/>
              </a:solidFill>
            </a:rPr>
            <a:t> far</a:t>
          </a:r>
          <a:endParaRPr lang="fr-FR" dirty="0">
            <a:solidFill>
              <a:schemeClr val="tx1"/>
            </a:solidFill>
          </a:endParaRPr>
        </a:p>
      </dgm:t>
    </dgm:pt>
    <dgm:pt modelId="{16011A56-074A-481C-9967-CC85525173C4}" type="parTrans" cxnId="{00A0867B-979F-4F1E-BE48-BE7B1BB3C84C}">
      <dgm:prSet/>
      <dgm:spPr/>
      <dgm:t>
        <a:bodyPr/>
        <a:lstStyle/>
        <a:p>
          <a:endParaRPr lang="fr-FR"/>
        </a:p>
      </dgm:t>
    </dgm:pt>
    <dgm:pt modelId="{B15F6660-26F5-439C-807A-677AF75F2E78}" type="sibTrans" cxnId="{00A0867B-979F-4F1E-BE48-BE7B1BB3C84C}">
      <dgm:prSet/>
      <dgm:spPr/>
      <dgm:t>
        <a:bodyPr/>
        <a:lstStyle/>
        <a:p>
          <a:endParaRPr lang="fr-FR"/>
        </a:p>
      </dgm:t>
    </dgm:pt>
    <dgm:pt modelId="{6D9B6C9E-E25A-44B8-AB8E-D6D8D77A6696}">
      <dgm:prSet phldrT="[Texte]"/>
      <dgm:spPr>
        <a:solidFill>
          <a:srgbClr val="D9E6F7"/>
        </a:solidFill>
      </dgm:spPr>
      <dgm:t>
        <a:bodyPr/>
        <a:lstStyle/>
        <a:p>
          <a:r>
            <a:rPr lang="fr-FR" dirty="0" err="1" smtClean="0">
              <a:solidFill>
                <a:schemeClr val="tx1"/>
              </a:solidFill>
            </a:rPr>
            <a:t>Could</a:t>
          </a:r>
          <a:r>
            <a:rPr lang="fr-FR" dirty="0" smtClean="0">
              <a:solidFill>
                <a:schemeClr val="tx1"/>
              </a:solidFill>
            </a:rPr>
            <a:t> </a:t>
          </a:r>
          <a:r>
            <a:rPr lang="fr-FR" dirty="0" err="1" smtClean="0">
              <a:solidFill>
                <a:schemeClr val="tx1"/>
              </a:solidFill>
            </a:rPr>
            <a:t>there</a:t>
          </a:r>
          <a:r>
            <a:rPr lang="fr-FR" dirty="0" smtClean="0">
              <a:solidFill>
                <a:schemeClr val="tx1"/>
              </a:solidFill>
            </a:rPr>
            <a:t> </a:t>
          </a:r>
          <a:r>
            <a:rPr lang="fr-FR" dirty="0" err="1" smtClean="0">
              <a:solidFill>
                <a:schemeClr val="tx1"/>
              </a:solidFill>
            </a:rPr>
            <a:t>be</a:t>
          </a:r>
          <a:r>
            <a:rPr lang="fr-FR" dirty="0" smtClean="0">
              <a:solidFill>
                <a:schemeClr val="tx1"/>
              </a:solidFill>
            </a:rPr>
            <a:t> a 2 </a:t>
          </a:r>
          <a:r>
            <a:rPr lang="fr-FR" dirty="0" err="1" smtClean="0">
              <a:solidFill>
                <a:schemeClr val="tx1"/>
              </a:solidFill>
            </a:rPr>
            <a:t>steps</a:t>
          </a:r>
          <a:r>
            <a:rPr lang="fr-FR" dirty="0" smtClean="0">
              <a:solidFill>
                <a:schemeClr val="tx1"/>
              </a:solidFill>
            </a:rPr>
            <a:t> </a:t>
          </a:r>
          <a:r>
            <a:rPr lang="fr-FR" dirty="0" err="1" smtClean="0">
              <a:solidFill>
                <a:schemeClr val="tx1"/>
              </a:solidFill>
            </a:rPr>
            <a:t>approach</a:t>
          </a:r>
          <a:r>
            <a:rPr lang="fr-FR" dirty="0" smtClean="0">
              <a:solidFill>
                <a:schemeClr val="tx1"/>
              </a:solidFill>
            </a:rPr>
            <a:t> ? </a:t>
          </a:r>
          <a:endParaRPr lang="fr-FR" dirty="0">
            <a:solidFill>
              <a:schemeClr val="tx1"/>
            </a:solidFill>
          </a:endParaRPr>
        </a:p>
      </dgm:t>
    </dgm:pt>
    <dgm:pt modelId="{5DB65DA7-CE65-4BB4-803E-D8639A87FD21}" type="parTrans" cxnId="{F8E97B58-3CFB-4EF4-80D8-8801835997CF}">
      <dgm:prSet/>
      <dgm:spPr/>
      <dgm:t>
        <a:bodyPr/>
        <a:lstStyle/>
        <a:p>
          <a:endParaRPr lang="fr-FR"/>
        </a:p>
      </dgm:t>
    </dgm:pt>
    <dgm:pt modelId="{9F96DB57-B0C2-4314-AE3D-9A0FB019EE3F}" type="sibTrans" cxnId="{F8E97B58-3CFB-4EF4-80D8-8801835997CF}">
      <dgm:prSet/>
      <dgm:spPr/>
      <dgm:t>
        <a:bodyPr/>
        <a:lstStyle/>
        <a:p>
          <a:endParaRPr lang="fr-FR"/>
        </a:p>
      </dgm:t>
    </dgm:pt>
    <dgm:pt modelId="{0AAF8BEE-F98A-4496-B68F-708EFEEB7109}">
      <dgm:prSet phldrT="[Texte]"/>
      <dgm:spPr>
        <a:solidFill>
          <a:srgbClr val="D9E6F7"/>
        </a:solidFill>
      </dgm:spPr>
      <dgm:t>
        <a:bodyPr/>
        <a:lstStyle/>
        <a:p>
          <a:r>
            <a:rPr lang="fr-FR" dirty="0" smtClean="0">
              <a:solidFill>
                <a:schemeClr val="tx1"/>
              </a:solidFill>
            </a:rPr>
            <a:t>1st phase </a:t>
          </a:r>
          <a:r>
            <a:rPr lang="fr-FR" dirty="0" err="1" smtClean="0">
              <a:solidFill>
                <a:schemeClr val="tx1"/>
              </a:solidFill>
            </a:rPr>
            <a:t>with</a:t>
          </a:r>
          <a:r>
            <a:rPr lang="fr-FR" dirty="0" smtClean="0">
              <a:solidFill>
                <a:schemeClr val="tx1"/>
              </a:solidFill>
            </a:rPr>
            <a:t> </a:t>
          </a:r>
          <a:r>
            <a:rPr lang="fr-FR" dirty="0" err="1" smtClean="0">
              <a:solidFill>
                <a:schemeClr val="tx1"/>
              </a:solidFill>
            </a:rPr>
            <a:t>powers</a:t>
          </a:r>
          <a:r>
            <a:rPr lang="fr-FR" dirty="0" smtClean="0">
              <a:solidFill>
                <a:schemeClr val="tx1"/>
              </a:solidFill>
            </a:rPr>
            <a:t> and </a:t>
          </a:r>
          <a:r>
            <a:rPr lang="fr-FR" dirty="0" err="1" smtClean="0">
              <a:solidFill>
                <a:schemeClr val="tx1"/>
              </a:solidFill>
            </a:rPr>
            <a:t>low</a:t>
          </a:r>
          <a:r>
            <a:rPr lang="fr-FR" dirty="0" smtClean="0">
              <a:solidFill>
                <a:schemeClr val="tx1"/>
              </a:solidFill>
            </a:rPr>
            <a:t> </a:t>
          </a:r>
          <a:r>
            <a:rPr lang="fr-FR" dirty="0" err="1" smtClean="0">
              <a:solidFill>
                <a:schemeClr val="tx1"/>
              </a:solidFill>
            </a:rPr>
            <a:t>level</a:t>
          </a:r>
          <a:r>
            <a:rPr lang="fr-FR" dirty="0" smtClean="0">
              <a:solidFill>
                <a:schemeClr val="tx1"/>
              </a:solidFill>
            </a:rPr>
            <a:t> of </a:t>
          </a:r>
          <a:r>
            <a:rPr lang="fr-FR" dirty="0" err="1" smtClean="0">
              <a:solidFill>
                <a:schemeClr val="tx1"/>
              </a:solidFill>
            </a:rPr>
            <a:t>enforceability</a:t>
          </a:r>
          <a:endParaRPr lang="fr-FR" dirty="0">
            <a:solidFill>
              <a:schemeClr val="tx1"/>
            </a:solidFill>
          </a:endParaRPr>
        </a:p>
      </dgm:t>
    </dgm:pt>
    <dgm:pt modelId="{4B187EBB-B40C-4B91-952D-89AB94CB3022}" type="parTrans" cxnId="{6D450241-0323-4DDD-943A-85572F1942A7}">
      <dgm:prSet/>
      <dgm:spPr/>
      <dgm:t>
        <a:bodyPr/>
        <a:lstStyle/>
        <a:p>
          <a:endParaRPr lang="fr-FR"/>
        </a:p>
      </dgm:t>
    </dgm:pt>
    <dgm:pt modelId="{D91E3D48-9824-4B41-8C59-29223E705E09}" type="sibTrans" cxnId="{6D450241-0323-4DDD-943A-85572F1942A7}">
      <dgm:prSet/>
      <dgm:spPr/>
      <dgm:t>
        <a:bodyPr/>
        <a:lstStyle/>
        <a:p>
          <a:endParaRPr lang="fr-FR"/>
        </a:p>
      </dgm:t>
    </dgm:pt>
    <dgm:pt modelId="{F20BB2EF-6955-4396-A137-D41DBC929F53}">
      <dgm:prSet phldrT="[Texte]"/>
      <dgm:spPr>
        <a:solidFill>
          <a:srgbClr val="D9E6F7"/>
        </a:solidFill>
      </dgm:spPr>
      <dgm:t>
        <a:bodyPr/>
        <a:lstStyle/>
        <a:p>
          <a:r>
            <a:rPr lang="fr-FR" dirty="0" err="1" smtClean="0">
              <a:solidFill>
                <a:schemeClr val="tx1"/>
              </a:solidFill>
            </a:rPr>
            <a:t>Governance</a:t>
          </a:r>
          <a:r>
            <a:rPr lang="fr-FR" dirty="0" smtClean="0">
              <a:solidFill>
                <a:schemeClr val="tx1"/>
              </a:solidFill>
            </a:rPr>
            <a:t> </a:t>
          </a:r>
          <a:r>
            <a:rPr lang="fr-FR" dirty="0" err="1" smtClean="0">
              <a:solidFill>
                <a:schemeClr val="tx1"/>
              </a:solidFill>
            </a:rPr>
            <a:t>review</a:t>
          </a:r>
          <a:r>
            <a:rPr lang="fr-FR" dirty="0" smtClean="0">
              <a:solidFill>
                <a:schemeClr val="tx1"/>
              </a:solidFill>
            </a:rPr>
            <a:t> </a:t>
          </a:r>
          <a:r>
            <a:rPr lang="fr-FR" dirty="0" err="1" smtClean="0">
              <a:solidFill>
                <a:schemeClr val="tx1"/>
              </a:solidFill>
            </a:rPr>
            <a:t>with</a:t>
          </a:r>
          <a:r>
            <a:rPr lang="fr-FR" dirty="0" smtClean="0">
              <a:solidFill>
                <a:schemeClr val="tx1"/>
              </a:solidFill>
            </a:rPr>
            <a:t> « </a:t>
          </a:r>
          <a:r>
            <a:rPr lang="fr-FR" dirty="0" err="1" smtClean="0">
              <a:solidFill>
                <a:schemeClr val="tx1"/>
              </a:solidFill>
            </a:rPr>
            <a:t>iron</a:t>
          </a:r>
          <a:r>
            <a:rPr lang="fr-FR" dirty="0" smtClean="0">
              <a:solidFill>
                <a:schemeClr val="tx1"/>
              </a:solidFill>
            </a:rPr>
            <a:t> </a:t>
          </a:r>
          <a:r>
            <a:rPr lang="fr-FR" dirty="0" err="1" smtClean="0">
              <a:solidFill>
                <a:schemeClr val="tx1"/>
              </a:solidFill>
            </a:rPr>
            <a:t>clad</a:t>
          </a:r>
          <a:r>
            <a:rPr lang="fr-FR" dirty="0" smtClean="0">
              <a:solidFill>
                <a:schemeClr val="tx1"/>
              </a:solidFill>
            </a:rPr>
            <a:t> » </a:t>
          </a:r>
          <a:r>
            <a:rPr lang="fr-FR" dirty="0" err="1" smtClean="0">
              <a:solidFill>
                <a:schemeClr val="tx1"/>
              </a:solidFill>
            </a:rPr>
            <a:t>guarantees</a:t>
          </a:r>
          <a:endParaRPr lang="fr-FR" dirty="0">
            <a:solidFill>
              <a:schemeClr val="tx1"/>
            </a:solidFill>
          </a:endParaRPr>
        </a:p>
      </dgm:t>
    </dgm:pt>
    <dgm:pt modelId="{7F21A59C-62DB-4B87-BCAA-BEFDEC340586}" type="parTrans" cxnId="{7976D015-008D-4F65-99C7-5E61F896A1AF}">
      <dgm:prSet/>
      <dgm:spPr/>
      <dgm:t>
        <a:bodyPr/>
        <a:lstStyle/>
        <a:p>
          <a:endParaRPr lang="fr-FR"/>
        </a:p>
      </dgm:t>
    </dgm:pt>
    <dgm:pt modelId="{36AED347-81CB-4FD6-A845-AB05C0A92A03}" type="sibTrans" cxnId="{7976D015-008D-4F65-99C7-5E61F896A1AF}">
      <dgm:prSet/>
      <dgm:spPr/>
      <dgm:t>
        <a:bodyPr/>
        <a:lstStyle/>
        <a:p>
          <a:endParaRPr lang="fr-FR"/>
        </a:p>
      </dgm:t>
    </dgm:pt>
    <dgm:pt modelId="{40FD9C44-B7D6-4D81-82C7-CDDC564C1BA0}" type="pres">
      <dgm:prSet presAssocID="{0A7CE54F-5A35-442F-9DCA-A97ECFF5817F}" presName="linear" presStyleCnt="0">
        <dgm:presLayoutVars>
          <dgm:dir/>
          <dgm:resizeHandles val="exact"/>
        </dgm:presLayoutVars>
      </dgm:prSet>
      <dgm:spPr/>
    </dgm:pt>
    <dgm:pt modelId="{AA582289-E00F-49F5-9A08-E4E336DF6E53}" type="pres">
      <dgm:prSet presAssocID="{7E026AED-7DD1-424D-AA1A-642BF0B22A22}" presName="comp" presStyleCnt="0"/>
      <dgm:spPr/>
    </dgm:pt>
    <dgm:pt modelId="{395461D1-4369-4D4E-B5EA-DBCFF2B6437A}" type="pres">
      <dgm:prSet presAssocID="{7E026AED-7DD1-424D-AA1A-642BF0B22A22}" presName="box" presStyleLbl="node1" presStyleIdx="0" presStyleCnt="4"/>
      <dgm:spPr/>
    </dgm:pt>
    <dgm:pt modelId="{E82AB282-87F1-40FE-BCB2-763F2A361018}" type="pres">
      <dgm:prSet presAssocID="{7E026AED-7DD1-424D-AA1A-642BF0B22A22}" presName="img" presStyleLbl="fgImgPlace1" presStyleIdx="0" presStyleCnt="4"/>
      <dgm:spPr>
        <a:blipFill rotWithShape="1">
          <a:blip xmlns:r="http://schemas.openxmlformats.org/officeDocument/2006/relationships" r:embed="rId1"/>
          <a:stretch>
            <a:fillRect/>
          </a:stretch>
        </a:blipFill>
      </dgm:spPr>
    </dgm:pt>
    <dgm:pt modelId="{B4503B00-515C-4115-A91D-C2030CD01651}" type="pres">
      <dgm:prSet presAssocID="{7E026AED-7DD1-424D-AA1A-642BF0B22A22}" presName="text" presStyleLbl="node1" presStyleIdx="0" presStyleCnt="4">
        <dgm:presLayoutVars>
          <dgm:bulletEnabled val="1"/>
        </dgm:presLayoutVars>
      </dgm:prSet>
      <dgm:spPr/>
    </dgm:pt>
    <dgm:pt modelId="{ADE89EF8-D1FB-4C27-953E-C399C8254C07}" type="pres">
      <dgm:prSet presAssocID="{84810B10-3FF3-4CD6-BE60-DF250206CC7F}" presName="spacer" presStyleCnt="0"/>
      <dgm:spPr/>
    </dgm:pt>
    <dgm:pt modelId="{6D36C762-C231-4EE1-86C5-A9537044EA13}" type="pres">
      <dgm:prSet presAssocID="{CBA32EA1-435B-48C1-A7F5-49A31306FA22}" presName="comp" presStyleCnt="0"/>
      <dgm:spPr/>
    </dgm:pt>
    <dgm:pt modelId="{8AD87771-7073-4434-8310-A49B0E3830DD}" type="pres">
      <dgm:prSet presAssocID="{CBA32EA1-435B-48C1-A7F5-49A31306FA22}" presName="box" presStyleLbl="node1" presStyleIdx="1" presStyleCnt="4"/>
      <dgm:spPr/>
      <dgm:t>
        <a:bodyPr/>
        <a:lstStyle/>
        <a:p>
          <a:endParaRPr lang="fr-FR"/>
        </a:p>
      </dgm:t>
    </dgm:pt>
    <dgm:pt modelId="{F1B487E3-8BDA-4DC2-845C-7287B9E9F646}" type="pres">
      <dgm:prSet presAssocID="{CBA32EA1-435B-48C1-A7F5-49A31306FA22}" presName="img" presStyleLbl="fgImgPlace1" presStyleIdx="1" presStyleCnt="4"/>
      <dgm:spPr>
        <a:blipFill rotWithShape="1">
          <a:blip xmlns:r="http://schemas.openxmlformats.org/officeDocument/2006/relationships" r:embed="rId2"/>
          <a:stretch>
            <a:fillRect/>
          </a:stretch>
        </a:blipFill>
      </dgm:spPr>
    </dgm:pt>
    <dgm:pt modelId="{CAB8F375-93C8-4150-94E7-5F4E1AD04DA7}" type="pres">
      <dgm:prSet presAssocID="{CBA32EA1-435B-48C1-A7F5-49A31306FA22}" presName="text" presStyleLbl="node1" presStyleIdx="1" presStyleCnt="4">
        <dgm:presLayoutVars>
          <dgm:bulletEnabled val="1"/>
        </dgm:presLayoutVars>
      </dgm:prSet>
      <dgm:spPr/>
      <dgm:t>
        <a:bodyPr/>
        <a:lstStyle/>
        <a:p>
          <a:endParaRPr lang="fr-FR"/>
        </a:p>
      </dgm:t>
    </dgm:pt>
    <dgm:pt modelId="{AD427F57-2F7E-44B9-B4F8-9C309AD6E196}" type="pres">
      <dgm:prSet presAssocID="{DF891A6F-B604-405C-8B54-139C7688CDA4}" presName="spacer" presStyleCnt="0"/>
      <dgm:spPr/>
    </dgm:pt>
    <dgm:pt modelId="{9A4ABD0E-63CD-4740-8A76-05D405DE4315}" type="pres">
      <dgm:prSet presAssocID="{52C4EA5D-0970-4688-9AA9-9A210315F09F}" presName="comp" presStyleCnt="0"/>
      <dgm:spPr/>
    </dgm:pt>
    <dgm:pt modelId="{9DF31B25-C62F-41EE-91FA-17B5F4DC057E}" type="pres">
      <dgm:prSet presAssocID="{52C4EA5D-0970-4688-9AA9-9A210315F09F}" presName="box" presStyleLbl="node1" presStyleIdx="2" presStyleCnt="4"/>
      <dgm:spPr/>
      <dgm:t>
        <a:bodyPr/>
        <a:lstStyle/>
        <a:p>
          <a:endParaRPr lang="fr-FR"/>
        </a:p>
      </dgm:t>
    </dgm:pt>
    <dgm:pt modelId="{3B09689B-F8D0-40C5-BB7C-9B31C935FEBF}" type="pres">
      <dgm:prSet presAssocID="{52C4EA5D-0970-4688-9AA9-9A210315F09F}" presName="img" presStyleLbl="fgImgPlace1" presStyleIdx="2" presStyleCnt="4"/>
      <dgm:spPr>
        <a:blipFill rotWithShape="1">
          <a:blip xmlns:r="http://schemas.openxmlformats.org/officeDocument/2006/relationships" r:embed="rId3"/>
          <a:stretch>
            <a:fillRect/>
          </a:stretch>
        </a:blipFill>
      </dgm:spPr>
    </dgm:pt>
    <dgm:pt modelId="{ECF0E77B-AB38-4338-8CDE-CF500E52146D}" type="pres">
      <dgm:prSet presAssocID="{52C4EA5D-0970-4688-9AA9-9A210315F09F}" presName="text" presStyleLbl="node1" presStyleIdx="2" presStyleCnt="4">
        <dgm:presLayoutVars>
          <dgm:bulletEnabled val="1"/>
        </dgm:presLayoutVars>
      </dgm:prSet>
      <dgm:spPr/>
      <dgm:t>
        <a:bodyPr/>
        <a:lstStyle/>
        <a:p>
          <a:endParaRPr lang="fr-FR"/>
        </a:p>
      </dgm:t>
    </dgm:pt>
    <dgm:pt modelId="{31773551-D4D8-43D2-8328-9AF1DF0A1041}" type="pres">
      <dgm:prSet presAssocID="{BF1E8CF0-498B-4CA9-8679-0D4FEF7903F2}" presName="spacer" presStyleCnt="0"/>
      <dgm:spPr/>
    </dgm:pt>
    <dgm:pt modelId="{1755BD86-ABDF-4B4E-9B21-28DC61FFA6A3}" type="pres">
      <dgm:prSet presAssocID="{6D9B6C9E-E25A-44B8-AB8E-D6D8D77A6696}" presName="comp" presStyleCnt="0"/>
      <dgm:spPr/>
    </dgm:pt>
    <dgm:pt modelId="{D6D2A7C5-F94B-4C70-9899-61C00815FD6F}" type="pres">
      <dgm:prSet presAssocID="{6D9B6C9E-E25A-44B8-AB8E-D6D8D77A6696}" presName="box" presStyleLbl="node1" presStyleIdx="3" presStyleCnt="4"/>
      <dgm:spPr/>
      <dgm:t>
        <a:bodyPr/>
        <a:lstStyle/>
        <a:p>
          <a:endParaRPr lang="fr-FR"/>
        </a:p>
      </dgm:t>
    </dgm:pt>
    <dgm:pt modelId="{A576A872-4FB5-4243-B8F7-9F536B4D1BFE}" type="pres">
      <dgm:prSet presAssocID="{6D9B6C9E-E25A-44B8-AB8E-D6D8D77A6696}" presName="img" presStyleLbl="fgImgPlace1" presStyleIdx="3" presStyleCnt="4"/>
      <dgm:spPr>
        <a:blipFill rotWithShape="1">
          <a:blip xmlns:r="http://schemas.openxmlformats.org/officeDocument/2006/relationships" r:embed="rId4"/>
          <a:stretch>
            <a:fillRect/>
          </a:stretch>
        </a:blipFill>
      </dgm:spPr>
    </dgm:pt>
    <dgm:pt modelId="{6E55DCFD-12A7-4507-9C72-3D2C0396B5CA}" type="pres">
      <dgm:prSet presAssocID="{6D9B6C9E-E25A-44B8-AB8E-D6D8D77A6696}" presName="text" presStyleLbl="node1" presStyleIdx="3" presStyleCnt="4">
        <dgm:presLayoutVars>
          <dgm:bulletEnabled val="1"/>
        </dgm:presLayoutVars>
      </dgm:prSet>
      <dgm:spPr/>
      <dgm:t>
        <a:bodyPr/>
        <a:lstStyle/>
        <a:p>
          <a:endParaRPr lang="fr-FR"/>
        </a:p>
      </dgm:t>
    </dgm:pt>
  </dgm:ptLst>
  <dgm:cxnLst>
    <dgm:cxn modelId="{72BA2E9A-913D-488A-B15E-4E1B874E5D27}" type="presOf" srcId="{CBA32EA1-435B-48C1-A7F5-49A31306FA22}" destId="{CAB8F375-93C8-4150-94E7-5F4E1AD04DA7}" srcOrd="1" destOrd="0" presId="urn:microsoft.com/office/officeart/2005/8/layout/vList4"/>
    <dgm:cxn modelId="{E8AA8B0E-BD86-41AB-BE2E-13EACD7889DD}" type="presOf" srcId="{52C4EA5D-0970-4688-9AA9-9A210315F09F}" destId="{ECF0E77B-AB38-4338-8CDE-CF500E52146D}" srcOrd="1" destOrd="0" presId="urn:microsoft.com/office/officeart/2005/8/layout/vList4"/>
    <dgm:cxn modelId="{6D450241-0323-4DDD-943A-85572F1942A7}" srcId="{6D9B6C9E-E25A-44B8-AB8E-D6D8D77A6696}" destId="{0AAF8BEE-F98A-4496-B68F-708EFEEB7109}" srcOrd="0" destOrd="0" parTransId="{4B187EBB-B40C-4B91-952D-89AB94CB3022}" sibTransId="{D91E3D48-9824-4B41-8C59-29223E705E09}"/>
    <dgm:cxn modelId="{3A8AA30B-8A38-4406-9461-08566DBD548F}" srcId="{0A7CE54F-5A35-442F-9DCA-A97ECFF5817F}" destId="{7E026AED-7DD1-424D-AA1A-642BF0B22A22}" srcOrd="0" destOrd="0" parTransId="{AFD58D14-74CA-43CB-B0E2-42DB21FBE7B0}" sibTransId="{84810B10-3FF3-4CD6-BE60-DF250206CC7F}"/>
    <dgm:cxn modelId="{9C74A2BC-16F5-457F-8714-F273C4159C77}" type="presOf" srcId="{7E026AED-7DD1-424D-AA1A-642BF0B22A22}" destId="{B4503B00-515C-4115-A91D-C2030CD01651}" srcOrd="1" destOrd="0" presId="urn:microsoft.com/office/officeart/2005/8/layout/vList4"/>
    <dgm:cxn modelId="{7976D015-008D-4F65-99C7-5E61F896A1AF}" srcId="{6D9B6C9E-E25A-44B8-AB8E-D6D8D77A6696}" destId="{F20BB2EF-6955-4396-A137-D41DBC929F53}" srcOrd="1" destOrd="0" parTransId="{7F21A59C-62DB-4B87-BCAA-BEFDEC340586}" sibTransId="{36AED347-81CB-4FD6-A845-AB05C0A92A03}"/>
    <dgm:cxn modelId="{F1345499-9FF8-4100-9F22-C6742670F0A5}" srcId="{0A7CE54F-5A35-442F-9DCA-A97ECFF5817F}" destId="{52C4EA5D-0970-4688-9AA9-9A210315F09F}" srcOrd="2" destOrd="0" parTransId="{E24446AA-61CD-46DD-9B83-1FF966858F6D}" sibTransId="{BF1E8CF0-498B-4CA9-8679-0D4FEF7903F2}"/>
    <dgm:cxn modelId="{F8E97B58-3CFB-4EF4-80D8-8801835997CF}" srcId="{0A7CE54F-5A35-442F-9DCA-A97ECFF5817F}" destId="{6D9B6C9E-E25A-44B8-AB8E-D6D8D77A6696}" srcOrd="3" destOrd="0" parTransId="{5DB65DA7-CE65-4BB4-803E-D8639A87FD21}" sibTransId="{9F96DB57-B0C2-4314-AE3D-9A0FB019EE3F}"/>
    <dgm:cxn modelId="{74933051-071A-418A-A7EB-D83087E2465B}" type="presOf" srcId="{7BB5C24A-87CE-4905-B834-B390F7E12FAC}" destId="{B4503B00-515C-4115-A91D-C2030CD01651}" srcOrd="1" destOrd="1" presId="urn:microsoft.com/office/officeart/2005/8/layout/vList4"/>
    <dgm:cxn modelId="{E9717AE6-A7F2-4145-9415-73F269619A3B}" type="presOf" srcId="{600EA150-D36F-45B7-B3DE-7C2EA4D4ABB0}" destId="{ECF0E77B-AB38-4338-8CDE-CF500E52146D}" srcOrd="1" destOrd="1" presId="urn:microsoft.com/office/officeart/2005/8/layout/vList4"/>
    <dgm:cxn modelId="{8419A0AE-89DA-421A-870C-EC3948B96ADD}" type="presOf" srcId="{0AAF8BEE-F98A-4496-B68F-708EFEEB7109}" destId="{6E55DCFD-12A7-4507-9C72-3D2C0396B5CA}" srcOrd="1" destOrd="1" presId="urn:microsoft.com/office/officeart/2005/8/layout/vList4"/>
    <dgm:cxn modelId="{FB05766D-D302-494D-A891-AB1C715ED741}" type="presOf" srcId="{7BB5C24A-87CE-4905-B834-B390F7E12FAC}" destId="{395461D1-4369-4D4E-B5EA-DBCFF2B6437A}" srcOrd="0" destOrd="1" presId="urn:microsoft.com/office/officeart/2005/8/layout/vList4"/>
    <dgm:cxn modelId="{BF83DB4C-62C6-4CA6-8EF9-D5C4E6359313}" srcId="{0A7CE54F-5A35-442F-9DCA-A97ECFF5817F}" destId="{CBA32EA1-435B-48C1-A7F5-49A31306FA22}" srcOrd="1" destOrd="0" parTransId="{D744B9F7-524E-4EC7-8C86-A7A6C1526007}" sibTransId="{DF891A6F-B604-405C-8B54-139C7688CDA4}"/>
    <dgm:cxn modelId="{F740F2E8-60F9-4F15-946C-48C5FD422B15}" type="presOf" srcId="{C32D0558-25C2-4CD8-93C7-D5F17462BDD9}" destId="{8AD87771-7073-4434-8310-A49B0E3830DD}" srcOrd="0" destOrd="2" presId="urn:microsoft.com/office/officeart/2005/8/layout/vList4"/>
    <dgm:cxn modelId="{12BAB7D2-36C1-4444-8380-B00A0C53F92D}" type="presOf" srcId="{C32D0558-25C2-4CD8-93C7-D5F17462BDD9}" destId="{CAB8F375-93C8-4150-94E7-5F4E1AD04DA7}" srcOrd="1" destOrd="2" presId="urn:microsoft.com/office/officeart/2005/8/layout/vList4"/>
    <dgm:cxn modelId="{D4F3579E-FC8D-4691-AA8D-17472FE43FE5}" type="presOf" srcId="{AB883A9E-A0C0-4828-A8CC-D9ADE5AB8C49}" destId="{395461D1-4369-4D4E-B5EA-DBCFF2B6437A}" srcOrd="0" destOrd="2" presId="urn:microsoft.com/office/officeart/2005/8/layout/vList4"/>
    <dgm:cxn modelId="{34938053-5B6F-41DE-B849-8A052DBC8D1F}" srcId="{CBA32EA1-435B-48C1-A7F5-49A31306FA22}" destId="{C32D0558-25C2-4CD8-93C7-D5F17462BDD9}" srcOrd="1" destOrd="0" parTransId="{B7E40EBF-EDD3-41A4-B011-9E4EE9405F26}" sibTransId="{488DF100-60CD-4A99-B015-B8FD869E5EB4}"/>
    <dgm:cxn modelId="{75E7389A-1428-4AC1-A9FA-69CA59B68D55}" type="presOf" srcId="{F20BB2EF-6955-4396-A137-D41DBC929F53}" destId="{D6D2A7C5-F94B-4C70-9899-61C00815FD6F}" srcOrd="0" destOrd="2" presId="urn:microsoft.com/office/officeart/2005/8/layout/vList4"/>
    <dgm:cxn modelId="{6A7A9404-0992-463B-AA4D-BD007527F2D4}" srcId="{7E026AED-7DD1-424D-AA1A-642BF0B22A22}" destId="{AB883A9E-A0C0-4828-A8CC-D9ADE5AB8C49}" srcOrd="1" destOrd="0" parTransId="{A2BF9373-2D41-4DDE-8921-23245EF9E600}" sibTransId="{F0937522-83D3-4ACA-815E-9BC0EA7AFEFC}"/>
    <dgm:cxn modelId="{CEB18F50-C090-4A4D-9A3F-739E8F5FACCE}" type="presOf" srcId="{3B09BFE3-CDA8-42CA-AD7C-3E0AEA8E21AB}" destId="{8AD87771-7073-4434-8310-A49B0E3830DD}" srcOrd="0" destOrd="1" presId="urn:microsoft.com/office/officeart/2005/8/layout/vList4"/>
    <dgm:cxn modelId="{12CDFEEA-064A-4327-8258-857ACBAA3119}" type="presOf" srcId="{6D9B6C9E-E25A-44B8-AB8E-D6D8D77A6696}" destId="{6E55DCFD-12A7-4507-9C72-3D2C0396B5CA}" srcOrd="1" destOrd="0" presId="urn:microsoft.com/office/officeart/2005/8/layout/vList4"/>
    <dgm:cxn modelId="{71C39F78-2870-4A75-AFCC-FC40E34759A9}" type="presOf" srcId="{AB883A9E-A0C0-4828-A8CC-D9ADE5AB8C49}" destId="{B4503B00-515C-4115-A91D-C2030CD01651}" srcOrd="1" destOrd="2" presId="urn:microsoft.com/office/officeart/2005/8/layout/vList4"/>
    <dgm:cxn modelId="{8CF8A38D-6DF1-4C93-B5A9-6801C781B216}" type="presOf" srcId="{C08DDD3E-F18D-47FF-BF5D-35ECC9CD6647}" destId="{ECF0E77B-AB38-4338-8CDE-CF500E52146D}" srcOrd="1" destOrd="2" presId="urn:microsoft.com/office/officeart/2005/8/layout/vList4"/>
    <dgm:cxn modelId="{38150541-4F47-4D26-A306-7D84A3F16791}" type="presOf" srcId="{0A7CE54F-5A35-442F-9DCA-A97ECFF5817F}" destId="{40FD9C44-B7D6-4D81-82C7-CDDC564C1BA0}" srcOrd="0" destOrd="0" presId="urn:microsoft.com/office/officeart/2005/8/layout/vList4"/>
    <dgm:cxn modelId="{FC1124E4-D2F8-4A54-81DB-AA05AB9ACF67}" type="presOf" srcId="{0AAF8BEE-F98A-4496-B68F-708EFEEB7109}" destId="{D6D2A7C5-F94B-4C70-9899-61C00815FD6F}" srcOrd="0" destOrd="1" presId="urn:microsoft.com/office/officeart/2005/8/layout/vList4"/>
    <dgm:cxn modelId="{0AF51635-15CD-44A2-91E3-9022E26AC94F}" type="presOf" srcId="{F20BB2EF-6955-4396-A137-D41DBC929F53}" destId="{6E55DCFD-12A7-4507-9C72-3D2C0396B5CA}" srcOrd="1" destOrd="2" presId="urn:microsoft.com/office/officeart/2005/8/layout/vList4"/>
    <dgm:cxn modelId="{BE56026F-0B90-4523-A3ED-B97569087EAD}" type="presOf" srcId="{C08DDD3E-F18D-47FF-BF5D-35ECC9CD6647}" destId="{9DF31B25-C62F-41EE-91FA-17B5F4DC057E}" srcOrd="0" destOrd="2" presId="urn:microsoft.com/office/officeart/2005/8/layout/vList4"/>
    <dgm:cxn modelId="{81C34366-5534-411A-99C9-78EFB254C8D7}" type="presOf" srcId="{6D9B6C9E-E25A-44B8-AB8E-D6D8D77A6696}" destId="{D6D2A7C5-F94B-4C70-9899-61C00815FD6F}" srcOrd="0" destOrd="0" presId="urn:microsoft.com/office/officeart/2005/8/layout/vList4"/>
    <dgm:cxn modelId="{00A0867B-979F-4F1E-BE48-BE7B1BB3C84C}" srcId="{52C4EA5D-0970-4688-9AA9-9A210315F09F}" destId="{C08DDD3E-F18D-47FF-BF5D-35ECC9CD6647}" srcOrd="1" destOrd="0" parTransId="{16011A56-074A-481C-9967-CC85525173C4}" sibTransId="{B15F6660-26F5-439C-807A-677AF75F2E78}"/>
    <dgm:cxn modelId="{C78EC039-5E42-41C3-9FED-464902CF7101}" type="presOf" srcId="{7E026AED-7DD1-424D-AA1A-642BF0B22A22}" destId="{395461D1-4369-4D4E-B5EA-DBCFF2B6437A}" srcOrd="0" destOrd="0" presId="urn:microsoft.com/office/officeart/2005/8/layout/vList4"/>
    <dgm:cxn modelId="{653D3B87-DA6C-4E85-BA92-FF22022061D3}" type="presOf" srcId="{3B09BFE3-CDA8-42CA-AD7C-3E0AEA8E21AB}" destId="{CAB8F375-93C8-4150-94E7-5F4E1AD04DA7}" srcOrd="1" destOrd="1" presId="urn:microsoft.com/office/officeart/2005/8/layout/vList4"/>
    <dgm:cxn modelId="{B411E9CC-EEFB-4A54-BA97-E00B1F22498A}" srcId="{52C4EA5D-0970-4688-9AA9-9A210315F09F}" destId="{600EA150-D36F-45B7-B3DE-7C2EA4D4ABB0}" srcOrd="0" destOrd="0" parTransId="{5550CE39-5A25-4FF0-9B04-94B2E56226C6}" sibTransId="{C57EFC69-55B7-48A8-BE4C-30790BD87700}"/>
    <dgm:cxn modelId="{565F5E2D-0B23-4DD7-96C5-809D59CD043B}" type="presOf" srcId="{600EA150-D36F-45B7-B3DE-7C2EA4D4ABB0}" destId="{9DF31B25-C62F-41EE-91FA-17B5F4DC057E}" srcOrd="0" destOrd="1" presId="urn:microsoft.com/office/officeart/2005/8/layout/vList4"/>
    <dgm:cxn modelId="{A19A97F1-835F-463B-BBC7-7E4D6477AF65}" type="presOf" srcId="{52C4EA5D-0970-4688-9AA9-9A210315F09F}" destId="{9DF31B25-C62F-41EE-91FA-17B5F4DC057E}" srcOrd="0" destOrd="0" presId="urn:microsoft.com/office/officeart/2005/8/layout/vList4"/>
    <dgm:cxn modelId="{EDB2270E-D14E-4CB3-9877-A97070285A31}" srcId="{CBA32EA1-435B-48C1-A7F5-49A31306FA22}" destId="{3B09BFE3-CDA8-42CA-AD7C-3E0AEA8E21AB}" srcOrd="0" destOrd="0" parTransId="{C6889B46-24F4-4044-ACBE-BC6B08345E19}" sibTransId="{7FB89D8B-335D-491A-9FC1-A402B446871C}"/>
    <dgm:cxn modelId="{52369684-8F60-4B8E-953C-064E27D93975}" type="presOf" srcId="{CBA32EA1-435B-48C1-A7F5-49A31306FA22}" destId="{8AD87771-7073-4434-8310-A49B0E3830DD}" srcOrd="0" destOrd="0" presId="urn:microsoft.com/office/officeart/2005/8/layout/vList4"/>
    <dgm:cxn modelId="{0DB1A898-C98B-4414-8DF3-535C2DAE0EFA}" srcId="{7E026AED-7DD1-424D-AA1A-642BF0B22A22}" destId="{7BB5C24A-87CE-4905-B834-B390F7E12FAC}" srcOrd="0" destOrd="0" parTransId="{A01A3CDB-6A4A-4277-9111-05303D8F57F2}" sibTransId="{6611FAFE-9984-4CBA-9F58-B9398EDD937A}"/>
    <dgm:cxn modelId="{75F1A344-D04B-48C4-8737-6754C3C7E02F}" type="presParOf" srcId="{40FD9C44-B7D6-4D81-82C7-CDDC564C1BA0}" destId="{AA582289-E00F-49F5-9A08-E4E336DF6E53}" srcOrd="0" destOrd="0" presId="urn:microsoft.com/office/officeart/2005/8/layout/vList4"/>
    <dgm:cxn modelId="{4D9F9C76-786C-4983-A6B0-E76A76B50930}" type="presParOf" srcId="{AA582289-E00F-49F5-9A08-E4E336DF6E53}" destId="{395461D1-4369-4D4E-B5EA-DBCFF2B6437A}" srcOrd="0" destOrd="0" presId="urn:microsoft.com/office/officeart/2005/8/layout/vList4"/>
    <dgm:cxn modelId="{80331FA5-7B62-4024-B0D2-437BFCC1CCFD}" type="presParOf" srcId="{AA582289-E00F-49F5-9A08-E4E336DF6E53}" destId="{E82AB282-87F1-40FE-BCB2-763F2A361018}" srcOrd="1" destOrd="0" presId="urn:microsoft.com/office/officeart/2005/8/layout/vList4"/>
    <dgm:cxn modelId="{D8B82A79-76C2-4211-AC15-9F41B1010989}" type="presParOf" srcId="{AA582289-E00F-49F5-9A08-E4E336DF6E53}" destId="{B4503B00-515C-4115-A91D-C2030CD01651}" srcOrd="2" destOrd="0" presId="urn:microsoft.com/office/officeart/2005/8/layout/vList4"/>
    <dgm:cxn modelId="{7B9FE2F4-F267-494F-89CE-CFBCE8627F7C}" type="presParOf" srcId="{40FD9C44-B7D6-4D81-82C7-CDDC564C1BA0}" destId="{ADE89EF8-D1FB-4C27-953E-C399C8254C07}" srcOrd="1" destOrd="0" presId="urn:microsoft.com/office/officeart/2005/8/layout/vList4"/>
    <dgm:cxn modelId="{7ECF44BD-77C5-4384-8112-30C5C2D025A9}" type="presParOf" srcId="{40FD9C44-B7D6-4D81-82C7-CDDC564C1BA0}" destId="{6D36C762-C231-4EE1-86C5-A9537044EA13}" srcOrd="2" destOrd="0" presId="urn:microsoft.com/office/officeart/2005/8/layout/vList4"/>
    <dgm:cxn modelId="{B96F5982-2EF2-450E-A08F-1154B9246DBE}" type="presParOf" srcId="{6D36C762-C231-4EE1-86C5-A9537044EA13}" destId="{8AD87771-7073-4434-8310-A49B0E3830DD}" srcOrd="0" destOrd="0" presId="urn:microsoft.com/office/officeart/2005/8/layout/vList4"/>
    <dgm:cxn modelId="{8EC1C012-BACC-48B2-91B7-C1209E60757B}" type="presParOf" srcId="{6D36C762-C231-4EE1-86C5-A9537044EA13}" destId="{F1B487E3-8BDA-4DC2-845C-7287B9E9F646}" srcOrd="1" destOrd="0" presId="urn:microsoft.com/office/officeart/2005/8/layout/vList4"/>
    <dgm:cxn modelId="{C3EFA759-412E-4BB8-8E0A-CF768D4C558A}" type="presParOf" srcId="{6D36C762-C231-4EE1-86C5-A9537044EA13}" destId="{CAB8F375-93C8-4150-94E7-5F4E1AD04DA7}" srcOrd="2" destOrd="0" presId="urn:microsoft.com/office/officeart/2005/8/layout/vList4"/>
    <dgm:cxn modelId="{08F67BE6-9937-4AB9-8EBC-0067F06FA71A}" type="presParOf" srcId="{40FD9C44-B7D6-4D81-82C7-CDDC564C1BA0}" destId="{AD427F57-2F7E-44B9-B4F8-9C309AD6E196}" srcOrd="3" destOrd="0" presId="urn:microsoft.com/office/officeart/2005/8/layout/vList4"/>
    <dgm:cxn modelId="{2197B791-F747-414F-87E1-48FCA1BBC471}" type="presParOf" srcId="{40FD9C44-B7D6-4D81-82C7-CDDC564C1BA0}" destId="{9A4ABD0E-63CD-4740-8A76-05D405DE4315}" srcOrd="4" destOrd="0" presId="urn:microsoft.com/office/officeart/2005/8/layout/vList4"/>
    <dgm:cxn modelId="{5ADB0B48-4503-4BF5-BC48-2D1C5E500A84}" type="presParOf" srcId="{9A4ABD0E-63CD-4740-8A76-05D405DE4315}" destId="{9DF31B25-C62F-41EE-91FA-17B5F4DC057E}" srcOrd="0" destOrd="0" presId="urn:microsoft.com/office/officeart/2005/8/layout/vList4"/>
    <dgm:cxn modelId="{FA5FDEFF-04CB-4143-B644-BD87C8349A72}" type="presParOf" srcId="{9A4ABD0E-63CD-4740-8A76-05D405DE4315}" destId="{3B09689B-F8D0-40C5-BB7C-9B31C935FEBF}" srcOrd="1" destOrd="0" presId="urn:microsoft.com/office/officeart/2005/8/layout/vList4"/>
    <dgm:cxn modelId="{45B30103-14B2-4C68-9BA6-5FF48FA64A69}" type="presParOf" srcId="{9A4ABD0E-63CD-4740-8A76-05D405DE4315}" destId="{ECF0E77B-AB38-4338-8CDE-CF500E52146D}" srcOrd="2" destOrd="0" presId="urn:microsoft.com/office/officeart/2005/8/layout/vList4"/>
    <dgm:cxn modelId="{956961DA-A185-48B0-BC42-0226266B7417}" type="presParOf" srcId="{40FD9C44-B7D6-4D81-82C7-CDDC564C1BA0}" destId="{31773551-D4D8-43D2-8328-9AF1DF0A1041}" srcOrd="5" destOrd="0" presId="urn:microsoft.com/office/officeart/2005/8/layout/vList4"/>
    <dgm:cxn modelId="{8A6FCAFD-D8E1-45E4-8F5C-C34418C4DD53}" type="presParOf" srcId="{40FD9C44-B7D6-4D81-82C7-CDDC564C1BA0}" destId="{1755BD86-ABDF-4B4E-9B21-28DC61FFA6A3}" srcOrd="6" destOrd="0" presId="urn:microsoft.com/office/officeart/2005/8/layout/vList4"/>
    <dgm:cxn modelId="{28632DAE-AB54-43DE-858E-420C0218924E}" type="presParOf" srcId="{1755BD86-ABDF-4B4E-9B21-28DC61FFA6A3}" destId="{D6D2A7C5-F94B-4C70-9899-61C00815FD6F}" srcOrd="0" destOrd="0" presId="urn:microsoft.com/office/officeart/2005/8/layout/vList4"/>
    <dgm:cxn modelId="{C89C23B6-4524-4F05-9978-FDD78F898E20}" type="presParOf" srcId="{1755BD86-ABDF-4B4E-9B21-28DC61FFA6A3}" destId="{A576A872-4FB5-4243-B8F7-9F536B4D1BFE}" srcOrd="1" destOrd="0" presId="urn:microsoft.com/office/officeart/2005/8/layout/vList4"/>
    <dgm:cxn modelId="{33DD1C9C-0090-4901-BD4C-80D0E9C628B2}" type="presParOf" srcId="{1755BD86-ABDF-4B4E-9B21-28DC61FFA6A3}" destId="{6E55DCFD-12A7-4507-9C72-3D2C0396B5CA}"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5461D1-4369-4D4E-B5EA-DBCFF2B6437A}">
      <dsp:nvSpPr>
        <dsp:cNvPr id="0" name=""/>
        <dsp:cNvSpPr/>
      </dsp:nvSpPr>
      <dsp:spPr>
        <a:xfrm>
          <a:off x="0" y="0"/>
          <a:ext cx="8227723" cy="1334541"/>
        </a:xfrm>
        <a:prstGeom prst="roundRect">
          <a:avLst>
            <a:gd name="adj" fmla="val 10000"/>
          </a:avLst>
        </a:prstGeom>
        <a:solidFill>
          <a:srgbClr val="D9E6F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fr-FR" sz="2100" kern="1200" dirty="0" err="1" smtClean="0">
              <a:solidFill>
                <a:schemeClr val="tx1"/>
              </a:solidFill>
            </a:rPr>
            <a:t>Level</a:t>
          </a:r>
          <a:r>
            <a:rPr lang="fr-FR" sz="2100" kern="1200" dirty="0" smtClean="0">
              <a:solidFill>
                <a:schemeClr val="tx1"/>
              </a:solidFill>
            </a:rPr>
            <a:t> of </a:t>
          </a:r>
          <a:r>
            <a:rPr lang="fr-FR" sz="2100" kern="1200" dirty="0" err="1" smtClean="0">
              <a:solidFill>
                <a:schemeClr val="tx1"/>
              </a:solidFill>
            </a:rPr>
            <a:t>enforceability</a:t>
          </a:r>
          <a:endParaRPr lang="fr-FR" sz="2100" kern="1200" dirty="0">
            <a:solidFill>
              <a:schemeClr val="tx1"/>
            </a:solidFill>
          </a:endParaRPr>
        </a:p>
        <a:p>
          <a:pPr marL="171450" lvl="1" indent="-171450" algn="l" defTabSz="711200">
            <a:lnSpc>
              <a:spcPct val="90000"/>
            </a:lnSpc>
            <a:spcBef>
              <a:spcPct val="0"/>
            </a:spcBef>
            <a:spcAft>
              <a:spcPct val="15000"/>
            </a:spcAft>
            <a:buChar char="••"/>
          </a:pPr>
          <a:r>
            <a:rPr lang="fr-FR" sz="1600" kern="1200" dirty="0" err="1" smtClean="0">
              <a:solidFill>
                <a:schemeClr val="tx1"/>
              </a:solidFill>
            </a:rPr>
            <a:t>Especially</a:t>
          </a:r>
          <a:r>
            <a:rPr lang="fr-FR" sz="1600" kern="1200" dirty="0" smtClean="0">
              <a:solidFill>
                <a:schemeClr val="tx1"/>
              </a:solidFill>
            </a:rPr>
            <a:t> for budget and </a:t>
          </a:r>
          <a:r>
            <a:rPr lang="fr-FR" sz="1600" kern="1200" dirty="0" err="1" smtClean="0">
              <a:solidFill>
                <a:schemeClr val="tx1"/>
              </a:solidFill>
            </a:rPr>
            <a:t>separation</a:t>
          </a:r>
          <a:r>
            <a:rPr lang="fr-FR" sz="1600" kern="1200" dirty="0" smtClean="0">
              <a:solidFill>
                <a:schemeClr val="tx1"/>
              </a:solidFill>
            </a:rPr>
            <a:t> </a:t>
          </a:r>
          <a:r>
            <a:rPr lang="fr-FR" sz="1600" kern="1200" dirty="0" err="1" smtClean="0">
              <a:solidFill>
                <a:schemeClr val="tx1"/>
              </a:solidFill>
            </a:rPr>
            <a:t>powers</a:t>
          </a:r>
          <a:endParaRPr lang="fr-FR" sz="1600" kern="1200" dirty="0">
            <a:solidFill>
              <a:schemeClr val="tx1"/>
            </a:solidFill>
          </a:endParaRPr>
        </a:p>
        <a:p>
          <a:pPr marL="171450" lvl="1" indent="-171450" algn="l" defTabSz="711200">
            <a:lnSpc>
              <a:spcPct val="90000"/>
            </a:lnSpc>
            <a:spcBef>
              <a:spcPct val="0"/>
            </a:spcBef>
            <a:spcAft>
              <a:spcPct val="15000"/>
            </a:spcAft>
            <a:buChar char="••"/>
          </a:pPr>
          <a:r>
            <a:rPr lang="fr-FR" sz="1600" kern="1200" dirty="0" smtClean="0">
              <a:solidFill>
                <a:schemeClr val="tx1"/>
              </a:solidFill>
            </a:rPr>
            <a:t>This drives the « model » discussion</a:t>
          </a:r>
          <a:endParaRPr lang="fr-FR" sz="1600" kern="1200" dirty="0">
            <a:solidFill>
              <a:schemeClr val="tx1"/>
            </a:solidFill>
          </a:endParaRPr>
        </a:p>
      </dsp:txBody>
      <dsp:txXfrm>
        <a:off x="1778998" y="0"/>
        <a:ext cx="6448725" cy="1334541"/>
      </dsp:txXfrm>
    </dsp:sp>
    <dsp:sp modelId="{E82AB282-87F1-40FE-BCB2-763F2A361018}">
      <dsp:nvSpPr>
        <dsp:cNvPr id="0" name=""/>
        <dsp:cNvSpPr/>
      </dsp:nvSpPr>
      <dsp:spPr>
        <a:xfrm>
          <a:off x="133454" y="133454"/>
          <a:ext cx="1645544" cy="1067633"/>
        </a:xfrm>
        <a:prstGeom prst="roundRect">
          <a:avLst>
            <a:gd name="adj" fmla="val 10000"/>
          </a:avLst>
        </a:prstGeom>
        <a:blipFill rotWithShape="1">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AD87771-7073-4434-8310-A49B0E3830DD}">
      <dsp:nvSpPr>
        <dsp:cNvPr id="0" name=""/>
        <dsp:cNvSpPr/>
      </dsp:nvSpPr>
      <dsp:spPr>
        <a:xfrm>
          <a:off x="0" y="1467995"/>
          <a:ext cx="8227723" cy="1334541"/>
        </a:xfrm>
        <a:prstGeom prst="roundRect">
          <a:avLst>
            <a:gd name="adj" fmla="val 10000"/>
          </a:avLst>
        </a:prstGeom>
        <a:solidFill>
          <a:srgbClr val="D9E6F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fr-FR" sz="2100" kern="1200" dirty="0" err="1" smtClean="0">
              <a:solidFill>
                <a:schemeClr val="tx1"/>
              </a:solidFill>
            </a:rPr>
            <a:t>Decision</a:t>
          </a:r>
          <a:r>
            <a:rPr lang="fr-FR" sz="2100" kern="1200" dirty="0" smtClean="0">
              <a:solidFill>
                <a:schemeClr val="tx1"/>
              </a:solidFill>
            </a:rPr>
            <a:t> </a:t>
          </a:r>
          <a:r>
            <a:rPr lang="fr-FR" sz="2100" kern="1200" dirty="0" err="1" smtClean="0">
              <a:solidFill>
                <a:schemeClr val="tx1"/>
              </a:solidFill>
            </a:rPr>
            <a:t>making</a:t>
          </a:r>
          <a:r>
            <a:rPr lang="fr-FR" sz="2100" kern="1200" dirty="0" smtClean="0">
              <a:solidFill>
                <a:schemeClr val="tx1"/>
              </a:solidFill>
            </a:rPr>
            <a:t> for the </a:t>
          </a:r>
          <a:r>
            <a:rPr lang="fr-FR" sz="2100" kern="1200" dirty="0" err="1" smtClean="0">
              <a:solidFill>
                <a:schemeClr val="tx1"/>
              </a:solidFill>
            </a:rPr>
            <a:t>community</a:t>
          </a:r>
          <a:endParaRPr lang="fr-FR" sz="2100" kern="1200" dirty="0">
            <a:solidFill>
              <a:schemeClr val="tx1"/>
            </a:solidFill>
          </a:endParaRPr>
        </a:p>
        <a:p>
          <a:pPr marL="171450" lvl="1" indent="-171450" algn="l" defTabSz="711200">
            <a:lnSpc>
              <a:spcPct val="90000"/>
            </a:lnSpc>
            <a:spcBef>
              <a:spcPct val="0"/>
            </a:spcBef>
            <a:spcAft>
              <a:spcPct val="15000"/>
            </a:spcAft>
            <a:buChar char="••"/>
          </a:pPr>
          <a:r>
            <a:rPr lang="fr-FR" sz="1600" kern="1200" dirty="0" err="1" smtClean="0">
              <a:solidFill>
                <a:schemeClr val="tx1"/>
              </a:solidFill>
            </a:rPr>
            <a:t>Concerns</a:t>
          </a:r>
          <a:r>
            <a:rPr lang="fr-FR" sz="1600" kern="1200" dirty="0" smtClean="0">
              <a:solidFill>
                <a:schemeClr val="tx1"/>
              </a:solidFill>
            </a:rPr>
            <a:t> </a:t>
          </a:r>
          <a:r>
            <a:rPr lang="fr-FR" sz="1600" kern="1200" dirty="0" err="1" smtClean="0">
              <a:solidFill>
                <a:schemeClr val="tx1"/>
              </a:solidFill>
            </a:rPr>
            <a:t>regarding</a:t>
          </a:r>
          <a:r>
            <a:rPr lang="fr-FR" sz="1600" kern="1200" dirty="0" smtClean="0">
              <a:solidFill>
                <a:schemeClr val="tx1"/>
              </a:solidFill>
            </a:rPr>
            <a:t> </a:t>
          </a:r>
          <a:r>
            <a:rPr lang="fr-FR" sz="1600" kern="1200" dirty="0" err="1" smtClean="0">
              <a:solidFill>
                <a:schemeClr val="tx1"/>
              </a:solidFill>
            </a:rPr>
            <a:t>weights</a:t>
          </a:r>
          <a:r>
            <a:rPr lang="fr-FR" sz="1600" kern="1200" dirty="0" smtClean="0">
              <a:solidFill>
                <a:schemeClr val="tx1"/>
              </a:solidFill>
            </a:rPr>
            <a:t> and </a:t>
          </a:r>
          <a:r>
            <a:rPr lang="fr-FR" sz="1600" kern="1200" dirty="0" err="1" smtClean="0">
              <a:solidFill>
                <a:schemeClr val="tx1"/>
              </a:solidFill>
            </a:rPr>
            <a:t>opt</a:t>
          </a:r>
          <a:r>
            <a:rPr lang="fr-FR" sz="1600" kern="1200" dirty="0" smtClean="0">
              <a:solidFill>
                <a:schemeClr val="tx1"/>
              </a:solidFill>
            </a:rPr>
            <a:t>-in / </a:t>
          </a:r>
          <a:r>
            <a:rPr lang="fr-FR" sz="1600" kern="1200" dirty="0" err="1" smtClean="0">
              <a:solidFill>
                <a:schemeClr val="tx1"/>
              </a:solidFill>
            </a:rPr>
            <a:t>opt</a:t>
          </a:r>
          <a:r>
            <a:rPr lang="fr-FR" sz="1600" kern="1200" dirty="0" smtClean="0">
              <a:solidFill>
                <a:schemeClr val="tx1"/>
              </a:solidFill>
            </a:rPr>
            <a:t>-out</a:t>
          </a:r>
          <a:endParaRPr lang="fr-FR" sz="1600" kern="1200" dirty="0">
            <a:solidFill>
              <a:schemeClr val="tx1"/>
            </a:solidFill>
          </a:endParaRPr>
        </a:p>
        <a:p>
          <a:pPr marL="171450" lvl="1" indent="-171450" algn="l" defTabSz="711200">
            <a:lnSpc>
              <a:spcPct val="90000"/>
            </a:lnSpc>
            <a:spcBef>
              <a:spcPct val="0"/>
            </a:spcBef>
            <a:spcAft>
              <a:spcPct val="15000"/>
            </a:spcAft>
            <a:buChar char="••"/>
          </a:pPr>
          <a:r>
            <a:rPr lang="fr-FR" sz="1600" kern="1200" dirty="0" smtClean="0">
              <a:solidFill>
                <a:schemeClr val="tx1"/>
              </a:solidFill>
            </a:rPr>
            <a:t>Consensus </a:t>
          </a:r>
          <a:r>
            <a:rPr lang="fr-FR" sz="1600" kern="1200" dirty="0" err="1" smtClean="0">
              <a:solidFill>
                <a:schemeClr val="tx1"/>
              </a:solidFill>
            </a:rPr>
            <a:t>decision</a:t>
          </a:r>
          <a:r>
            <a:rPr lang="fr-FR" sz="1600" kern="1200" dirty="0" smtClean="0">
              <a:solidFill>
                <a:schemeClr val="tx1"/>
              </a:solidFill>
            </a:rPr>
            <a:t> </a:t>
          </a:r>
          <a:r>
            <a:rPr lang="fr-FR" sz="1600" kern="1200" dirty="0" err="1" smtClean="0">
              <a:solidFill>
                <a:schemeClr val="tx1"/>
              </a:solidFill>
            </a:rPr>
            <a:t>making</a:t>
          </a:r>
          <a:r>
            <a:rPr lang="fr-FR" sz="1600" kern="1200" dirty="0" smtClean="0">
              <a:solidFill>
                <a:schemeClr val="tx1"/>
              </a:solidFill>
            </a:rPr>
            <a:t> </a:t>
          </a:r>
          <a:r>
            <a:rPr lang="fr-FR" sz="1600" kern="1200" dirty="0" err="1" smtClean="0">
              <a:solidFill>
                <a:schemeClr val="tx1"/>
              </a:solidFill>
            </a:rPr>
            <a:t>investigated</a:t>
          </a:r>
          <a:endParaRPr lang="fr-FR" sz="1600" kern="1200" dirty="0">
            <a:solidFill>
              <a:schemeClr val="tx1"/>
            </a:solidFill>
          </a:endParaRPr>
        </a:p>
      </dsp:txBody>
      <dsp:txXfrm>
        <a:off x="1778998" y="1467995"/>
        <a:ext cx="6448725" cy="1334541"/>
      </dsp:txXfrm>
    </dsp:sp>
    <dsp:sp modelId="{F1B487E3-8BDA-4DC2-845C-7287B9E9F646}">
      <dsp:nvSpPr>
        <dsp:cNvPr id="0" name=""/>
        <dsp:cNvSpPr/>
      </dsp:nvSpPr>
      <dsp:spPr>
        <a:xfrm>
          <a:off x="133454" y="1601450"/>
          <a:ext cx="1645544" cy="1067633"/>
        </a:xfrm>
        <a:prstGeom prst="roundRect">
          <a:avLst>
            <a:gd name="adj" fmla="val 10000"/>
          </a:avLst>
        </a:prstGeom>
        <a:blipFill rotWithShape="1">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DF31B25-C62F-41EE-91FA-17B5F4DC057E}">
      <dsp:nvSpPr>
        <dsp:cNvPr id="0" name=""/>
        <dsp:cNvSpPr/>
      </dsp:nvSpPr>
      <dsp:spPr>
        <a:xfrm>
          <a:off x="0" y="2935991"/>
          <a:ext cx="8227723" cy="1334541"/>
        </a:xfrm>
        <a:prstGeom prst="roundRect">
          <a:avLst>
            <a:gd name="adj" fmla="val 10000"/>
          </a:avLst>
        </a:prstGeom>
        <a:solidFill>
          <a:srgbClr val="D9E6F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fr-FR" sz="2100" kern="1200" dirty="0" smtClean="0">
              <a:solidFill>
                <a:schemeClr val="tx1"/>
              </a:solidFill>
            </a:rPr>
            <a:t>SO and AC </a:t>
          </a:r>
          <a:r>
            <a:rPr lang="fr-FR" sz="2100" kern="1200" dirty="0" err="1" smtClean="0">
              <a:solidFill>
                <a:schemeClr val="tx1"/>
              </a:solidFill>
            </a:rPr>
            <a:t>accountability</a:t>
          </a:r>
          <a:r>
            <a:rPr lang="fr-FR" sz="2100" kern="1200" dirty="0" smtClean="0">
              <a:solidFill>
                <a:schemeClr val="tx1"/>
              </a:solidFill>
            </a:rPr>
            <a:t> to the global Internet </a:t>
          </a:r>
          <a:r>
            <a:rPr lang="fr-FR" sz="2100" kern="1200" dirty="0" err="1" smtClean="0">
              <a:solidFill>
                <a:schemeClr val="tx1"/>
              </a:solidFill>
            </a:rPr>
            <a:t>community</a:t>
          </a:r>
          <a:endParaRPr lang="fr-FR" sz="2100" kern="1200" dirty="0">
            <a:solidFill>
              <a:schemeClr val="tx1"/>
            </a:solidFill>
          </a:endParaRPr>
        </a:p>
        <a:p>
          <a:pPr marL="171450" lvl="1" indent="-171450" algn="l" defTabSz="711200">
            <a:lnSpc>
              <a:spcPct val="90000"/>
            </a:lnSpc>
            <a:spcBef>
              <a:spcPct val="0"/>
            </a:spcBef>
            <a:spcAft>
              <a:spcPct val="15000"/>
            </a:spcAft>
            <a:buChar char="••"/>
          </a:pPr>
          <a:r>
            <a:rPr lang="fr-FR" sz="1600" kern="1200" dirty="0" smtClean="0">
              <a:solidFill>
                <a:schemeClr val="tx1"/>
              </a:solidFill>
            </a:rPr>
            <a:t>New </a:t>
          </a:r>
          <a:r>
            <a:rPr lang="fr-FR" sz="1600" kern="1200" dirty="0" err="1" smtClean="0">
              <a:solidFill>
                <a:schemeClr val="tx1"/>
              </a:solidFill>
            </a:rPr>
            <a:t>requirement</a:t>
          </a:r>
          <a:r>
            <a:rPr lang="fr-FR" sz="1600" kern="1200" dirty="0" smtClean="0">
              <a:solidFill>
                <a:schemeClr val="tx1"/>
              </a:solidFill>
            </a:rPr>
            <a:t> - </a:t>
          </a:r>
          <a:r>
            <a:rPr lang="fr-FR" sz="1600" kern="1200" dirty="0" err="1" smtClean="0">
              <a:solidFill>
                <a:schemeClr val="tx1"/>
              </a:solidFill>
            </a:rPr>
            <a:t>core</a:t>
          </a:r>
          <a:r>
            <a:rPr lang="fr-FR" sz="1600" kern="1200" dirty="0" smtClean="0">
              <a:solidFill>
                <a:schemeClr val="tx1"/>
              </a:solidFill>
            </a:rPr>
            <a:t> </a:t>
          </a:r>
          <a:r>
            <a:rPr lang="fr-FR" sz="1600" kern="1200" dirty="0" err="1" smtClean="0">
              <a:solidFill>
                <a:schemeClr val="tx1"/>
              </a:solidFill>
            </a:rPr>
            <a:t>reason</a:t>
          </a:r>
          <a:r>
            <a:rPr lang="fr-FR" sz="1600" kern="1200" dirty="0" smtClean="0">
              <a:solidFill>
                <a:schemeClr val="tx1"/>
              </a:solidFill>
            </a:rPr>
            <a:t> for </a:t>
          </a:r>
          <a:r>
            <a:rPr lang="fr-FR" sz="1600" kern="1200" dirty="0" err="1" smtClean="0">
              <a:solidFill>
                <a:schemeClr val="tx1"/>
              </a:solidFill>
            </a:rPr>
            <a:t>Board</a:t>
          </a:r>
          <a:r>
            <a:rPr lang="fr-FR" sz="1600" kern="1200" dirty="0" smtClean="0">
              <a:solidFill>
                <a:schemeClr val="tx1"/>
              </a:solidFill>
            </a:rPr>
            <a:t> </a:t>
          </a:r>
          <a:r>
            <a:rPr lang="fr-FR" sz="1600" kern="1200" dirty="0" err="1" smtClean="0">
              <a:solidFill>
                <a:schemeClr val="tx1"/>
              </a:solidFill>
            </a:rPr>
            <a:t>concerns</a:t>
          </a:r>
          <a:endParaRPr lang="fr-FR" sz="1600" kern="1200" dirty="0">
            <a:solidFill>
              <a:schemeClr val="tx1"/>
            </a:solidFill>
          </a:endParaRPr>
        </a:p>
        <a:p>
          <a:pPr marL="171450" lvl="1" indent="-171450" algn="l" defTabSz="711200">
            <a:lnSpc>
              <a:spcPct val="90000"/>
            </a:lnSpc>
            <a:spcBef>
              <a:spcPct val="0"/>
            </a:spcBef>
            <a:spcAft>
              <a:spcPct val="15000"/>
            </a:spcAft>
            <a:buChar char="••"/>
          </a:pPr>
          <a:r>
            <a:rPr lang="fr-FR" sz="1600" kern="1200" dirty="0" err="1" smtClean="0">
              <a:solidFill>
                <a:schemeClr val="tx1"/>
              </a:solidFill>
            </a:rPr>
            <a:t>Very</a:t>
          </a:r>
          <a:r>
            <a:rPr lang="fr-FR" sz="1600" kern="1200" dirty="0" smtClean="0">
              <a:solidFill>
                <a:schemeClr val="tx1"/>
              </a:solidFill>
            </a:rPr>
            <a:t> few </a:t>
          </a:r>
          <a:r>
            <a:rPr lang="fr-FR" sz="1600" kern="1200" dirty="0" err="1" smtClean="0">
              <a:solidFill>
                <a:schemeClr val="tx1"/>
              </a:solidFill>
            </a:rPr>
            <a:t>concrete</a:t>
          </a:r>
          <a:r>
            <a:rPr lang="fr-FR" sz="1600" kern="1200" dirty="0" smtClean="0">
              <a:solidFill>
                <a:schemeClr val="tx1"/>
              </a:solidFill>
            </a:rPr>
            <a:t> suggestions </a:t>
          </a:r>
          <a:r>
            <a:rPr lang="fr-FR" sz="1600" kern="1200" dirty="0" err="1" smtClean="0">
              <a:solidFill>
                <a:schemeClr val="tx1"/>
              </a:solidFill>
            </a:rPr>
            <a:t>so</a:t>
          </a:r>
          <a:r>
            <a:rPr lang="fr-FR" sz="1600" kern="1200" dirty="0" smtClean="0">
              <a:solidFill>
                <a:schemeClr val="tx1"/>
              </a:solidFill>
            </a:rPr>
            <a:t> far</a:t>
          </a:r>
          <a:endParaRPr lang="fr-FR" sz="1600" kern="1200" dirty="0">
            <a:solidFill>
              <a:schemeClr val="tx1"/>
            </a:solidFill>
          </a:endParaRPr>
        </a:p>
      </dsp:txBody>
      <dsp:txXfrm>
        <a:off x="1778998" y="2935991"/>
        <a:ext cx="6448725" cy="1334541"/>
      </dsp:txXfrm>
    </dsp:sp>
    <dsp:sp modelId="{3B09689B-F8D0-40C5-BB7C-9B31C935FEBF}">
      <dsp:nvSpPr>
        <dsp:cNvPr id="0" name=""/>
        <dsp:cNvSpPr/>
      </dsp:nvSpPr>
      <dsp:spPr>
        <a:xfrm>
          <a:off x="133454" y="3069446"/>
          <a:ext cx="1645544" cy="1067633"/>
        </a:xfrm>
        <a:prstGeom prst="roundRect">
          <a:avLst>
            <a:gd name="adj" fmla="val 10000"/>
          </a:avLst>
        </a:prstGeom>
        <a:blipFill rotWithShape="1">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D2A7C5-F94B-4C70-9899-61C00815FD6F}">
      <dsp:nvSpPr>
        <dsp:cNvPr id="0" name=""/>
        <dsp:cNvSpPr/>
      </dsp:nvSpPr>
      <dsp:spPr>
        <a:xfrm>
          <a:off x="0" y="4403987"/>
          <a:ext cx="8227723" cy="1334541"/>
        </a:xfrm>
        <a:prstGeom prst="roundRect">
          <a:avLst>
            <a:gd name="adj" fmla="val 10000"/>
          </a:avLst>
        </a:prstGeom>
        <a:solidFill>
          <a:srgbClr val="D9E6F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fr-FR" sz="2100" kern="1200" dirty="0" err="1" smtClean="0">
              <a:solidFill>
                <a:schemeClr val="tx1"/>
              </a:solidFill>
            </a:rPr>
            <a:t>Could</a:t>
          </a:r>
          <a:r>
            <a:rPr lang="fr-FR" sz="2100" kern="1200" dirty="0" smtClean="0">
              <a:solidFill>
                <a:schemeClr val="tx1"/>
              </a:solidFill>
            </a:rPr>
            <a:t> </a:t>
          </a:r>
          <a:r>
            <a:rPr lang="fr-FR" sz="2100" kern="1200" dirty="0" err="1" smtClean="0">
              <a:solidFill>
                <a:schemeClr val="tx1"/>
              </a:solidFill>
            </a:rPr>
            <a:t>there</a:t>
          </a:r>
          <a:r>
            <a:rPr lang="fr-FR" sz="2100" kern="1200" dirty="0" smtClean="0">
              <a:solidFill>
                <a:schemeClr val="tx1"/>
              </a:solidFill>
            </a:rPr>
            <a:t> </a:t>
          </a:r>
          <a:r>
            <a:rPr lang="fr-FR" sz="2100" kern="1200" dirty="0" err="1" smtClean="0">
              <a:solidFill>
                <a:schemeClr val="tx1"/>
              </a:solidFill>
            </a:rPr>
            <a:t>be</a:t>
          </a:r>
          <a:r>
            <a:rPr lang="fr-FR" sz="2100" kern="1200" dirty="0" smtClean="0">
              <a:solidFill>
                <a:schemeClr val="tx1"/>
              </a:solidFill>
            </a:rPr>
            <a:t> a 2 </a:t>
          </a:r>
          <a:r>
            <a:rPr lang="fr-FR" sz="2100" kern="1200" dirty="0" err="1" smtClean="0">
              <a:solidFill>
                <a:schemeClr val="tx1"/>
              </a:solidFill>
            </a:rPr>
            <a:t>steps</a:t>
          </a:r>
          <a:r>
            <a:rPr lang="fr-FR" sz="2100" kern="1200" dirty="0" smtClean="0">
              <a:solidFill>
                <a:schemeClr val="tx1"/>
              </a:solidFill>
            </a:rPr>
            <a:t> </a:t>
          </a:r>
          <a:r>
            <a:rPr lang="fr-FR" sz="2100" kern="1200" dirty="0" err="1" smtClean="0">
              <a:solidFill>
                <a:schemeClr val="tx1"/>
              </a:solidFill>
            </a:rPr>
            <a:t>approach</a:t>
          </a:r>
          <a:r>
            <a:rPr lang="fr-FR" sz="2100" kern="1200" dirty="0" smtClean="0">
              <a:solidFill>
                <a:schemeClr val="tx1"/>
              </a:solidFill>
            </a:rPr>
            <a:t> ? </a:t>
          </a:r>
          <a:endParaRPr lang="fr-FR" sz="2100" kern="1200" dirty="0">
            <a:solidFill>
              <a:schemeClr val="tx1"/>
            </a:solidFill>
          </a:endParaRPr>
        </a:p>
        <a:p>
          <a:pPr marL="171450" lvl="1" indent="-171450" algn="l" defTabSz="711200">
            <a:lnSpc>
              <a:spcPct val="90000"/>
            </a:lnSpc>
            <a:spcBef>
              <a:spcPct val="0"/>
            </a:spcBef>
            <a:spcAft>
              <a:spcPct val="15000"/>
            </a:spcAft>
            <a:buChar char="••"/>
          </a:pPr>
          <a:r>
            <a:rPr lang="fr-FR" sz="1600" kern="1200" dirty="0" smtClean="0">
              <a:solidFill>
                <a:schemeClr val="tx1"/>
              </a:solidFill>
            </a:rPr>
            <a:t>1st phase </a:t>
          </a:r>
          <a:r>
            <a:rPr lang="fr-FR" sz="1600" kern="1200" dirty="0" err="1" smtClean="0">
              <a:solidFill>
                <a:schemeClr val="tx1"/>
              </a:solidFill>
            </a:rPr>
            <a:t>with</a:t>
          </a:r>
          <a:r>
            <a:rPr lang="fr-FR" sz="1600" kern="1200" dirty="0" smtClean="0">
              <a:solidFill>
                <a:schemeClr val="tx1"/>
              </a:solidFill>
            </a:rPr>
            <a:t> </a:t>
          </a:r>
          <a:r>
            <a:rPr lang="fr-FR" sz="1600" kern="1200" dirty="0" err="1" smtClean="0">
              <a:solidFill>
                <a:schemeClr val="tx1"/>
              </a:solidFill>
            </a:rPr>
            <a:t>powers</a:t>
          </a:r>
          <a:r>
            <a:rPr lang="fr-FR" sz="1600" kern="1200" dirty="0" smtClean="0">
              <a:solidFill>
                <a:schemeClr val="tx1"/>
              </a:solidFill>
            </a:rPr>
            <a:t> and </a:t>
          </a:r>
          <a:r>
            <a:rPr lang="fr-FR" sz="1600" kern="1200" dirty="0" err="1" smtClean="0">
              <a:solidFill>
                <a:schemeClr val="tx1"/>
              </a:solidFill>
            </a:rPr>
            <a:t>low</a:t>
          </a:r>
          <a:r>
            <a:rPr lang="fr-FR" sz="1600" kern="1200" dirty="0" smtClean="0">
              <a:solidFill>
                <a:schemeClr val="tx1"/>
              </a:solidFill>
            </a:rPr>
            <a:t> </a:t>
          </a:r>
          <a:r>
            <a:rPr lang="fr-FR" sz="1600" kern="1200" dirty="0" err="1" smtClean="0">
              <a:solidFill>
                <a:schemeClr val="tx1"/>
              </a:solidFill>
            </a:rPr>
            <a:t>level</a:t>
          </a:r>
          <a:r>
            <a:rPr lang="fr-FR" sz="1600" kern="1200" dirty="0" smtClean="0">
              <a:solidFill>
                <a:schemeClr val="tx1"/>
              </a:solidFill>
            </a:rPr>
            <a:t> of </a:t>
          </a:r>
          <a:r>
            <a:rPr lang="fr-FR" sz="1600" kern="1200" dirty="0" err="1" smtClean="0">
              <a:solidFill>
                <a:schemeClr val="tx1"/>
              </a:solidFill>
            </a:rPr>
            <a:t>enforceability</a:t>
          </a:r>
          <a:endParaRPr lang="fr-FR" sz="1600" kern="1200" dirty="0">
            <a:solidFill>
              <a:schemeClr val="tx1"/>
            </a:solidFill>
          </a:endParaRPr>
        </a:p>
        <a:p>
          <a:pPr marL="171450" lvl="1" indent="-171450" algn="l" defTabSz="711200">
            <a:lnSpc>
              <a:spcPct val="90000"/>
            </a:lnSpc>
            <a:spcBef>
              <a:spcPct val="0"/>
            </a:spcBef>
            <a:spcAft>
              <a:spcPct val="15000"/>
            </a:spcAft>
            <a:buChar char="••"/>
          </a:pPr>
          <a:r>
            <a:rPr lang="fr-FR" sz="1600" kern="1200" dirty="0" err="1" smtClean="0">
              <a:solidFill>
                <a:schemeClr val="tx1"/>
              </a:solidFill>
            </a:rPr>
            <a:t>Governance</a:t>
          </a:r>
          <a:r>
            <a:rPr lang="fr-FR" sz="1600" kern="1200" dirty="0" smtClean="0">
              <a:solidFill>
                <a:schemeClr val="tx1"/>
              </a:solidFill>
            </a:rPr>
            <a:t> </a:t>
          </a:r>
          <a:r>
            <a:rPr lang="fr-FR" sz="1600" kern="1200" dirty="0" err="1" smtClean="0">
              <a:solidFill>
                <a:schemeClr val="tx1"/>
              </a:solidFill>
            </a:rPr>
            <a:t>review</a:t>
          </a:r>
          <a:r>
            <a:rPr lang="fr-FR" sz="1600" kern="1200" dirty="0" smtClean="0">
              <a:solidFill>
                <a:schemeClr val="tx1"/>
              </a:solidFill>
            </a:rPr>
            <a:t> </a:t>
          </a:r>
          <a:r>
            <a:rPr lang="fr-FR" sz="1600" kern="1200" dirty="0" err="1" smtClean="0">
              <a:solidFill>
                <a:schemeClr val="tx1"/>
              </a:solidFill>
            </a:rPr>
            <a:t>with</a:t>
          </a:r>
          <a:r>
            <a:rPr lang="fr-FR" sz="1600" kern="1200" dirty="0" smtClean="0">
              <a:solidFill>
                <a:schemeClr val="tx1"/>
              </a:solidFill>
            </a:rPr>
            <a:t> « </a:t>
          </a:r>
          <a:r>
            <a:rPr lang="fr-FR" sz="1600" kern="1200" dirty="0" err="1" smtClean="0">
              <a:solidFill>
                <a:schemeClr val="tx1"/>
              </a:solidFill>
            </a:rPr>
            <a:t>iron</a:t>
          </a:r>
          <a:r>
            <a:rPr lang="fr-FR" sz="1600" kern="1200" dirty="0" smtClean="0">
              <a:solidFill>
                <a:schemeClr val="tx1"/>
              </a:solidFill>
            </a:rPr>
            <a:t> </a:t>
          </a:r>
          <a:r>
            <a:rPr lang="fr-FR" sz="1600" kern="1200" dirty="0" err="1" smtClean="0">
              <a:solidFill>
                <a:schemeClr val="tx1"/>
              </a:solidFill>
            </a:rPr>
            <a:t>clad</a:t>
          </a:r>
          <a:r>
            <a:rPr lang="fr-FR" sz="1600" kern="1200" dirty="0" smtClean="0">
              <a:solidFill>
                <a:schemeClr val="tx1"/>
              </a:solidFill>
            </a:rPr>
            <a:t> » </a:t>
          </a:r>
          <a:r>
            <a:rPr lang="fr-FR" sz="1600" kern="1200" dirty="0" err="1" smtClean="0">
              <a:solidFill>
                <a:schemeClr val="tx1"/>
              </a:solidFill>
            </a:rPr>
            <a:t>guarantees</a:t>
          </a:r>
          <a:endParaRPr lang="fr-FR" sz="1600" kern="1200" dirty="0">
            <a:solidFill>
              <a:schemeClr val="tx1"/>
            </a:solidFill>
          </a:endParaRPr>
        </a:p>
      </dsp:txBody>
      <dsp:txXfrm>
        <a:off x="1778998" y="4403987"/>
        <a:ext cx="6448725" cy="1334541"/>
      </dsp:txXfrm>
    </dsp:sp>
    <dsp:sp modelId="{A576A872-4FB5-4243-B8F7-9F536B4D1BFE}">
      <dsp:nvSpPr>
        <dsp:cNvPr id="0" name=""/>
        <dsp:cNvSpPr/>
      </dsp:nvSpPr>
      <dsp:spPr>
        <a:xfrm>
          <a:off x="133454" y="4537442"/>
          <a:ext cx="1645544" cy="1067633"/>
        </a:xfrm>
        <a:prstGeom prst="roundRect">
          <a:avLst>
            <a:gd name="adj" fmla="val 10000"/>
          </a:avLst>
        </a:prstGeom>
        <a:blipFill rotWithShape="1">
          <a:blip xmlns:r="http://schemas.openxmlformats.org/officeDocument/2006/relationships" r:embed="rId4"/>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179484" y="0"/>
            <a:ext cx="3962400" cy="342900"/>
          </a:xfrm>
          <a:prstGeom prst="rect">
            <a:avLst/>
          </a:prstGeom>
        </p:spPr>
        <p:txBody>
          <a:bodyPr vert="horz" lIns="91440" tIns="45720" rIns="91440" bIns="45720" rtlCol="0"/>
          <a:lstStyle>
            <a:lvl1pPr algn="r">
              <a:defRPr sz="1200"/>
            </a:lvl1pPr>
          </a:lstStyle>
          <a:p>
            <a:fld id="{59A7554E-F142-044C-8A03-2A43DB21F1DB}" type="datetimeFigureOut">
              <a:rPr lang="en-US" smtClean="0"/>
              <a:t>10/7/2015</a:t>
            </a:fld>
            <a:endParaRPr lang="en-US"/>
          </a:p>
        </p:txBody>
      </p:sp>
      <p:sp>
        <p:nvSpPr>
          <p:cNvPr id="4" name="Footer Placeholder 3"/>
          <p:cNvSpPr>
            <a:spLocks noGrp="1"/>
          </p:cNvSpPr>
          <p:nvPr>
            <p:ph type="ftr" sz="quarter" idx="2"/>
          </p:nvPr>
        </p:nvSpPr>
        <p:spPr>
          <a:xfrm>
            <a:off x="0" y="6513910"/>
            <a:ext cx="3962400" cy="3429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179484" y="6513910"/>
            <a:ext cx="3962400" cy="342900"/>
          </a:xfrm>
          <a:prstGeom prst="rect">
            <a:avLst/>
          </a:prstGeom>
        </p:spPr>
        <p:txBody>
          <a:bodyPr vert="horz" lIns="91440" tIns="45720" rIns="91440" bIns="45720" rtlCol="0" anchor="b"/>
          <a:lstStyle>
            <a:lvl1pPr algn="r">
              <a:defRPr sz="1200"/>
            </a:lvl1pPr>
          </a:lstStyle>
          <a:p>
            <a:fld id="{BBB07CD0-2E09-B342-8233-EBB663515787}" type="slidenum">
              <a:rPr lang="en-US" smtClean="0"/>
              <a:t>‹N°›</a:t>
            </a:fld>
            <a:endParaRPr lang="en-US"/>
          </a:p>
        </p:txBody>
      </p:sp>
    </p:spTree>
    <p:extLst>
      <p:ext uri="{BB962C8B-B14F-4D97-AF65-F5344CB8AC3E}">
        <p14:creationId xmlns:p14="http://schemas.microsoft.com/office/powerpoint/2010/main" val="17312653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2857500" y="514350"/>
            <a:ext cx="3429000" cy="25717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 name="Shape 3"/>
          <p:cNvSpPr txBox="1">
            <a:spLocks noGrp="1"/>
          </p:cNvSpPr>
          <p:nvPr>
            <p:ph type="body" idx="1"/>
          </p:nvPr>
        </p:nvSpPr>
        <p:spPr>
          <a:xfrm>
            <a:off x="914401" y="3257550"/>
            <a:ext cx="7315199" cy="30861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4260589222"/>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Shape 76"/>
          <p:cNvSpPr txBox="1">
            <a:spLocks noGrp="1"/>
          </p:cNvSpPr>
          <p:nvPr>
            <p:ph type="body" idx="1"/>
          </p:nvPr>
        </p:nvSpPr>
        <p:spPr>
          <a:xfrm>
            <a:off x="914401" y="3257550"/>
            <a:ext cx="7315199" cy="3086100"/>
          </a:xfrm>
          <a:prstGeom prst="rect">
            <a:avLst/>
          </a:prstGeom>
        </p:spPr>
        <p:txBody>
          <a:bodyPr lIns="91425" tIns="91425" rIns="91425" bIns="91425" anchor="ctr" anchorCtr="0">
            <a:noAutofit/>
          </a:bodyPr>
          <a:lstStyle/>
          <a:p>
            <a:pPr>
              <a:spcBef>
                <a:spcPts val="0"/>
              </a:spcBef>
              <a:buNone/>
            </a:pPr>
            <a:endParaRPr/>
          </a:p>
        </p:txBody>
      </p:sp>
      <p:sp>
        <p:nvSpPr>
          <p:cNvPr id="77" name="Shape 77"/>
          <p:cNvSpPr>
            <a:spLocks noGrp="1" noRot="1" noChangeAspect="1"/>
          </p:cNvSpPr>
          <p:nvPr>
            <p:ph type="sldImg" idx="2"/>
          </p:nvPr>
        </p:nvSpPr>
        <p:spPr>
          <a:xfrm>
            <a:off x="2857500" y="514350"/>
            <a:ext cx="3429000" cy="25717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5449601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Shape 97"/>
          <p:cNvSpPr txBox="1">
            <a:spLocks noGrp="1"/>
          </p:cNvSpPr>
          <p:nvPr>
            <p:ph type="body" idx="1"/>
          </p:nvPr>
        </p:nvSpPr>
        <p:spPr>
          <a:xfrm>
            <a:off x="914401" y="3257550"/>
            <a:ext cx="7315199" cy="3086100"/>
          </a:xfrm>
          <a:prstGeom prst="rect">
            <a:avLst/>
          </a:prstGeom>
        </p:spPr>
        <p:txBody>
          <a:bodyPr lIns="91425" tIns="91425" rIns="91425" bIns="91425" anchor="ctr" anchorCtr="0">
            <a:noAutofit/>
          </a:bodyPr>
          <a:lstStyle/>
          <a:p>
            <a:pPr>
              <a:spcBef>
                <a:spcPts val="0"/>
              </a:spcBef>
              <a:buNone/>
            </a:pPr>
            <a:endParaRPr/>
          </a:p>
        </p:txBody>
      </p:sp>
      <p:sp>
        <p:nvSpPr>
          <p:cNvPr id="98" name="Shape 98"/>
          <p:cNvSpPr>
            <a:spLocks noGrp="1" noRot="1" noChangeAspect="1"/>
          </p:cNvSpPr>
          <p:nvPr>
            <p:ph type="sldImg" idx="2"/>
          </p:nvPr>
        </p:nvSpPr>
        <p:spPr>
          <a:xfrm>
            <a:off x="2857500" y="514350"/>
            <a:ext cx="3429000" cy="25717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2929681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Shape 97"/>
          <p:cNvSpPr txBox="1">
            <a:spLocks noGrp="1"/>
          </p:cNvSpPr>
          <p:nvPr>
            <p:ph type="body" idx="1"/>
          </p:nvPr>
        </p:nvSpPr>
        <p:spPr>
          <a:xfrm>
            <a:off x="914401" y="3257550"/>
            <a:ext cx="7315199" cy="3086100"/>
          </a:xfrm>
          <a:prstGeom prst="rect">
            <a:avLst/>
          </a:prstGeom>
        </p:spPr>
        <p:txBody>
          <a:bodyPr lIns="91425" tIns="91425" rIns="91425" bIns="91425" anchor="ctr" anchorCtr="0">
            <a:noAutofit/>
          </a:bodyPr>
          <a:lstStyle/>
          <a:p>
            <a:pPr>
              <a:spcBef>
                <a:spcPts val="0"/>
              </a:spcBef>
              <a:buNone/>
            </a:pPr>
            <a:endParaRPr/>
          </a:p>
        </p:txBody>
      </p:sp>
      <p:sp>
        <p:nvSpPr>
          <p:cNvPr id="98" name="Shape 98"/>
          <p:cNvSpPr>
            <a:spLocks noGrp="1" noRot="1" noChangeAspect="1"/>
          </p:cNvSpPr>
          <p:nvPr>
            <p:ph type="sldImg" idx="2"/>
          </p:nvPr>
        </p:nvSpPr>
        <p:spPr>
          <a:xfrm>
            <a:off x="2857500" y="514350"/>
            <a:ext cx="3429000" cy="25717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6338415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Shape 127"/>
          <p:cNvSpPr txBox="1">
            <a:spLocks noGrp="1"/>
          </p:cNvSpPr>
          <p:nvPr>
            <p:ph type="body" idx="1"/>
          </p:nvPr>
        </p:nvSpPr>
        <p:spPr>
          <a:xfrm>
            <a:off x="914401" y="3257550"/>
            <a:ext cx="7315199" cy="3086100"/>
          </a:xfrm>
          <a:prstGeom prst="rect">
            <a:avLst/>
          </a:prstGeom>
        </p:spPr>
        <p:txBody>
          <a:bodyPr lIns="91425" tIns="91425" rIns="91425" bIns="91425" anchor="ctr" anchorCtr="0">
            <a:noAutofit/>
          </a:bodyPr>
          <a:lstStyle/>
          <a:p>
            <a:pPr>
              <a:spcBef>
                <a:spcPts val="0"/>
              </a:spcBef>
              <a:buNone/>
            </a:pPr>
            <a:endParaRPr/>
          </a:p>
        </p:txBody>
      </p:sp>
      <p:sp>
        <p:nvSpPr>
          <p:cNvPr id="128" name="Shape 128"/>
          <p:cNvSpPr>
            <a:spLocks noGrp="1" noRot="1" noChangeAspect="1"/>
          </p:cNvSpPr>
          <p:nvPr>
            <p:ph type="sldImg" idx="2"/>
          </p:nvPr>
        </p:nvSpPr>
        <p:spPr>
          <a:xfrm>
            <a:off x="2857500" y="514350"/>
            <a:ext cx="3429000" cy="25717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42737209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2"/>
        <p:cNvGrpSpPr/>
        <p:nvPr/>
      </p:nvGrpSpPr>
      <p:grpSpPr>
        <a:xfrm>
          <a:off x="0" y="0"/>
          <a:ext cx="0" cy="0"/>
          <a:chOff x="0" y="0"/>
          <a:chExt cx="0" cy="0"/>
        </a:xfrm>
      </p:grpSpPr>
      <p:sp>
        <p:nvSpPr>
          <p:cNvPr id="13" name="Shape 13"/>
          <p:cNvSpPr txBox="1">
            <a:spLocks noGrp="1"/>
          </p:cNvSpPr>
          <p:nvPr>
            <p:ph type="title"/>
          </p:nvPr>
        </p:nvSpPr>
        <p:spPr>
          <a:xfrm>
            <a:off x="457200" y="274637"/>
            <a:ext cx="8229600" cy="11430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4" name="Shape 14"/>
          <p:cNvSpPr txBox="1">
            <a:spLocks noGrp="1"/>
          </p:cNvSpPr>
          <p:nvPr>
            <p:ph type="body" idx="1"/>
          </p:nvPr>
        </p:nvSpPr>
        <p:spPr>
          <a:xfrm>
            <a:off x="457200" y="1600200"/>
            <a:ext cx="8229600" cy="496770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5" name="Shape 15"/>
          <p:cNvSpPr txBox="1">
            <a:spLocks noGrp="1"/>
          </p:cNvSpPr>
          <p:nvPr>
            <p:ph type="sldNum" idx="12"/>
          </p:nvPr>
        </p:nvSpPr>
        <p:spPr>
          <a:xfrm>
            <a:off x="8556791" y="6333134"/>
            <a:ext cx="548699" cy="524699"/>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t>‹N°›</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Title Slide">
    <p:spTree>
      <p:nvGrpSpPr>
        <p:cNvPr id="1" name="Shape 54"/>
        <p:cNvGrpSpPr/>
        <p:nvPr/>
      </p:nvGrpSpPr>
      <p:grpSpPr>
        <a:xfrm>
          <a:off x="0" y="0"/>
          <a:ext cx="0" cy="0"/>
          <a:chOff x="0" y="0"/>
          <a:chExt cx="0" cy="0"/>
        </a:xfrm>
      </p:grpSpPr>
      <p:sp>
        <p:nvSpPr>
          <p:cNvPr id="55" name="Shape 55"/>
          <p:cNvSpPr txBox="1">
            <a:spLocks noGrp="1"/>
          </p:cNvSpPr>
          <p:nvPr>
            <p:ph type="ctrTitle"/>
          </p:nvPr>
        </p:nvSpPr>
        <p:spPr>
          <a:xfrm>
            <a:off x="685800" y="2125980"/>
            <a:ext cx="7772400" cy="1440300"/>
          </a:xfrm>
          <a:prstGeom prst="rect">
            <a:avLst/>
          </a:prstGeom>
          <a:noFill/>
          <a:ln>
            <a:noFill/>
          </a:ln>
        </p:spPr>
        <p:txBody>
          <a:bodyPr lIns="91425" tIns="91425" rIns="91425" bIns="91425" anchor="t" anchorCtr="0"/>
          <a:lstStyle>
            <a:lvl1pPr marL="0" marR="0" indent="0" algn="l" rtl="0">
              <a:spcBef>
                <a:spcPts val="0"/>
              </a:spcBef>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56" name="Shape 56"/>
          <p:cNvSpPr txBox="1">
            <a:spLocks noGrp="1"/>
          </p:cNvSpPr>
          <p:nvPr>
            <p:ph type="subTitle" idx="1"/>
          </p:nvPr>
        </p:nvSpPr>
        <p:spPr>
          <a:xfrm>
            <a:off x="1371600" y="3840480"/>
            <a:ext cx="6400799" cy="1714500"/>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 name="Shape 36"/>
          <p:cNvSpPr txBox="1">
            <a:spLocks noGrp="1"/>
          </p:cNvSpPr>
          <p:nvPr>
            <p:ph type="sldNum" idx="12"/>
          </p:nvPr>
        </p:nvSpPr>
        <p:spPr>
          <a:xfrm>
            <a:off x="8425828" y="6415298"/>
            <a:ext cx="467348" cy="139799"/>
          </a:xfrm>
          <a:prstGeom prst="rect">
            <a:avLst/>
          </a:prstGeom>
          <a:noFill/>
          <a:ln>
            <a:noFill/>
          </a:ln>
        </p:spPr>
        <p:txBody>
          <a:bodyPr lIns="0" tIns="0" rIns="0" bIns="0" anchor="t" anchorCtr="0">
            <a:noAutofit/>
          </a:bodyPr>
          <a:lstStyle>
            <a:lvl1pPr marL="25400" marR="0" indent="0" algn="r" rtl="0">
              <a:lnSpc>
                <a:spcPct val="100000"/>
              </a:lnSpc>
              <a:spcBef>
                <a:spcPts val="0"/>
              </a:spcBef>
              <a:buSzPct val="25000"/>
              <a:buNone/>
              <a:defRPr sz="900" b="0" i="0" u="none" strike="noStrike" cap="none" baseline="0">
                <a:solidFill>
                  <a:schemeClr val="lt1"/>
                </a:solidFill>
                <a:latin typeface="Arial"/>
                <a:ea typeface="Helvetica Neue"/>
                <a:cs typeface="Arial"/>
                <a:sym typeface="Helvetica Neue"/>
              </a:defRPr>
            </a:lvl1pPr>
          </a:lstStyle>
          <a:p>
            <a:fld id="{00000000-1234-1234-1234-123412341234}" type="slidenum">
              <a:rPr lang="en" smtClean="0"/>
              <a:pPr/>
              <a:t>‹N°›</a:t>
            </a:fld>
            <a:endParaRPr lang="en"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457200" y="274637"/>
            <a:ext cx="8229600" cy="11430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8" name="Shape 18"/>
          <p:cNvSpPr txBox="1">
            <a:spLocks noGrp="1"/>
          </p:cNvSpPr>
          <p:nvPr>
            <p:ph type="body" idx="1"/>
          </p:nvPr>
        </p:nvSpPr>
        <p:spPr>
          <a:xfrm>
            <a:off x="457200" y="1600200"/>
            <a:ext cx="3994500" cy="496770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9" name="Shape 19"/>
          <p:cNvSpPr txBox="1">
            <a:spLocks noGrp="1"/>
          </p:cNvSpPr>
          <p:nvPr>
            <p:ph type="body" idx="2"/>
          </p:nvPr>
        </p:nvSpPr>
        <p:spPr>
          <a:xfrm>
            <a:off x="4692273" y="1600200"/>
            <a:ext cx="3994500" cy="496770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0" name="Shape 20"/>
          <p:cNvSpPr txBox="1">
            <a:spLocks noGrp="1"/>
          </p:cNvSpPr>
          <p:nvPr>
            <p:ph type="sldNum" idx="12"/>
          </p:nvPr>
        </p:nvSpPr>
        <p:spPr>
          <a:xfrm>
            <a:off x="8556791" y="6333134"/>
            <a:ext cx="548699" cy="524699"/>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t>‹N°›</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1"/>
        <p:cNvGrpSpPr/>
        <p:nvPr/>
      </p:nvGrpSpPr>
      <p:grpSpPr>
        <a:xfrm>
          <a:off x="0" y="0"/>
          <a:ext cx="0" cy="0"/>
          <a:chOff x="0" y="0"/>
          <a:chExt cx="0" cy="0"/>
        </a:xfrm>
      </p:grpSpPr>
      <p:sp>
        <p:nvSpPr>
          <p:cNvPr id="22" name="Shape 22"/>
          <p:cNvSpPr txBox="1">
            <a:spLocks noGrp="1"/>
          </p:cNvSpPr>
          <p:nvPr>
            <p:ph type="title"/>
          </p:nvPr>
        </p:nvSpPr>
        <p:spPr>
          <a:xfrm>
            <a:off x="457200" y="274637"/>
            <a:ext cx="8229600" cy="11430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3" name="Shape 23"/>
          <p:cNvSpPr txBox="1">
            <a:spLocks noGrp="1"/>
          </p:cNvSpPr>
          <p:nvPr>
            <p:ph type="sldNum" idx="12"/>
          </p:nvPr>
        </p:nvSpPr>
        <p:spPr>
          <a:xfrm>
            <a:off x="8556791" y="6333134"/>
            <a:ext cx="548699" cy="524699"/>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t>‹N°›</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Caption">
    <p:spTree>
      <p:nvGrpSpPr>
        <p:cNvPr id="1" name="Shape 24"/>
        <p:cNvGrpSpPr/>
        <p:nvPr/>
      </p:nvGrpSpPr>
      <p:grpSpPr>
        <a:xfrm>
          <a:off x="0" y="0"/>
          <a:ext cx="0" cy="0"/>
          <a:chOff x="0" y="0"/>
          <a:chExt cx="0" cy="0"/>
        </a:xfrm>
      </p:grpSpPr>
      <p:sp>
        <p:nvSpPr>
          <p:cNvPr id="25" name="Shape 25"/>
          <p:cNvSpPr txBox="1">
            <a:spLocks noGrp="1"/>
          </p:cNvSpPr>
          <p:nvPr>
            <p:ph type="body" idx="1"/>
          </p:nvPr>
        </p:nvSpPr>
        <p:spPr>
          <a:xfrm>
            <a:off x="457200" y="5875078"/>
            <a:ext cx="8229600" cy="692700"/>
          </a:xfrm>
          <a:prstGeom prst="rect">
            <a:avLst/>
          </a:prstGeom>
        </p:spPr>
        <p:txBody>
          <a:bodyPr lIns="91425" tIns="91425" rIns="91425" bIns="91425" anchor="t" anchorCtr="0"/>
          <a:lstStyle>
            <a:lvl1pPr algn="ctr">
              <a:spcBef>
                <a:spcPts val="360"/>
              </a:spcBef>
              <a:buSzPct val="100000"/>
              <a:buNone/>
              <a:defRPr sz="1800"/>
            </a:lvl1pPr>
          </a:lstStyle>
          <a:p>
            <a:endParaRPr/>
          </a:p>
        </p:txBody>
      </p:sp>
      <p:sp>
        <p:nvSpPr>
          <p:cNvPr id="26" name="Shape 26"/>
          <p:cNvSpPr txBox="1">
            <a:spLocks noGrp="1"/>
          </p:cNvSpPr>
          <p:nvPr>
            <p:ph type="sldNum" idx="12"/>
          </p:nvPr>
        </p:nvSpPr>
        <p:spPr>
          <a:xfrm>
            <a:off x="8556791" y="6333134"/>
            <a:ext cx="548699" cy="524699"/>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t>‹N°›</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7"/>
        <p:cNvGrpSpPr/>
        <p:nvPr/>
      </p:nvGrpSpPr>
      <p:grpSpPr>
        <a:xfrm>
          <a:off x="0" y="0"/>
          <a:ext cx="0" cy="0"/>
          <a:chOff x="0" y="0"/>
          <a:chExt cx="0" cy="0"/>
        </a:xfrm>
      </p:grpSpPr>
      <p:sp>
        <p:nvSpPr>
          <p:cNvPr id="28" name="Shape 28"/>
          <p:cNvSpPr txBox="1">
            <a:spLocks noGrp="1"/>
          </p:cNvSpPr>
          <p:nvPr>
            <p:ph type="sldNum" idx="12"/>
          </p:nvPr>
        </p:nvSpPr>
        <p:spPr>
          <a:xfrm>
            <a:off x="8556791" y="6333134"/>
            <a:ext cx="548699" cy="524699"/>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t>‹N°›</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obj">
  <p:cSld name="Two Content">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0" i="0">
                <a:solidFill>
                  <a:srgbClr val="1C75BB"/>
                </a:solidFill>
                <a:latin typeface="Helvetica Neue"/>
                <a:cs typeface="Helvetica Neue"/>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315303" y="1143296"/>
            <a:ext cx="3336925" cy="4369435"/>
          </a:xfrm>
          <a:prstGeom prst="rect">
            <a:avLst/>
          </a:prstGeom>
        </p:spPr>
        <p:txBody>
          <a:bodyPr wrap="square" lIns="0" tIns="0" rIns="0" bIns="0">
            <a:spAutoFit/>
          </a:bodyPr>
          <a:lstStyle>
            <a:lvl1pPr>
              <a:defRPr sz="1800" b="0" i="0">
                <a:solidFill>
                  <a:srgbClr val="1C75BB"/>
                </a:solidFill>
                <a:latin typeface="Helvetica Neue"/>
                <a:cs typeface="Helvetica Neue"/>
              </a:defRPr>
            </a:lvl1pPr>
          </a:lstStyle>
          <a:p>
            <a:endParaRPr/>
          </a:p>
        </p:txBody>
      </p:sp>
      <p:sp>
        <p:nvSpPr>
          <p:cNvPr id="6" name="Holder 6"/>
          <p:cNvSpPr>
            <a:spLocks noGrp="1"/>
          </p:cNvSpPr>
          <p:nvPr>
            <p:ph type="dt" sz="half" idx="6"/>
          </p:nvPr>
        </p:nvSpPr>
        <p:spPr>
          <a:xfrm>
            <a:off x="457200" y="6377940"/>
            <a:ext cx="2103120" cy="342900"/>
          </a:xfrm>
          <a:prstGeom prst="rect">
            <a:avLst/>
          </a:prstGeom>
        </p:spPr>
        <p:txBody>
          <a:bodyPr lIns="0" tIns="0" rIns="0" bIns="0"/>
          <a:lstStyle>
            <a:lvl1pPr algn="l">
              <a:defRPr>
                <a:solidFill>
                  <a:schemeClr val="tx1">
                    <a:tint val="75000"/>
                  </a:schemeClr>
                </a:solidFill>
              </a:defRPr>
            </a:lvl1pPr>
          </a:lstStyle>
          <a:p>
            <a:fld id="{35401799-D911-2B4F-A694-230100EF687F}" type="datetime1">
              <a:rPr lang="en-US" smtClean="0"/>
              <a:t>10/7/2015</a:t>
            </a:fld>
            <a:endParaRPr lang="en-US"/>
          </a:p>
        </p:txBody>
      </p:sp>
      <p:sp>
        <p:nvSpPr>
          <p:cNvPr id="7" name="Holder 7"/>
          <p:cNvSpPr>
            <a:spLocks noGrp="1"/>
          </p:cNvSpPr>
          <p:nvPr>
            <p:ph type="sldNum" sz="quarter" idx="7"/>
          </p:nvPr>
        </p:nvSpPr>
        <p:spPr/>
        <p:txBody>
          <a:bodyPr lIns="0" tIns="0" rIns="0" bIns="0"/>
          <a:lstStyle>
            <a:lvl1pPr>
              <a:defRPr sz="900" b="0" i="0">
                <a:solidFill>
                  <a:schemeClr val="bg1"/>
                </a:solidFill>
                <a:latin typeface="Helvetica Neue"/>
                <a:cs typeface="Helvetica Neue"/>
              </a:defRPr>
            </a:lvl1pPr>
          </a:lstStyle>
          <a:p>
            <a:pPr marL="25400">
              <a:lnSpc>
                <a:spcPct val="100000"/>
              </a:lnSpc>
            </a:pPr>
            <a:fld id="{81D60167-4931-47E6-BA6A-407CBD079E47}" type="slidenum">
              <a:rPr dirty="0"/>
              <a:t>‹N°›</a:t>
            </a:fld>
            <a:endParaRPr dirty="0"/>
          </a:p>
        </p:txBody>
      </p:sp>
    </p:spTree>
    <p:extLst>
      <p:ext uri="{BB962C8B-B14F-4D97-AF65-F5344CB8AC3E}">
        <p14:creationId xmlns:p14="http://schemas.microsoft.com/office/powerpoint/2010/main" val="31556438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37"/>
        <p:cNvGrpSpPr/>
        <p:nvPr/>
      </p:nvGrpSpPr>
      <p:grpSpPr>
        <a:xfrm>
          <a:off x="0" y="0"/>
          <a:ext cx="0" cy="0"/>
          <a:chOff x="0" y="0"/>
          <a:chExt cx="0" cy="0"/>
        </a:xfrm>
      </p:grpSpPr>
      <p:sp>
        <p:nvSpPr>
          <p:cNvPr id="38" name="Shape 38"/>
          <p:cNvSpPr txBox="1">
            <a:spLocks noGrp="1"/>
          </p:cNvSpPr>
          <p:nvPr>
            <p:ph type="title"/>
          </p:nvPr>
        </p:nvSpPr>
        <p:spPr>
          <a:xfrm>
            <a:off x="275300" y="283626"/>
            <a:ext cx="8593500" cy="330300"/>
          </a:xfrm>
          <a:prstGeom prst="rect">
            <a:avLst/>
          </a:prstGeom>
          <a:noFill/>
          <a:ln>
            <a:noFill/>
          </a:ln>
        </p:spPr>
        <p:txBody>
          <a:bodyPr lIns="91425" tIns="91425" rIns="91425" bIns="91425" anchor="t" anchorCtr="0"/>
          <a:lstStyle>
            <a:lvl1pPr rtl="0">
              <a:spcBef>
                <a:spcPts val="0"/>
              </a:spcBef>
              <a:defRPr sz="2400">
                <a:solidFill>
                  <a:srgbClr val="1C75BB"/>
                </a:solidFill>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dirty="0"/>
          </a:p>
        </p:txBody>
      </p:sp>
      <p:sp>
        <p:nvSpPr>
          <p:cNvPr id="39" name="Shape 39"/>
          <p:cNvSpPr txBox="1">
            <a:spLocks noGrp="1"/>
          </p:cNvSpPr>
          <p:nvPr>
            <p:ph type="body" idx="1"/>
          </p:nvPr>
        </p:nvSpPr>
        <p:spPr>
          <a:xfrm>
            <a:off x="959301" y="2449510"/>
            <a:ext cx="7225499" cy="1465499"/>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 name="Shape 36"/>
          <p:cNvSpPr txBox="1">
            <a:spLocks noGrp="1"/>
          </p:cNvSpPr>
          <p:nvPr>
            <p:ph type="sldNum" idx="12"/>
          </p:nvPr>
        </p:nvSpPr>
        <p:spPr>
          <a:xfrm>
            <a:off x="8425828" y="6415298"/>
            <a:ext cx="467348" cy="139799"/>
          </a:xfrm>
          <a:prstGeom prst="rect">
            <a:avLst/>
          </a:prstGeom>
          <a:noFill/>
          <a:ln>
            <a:noFill/>
          </a:ln>
        </p:spPr>
        <p:txBody>
          <a:bodyPr lIns="0" tIns="0" rIns="0" bIns="0" anchor="t" anchorCtr="0">
            <a:noAutofit/>
          </a:bodyPr>
          <a:lstStyle>
            <a:lvl1pPr marL="25400" marR="0" indent="0" algn="r" rtl="0">
              <a:lnSpc>
                <a:spcPct val="100000"/>
              </a:lnSpc>
              <a:spcBef>
                <a:spcPts val="0"/>
              </a:spcBef>
              <a:buSzPct val="25000"/>
              <a:buNone/>
              <a:defRPr sz="900" b="0" i="0" u="none" strike="noStrike" cap="none" baseline="0">
                <a:solidFill>
                  <a:schemeClr val="lt1"/>
                </a:solidFill>
                <a:latin typeface="Arial"/>
                <a:ea typeface="Helvetica Neue"/>
                <a:cs typeface="Arial"/>
                <a:sym typeface="Helvetica Neue"/>
              </a:defRPr>
            </a:lvl1pPr>
          </a:lstStyle>
          <a:p>
            <a:fld id="{00000000-1234-1234-1234-123412341234}" type="slidenum">
              <a:rPr lang="en" smtClean="0"/>
              <a:pPr/>
              <a:t>‹N°›</a:t>
            </a:fld>
            <a:endParaRPr lang="en"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Two Content">
    <p:bg>
      <p:bgPr>
        <a:solidFill>
          <a:schemeClr val="lt1"/>
        </a:solidFill>
        <a:effectLst/>
      </p:bgPr>
    </p:bg>
    <p:spTree>
      <p:nvGrpSpPr>
        <p:cNvPr id="1" name="Shape 43"/>
        <p:cNvGrpSpPr/>
        <p:nvPr/>
      </p:nvGrpSpPr>
      <p:grpSpPr>
        <a:xfrm>
          <a:off x="0" y="0"/>
          <a:ext cx="0" cy="0"/>
          <a:chOff x="0" y="0"/>
          <a:chExt cx="0" cy="0"/>
        </a:xfrm>
      </p:grpSpPr>
      <p:sp>
        <p:nvSpPr>
          <p:cNvPr id="44" name="Shape 44"/>
          <p:cNvSpPr txBox="1">
            <a:spLocks noGrp="1"/>
          </p:cNvSpPr>
          <p:nvPr>
            <p:ph type="title"/>
          </p:nvPr>
        </p:nvSpPr>
        <p:spPr>
          <a:xfrm>
            <a:off x="275300" y="283626"/>
            <a:ext cx="8593500" cy="330300"/>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5" name="Shape 45"/>
          <p:cNvSpPr txBox="1">
            <a:spLocks noGrp="1"/>
          </p:cNvSpPr>
          <p:nvPr>
            <p:ph type="body" idx="1"/>
          </p:nvPr>
        </p:nvSpPr>
        <p:spPr>
          <a:xfrm>
            <a:off x="457200" y="1577340"/>
            <a:ext cx="3977699" cy="4526400"/>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6" name="Shape 46"/>
          <p:cNvSpPr txBox="1">
            <a:spLocks noGrp="1"/>
          </p:cNvSpPr>
          <p:nvPr>
            <p:ph type="body" idx="2"/>
          </p:nvPr>
        </p:nvSpPr>
        <p:spPr>
          <a:xfrm>
            <a:off x="5315303" y="1143295"/>
            <a:ext cx="3336900" cy="4369500"/>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8" name="Shape 36"/>
          <p:cNvSpPr txBox="1">
            <a:spLocks noGrp="1"/>
          </p:cNvSpPr>
          <p:nvPr>
            <p:ph type="sldNum" idx="12"/>
          </p:nvPr>
        </p:nvSpPr>
        <p:spPr>
          <a:xfrm>
            <a:off x="8425828" y="6415298"/>
            <a:ext cx="467348" cy="139799"/>
          </a:xfrm>
          <a:prstGeom prst="rect">
            <a:avLst/>
          </a:prstGeom>
          <a:noFill/>
          <a:ln>
            <a:noFill/>
          </a:ln>
        </p:spPr>
        <p:txBody>
          <a:bodyPr lIns="0" tIns="0" rIns="0" bIns="0" anchor="t" anchorCtr="0">
            <a:noAutofit/>
          </a:bodyPr>
          <a:lstStyle>
            <a:lvl1pPr marL="25400" marR="0" indent="0" algn="r" rtl="0">
              <a:lnSpc>
                <a:spcPct val="100000"/>
              </a:lnSpc>
              <a:spcBef>
                <a:spcPts val="0"/>
              </a:spcBef>
              <a:buSzPct val="25000"/>
              <a:buNone/>
              <a:defRPr sz="900" b="0" i="0" u="none" strike="noStrike" cap="none" baseline="0">
                <a:solidFill>
                  <a:schemeClr val="lt1"/>
                </a:solidFill>
                <a:latin typeface="Arial"/>
                <a:ea typeface="Helvetica Neue"/>
                <a:cs typeface="Arial"/>
                <a:sym typeface="Helvetica Neue"/>
              </a:defRPr>
            </a:lvl1pPr>
          </a:lstStyle>
          <a:p>
            <a:fld id="{00000000-1234-1234-1234-123412341234}" type="slidenum">
              <a:rPr lang="en" smtClean="0"/>
              <a:pPr/>
              <a:t>‹N°›</a:t>
            </a:fld>
            <a:endParaRPr lang="en"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Blank">
    <p:spTree>
      <p:nvGrpSpPr>
        <p:cNvPr id="1" name="Shape 50"/>
        <p:cNvGrpSpPr/>
        <p:nvPr/>
      </p:nvGrpSpPr>
      <p:grpSpPr>
        <a:xfrm>
          <a:off x="0" y="0"/>
          <a:ext cx="0" cy="0"/>
          <a:chOff x="0" y="0"/>
          <a:chExt cx="0" cy="0"/>
        </a:xfrm>
      </p:grpSpPr>
      <p:sp>
        <p:nvSpPr>
          <p:cNvPr id="7" name="Shape 36"/>
          <p:cNvSpPr txBox="1">
            <a:spLocks noGrp="1"/>
          </p:cNvSpPr>
          <p:nvPr>
            <p:ph type="sldNum" idx="12"/>
          </p:nvPr>
        </p:nvSpPr>
        <p:spPr>
          <a:xfrm>
            <a:off x="8425828" y="6415298"/>
            <a:ext cx="467348" cy="139799"/>
          </a:xfrm>
          <a:prstGeom prst="rect">
            <a:avLst/>
          </a:prstGeom>
          <a:noFill/>
          <a:ln>
            <a:noFill/>
          </a:ln>
        </p:spPr>
        <p:txBody>
          <a:bodyPr lIns="0" tIns="0" rIns="0" bIns="0" anchor="t" anchorCtr="0">
            <a:noAutofit/>
          </a:bodyPr>
          <a:lstStyle>
            <a:lvl1pPr marL="25400" marR="0" indent="0" algn="r" rtl="0">
              <a:lnSpc>
                <a:spcPct val="100000"/>
              </a:lnSpc>
              <a:spcBef>
                <a:spcPts val="0"/>
              </a:spcBef>
              <a:buSzPct val="25000"/>
              <a:buNone/>
              <a:defRPr sz="900" b="0" i="0" u="none" strike="noStrike" cap="none" baseline="0">
                <a:solidFill>
                  <a:schemeClr val="lt1"/>
                </a:solidFill>
                <a:latin typeface="Arial"/>
                <a:ea typeface="Helvetica Neue"/>
                <a:cs typeface="Arial"/>
                <a:sym typeface="Helvetica Neue"/>
              </a:defRPr>
            </a:lvl1pPr>
          </a:lstStyle>
          <a:p>
            <a:fld id="{00000000-1234-1234-1234-123412341234}" type="slidenum">
              <a:rPr lang="en" smtClean="0"/>
              <a:pPr/>
              <a:t>‹N°›</a:t>
            </a:fld>
            <a:endParaRPr lang="en"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5" Type="http://schemas.openxmlformats.org/officeDocument/2006/relationships/theme" Target="../theme/theme2.xml"/><Relationship Id="rId4"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spcBef>
                <a:spcPts val="0"/>
              </a:spcBef>
              <a:buClr>
                <a:schemeClr val="dk1"/>
              </a:buClr>
              <a:buSzPct val="100000"/>
              <a:buNone/>
              <a:defRPr sz="3600" b="1">
                <a:solidFill>
                  <a:schemeClr val="dk1"/>
                </a:solidFill>
              </a:defRPr>
            </a:lvl1pPr>
            <a:lvl2pPr>
              <a:spcBef>
                <a:spcPts val="0"/>
              </a:spcBef>
              <a:buClr>
                <a:schemeClr val="dk1"/>
              </a:buClr>
              <a:buSzPct val="100000"/>
              <a:buNone/>
              <a:defRPr sz="3600" b="1">
                <a:solidFill>
                  <a:schemeClr val="dk1"/>
                </a:solidFill>
              </a:defRPr>
            </a:lvl2pPr>
            <a:lvl3pPr>
              <a:spcBef>
                <a:spcPts val="0"/>
              </a:spcBef>
              <a:buClr>
                <a:schemeClr val="dk1"/>
              </a:buClr>
              <a:buSzPct val="100000"/>
              <a:buNone/>
              <a:defRPr sz="3600" b="1">
                <a:solidFill>
                  <a:schemeClr val="dk1"/>
                </a:solidFill>
              </a:defRPr>
            </a:lvl3pPr>
            <a:lvl4pPr>
              <a:spcBef>
                <a:spcPts val="0"/>
              </a:spcBef>
              <a:buClr>
                <a:schemeClr val="dk1"/>
              </a:buClr>
              <a:buSzPct val="100000"/>
              <a:buNone/>
              <a:defRPr sz="3600" b="1">
                <a:solidFill>
                  <a:schemeClr val="dk1"/>
                </a:solidFill>
              </a:defRPr>
            </a:lvl4pPr>
            <a:lvl5pPr>
              <a:spcBef>
                <a:spcPts val="0"/>
              </a:spcBef>
              <a:buClr>
                <a:schemeClr val="dk1"/>
              </a:buClr>
              <a:buSzPct val="100000"/>
              <a:buNone/>
              <a:defRPr sz="3600" b="1">
                <a:solidFill>
                  <a:schemeClr val="dk1"/>
                </a:solidFill>
              </a:defRPr>
            </a:lvl5pPr>
            <a:lvl6pPr>
              <a:spcBef>
                <a:spcPts val="0"/>
              </a:spcBef>
              <a:buClr>
                <a:schemeClr val="dk1"/>
              </a:buClr>
              <a:buSzPct val="100000"/>
              <a:buNone/>
              <a:defRPr sz="3600" b="1">
                <a:solidFill>
                  <a:schemeClr val="dk1"/>
                </a:solidFill>
              </a:defRPr>
            </a:lvl6pPr>
            <a:lvl7pPr>
              <a:spcBef>
                <a:spcPts val="0"/>
              </a:spcBef>
              <a:buClr>
                <a:schemeClr val="dk1"/>
              </a:buClr>
              <a:buSzPct val="100000"/>
              <a:buNone/>
              <a:defRPr sz="3600" b="1">
                <a:solidFill>
                  <a:schemeClr val="dk1"/>
                </a:solidFill>
              </a:defRPr>
            </a:lvl7pPr>
            <a:lvl8pPr>
              <a:spcBef>
                <a:spcPts val="0"/>
              </a:spcBef>
              <a:buClr>
                <a:schemeClr val="dk1"/>
              </a:buClr>
              <a:buSzPct val="100000"/>
              <a:buNone/>
              <a:defRPr sz="3600" b="1">
                <a:solidFill>
                  <a:schemeClr val="dk1"/>
                </a:solidFill>
              </a:defRPr>
            </a:lvl8pPr>
            <a:lvl9pPr>
              <a:spcBef>
                <a:spcPts val="0"/>
              </a:spcBef>
              <a:buClr>
                <a:schemeClr val="dk1"/>
              </a:buClr>
              <a:buSzPct val="100000"/>
              <a:buNone/>
              <a:defRPr sz="3600" b="1">
                <a:solidFill>
                  <a:schemeClr val="dk1"/>
                </a:solidFill>
              </a:defRPr>
            </a:lvl9pPr>
          </a:lstStyle>
          <a:p>
            <a:endParaRPr/>
          </a:p>
        </p:txBody>
      </p:sp>
      <p:sp>
        <p:nvSpPr>
          <p:cNvPr id="6" name="Shape 6"/>
          <p:cNvSpPr txBox="1">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a:spcBef>
                <a:spcPts val="600"/>
              </a:spcBef>
              <a:buClr>
                <a:schemeClr val="dk1"/>
              </a:buClr>
              <a:buSzPct val="100000"/>
              <a:defRPr sz="3000">
                <a:solidFill>
                  <a:schemeClr val="dk1"/>
                </a:solidFill>
              </a:defRPr>
            </a:lvl1pPr>
            <a:lvl2pPr>
              <a:spcBef>
                <a:spcPts val="480"/>
              </a:spcBef>
              <a:buClr>
                <a:schemeClr val="dk1"/>
              </a:buClr>
              <a:buSzPct val="100000"/>
              <a:defRPr sz="2400">
                <a:solidFill>
                  <a:schemeClr val="dk1"/>
                </a:solidFill>
              </a:defRPr>
            </a:lvl2pPr>
            <a:lvl3pPr>
              <a:spcBef>
                <a:spcPts val="480"/>
              </a:spcBef>
              <a:buClr>
                <a:schemeClr val="dk1"/>
              </a:buClr>
              <a:buSzPct val="100000"/>
              <a:defRPr sz="2400">
                <a:solidFill>
                  <a:schemeClr val="dk1"/>
                </a:solidFill>
              </a:defRPr>
            </a:lvl3pPr>
            <a:lvl4pPr>
              <a:spcBef>
                <a:spcPts val="360"/>
              </a:spcBef>
              <a:buClr>
                <a:schemeClr val="dk1"/>
              </a:buClr>
              <a:buSzPct val="100000"/>
              <a:defRPr sz="1800">
                <a:solidFill>
                  <a:schemeClr val="dk1"/>
                </a:solidFill>
              </a:defRPr>
            </a:lvl4pPr>
            <a:lvl5pPr>
              <a:spcBef>
                <a:spcPts val="360"/>
              </a:spcBef>
              <a:buClr>
                <a:schemeClr val="dk1"/>
              </a:buClr>
              <a:buSzPct val="100000"/>
              <a:defRPr sz="1800">
                <a:solidFill>
                  <a:schemeClr val="dk1"/>
                </a:solidFill>
              </a:defRPr>
            </a:lvl5pPr>
            <a:lvl6pPr>
              <a:spcBef>
                <a:spcPts val="360"/>
              </a:spcBef>
              <a:buClr>
                <a:schemeClr val="dk1"/>
              </a:buClr>
              <a:buSzPct val="100000"/>
              <a:defRPr sz="1800">
                <a:solidFill>
                  <a:schemeClr val="dk1"/>
                </a:solidFill>
              </a:defRPr>
            </a:lvl6pPr>
            <a:lvl7pPr>
              <a:spcBef>
                <a:spcPts val="360"/>
              </a:spcBef>
              <a:buClr>
                <a:schemeClr val="dk1"/>
              </a:buClr>
              <a:buSzPct val="100000"/>
              <a:defRPr sz="1800">
                <a:solidFill>
                  <a:schemeClr val="dk1"/>
                </a:solidFill>
              </a:defRPr>
            </a:lvl7pPr>
            <a:lvl8pPr>
              <a:spcBef>
                <a:spcPts val="360"/>
              </a:spcBef>
              <a:buClr>
                <a:schemeClr val="dk1"/>
              </a:buClr>
              <a:buSzPct val="100000"/>
              <a:defRPr sz="1800">
                <a:solidFill>
                  <a:schemeClr val="dk1"/>
                </a:solidFill>
              </a:defRPr>
            </a:lvl8pPr>
            <a:lvl9pPr>
              <a:spcBef>
                <a:spcPts val="360"/>
              </a:spcBef>
              <a:buClr>
                <a:schemeClr val="dk1"/>
              </a:buClr>
              <a:buSzPct val="100000"/>
              <a:defRPr sz="1800">
                <a:solidFill>
                  <a:schemeClr val="dk1"/>
                </a:solidFill>
              </a:defRPr>
            </a:lvl9pPr>
          </a:lstStyle>
          <a:p>
            <a:endParaRPr/>
          </a:p>
        </p:txBody>
      </p:sp>
      <p:sp>
        <p:nvSpPr>
          <p:cNvPr id="7" name="Shape 7"/>
          <p:cNvSpPr txBox="1">
            <a:spLocks noGrp="1"/>
          </p:cNvSpPr>
          <p:nvPr>
            <p:ph type="sldNum" idx="12"/>
          </p:nvPr>
        </p:nvSpPr>
        <p:spPr>
          <a:xfrm>
            <a:off x="8556791" y="6333134"/>
            <a:ext cx="548699" cy="524699"/>
          </a:xfrm>
          <a:prstGeom prst="rect">
            <a:avLst/>
          </a:prstGeom>
          <a:noFill/>
          <a:ln>
            <a:noFill/>
          </a:ln>
        </p:spPr>
        <p:txBody>
          <a:bodyPr lIns="91425" tIns="91425" rIns="91425" bIns="91425" anchor="ctr" anchorCtr="0">
            <a:noAutofit/>
          </a:bodyPr>
          <a:lstStyle>
            <a:lvl1pPr algn="r">
              <a:spcBef>
                <a:spcPts val="0"/>
              </a:spcBef>
              <a:buNone/>
              <a:defRPr sz="1300">
                <a:solidFill>
                  <a:schemeClr val="dk1"/>
                </a:solidFill>
              </a:defRPr>
            </a:lvl1pPr>
          </a:lstStyle>
          <a:p>
            <a:pPr>
              <a:spcBef>
                <a:spcPts val="0"/>
              </a:spcBef>
              <a:buNone/>
            </a:pPr>
            <a:fld id="{00000000-1234-1234-1234-123412341234}" type="slidenum">
              <a:rPr lang="en"/>
              <a:t>‹N°›</a:t>
            </a:fld>
            <a:endParaRPr lang="en"/>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1" r:id="rId6"/>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9"/>
        <p:cNvGrpSpPr/>
        <p:nvPr/>
      </p:nvGrpSpPr>
      <p:grpSpPr>
        <a:xfrm>
          <a:off x="0" y="0"/>
          <a:ext cx="0" cy="0"/>
          <a:chOff x="0" y="0"/>
          <a:chExt cx="0" cy="0"/>
        </a:xfrm>
      </p:grpSpPr>
      <p:sp>
        <p:nvSpPr>
          <p:cNvPr id="30" name="Shape 30"/>
          <p:cNvSpPr/>
          <p:nvPr/>
        </p:nvSpPr>
        <p:spPr>
          <a:xfrm>
            <a:off x="8423997" y="6377394"/>
            <a:ext cx="504189" cy="216533"/>
          </a:xfrm>
          <a:custGeom>
            <a:avLst/>
            <a:gdLst/>
            <a:ahLst/>
            <a:cxnLst/>
            <a:rect l="0" t="0" r="0" b="0"/>
            <a:pathLst>
              <a:path w="504190" h="216534" extrusionOk="0">
                <a:moveTo>
                  <a:pt x="0" y="216001"/>
                </a:moveTo>
                <a:lnTo>
                  <a:pt x="503999" y="216001"/>
                </a:lnTo>
                <a:lnTo>
                  <a:pt x="503999" y="0"/>
                </a:lnTo>
                <a:lnTo>
                  <a:pt x="0" y="0"/>
                </a:lnTo>
                <a:lnTo>
                  <a:pt x="0" y="216001"/>
                </a:lnTo>
                <a:close/>
              </a:path>
            </a:pathLst>
          </a:custGeom>
          <a:solidFill>
            <a:srgbClr val="064263"/>
          </a:solidFill>
          <a:ln>
            <a:noFill/>
          </a:ln>
        </p:spPr>
        <p:txBody>
          <a:bodyPr lIns="0" tIns="0" rIns="0" bIns="0" anchor="t" anchorCtr="0">
            <a:noAutofit/>
          </a:bodyPr>
          <a:lstStyle/>
          <a:p>
            <a:pPr marL="0" marR="0" lvl="0" indent="0" algn="l" rtl="0">
              <a:spcBef>
                <a:spcPts val="0"/>
              </a:spcBef>
              <a:buNone/>
            </a:pPr>
            <a:endParaRPr sz="1800" b="0" i="0" u="none" strike="noStrike" cap="none" baseline="0">
              <a:solidFill>
                <a:schemeClr val="dk1"/>
              </a:solidFill>
              <a:latin typeface="Calibri"/>
              <a:ea typeface="Calibri"/>
              <a:cs typeface="Calibri"/>
              <a:sym typeface="Calibri"/>
            </a:endParaRPr>
          </a:p>
        </p:txBody>
      </p:sp>
      <p:sp>
        <p:nvSpPr>
          <p:cNvPr id="31" name="Shape 31"/>
          <p:cNvSpPr/>
          <p:nvPr/>
        </p:nvSpPr>
        <p:spPr>
          <a:xfrm>
            <a:off x="216001" y="6377394"/>
            <a:ext cx="8208008" cy="216533"/>
          </a:xfrm>
          <a:custGeom>
            <a:avLst/>
            <a:gdLst/>
            <a:ahLst/>
            <a:cxnLst/>
            <a:rect l="0" t="0" r="0" b="0"/>
            <a:pathLst>
              <a:path w="8208009" h="216534" extrusionOk="0">
                <a:moveTo>
                  <a:pt x="0" y="216001"/>
                </a:moveTo>
                <a:lnTo>
                  <a:pt x="8207997" y="216001"/>
                </a:lnTo>
                <a:lnTo>
                  <a:pt x="8207997" y="0"/>
                </a:lnTo>
                <a:lnTo>
                  <a:pt x="0" y="0"/>
                </a:lnTo>
                <a:lnTo>
                  <a:pt x="0" y="216001"/>
                </a:lnTo>
                <a:close/>
              </a:path>
            </a:pathLst>
          </a:custGeom>
          <a:solidFill>
            <a:srgbClr val="BBBDC0"/>
          </a:solidFill>
          <a:ln>
            <a:noFill/>
          </a:ln>
        </p:spPr>
        <p:txBody>
          <a:bodyPr lIns="0" tIns="0" rIns="0" bIns="0" anchor="t" anchorCtr="0">
            <a:noAutofit/>
          </a:bodyPr>
          <a:lstStyle/>
          <a:p>
            <a:pPr marL="0" marR="0" lvl="0" indent="0" algn="l" rtl="0">
              <a:spcBef>
                <a:spcPts val="0"/>
              </a:spcBef>
              <a:buNone/>
            </a:pPr>
            <a:endParaRPr sz="1800" b="0" i="0" u="none" strike="noStrike" cap="none" baseline="0" dirty="0">
              <a:solidFill>
                <a:schemeClr val="dk1"/>
              </a:solidFill>
              <a:latin typeface="Calibri"/>
              <a:ea typeface="Calibri"/>
              <a:cs typeface="Calibri"/>
              <a:sym typeface="Calibri"/>
            </a:endParaRPr>
          </a:p>
        </p:txBody>
      </p:sp>
      <p:sp>
        <p:nvSpPr>
          <p:cNvPr id="32" name="Shape 32"/>
          <p:cNvSpPr txBox="1">
            <a:spLocks noGrp="1"/>
          </p:cNvSpPr>
          <p:nvPr>
            <p:ph type="title"/>
          </p:nvPr>
        </p:nvSpPr>
        <p:spPr>
          <a:xfrm>
            <a:off x="275300" y="283626"/>
            <a:ext cx="8593500" cy="330300"/>
          </a:xfrm>
          <a:prstGeom prst="rect">
            <a:avLst/>
          </a:prstGeom>
          <a:noFill/>
          <a:ln>
            <a:noFill/>
          </a:ln>
        </p:spPr>
        <p:txBody>
          <a:bodyPr lIns="91425" tIns="91425" rIns="91425" bIns="91425" anchor="t" anchorCtr="0"/>
          <a:lstStyle>
            <a:lvl1pPr marL="0" marR="0" indent="0" algn="l" rtl="0">
              <a:spcBef>
                <a:spcPts val="0"/>
              </a:spcBef>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r>
              <a:rPr lang="en-US" dirty="0" smtClean="0"/>
              <a:t> </a:t>
            </a:r>
            <a:endParaRPr dirty="0"/>
          </a:p>
        </p:txBody>
      </p:sp>
      <p:sp>
        <p:nvSpPr>
          <p:cNvPr id="33" name="Shape 33"/>
          <p:cNvSpPr txBox="1">
            <a:spLocks noGrp="1"/>
          </p:cNvSpPr>
          <p:nvPr>
            <p:ph type="body" idx="1"/>
          </p:nvPr>
        </p:nvSpPr>
        <p:spPr>
          <a:xfrm>
            <a:off x="959301" y="2449510"/>
            <a:ext cx="7225499" cy="146549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6" name="Shape 36"/>
          <p:cNvSpPr txBox="1">
            <a:spLocks noGrp="1"/>
          </p:cNvSpPr>
          <p:nvPr>
            <p:ph type="sldNum" idx="12"/>
          </p:nvPr>
        </p:nvSpPr>
        <p:spPr>
          <a:xfrm>
            <a:off x="8425828" y="6415298"/>
            <a:ext cx="467348" cy="139799"/>
          </a:xfrm>
          <a:prstGeom prst="rect">
            <a:avLst/>
          </a:prstGeom>
          <a:noFill/>
          <a:ln>
            <a:noFill/>
          </a:ln>
        </p:spPr>
        <p:txBody>
          <a:bodyPr lIns="0" tIns="0" rIns="0" bIns="0" anchor="t" anchorCtr="0">
            <a:noAutofit/>
          </a:bodyPr>
          <a:lstStyle>
            <a:lvl1pPr marL="25400" marR="0" indent="0" algn="r" rtl="0">
              <a:lnSpc>
                <a:spcPct val="100000"/>
              </a:lnSpc>
              <a:spcBef>
                <a:spcPts val="0"/>
              </a:spcBef>
              <a:buSzPct val="25000"/>
              <a:buNone/>
              <a:defRPr sz="900" b="0" i="0" u="none" strike="noStrike" cap="none" baseline="0">
                <a:solidFill>
                  <a:schemeClr val="lt1"/>
                </a:solidFill>
                <a:latin typeface="Arial"/>
                <a:ea typeface="Helvetica Neue"/>
                <a:cs typeface="Arial"/>
                <a:sym typeface="Helvetica Neue"/>
              </a:defRPr>
            </a:lvl1pPr>
          </a:lstStyle>
          <a:p>
            <a:fld id="{00000000-1234-1234-1234-123412341234}" type="slidenum">
              <a:rPr lang="en" smtClean="0"/>
              <a:pPr/>
              <a:t>‹N°›</a:t>
            </a:fld>
            <a:endParaRPr lang="en" dirty="0"/>
          </a:p>
        </p:txBody>
      </p:sp>
    </p:spTree>
  </p:cSld>
  <p:clrMap bg1="lt1" tx1="dk1" bg2="dk2" tx2="lt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9.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Shape 66"/>
          <p:cNvSpPr/>
          <p:nvPr/>
        </p:nvSpPr>
        <p:spPr>
          <a:xfrm>
            <a:off x="8423997" y="216001"/>
            <a:ext cx="504189" cy="216535"/>
          </a:xfrm>
          <a:custGeom>
            <a:avLst/>
            <a:gdLst/>
            <a:ahLst/>
            <a:cxnLst/>
            <a:rect l="0" t="0" r="0" b="0"/>
            <a:pathLst>
              <a:path w="504190" h="216534" extrusionOk="0">
                <a:moveTo>
                  <a:pt x="0" y="216001"/>
                </a:moveTo>
                <a:lnTo>
                  <a:pt x="503999" y="216001"/>
                </a:lnTo>
                <a:lnTo>
                  <a:pt x="503999" y="0"/>
                </a:lnTo>
                <a:lnTo>
                  <a:pt x="0" y="0"/>
                </a:lnTo>
                <a:lnTo>
                  <a:pt x="0" y="216001"/>
                </a:lnTo>
                <a:close/>
              </a:path>
            </a:pathLst>
          </a:custGeom>
          <a:solidFill>
            <a:srgbClr val="064263"/>
          </a:solidFill>
          <a:ln>
            <a:noFill/>
          </a:ln>
        </p:spPr>
        <p:txBody>
          <a:bodyPr lIns="0" tIns="0" rIns="0" bIns="0" anchor="t" anchorCtr="0">
            <a:noAutofit/>
          </a:bodyPr>
          <a:lstStyle/>
          <a:p>
            <a:pPr marL="0" marR="0" lvl="0" indent="0" algn="l" rtl="0">
              <a:spcBef>
                <a:spcPts val="0"/>
              </a:spcBef>
              <a:buNone/>
            </a:pPr>
            <a:endParaRPr sz="1800" b="0" i="0" u="none" strike="noStrike" cap="none" baseline="0">
              <a:solidFill>
                <a:schemeClr val="dk1"/>
              </a:solidFill>
              <a:latin typeface="Calibri"/>
              <a:ea typeface="Calibri"/>
              <a:cs typeface="Calibri"/>
              <a:sym typeface="Calibri"/>
            </a:endParaRPr>
          </a:p>
        </p:txBody>
      </p:sp>
      <p:sp>
        <p:nvSpPr>
          <p:cNvPr id="67" name="Shape 67"/>
          <p:cNvSpPr/>
          <p:nvPr/>
        </p:nvSpPr>
        <p:spPr>
          <a:xfrm>
            <a:off x="216001" y="216001"/>
            <a:ext cx="8208008" cy="216535"/>
          </a:xfrm>
          <a:custGeom>
            <a:avLst/>
            <a:gdLst/>
            <a:ahLst/>
            <a:cxnLst/>
            <a:rect l="0" t="0" r="0" b="0"/>
            <a:pathLst>
              <a:path w="8208009" h="216534" extrusionOk="0">
                <a:moveTo>
                  <a:pt x="0" y="216001"/>
                </a:moveTo>
                <a:lnTo>
                  <a:pt x="8207997" y="216001"/>
                </a:lnTo>
                <a:lnTo>
                  <a:pt x="8207997" y="0"/>
                </a:lnTo>
                <a:lnTo>
                  <a:pt x="0" y="0"/>
                </a:lnTo>
                <a:lnTo>
                  <a:pt x="0" y="216001"/>
                </a:lnTo>
                <a:close/>
              </a:path>
            </a:pathLst>
          </a:custGeom>
          <a:solidFill>
            <a:srgbClr val="BBBDC0"/>
          </a:solidFill>
          <a:ln>
            <a:noFill/>
          </a:ln>
        </p:spPr>
        <p:txBody>
          <a:bodyPr lIns="0" tIns="0" rIns="0" bIns="0" anchor="t" anchorCtr="0">
            <a:noAutofit/>
          </a:bodyPr>
          <a:lstStyle/>
          <a:p>
            <a:pPr marL="0" marR="0" lvl="0" indent="0" algn="l" rtl="0">
              <a:spcBef>
                <a:spcPts val="0"/>
              </a:spcBef>
              <a:buNone/>
            </a:pPr>
            <a:endParaRPr sz="1800" b="0" i="0" u="none" strike="noStrike" cap="none" baseline="0">
              <a:solidFill>
                <a:schemeClr val="dk1"/>
              </a:solidFill>
              <a:latin typeface="Calibri"/>
              <a:ea typeface="Calibri"/>
              <a:cs typeface="Calibri"/>
              <a:sym typeface="Calibri"/>
            </a:endParaRPr>
          </a:p>
        </p:txBody>
      </p:sp>
      <p:sp>
        <p:nvSpPr>
          <p:cNvPr id="68" name="Shape 68"/>
          <p:cNvSpPr/>
          <p:nvPr/>
        </p:nvSpPr>
        <p:spPr>
          <a:xfrm>
            <a:off x="216001" y="720000"/>
            <a:ext cx="8208008" cy="5904229"/>
          </a:xfrm>
          <a:custGeom>
            <a:avLst/>
            <a:gdLst/>
            <a:ahLst/>
            <a:cxnLst/>
            <a:rect l="0" t="0" r="0" b="0"/>
            <a:pathLst>
              <a:path w="8208009" h="5904230" extrusionOk="0">
                <a:moveTo>
                  <a:pt x="0" y="5904001"/>
                </a:moveTo>
                <a:lnTo>
                  <a:pt x="8207997" y="5904001"/>
                </a:lnTo>
                <a:lnTo>
                  <a:pt x="8207997" y="0"/>
                </a:lnTo>
                <a:lnTo>
                  <a:pt x="0" y="0"/>
                </a:lnTo>
                <a:lnTo>
                  <a:pt x="0" y="5904001"/>
                </a:lnTo>
                <a:close/>
              </a:path>
            </a:pathLst>
          </a:custGeom>
          <a:solidFill>
            <a:srgbClr val="064263"/>
          </a:solidFill>
          <a:ln>
            <a:noFill/>
          </a:ln>
        </p:spPr>
        <p:txBody>
          <a:bodyPr lIns="0" tIns="0" rIns="0" bIns="0" anchor="t" anchorCtr="0">
            <a:noAutofit/>
          </a:bodyPr>
          <a:lstStyle/>
          <a:p>
            <a:pPr marL="0" marR="0" lvl="0" indent="0" algn="l" rtl="0">
              <a:spcBef>
                <a:spcPts val="0"/>
              </a:spcBef>
              <a:buNone/>
            </a:pPr>
            <a:endParaRPr sz="1800" b="0" i="0" u="none" strike="noStrike" cap="none" baseline="0">
              <a:solidFill>
                <a:schemeClr val="dk1"/>
              </a:solidFill>
              <a:latin typeface="Calibri"/>
              <a:ea typeface="Calibri"/>
              <a:cs typeface="Calibri"/>
              <a:sym typeface="Calibri"/>
            </a:endParaRPr>
          </a:p>
        </p:txBody>
      </p:sp>
      <p:sp>
        <p:nvSpPr>
          <p:cNvPr id="69" name="Shape 69"/>
          <p:cNvSpPr txBox="1">
            <a:spLocks noGrp="1"/>
          </p:cNvSpPr>
          <p:nvPr>
            <p:ph type="title"/>
          </p:nvPr>
        </p:nvSpPr>
        <p:spPr>
          <a:xfrm>
            <a:off x="959297" y="1718000"/>
            <a:ext cx="3252300" cy="330300"/>
          </a:xfrm>
          <a:prstGeom prst="rect">
            <a:avLst/>
          </a:prstGeom>
          <a:noFill/>
          <a:ln>
            <a:noFill/>
          </a:ln>
        </p:spPr>
        <p:txBody>
          <a:bodyPr lIns="0" tIns="0" rIns="0" bIns="0" anchor="t" anchorCtr="0">
            <a:noAutofit/>
          </a:bodyPr>
          <a:lstStyle/>
          <a:p>
            <a:pPr marL="12700" marR="0" lvl="0" indent="0" algn="l" rtl="0">
              <a:lnSpc>
                <a:spcPct val="100000"/>
              </a:lnSpc>
              <a:spcBef>
                <a:spcPts val="0"/>
              </a:spcBef>
              <a:buSzPct val="25000"/>
              <a:buNone/>
            </a:pPr>
            <a:endParaRPr lang="en" sz="2400" b="1" dirty="0">
              <a:solidFill>
                <a:srgbClr val="4F81BD"/>
              </a:solidFill>
              <a:latin typeface="Helvetica Neue"/>
              <a:ea typeface="Helvetica Neue"/>
              <a:cs typeface="Helvetica Neue"/>
              <a:sym typeface="Helvetica Neue"/>
            </a:endParaRPr>
          </a:p>
        </p:txBody>
      </p:sp>
      <p:sp>
        <p:nvSpPr>
          <p:cNvPr id="70" name="Shape 70"/>
          <p:cNvSpPr txBox="1">
            <a:spLocks noGrp="1"/>
          </p:cNvSpPr>
          <p:nvPr>
            <p:ph type="body" idx="1"/>
          </p:nvPr>
        </p:nvSpPr>
        <p:spPr>
          <a:xfrm>
            <a:off x="959301" y="2449511"/>
            <a:ext cx="7225394" cy="1308726"/>
          </a:xfrm>
          <a:prstGeom prst="rect">
            <a:avLst/>
          </a:prstGeom>
          <a:noFill/>
          <a:ln>
            <a:noFill/>
          </a:ln>
        </p:spPr>
        <p:txBody>
          <a:bodyPr lIns="0" tIns="0" rIns="0" bIns="0" anchor="t" anchorCtr="0">
            <a:noAutofit/>
          </a:bodyPr>
          <a:lstStyle/>
          <a:p>
            <a:pPr marL="12700" marR="5080" lvl="0" indent="0" algn="l" rtl="0">
              <a:lnSpc>
                <a:spcPct val="100000"/>
              </a:lnSpc>
              <a:spcBef>
                <a:spcPts val="0"/>
              </a:spcBef>
              <a:buSzPct val="25000"/>
              <a:buNone/>
            </a:pPr>
            <a:r>
              <a:rPr lang="en" sz="2800" b="1" i="0" u="none" strike="noStrike" cap="none" baseline="0" dirty="0">
                <a:solidFill>
                  <a:schemeClr val="lt1"/>
                </a:solidFill>
                <a:latin typeface="Helvetica Neue"/>
                <a:ea typeface="Helvetica Neue"/>
                <a:cs typeface="Helvetica Neue"/>
                <a:sym typeface="Helvetica Neue"/>
              </a:rPr>
              <a:t>Cross Community Working Group </a:t>
            </a:r>
            <a:endParaRPr lang="en-US" sz="2800" b="1" i="0" u="none" strike="noStrike" cap="none" baseline="0" dirty="0" smtClean="0">
              <a:solidFill>
                <a:schemeClr val="lt1"/>
              </a:solidFill>
              <a:latin typeface="Helvetica Neue"/>
              <a:ea typeface="Helvetica Neue"/>
              <a:cs typeface="Helvetica Neue"/>
              <a:sym typeface="Helvetica Neue"/>
            </a:endParaRPr>
          </a:p>
          <a:p>
            <a:pPr marL="12700" marR="5080" lvl="0" indent="0" algn="l" rtl="0">
              <a:lnSpc>
                <a:spcPct val="100000"/>
              </a:lnSpc>
              <a:spcBef>
                <a:spcPts val="0"/>
              </a:spcBef>
              <a:buSzPct val="25000"/>
              <a:buNone/>
            </a:pPr>
            <a:r>
              <a:rPr lang="en" sz="2800" b="1" i="0" u="none" strike="noStrike" cap="none" baseline="0" dirty="0" smtClean="0">
                <a:solidFill>
                  <a:schemeClr val="lt1"/>
                </a:solidFill>
                <a:latin typeface="Helvetica Neue"/>
                <a:ea typeface="Helvetica Neue"/>
                <a:cs typeface="Helvetica Neue"/>
                <a:sym typeface="Helvetica Neue"/>
              </a:rPr>
              <a:t>(</a:t>
            </a:r>
            <a:r>
              <a:rPr lang="en" sz="2800" b="1" i="0" u="none" strike="noStrike" cap="none" baseline="0" dirty="0">
                <a:solidFill>
                  <a:schemeClr val="lt1"/>
                </a:solidFill>
                <a:latin typeface="Helvetica Neue"/>
                <a:ea typeface="Helvetica Neue"/>
                <a:cs typeface="Helvetica Neue"/>
                <a:sym typeface="Helvetica Neue"/>
              </a:rPr>
              <a:t>CCWG) Accountability</a:t>
            </a:r>
          </a:p>
          <a:p>
            <a:pPr marL="12700" marR="0" lvl="0" indent="0" algn="l" rtl="0">
              <a:lnSpc>
                <a:spcPct val="100000"/>
              </a:lnSpc>
              <a:spcBef>
                <a:spcPts val="0"/>
              </a:spcBef>
              <a:buSzPct val="25000"/>
              <a:buNone/>
            </a:pPr>
            <a:r>
              <a:rPr lang="fr-FR" sz="2000" dirty="0" smtClean="0">
                <a:solidFill>
                  <a:schemeClr val="lt1"/>
                </a:solidFill>
                <a:latin typeface="Helvetica Neue"/>
                <a:ea typeface="Helvetica Neue"/>
                <a:cs typeface="Helvetica Neue"/>
                <a:sym typeface="Helvetica Neue"/>
              </a:rPr>
              <a:t>Update</a:t>
            </a:r>
            <a:endParaRPr lang="en" sz="2000" b="0" i="0" u="none" strike="noStrike" cap="none" baseline="0" dirty="0">
              <a:solidFill>
                <a:schemeClr val="lt1"/>
              </a:solidFill>
              <a:latin typeface="Helvetica Neue"/>
              <a:ea typeface="Helvetica Neue"/>
              <a:cs typeface="Helvetica Neue"/>
              <a:sym typeface="Helvetica Neue"/>
            </a:endParaRPr>
          </a:p>
          <a:p>
            <a:pPr marL="12700" marR="0" lvl="0" indent="0" algn="l" rtl="0">
              <a:lnSpc>
                <a:spcPct val="100000"/>
              </a:lnSpc>
              <a:spcBef>
                <a:spcPts val="1480"/>
              </a:spcBef>
              <a:buSzPct val="25000"/>
              <a:buNone/>
            </a:pPr>
            <a:r>
              <a:rPr lang="fr-FR" dirty="0" smtClean="0">
                <a:solidFill>
                  <a:schemeClr val="lt1"/>
                </a:solidFill>
                <a:latin typeface="Helvetica Neue"/>
                <a:ea typeface="Helvetica Neue"/>
                <a:cs typeface="Helvetica Neue"/>
                <a:sym typeface="Helvetica Neue"/>
              </a:rPr>
              <a:t>8 </a:t>
            </a:r>
            <a:r>
              <a:rPr lang="fr-FR" dirty="0" err="1" smtClean="0">
                <a:solidFill>
                  <a:schemeClr val="lt1"/>
                </a:solidFill>
                <a:latin typeface="Helvetica Neue"/>
                <a:ea typeface="Helvetica Neue"/>
                <a:cs typeface="Helvetica Neue"/>
                <a:sym typeface="Helvetica Neue"/>
              </a:rPr>
              <a:t>October</a:t>
            </a:r>
            <a:r>
              <a:rPr lang="fr-FR" dirty="0" smtClean="0">
                <a:solidFill>
                  <a:schemeClr val="lt1"/>
                </a:solidFill>
                <a:latin typeface="Helvetica Neue"/>
                <a:ea typeface="Helvetica Neue"/>
                <a:cs typeface="Helvetica Neue"/>
                <a:sym typeface="Helvetica Neue"/>
              </a:rPr>
              <a:t> </a:t>
            </a:r>
            <a:r>
              <a:rPr lang="en" sz="1400" b="0" i="0" u="none" strike="noStrike" cap="none" baseline="0" dirty="0" smtClean="0">
                <a:solidFill>
                  <a:schemeClr val="lt1"/>
                </a:solidFill>
                <a:latin typeface="Helvetica Neue"/>
                <a:ea typeface="Helvetica Neue"/>
                <a:cs typeface="Helvetica Neue"/>
                <a:sym typeface="Helvetica Neue"/>
              </a:rPr>
              <a:t>2015</a:t>
            </a:r>
            <a:endParaRPr lang="en" sz="1400" b="0" i="0" u="none" strike="noStrike" cap="none" baseline="0" dirty="0">
              <a:solidFill>
                <a:schemeClr val="lt1"/>
              </a:solidFill>
              <a:latin typeface="Helvetica Neue"/>
              <a:ea typeface="Helvetica Neue"/>
              <a:cs typeface="Helvetica Neue"/>
              <a:sym typeface="Helvetica Neue"/>
            </a:endParaRPr>
          </a:p>
        </p:txBody>
      </p:sp>
      <p:sp>
        <p:nvSpPr>
          <p:cNvPr id="71" name="Shape 71"/>
          <p:cNvSpPr/>
          <p:nvPr/>
        </p:nvSpPr>
        <p:spPr>
          <a:xfrm>
            <a:off x="971999" y="4212000"/>
            <a:ext cx="5832474" cy="0"/>
          </a:xfrm>
          <a:custGeom>
            <a:avLst/>
            <a:gdLst/>
            <a:ahLst/>
            <a:cxnLst/>
            <a:rect l="0" t="0" r="0" b="0"/>
            <a:pathLst>
              <a:path w="5832475" extrusionOk="0">
                <a:moveTo>
                  <a:pt x="0" y="0"/>
                </a:moveTo>
                <a:lnTo>
                  <a:pt x="5832005" y="0"/>
                </a:lnTo>
              </a:path>
            </a:pathLst>
          </a:custGeom>
          <a:noFill/>
          <a:ln w="25400" cap="flat" cmpd="sng">
            <a:solidFill>
              <a:srgbClr val="FFFFFF"/>
            </a:solidFill>
            <a:prstDash val="solid"/>
            <a:round/>
            <a:headEnd type="none" w="med" len="med"/>
            <a:tailEnd type="none" w="med" len="med"/>
          </a:ln>
        </p:spPr>
        <p:txBody>
          <a:bodyPr lIns="0" tIns="0" rIns="0" bIns="0" anchor="t" anchorCtr="0">
            <a:noAutofit/>
          </a:bodyPr>
          <a:lstStyle/>
          <a:p>
            <a:pPr marL="0" marR="0" lvl="0" indent="0" algn="l" rtl="0">
              <a:spcBef>
                <a:spcPts val="0"/>
              </a:spcBef>
              <a:buNone/>
            </a:pPr>
            <a:endParaRPr sz="1800" b="0" i="0" u="none" strike="noStrike" cap="none" baseline="0">
              <a:solidFill>
                <a:schemeClr val="dk1"/>
              </a:solidFill>
              <a:latin typeface="Calibri"/>
              <a:ea typeface="Calibri"/>
              <a:cs typeface="Calibri"/>
              <a:sym typeface="Calibri"/>
            </a:endParaRPr>
          </a:p>
        </p:txBody>
      </p:sp>
      <p:sp>
        <p:nvSpPr>
          <p:cNvPr id="72" name="Shape 72"/>
          <p:cNvSpPr/>
          <p:nvPr/>
        </p:nvSpPr>
        <p:spPr>
          <a:xfrm>
            <a:off x="8423997" y="720000"/>
            <a:ext cx="504189" cy="5904229"/>
          </a:xfrm>
          <a:custGeom>
            <a:avLst/>
            <a:gdLst/>
            <a:ahLst/>
            <a:cxnLst/>
            <a:rect l="0" t="0" r="0" b="0"/>
            <a:pathLst>
              <a:path w="504190" h="5904230" extrusionOk="0">
                <a:moveTo>
                  <a:pt x="0" y="5904001"/>
                </a:moveTo>
                <a:lnTo>
                  <a:pt x="503999" y="5904001"/>
                </a:lnTo>
                <a:lnTo>
                  <a:pt x="503999" y="0"/>
                </a:lnTo>
                <a:lnTo>
                  <a:pt x="0" y="0"/>
                </a:lnTo>
                <a:lnTo>
                  <a:pt x="0" y="5904001"/>
                </a:lnTo>
                <a:close/>
              </a:path>
            </a:pathLst>
          </a:custGeom>
          <a:solidFill>
            <a:srgbClr val="BBBDC0"/>
          </a:solidFill>
          <a:ln>
            <a:noFill/>
          </a:ln>
        </p:spPr>
        <p:txBody>
          <a:bodyPr lIns="0" tIns="0" rIns="0" bIns="0" anchor="t" anchorCtr="0">
            <a:noAutofit/>
          </a:bodyPr>
          <a:lstStyle/>
          <a:p>
            <a:pPr marL="0" marR="0" lvl="0" indent="0" algn="l" rtl="0">
              <a:spcBef>
                <a:spcPts val="0"/>
              </a:spcBef>
              <a:buNone/>
            </a:pPr>
            <a:endParaRPr sz="1800" b="0" i="0" u="none" strike="noStrike" cap="none" baseline="0">
              <a:solidFill>
                <a:schemeClr val="dk1"/>
              </a:solidFill>
              <a:latin typeface="Calibri"/>
              <a:ea typeface="Calibri"/>
              <a:cs typeface="Calibri"/>
              <a:sym typeface="Calibri"/>
            </a:endParaRPr>
          </a:p>
        </p:txBody>
      </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189"/>
          <p:cNvSpPr txBox="1">
            <a:spLocks/>
          </p:cNvSpPr>
          <p:nvPr/>
        </p:nvSpPr>
        <p:spPr>
          <a:xfrm>
            <a:off x="275300" y="228600"/>
            <a:ext cx="8593500" cy="330300"/>
          </a:xfrm>
          <a:prstGeom prst="rect">
            <a:avLst/>
          </a:prstGeom>
          <a:noFill/>
          <a:ln>
            <a:noFill/>
          </a:ln>
        </p:spPr>
        <p:txBody>
          <a:bodyPr lIns="0" tIns="0" rIns="0" bIns="0" anchor="t" anchorCtr="0">
            <a:noAutofit/>
          </a:bodyPr>
          <a:lstStyle>
            <a:defPPr marR="0" algn="l" rtl="0">
              <a:lnSpc>
                <a:spcPct val="100000"/>
              </a:lnSpc>
              <a:spcBef>
                <a:spcPts val="0"/>
              </a:spcBef>
              <a:spcAft>
                <a:spcPts val="0"/>
              </a:spcAft>
            </a:defPPr>
            <a:lvl1pPr marR="0" algn="ctr" rtl="0">
              <a:lnSpc>
                <a:spcPct val="100000"/>
              </a:lnSpc>
              <a:spcBef>
                <a:spcPts val="0"/>
              </a:spcBef>
              <a:spcAft>
                <a:spcPts val="0"/>
              </a:spcAft>
              <a:buClr>
                <a:schemeClr val="dk1"/>
              </a:buClr>
              <a:buSzPct val="100000"/>
              <a:buNone/>
              <a:defRPr sz="4800" b="1" i="0" u="none" strike="noStrike" cap="none" baseline="0">
                <a:solidFill>
                  <a:schemeClr val="dk1"/>
                </a:solidFill>
                <a:latin typeface="Arial"/>
                <a:ea typeface="Arial"/>
                <a:cs typeface="Arial"/>
                <a:sym typeface="Arial"/>
                <a:rtl val="0"/>
              </a:defRPr>
            </a:lvl1pPr>
            <a:lvl2pPr marR="0" algn="ctr" rtl="0">
              <a:lnSpc>
                <a:spcPct val="100000"/>
              </a:lnSpc>
              <a:spcBef>
                <a:spcPts val="0"/>
              </a:spcBef>
              <a:spcAft>
                <a:spcPts val="0"/>
              </a:spcAft>
              <a:buClr>
                <a:schemeClr val="dk1"/>
              </a:buClr>
              <a:buSzPct val="100000"/>
              <a:buNone/>
              <a:defRPr sz="4800" b="1" i="0" u="none" strike="noStrike" cap="none" baseline="0">
                <a:solidFill>
                  <a:schemeClr val="dk1"/>
                </a:solidFill>
                <a:latin typeface="Arial"/>
                <a:ea typeface="Arial"/>
                <a:cs typeface="Arial"/>
                <a:sym typeface="Arial"/>
                <a:rtl val="0"/>
              </a:defRPr>
            </a:lvl2pPr>
            <a:lvl3pPr algn="ctr">
              <a:spcBef>
                <a:spcPts val="0"/>
              </a:spcBef>
              <a:buClr>
                <a:schemeClr val="dk1"/>
              </a:buClr>
              <a:buSzPct val="100000"/>
              <a:buNone/>
              <a:defRPr sz="4800" b="1">
                <a:solidFill>
                  <a:schemeClr val="dk1"/>
                </a:solidFill>
              </a:defRPr>
            </a:lvl3pPr>
            <a:lvl4pPr algn="ctr">
              <a:spcBef>
                <a:spcPts val="0"/>
              </a:spcBef>
              <a:buClr>
                <a:schemeClr val="dk1"/>
              </a:buClr>
              <a:buSzPct val="100000"/>
              <a:buNone/>
              <a:defRPr sz="4800" b="1">
                <a:solidFill>
                  <a:schemeClr val="dk1"/>
                </a:solidFill>
              </a:defRPr>
            </a:lvl4pPr>
            <a:lvl5pPr algn="ctr">
              <a:spcBef>
                <a:spcPts val="0"/>
              </a:spcBef>
              <a:buClr>
                <a:schemeClr val="dk1"/>
              </a:buClr>
              <a:buSzPct val="100000"/>
              <a:buNone/>
              <a:defRPr sz="4800" b="1">
                <a:solidFill>
                  <a:schemeClr val="dk1"/>
                </a:solidFill>
              </a:defRPr>
            </a:lvl5pPr>
            <a:lvl6pPr algn="ctr">
              <a:spcBef>
                <a:spcPts val="0"/>
              </a:spcBef>
              <a:buClr>
                <a:schemeClr val="dk1"/>
              </a:buClr>
              <a:buSzPct val="100000"/>
              <a:buNone/>
              <a:defRPr sz="4800" b="1">
                <a:solidFill>
                  <a:schemeClr val="dk1"/>
                </a:solidFill>
              </a:defRPr>
            </a:lvl6pPr>
            <a:lvl7pPr algn="ctr">
              <a:spcBef>
                <a:spcPts val="0"/>
              </a:spcBef>
              <a:buClr>
                <a:schemeClr val="dk1"/>
              </a:buClr>
              <a:buSzPct val="100000"/>
              <a:buNone/>
              <a:defRPr sz="4800" b="1">
                <a:solidFill>
                  <a:schemeClr val="dk1"/>
                </a:solidFill>
              </a:defRPr>
            </a:lvl7pPr>
            <a:lvl8pPr algn="ctr">
              <a:spcBef>
                <a:spcPts val="0"/>
              </a:spcBef>
              <a:buClr>
                <a:schemeClr val="dk1"/>
              </a:buClr>
              <a:buSzPct val="100000"/>
              <a:buNone/>
              <a:defRPr sz="4800" b="1">
                <a:solidFill>
                  <a:schemeClr val="dk1"/>
                </a:solidFill>
              </a:defRPr>
            </a:lvl8pPr>
            <a:lvl9pPr algn="ctr">
              <a:spcBef>
                <a:spcPts val="0"/>
              </a:spcBef>
              <a:buClr>
                <a:schemeClr val="dk1"/>
              </a:buClr>
              <a:buSzPct val="100000"/>
              <a:buNone/>
              <a:defRPr sz="4800" b="1">
                <a:solidFill>
                  <a:schemeClr val="dk1"/>
                </a:solidFill>
              </a:defRPr>
            </a:lvl9pPr>
          </a:lstStyle>
          <a:p>
            <a:pPr marL="12700" algn="l">
              <a:buSzPct val="25000"/>
            </a:pPr>
            <a:r>
              <a:rPr lang="en" sz="2400" dirty="0" smtClean="0">
                <a:solidFill>
                  <a:srgbClr val="1C75BB"/>
                </a:solidFill>
                <a:ea typeface="Helvetica Neue"/>
                <a:sym typeface="Helvetica Neue"/>
              </a:rPr>
              <a:t>Keys for a successful Dublin meeting</a:t>
            </a:r>
            <a:endParaRPr lang="en" sz="2400" dirty="0">
              <a:solidFill>
                <a:srgbClr val="1C75BB"/>
              </a:solidFill>
              <a:ea typeface="Helvetica Neue"/>
              <a:sym typeface="Helvetica Neue"/>
            </a:endParaRPr>
          </a:p>
        </p:txBody>
      </p:sp>
      <p:sp>
        <p:nvSpPr>
          <p:cNvPr id="6" name="Shape 190"/>
          <p:cNvSpPr/>
          <p:nvPr/>
        </p:nvSpPr>
        <p:spPr>
          <a:xfrm>
            <a:off x="216001" y="653402"/>
            <a:ext cx="8712199" cy="72389"/>
          </a:xfrm>
          <a:custGeom>
            <a:avLst/>
            <a:gdLst/>
            <a:ahLst/>
            <a:cxnLst/>
            <a:rect l="0" t="0" r="0" b="0"/>
            <a:pathLst>
              <a:path w="8712200" h="72390" extrusionOk="0">
                <a:moveTo>
                  <a:pt x="8711996" y="71996"/>
                </a:moveTo>
                <a:lnTo>
                  <a:pt x="0" y="71996"/>
                </a:lnTo>
                <a:lnTo>
                  <a:pt x="0" y="0"/>
                </a:lnTo>
                <a:lnTo>
                  <a:pt x="8711996" y="0"/>
                </a:lnTo>
                <a:lnTo>
                  <a:pt x="8711996" y="71996"/>
                </a:lnTo>
                <a:close/>
              </a:path>
            </a:pathLst>
          </a:custGeom>
          <a:solidFill>
            <a:srgbClr val="064263"/>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7" name="Shape 122"/>
          <p:cNvSpPr txBox="1"/>
          <p:nvPr/>
        </p:nvSpPr>
        <p:spPr>
          <a:xfrm>
            <a:off x="275300" y="1134962"/>
            <a:ext cx="8403769" cy="5091026"/>
          </a:xfrm>
          <a:prstGeom prst="rect">
            <a:avLst/>
          </a:prstGeom>
          <a:solidFill>
            <a:schemeClr val="accent1">
              <a:lumMod val="40000"/>
              <a:lumOff val="60000"/>
            </a:schemeClr>
          </a:solidFill>
          <a:ln>
            <a:noFill/>
          </a:ln>
        </p:spPr>
        <p:txBody>
          <a:bodyPr lIns="91425" tIns="91425" rIns="91425" bIns="91425" anchor="t" anchorCtr="0">
            <a:noAutofit/>
          </a:bodyPr>
          <a:lstStyle/>
          <a:p>
            <a:pPr lvl="0" rtl="0">
              <a:spcBef>
                <a:spcPts val="0"/>
              </a:spcBef>
              <a:buNone/>
            </a:pPr>
            <a:r>
              <a:rPr lang="fr-FR" sz="2800" b="1" dirty="0" err="1" smtClean="0">
                <a:solidFill>
                  <a:srgbClr val="1960AD"/>
                </a:solidFill>
              </a:rPr>
              <a:t>Expected</a:t>
            </a:r>
            <a:r>
              <a:rPr lang="fr-FR" sz="2800" b="1" dirty="0" smtClean="0">
                <a:solidFill>
                  <a:srgbClr val="1960AD"/>
                </a:solidFill>
              </a:rPr>
              <a:t> </a:t>
            </a:r>
            <a:r>
              <a:rPr lang="fr-FR" sz="2800" b="1" dirty="0" err="1" smtClean="0">
                <a:solidFill>
                  <a:srgbClr val="1960AD"/>
                </a:solidFill>
              </a:rPr>
              <a:t>outcome</a:t>
            </a:r>
            <a:r>
              <a:rPr lang="fr-FR" sz="2800" b="1" dirty="0" smtClean="0">
                <a:solidFill>
                  <a:srgbClr val="1960AD"/>
                </a:solidFill>
              </a:rPr>
              <a:t> </a:t>
            </a:r>
            <a:endParaRPr lang="en" sz="2800" b="1" dirty="0">
              <a:solidFill>
                <a:srgbClr val="1960AD"/>
              </a:solidFill>
            </a:endParaRPr>
          </a:p>
          <a:p>
            <a:pPr marL="285750" lvl="0" indent="-285750">
              <a:buFont typeface="Wingdings" panose="05000000000000000000" pitchFamily="2" charset="2"/>
              <a:buChar char="q"/>
            </a:pPr>
            <a:r>
              <a:rPr lang="en-US" sz="2400" dirty="0" smtClean="0"/>
              <a:t>Find </a:t>
            </a:r>
            <a:r>
              <a:rPr lang="en-US" sz="2400" dirty="0"/>
              <a:t>new common ground for consensus</a:t>
            </a:r>
          </a:p>
          <a:p>
            <a:pPr marL="285750" lvl="0" indent="-285750">
              <a:buFont typeface="Wingdings" panose="05000000000000000000" pitchFamily="2" charset="2"/>
              <a:buChar char="q"/>
            </a:pPr>
            <a:r>
              <a:rPr lang="en-US" sz="2400" dirty="0"/>
              <a:t>Assess initial support within </a:t>
            </a:r>
            <a:r>
              <a:rPr lang="en-US" sz="2400" dirty="0" smtClean="0"/>
              <a:t>SO/</a:t>
            </a:r>
            <a:r>
              <a:rPr lang="en-US" sz="2400" dirty="0" err="1" smtClean="0"/>
              <a:t>Acs</a:t>
            </a:r>
            <a:endParaRPr lang="en-US" sz="2400" dirty="0" smtClean="0"/>
          </a:p>
          <a:p>
            <a:pPr marL="285750" lvl="0" indent="-285750">
              <a:buFont typeface="Wingdings" panose="05000000000000000000" pitchFamily="2" charset="2"/>
              <a:buChar char="q"/>
            </a:pPr>
            <a:r>
              <a:rPr lang="en-US" sz="2400" dirty="0" smtClean="0"/>
              <a:t>Decide whether extra public comment is needed</a:t>
            </a:r>
            <a:endParaRPr lang="en-US" sz="2400" dirty="0"/>
          </a:p>
          <a:p>
            <a:pPr marL="285750" lvl="0" indent="-285750">
              <a:buFont typeface="Wingdings" panose="05000000000000000000" pitchFamily="2" charset="2"/>
              <a:buChar char="q"/>
            </a:pPr>
            <a:r>
              <a:rPr lang="en" sz="2400" dirty="0" smtClean="0"/>
              <a:t>Clarify role of the Icann Board in the process</a:t>
            </a:r>
          </a:p>
          <a:p>
            <a:pPr marL="285750" lvl="0" indent="-285750">
              <a:buFontTx/>
              <a:buChar char="-"/>
            </a:pPr>
            <a:endParaRPr lang="en" sz="2400" dirty="0"/>
          </a:p>
          <a:p>
            <a:pPr marL="285750" lvl="0" indent="-285750">
              <a:buFontTx/>
              <a:buChar char="-"/>
            </a:pPr>
            <a:endParaRPr lang="en" sz="2400" dirty="0" smtClean="0"/>
          </a:p>
          <a:p>
            <a:pPr lvl="0"/>
            <a:r>
              <a:rPr lang="en" sz="2800" b="1" dirty="0">
                <a:solidFill>
                  <a:srgbClr val="1960AD"/>
                </a:solidFill>
              </a:rPr>
              <a:t>How can </a:t>
            </a:r>
            <a:r>
              <a:rPr lang="en" sz="2800" b="1" dirty="0" smtClean="0">
                <a:solidFill>
                  <a:srgbClr val="1960AD"/>
                </a:solidFill>
              </a:rPr>
              <a:t>you help </a:t>
            </a:r>
            <a:r>
              <a:rPr lang="en" sz="2800" b="1" dirty="0">
                <a:solidFill>
                  <a:srgbClr val="1960AD"/>
                </a:solidFill>
              </a:rPr>
              <a:t>?</a:t>
            </a:r>
          </a:p>
          <a:p>
            <a:pPr marL="285750" lvl="0" indent="-285750">
              <a:buFont typeface="Wingdings" panose="05000000000000000000" pitchFamily="2" charset="2"/>
              <a:buChar char="q"/>
            </a:pPr>
            <a:r>
              <a:rPr lang="en" sz="2400" dirty="0" smtClean="0"/>
              <a:t>Have clear view of your core requirements and expectations</a:t>
            </a:r>
          </a:p>
          <a:p>
            <a:pPr marL="285750" lvl="0" indent="-285750">
              <a:buFont typeface="Wingdings" panose="05000000000000000000" pitchFamily="2" charset="2"/>
              <a:buChar char="q"/>
            </a:pPr>
            <a:r>
              <a:rPr lang="en" sz="2400" dirty="0" smtClean="0"/>
              <a:t>Active listening and open mind</a:t>
            </a:r>
          </a:p>
          <a:p>
            <a:pPr marL="285750" lvl="0" indent="-285750">
              <a:buFont typeface="Wingdings" panose="05000000000000000000" pitchFamily="2" charset="2"/>
              <a:buChar char="q"/>
            </a:pPr>
            <a:r>
              <a:rPr lang="fr-FR" sz="2400" dirty="0" smtClean="0"/>
              <a:t>D</a:t>
            </a:r>
            <a:r>
              <a:rPr lang="en" sz="2400" dirty="0" smtClean="0"/>
              <a:t>edicate any available time to the heavy lifting tasks of reviewing public comments or drafting</a:t>
            </a:r>
            <a:endParaRPr lang="en" sz="2400" dirty="0"/>
          </a:p>
          <a:p>
            <a:pPr lvl="0"/>
            <a:endParaRPr lang="en" sz="2400" dirty="0" smtClean="0"/>
          </a:p>
          <a:p>
            <a:pPr marL="285750" lvl="0" indent="-285750">
              <a:buFontTx/>
              <a:buChar char="-"/>
            </a:pPr>
            <a:endParaRPr lang="en" sz="2400" dirty="0"/>
          </a:p>
        </p:txBody>
      </p:sp>
      <p:pic>
        <p:nvPicPr>
          <p:cNvPr id="3074" name="Picture 2" descr="https://meetings.icann.org/sites/default/files/icann54_logo_green_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8825" y="572987"/>
            <a:ext cx="2619375" cy="1123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06671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129" name="Shape 91"/>
          <p:cNvSpPr txBox="1"/>
          <p:nvPr/>
        </p:nvSpPr>
        <p:spPr>
          <a:xfrm>
            <a:off x="216001" y="2048855"/>
            <a:ext cx="8712185" cy="4058690"/>
          </a:xfrm>
          <a:prstGeom prst="rect">
            <a:avLst/>
          </a:prstGeom>
          <a:solidFill>
            <a:srgbClr val="DAE6F5"/>
          </a:solidFill>
          <a:ln>
            <a:noFill/>
          </a:ln>
        </p:spPr>
        <p:txBody>
          <a:bodyPr lIns="0" tIns="182875" rIns="0" bIns="0" anchor="t" anchorCtr="0">
            <a:noAutofit/>
          </a:bodyPr>
          <a:lstStyle/>
          <a:p>
            <a:pPr marL="0" marR="0" lvl="0" indent="0" algn="l" rtl="0">
              <a:lnSpc>
                <a:spcPct val="100000"/>
              </a:lnSpc>
              <a:spcBef>
                <a:spcPts val="2"/>
              </a:spcBef>
              <a:buNone/>
            </a:pPr>
            <a:endParaRPr lang="en" b="0" i="0" u="none" strike="noStrike" cap="none" baseline="0" dirty="0">
              <a:solidFill>
                <a:schemeClr val="dk1"/>
              </a:solidFill>
              <a:ea typeface="Times New Roman"/>
              <a:sym typeface="Times New Roman"/>
            </a:endParaRPr>
          </a:p>
        </p:txBody>
      </p:sp>
      <p:sp>
        <p:nvSpPr>
          <p:cNvPr id="86" name="Shape 86"/>
          <p:cNvSpPr/>
          <p:nvPr/>
        </p:nvSpPr>
        <p:spPr>
          <a:xfrm>
            <a:off x="8423997" y="6377394"/>
            <a:ext cx="504189" cy="216533"/>
          </a:xfrm>
          <a:custGeom>
            <a:avLst/>
            <a:gdLst/>
            <a:ahLst/>
            <a:cxnLst/>
            <a:rect l="0" t="0" r="0" b="0"/>
            <a:pathLst>
              <a:path w="504190" h="216534" extrusionOk="0">
                <a:moveTo>
                  <a:pt x="0" y="216001"/>
                </a:moveTo>
                <a:lnTo>
                  <a:pt x="503999" y="216001"/>
                </a:lnTo>
                <a:lnTo>
                  <a:pt x="503999" y="0"/>
                </a:lnTo>
                <a:lnTo>
                  <a:pt x="0" y="0"/>
                </a:lnTo>
                <a:lnTo>
                  <a:pt x="0" y="216001"/>
                </a:lnTo>
                <a:close/>
              </a:path>
            </a:pathLst>
          </a:custGeom>
          <a:solidFill>
            <a:srgbClr val="064263"/>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88" name="Shape 88"/>
          <p:cNvSpPr txBox="1">
            <a:spLocks noGrp="1"/>
          </p:cNvSpPr>
          <p:nvPr>
            <p:ph type="title"/>
          </p:nvPr>
        </p:nvSpPr>
        <p:spPr>
          <a:xfrm>
            <a:off x="275300" y="228600"/>
            <a:ext cx="8593500" cy="330300"/>
          </a:xfrm>
          <a:prstGeom prst="rect">
            <a:avLst/>
          </a:prstGeom>
          <a:noFill/>
          <a:ln>
            <a:noFill/>
          </a:ln>
        </p:spPr>
        <p:txBody>
          <a:bodyPr lIns="0" tIns="0" rIns="0" bIns="0" anchor="t" anchorCtr="0">
            <a:noAutofit/>
          </a:bodyPr>
          <a:lstStyle/>
          <a:p>
            <a:pPr marL="12700" marR="0" lvl="0" indent="0" algn="l" rtl="0">
              <a:lnSpc>
                <a:spcPct val="100000"/>
              </a:lnSpc>
              <a:spcBef>
                <a:spcPts val="0"/>
              </a:spcBef>
              <a:buSzPct val="25000"/>
              <a:buNone/>
            </a:pPr>
            <a:r>
              <a:rPr lang="en-US" sz="2400" b="1" dirty="0" smtClean="0">
                <a:solidFill>
                  <a:srgbClr val="1C75BB"/>
                </a:solidFill>
                <a:ea typeface="Helvetica Neue"/>
                <a:sym typeface="Helvetica Neue"/>
              </a:rPr>
              <a:t>The Two-Track Parallel Process</a:t>
            </a:r>
            <a:endParaRPr lang="en" sz="2400" b="1" dirty="0">
              <a:solidFill>
                <a:srgbClr val="1C75BB"/>
              </a:solidFill>
              <a:ea typeface="Helvetica Neue"/>
              <a:sym typeface="Helvetica Neue"/>
            </a:endParaRPr>
          </a:p>
        </p:txBody>
      </p:sp>
      <p:sp>
        <p:nvSpPr>
          <p:cNvPr id="90" name="Shape 90"/>
          <p:cNvSpPr/>
          <p:nvPr/>
        </p:nvSpPr>
        <p:spPr>
          <a:xfrm>
            <a:off x="216001" y="653402"/>
            <a:ext cx="8712199" cy="72389"/>
          </a:xfrm>
          <a:custGeom>
            <a:avLst/>
            <a:gdLst/>
            <a:ahLst/>
            <a:cxnLst/>
            <a:rect l="0" t="0" r="0" b="0"/>
            <a:pathLst>
              <a:path w="8712200" h="72390" extrusionOk="0">
                <a:moveTo>
                  <a:pt x="8711996" y="71996"/>
                </a:moveTo>
                <a:lnTo>
                  <a:pt x="0" y="71996"/>
                </a:lnTo>
                <a:lnTo>
                  <a:pt x="0" y="0"/>
                </a:lnTo>
                <a:lnTo>
                  <a:pt x="8711996" y="0"/>
                </a:lnTo>
                <a:lnTo>
                  <a:pt x="8711996" y="71996"/>
                </a:lnTo>
                <a:close/>
              </a:path>
            </a:pathLst>
          </a:custGeom>
          <a:solidFill>
            <a:srgbClr val="064263"/>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94" name="Shape 94"/>
          <p:cNvSpPr txBox="1">
            <a:spLocks noGrp="1"/>
          </p:cNvSpPr>
          <p:nvPr>
            <p:ph type="sldNum" idx="12"/>
          </p:nvPr>
        </p:nvSpPr>
        <p:spPr>
          <a:xfrm>
            <a:off x="8739496" y="6415298"/>
            <a:ext cx="178500" cy="139799"/>
          </a:xfrm>
          <a:prstGeom prst="rect">
            <a:avLst/>
          </a:prstGeom>
          <a:noFill/>
          <a:ln>
            <a:noFill/>
          </a:ln>
        </p:spPr>
        <p:txBody>
          <a:bodyPr lIns="0" tIns="0" rIns="0" bIns="0" anchor="t" anchorCtr="0">
            <a:noAutofit/>
          </a:bodyPr>
          <a:lstStyle/>
          <a:p>
            <a:pPr marL="25400" marR="0" lvl="0" indent="0" algn="l" rtl="0">
              <a:lnSpc>
                <a:spcPct val="100000"/>
              </a:lnSpc>
              <a:spcBef>
                <a:spcPts val="0"/>
              </a:spcBef>
              <a:buSzPct val="25000"/>
              <a:buNone/>
            </a:pPr>
            <a:fld id="{00000000-1234-1234-1234-123412341234}" type="slidenum">
              <a:rPr lang="en" sz="900" b="0" i="0" u="none" strike="noStrike" cap="none" baseline="0">
                <a:solidFill>
                  <a:schemeClr val="lt1"/>
                </a:solidFill>
                <a:latin typeface="Arial"/>
                <a:ea typeface="Helvetica Neue"/>
                <a:cs typeface="Arial"/>
                <a:sym typeface="Helvetica Neue"/>
              </a:rPr>
              <a:t>2</a:t>
            </a:fld>
            <a:endParaRPr lang="en" sz="900" b="0" i="0" u="none" strike="noStrike" cap="none" baseline="0" dirty="0">
              <a:solidFill>
                <a:schemeClr val="lt1"/>
              </a:solidFill>
              <a:latin typeface="Arial"/>
              <a:ea typeface="Helvetica Neue"/>
              <a:cs typeface="Arial"/>
              <a:sym typeface="Helvetica Neue"/>
            </a:endParaRPr>
          </a:p>
        </p:txBody>
      </p:sp>
      <p:sp>
        <p:nvSpPr>
          <p:cNvPr id="115" name="Shape 174"/>
          <p:cNvSpPr txBox="1"/>
          <p:nvPr/>
        </p:nvSpPr>
        <p:spPr>
          <a:xfrm>
            <a:off x="216025" y="820299"/>
            <a:ext cx="8712299" cy="1033291"/>
          </a:xfrm>
          <a:prstGeom prst="rect">
            <a:avLst/>
          </a:prstGeom>
          <a:noFill/>
          <a:ln>
            <a:noFill/>
          </a:ln>
        </p:spPr>
        <p:txBody>
          <a:bodyPr lIns="91425" tIns="91425" rIns="91425" bIns="91425" anchor="t" anchorCtr="0">
            <a:noAutofit/>
          </a:bodyPr>
          <a:lstStyle/>
          <a:p>
            <a:pPr lvl="0">
              <a:buClr>
                <a:schemeClr val="dk1"/>
              </a:buClr>
              <a:buSzPct val="78571"/>
            </a:pPr>
            <a:r>
              <a:rPr lang="en-US" dirty="0" smtClean="0">
                <a:solidFill>
                  <a:schemeClr val="accent1"/>
                </a:solidFill>
              </a:rPr>
              <a:t>Since </a:t>
            </a:r>
            <a:r>
              <a:rPr lang="en-US" dirty="0">
                <a:solidFill>
                  <a:schemeClr val="accent1"/>
                </a:solidFill>
              </a:rPr>
              <a:t>the National Telecommunications and Information </a:t>
            </a:r>
            <a:r>
              <a:rPr lang="en-US" dirty="0" smtClean="0">
                <a:solidFill>
                  <a:schemeClr val="accent1"/>
                </a:solidFill>
              </a:rPr>
              <a:t>Administration (NTIA) announced their intent to transition stewardship of the IANA functions, the ICANN community has been working in a two-track parallel process. The ICG has finalized its Interim Draft IANA Stewardship Transition Proposal, and the CCWG-Accountability has finalized its 2nd Draft Proposal for Work Stream 1.</a:t>
            </a:r>
            <a:endParaRPr lang="en" dirty="0" smtClean="0">
              <a:solidFill>
                <a:schemeClr val="accent1"/>
              </a:solidFill>
            </a:endParaRPr>
          </a:p>
          <a:p>
            <a:pPr lvl="0" rtl="0">
              <a:lnSpc>
                <a:spcPct val="100000"/>
              </a:lnSpc>
              <a:spcBef>
                <a:spcPts val="0"/>
              </a:spcBef>
              <a:buNone/>
            </a:pPr>
            <a:endParaRPr lang="en" dirty="0">
              <a:solidFill>
                <a:schemeClr val="accent1"/>
              </a:solidFill>
            </a:endParaRPr>
          </a:p>
        </p:txBody>
      </p:sp>
      <p:pic>
        <p:nvPicPr>
          <p:cNvPr id="116" name="Picture 1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0701" y="2179800"/>
            <a:ext cx="8631936" cy="3669792"/>
          </a:xfrm>
          <a:prstGeom prst="rect">
            <a:avLst/>
          </a:prstGeom>
        </p:spPr>
      </p:pic>
      <p:sp>
        <p:nvSpPr>
          <p:cNvPr id="117" name="object 8"/>
          <p:cNvSpPr txBox="1"/>
          <p:nvPr/>
        </p:nvSpPr>
        <p:spPr>
          <a:xfrm>
            <a:off x="827637" y="2579004"/>
            <a:ext cx="1275080" cy="385469"/>
          </a:xfrm>
          <a:prstGeom prst="rect">
            <a:avLst/>
          </a:prstGeom>
        </p:spPr>
        <p:txBody>
          <a:bodyPr vert="horz" wrap="square" lIns="0" tIns="0" rIns="0" bIns="0" rtlCol="0">
            <a:spAutoFit/>
          </a:bodyPr>
          <a:lstStyle/>
          <a:p>
            <a:pPr marL="334010">
              <a:lnSpc>
                <a:spcPts val="1045"/>
              </a:lnSpc>
            </a:pPr>
            <a:r>
              <a:rPr sz="1000" b="1" spc="45" dirty="0">
                <a:solidFill>
                  <a:srgbClr val="221F1F"/>
                </a:solidFill>
                <a:latin typeface="Helvetica Neue"/>
                <a:cs typeface="Helvetica Neue"/>
              </a:rPr>
              <a:t>NT</a:t>
            </a:r>
            <a:r>
              <a:rPr sz="1000" b="1" spc="25" dirty="0">
                <a:solidFill>
                  <a:srgbClr val="221F1F"/>
                </a:solidFill>
                <a:latin typeface="Helvetica Neue"/>
                <a:cs typeface="Helvetica Neue"/>
              </a:rPr>
              <a:t>I</a:t>
            </a:r>
            <a:r>
              <a:rPr sz="1000" b="1" spc="45" dirty="0">
                <a:solidFill>
                  <a:srgbClr val="221F1F"/>
                </a:solidFill>
                <a:latin typeface="Helvetica Neue"/>
                <a:cs typeface="Helvetica Neue"/>
              </a:rPr>
              <a:t>A</a:t>
            </a:r>
            <a:endParaRPr sz="1000" dirty="0">
              <a:latin typeface="Helvetica Neue"/>
              <a:cs typeface="Helvetica Neue"/>
            </a:endParaRPr>
          </a:p>
          <a:p>
            <a:pPr marL="334010">
              <a:lnSpc>
                <a:spcPts val="890"/>
              </a:lnSpc>
            </a:pPr>
            <a:r>
              <a:rPr sz="1000" spc="50" dirty="0">
                <a:solidFill>
                  <a:srgbClr val="221F1F"/>
                </a:solidFill>
                <a:latin typeface="Helvetica Neue"/>
                <a:cs typeface="Helvetica Neue"/>
              </a:rPr>
              <a:t>A</a:t>
            </a:r>
            <a:r>
              <a:rPr sz="1000" spc="35" dirty="0">
                <a:solidFill>
                  <a:srgbClr val="221F1F"/>
                </a:solidFill>
                <a:latin typeface="Helvetica Neue"/>
                <a:cs typeface="Helvetica Neue"/>
              </a:rPr>
              <a:t>nnoun</a:t>
            </a:r>
            <a:r>
              <a:rPr sz="1000" spc="40" dirty="0">
                <a:solidFill>
                  <a:srgbClr val="221F1F"/>
                </a:solidFill>
                <a:latin typeface="Helvetica Neue"/>
                <a:cs typeface="Helvetica Neue"/>
              </a:rPr>
              <a:t>c</a:t>
            </a:r>
            <a:r>
              <a:rPr sz="1000" spc="45" dirty="0">
                <a:solidFill>
                  <a:srgbClr val="221F1F"/>
                </a:solidFill>
                <a:latin typeface="Helvetica Neue"/>
                <a:cs typeface="Helvetica Neue"/>
              </a:rPr>
              <a:t>e</a:t>
            </a:r>
            <a:r>
              <a:rPr sz="1000" spc="55" dirty="0">
                <a:solidFill>
                  <a:srgbClr val="221F1F"/>
                </a:solidFill>
                <a:latin typeface="Helvetica Neue"/>
                <a:cs typeface="Helvetica Neue"/>
              </a:rPr>
              <a:t>m</a:t>
            </a:r>
            <a:r>
              <a:rPr sz="1000" spc="45" dirty="0">
                <a:solidFill>
                  <a:srgbClr val="221F1F"/>
                </a:solidFill>
                <a:latin typeface="Helvetica Neue"/>
                <a:cs typeface="Helvetica Neue"/>
              </a:rPr>
              <a:t>e</a:t>
            </a:r>
            <a:r>
              <a:rPr sz="1000" spc="30" dirty="0">
                <a:solidFill>
                  <a:srgbClr val="221F1F"/>
                </a:solidFill>
                <a:latin typeface="Helvetica Neue"/>
                <a:cs typeface="Helvetica Neue"/>
              </a:rPr>
              <a:t>n</a:t>
            </a:r>
            <a:r>
              <a:rPr sz="1000" spc="20" dirty="0">
                <a:solidFill>
                  <a:srgbClr val="221F1F"/>
                </a:solidFill>
                <a:latin typeface="Helvetica Neue"/>
                <a:cs typeface="Helvetica Neue"/>
              </a:rPr>
              <a:t>t</a:t>
            </a:r>
            <a:endParaRPr sz="1000" dirty="0">
              <a:latin typeface="Helvetica Neue"/>
              <a:cs typeface="Helvetica Neue"/>
            </a:endParaRPr>
          </a:p>
          <a:p>
            <a:pPr marR="356870">
              <a:lnSpc>
                <a:spcPts val="1045"/>
              </a:lnSpc>
              <a:tabLst>
                <a:tab pos="201930" algn="l"/>
              </a:tabLst>
            </a:pPr>
            <a:r>
              <a:rPr lang="en-US" sz="1000" spc="40" dirty="0" smtClean="0">
                <a:solidFill>
                  <a:srgbClr val="221F1F"/>
                </a:solidFill>
                <a:latin typeface="Helvetica Neue"/>
                <a:cs typeface="Helvetica Neue"/>
              </a:rPr>
              <a:t>        </a:t>
            </a:r>
            <a:r>
              <a:rPr sz="1000" spc="40" dirty="0" smtClean="0">
                <a:solidFill>
                  <a:srgbClr val="221F1F"/>
                </a:solidFill>
                <a:latin typeface="Helvetica Neue"/>
                <a:cs typeface="Helvetica Neue"/>
              </a:rPr>
              <a:t>&amp;</a:t>
            </a:r>
            <a:r>
              <a:rPr sz="1000" spc="15" dirty="0" smtClean="0">
                <a:solidFill>
                  <a:srgbClr val="221F1F"/>
                </a:solidFill>
                <a:latin typeface="Helvetica Neue"/>
                <a:cs typeface="Helvetica Neue"/>
              </a:rPr>
              <a:t> </a:t>
            </a:r>
            <a:r>
              <a:rPr sz="1000" spc="45" dirty="0">
                <a:solidFill>
                  <a:srgbClr val="221F1F"/>
                </a:solidFill>
                <a:latin typeface="Helvetica Neue"/>
                <a:cs typeface="Helvetica Neue"/>
              </a:rPr>
              <a:t>C</a:t>
            </a:r>
            <a:r>
              <a:rPr sz="1000" spc="25" dirty="0">
                <a:solidFill>
                  <a:srgbClr val="221F1F"/>
                </a:solidFill>
                <a:latin typeface="Helvetica Neue"/>
                <a:cs typeface="Helvetica Neue"/>
              </a:rPr>
              <a:t>r</a:t>
            </a:r>
            <a:r>
              <a:rPr sz="1000" spc="15" dirty="0">
                <a:solidFill>
                  <a:srgbClr val="221F1F"/>
                </a:solidFill>
                <a:latin typeface="Helvetica Neue"/>
                <a:cs typeface="Helvetica Neue"/>
              </a:rPr>
              <a:t>i</a:t>
            </a:r>
            <a:r>
              <a:rPr sz="1000" spc="5" dirty="0">
                <a:solidFill>
                  <a:srgbClr val="221F1F"/>
                </a:solidFill>
                <a:latin typeface="Helvetica Neue"/>
                <a:cs typeface="Helvetica Neue"/>
              </a:rPr>
              <a:t>t</a:t>
            </a:r>
            <a:r>
              <a:rPr sz="1000" spc="45" dirty="0">
                <a:solidFill>
                  <a:srgbClr val="221F1F"/>
                </a:solidFill>
                <a:latin typeface="Helvetica Neue"/>
                <a:cs typeface="Helvetica Neue"/>
              </a:rPr>
              <a:t>e</a:t>
            </a:r>
            <a:r>
              <a:rPr sz="1000" spc="25" dirty="0">
                <a:solidFill>
                  <a:srgbClr val="221F1F"/>
                </a:solidFill>
                <a:latin typeface="Helvetica Neue"/>
                <a:cs typeface="Helvetica Neue"/>
              </a:rPr>
              <a:t>ria</a:t>
            </a:r>
            <a:endParaRPr sz="1000" dirty="0">
              <a:latin typeface="Helvetica Neue"/>
              <a:cs typeface="Helvetica Neue"/>
            </a:endParaRPr>
          </a:p>
        </p:txBody>
      </p:sp>
      <p:sp>
        <p:nvSpPr>
          <p:cNvPr id="118" name="object 9"/>
          <p:cNvSpPr txBox="1"/>
          <p:nvPr/>
        </p:nvSpPr>
        <p:spPr>
          <a:xfrm>
            <a:off x="1912868" y="3203681"/>
            <a:ext cx="539750" cy="176530"/>
          </a:xfrm>
          <a:prstGeom prst="rect">
            <a:avLst/>
          </a:prstGeom>
        </p:spPr>
        <p:txBody>
          <a:bodyPr vert="horz" wrap="square" lIns="0" tIns="0" rIns="0" bIns="0" rtlCol="0">
            <a:spAutoFit/>
          </a:bodyPr>
          <a:lstStyle/>
          <a:p>
            <a:pPr marL="12700">
              <a:lnSpc>
                <a:spcPct val="100000"/>
              </a:lnSpc>
            </a:pPr>
            <a:r>
              <a:rPr sz="1150" b="1" spc="30" dirty="0">
                <a:solidFill>
                  <a:srgbClr val="221F1F"/>
                </a:solidFill>
                <a:latin typeface="Helvetica Neue"/>
                <a:cs typeface="Helvetica Neue"/>
              </a:rPr>
              <a:t>I</a:t>
            </a:r>
            <a:r>
              <a:rPr sz="1150" b="1" spc="60" dirty="0">
                <a:solidFill>
                  <a:srgbClr val="221F1F"/>
                </a:solidFill>
                <a:latin typeface="Helvetica Neue"/>
                <a:cs typeface="Helvetica Neue"/>
              </a:rPr>
              <a:t>C</a:t>
            </a:r>
            <a:r>
              <a:rPr sz="1150" b="1" spc="80" dirty="0">
                <a:solidFill>
                  <a:srgbClr val="221F1F"/>
                </a:solidFill>
                <a:latin typeface="Helvetica Neue"/>
                <a:cs typeface="Helvetica Neue"/>
              </a:rPr>
              <a:t>A</a:t>
            </a:r>
            <a:r>
              <a:rPr sz="1150" b="1" spc="85" dirty="0">
                <a:solidFill>
                  <a:srgbClr val="221F1F"/>
                </a:solidFill>
                <a:latin typeface="Helvetica Neue"/>
                <a:cs typeface="Helvetica Neue"/>
              </a:rPr>
              <a:t>NN</a:t>
            </a:r>
            <a:endParaRPr sz="1150" dirty="0">
              <a:latin typeface="Helvetica Neue"/>
              <a:cs typeface="Helvetica Neue"/>
            </a:endParaRPr>
          </a:p>
        </p:txBody>
      </p:sp>
      <p:sp>
        <p:nvSpPr>
          <p:cNvPr id="119" name="object 13"/>
          <p:cNvSpPr txBox="1"/>
          <p:nvPr/>
        </p:nvSpPr>
        <p:spPr>
          <a:xfrm>
            <a:off x="3553063" y="3101599"/>
            <a:ext cx="1061272" cy="761512"/>
          </a:xfrm>
          <a:prstGeom prst="rect">
            <a:avLst/>
          </a:prstGeom>
        </p:spPr>
        <p:txBody>
          <a:bodyPr vert="horz" wrap="square" lIns="0" tIns="0" rIns="0" bIns="0" rtlCol="0">
            <a:spAutoFit/>
          </a:bodyPr>
          <a:lstStyle/>
          <a:p>
            <a:pPr marL="35560" algn="ctr">
              <a:lnSpc>
                <a:spcPts val="2425"/>
              </a:lnSpc>
            </a:pPr>
            <a:r>
              <a:rPr sz="2200" b="1" spc="95" dirty="0">
                <a:latin typeface="Helvetica Neue"/>
                <a:cs typeface="Helvetica Neue"/>
              </a:rPr>
              <a:t>C</a:t>
            </a:r>
            <a:r>
              <a:rPr sz="2200" b="1" spc="70" dirty="0">
                <a:latin typeface="Helvetica Neue"/>
                <a:cs typeface="Helvetica Neue"/>
              </a:rPr>
              <a:t>C</a:t>
            </a:r>
            <a:r>
              <a:rPr sz="2200" b="1" spc="75" dirty="0">
                <a:latin typeface="Helvetica Neue"/>
                <a:cs typeface="Helvetica Neue"/>
              </a:rPr>
              <a:t>WG</a:t>
            </a:r>
            <a:endParaRPr sz="2200" dirty="0">
              <a:latin typeface="Helvetica Neue"/>
              <a:cs typeface="Helvetica Neue"/>
            </a:endParaRPr>
          </a:p>
          <a:p>
            <a:pPr marL="12700" indent="33020" algn="ctr">
              <a:lnSpc>
                <a:spcPts val="985"/>
              </a:lnSpc>
            </a:pPr>
            <a:r>
              <a:rPr sz="1000" b="1" spc="30" dirty="0">
                <a:latin typeface="Helvetica Neue"/>
                <a:cs typeface="Helvetica Neue"/>
              </a:rPr>
              <a:t>-</a:t>
            </a:r>
            <a:r>
              <a:rPr sz="1000" b="1" spc="30" dirty="0" smtClean="0">
                <a:latin typeface="Helvetica Neue"/>
                <a:cs typeface="Helvetica Neue"/>
              </a:rPr>
              <a:t>A</a:t>
            </a:r>
            <a:r>
              <a:rPr sz="1000" b="1" spc="45" dirty="0" smtClean="0">
                <a:latin typeface="Helvetica Neue"/>
                <a:cs typeface="Helvetica Neue"/>
              </a:rPr>
              <a:t>cco</a:t>
            </a:r>
            <a:r>
              <a:rPr sz="1000" b="1" spc="50" dirty="0" smtClean="0">
                <a:latin typeface="Helvetica Neue"/>
                <a:cs typeface="Helvetica Neue"/>
              </a:rPr>
              <a:t>u</a:t>
            </a:r>
            <a:r>
              <a:rPr lang="en-US" sz="1000" b="1" spc="50" dirty="0" smtClean="0">
                <a:latin typeface="Helvetica Neue"/>
                <a:cs typeface="Helvetica Neue"/>
              </a:rPr>
              <a:t>n</a:t>
            </a:r>
            <a:r>
              <a:rPr sz="1000" b="1" spc="35" dirty="0" smtClean="0">
                <a:latin typeface="Helvetica Neue"/>
                <a:cs typeface="Helvetica Neue"/>
              </a:rPr>
              <a:t>t</a:t>
            </a:r>
            <a:r>
              <a:rPr sz="1000" b="1" spc="50" dirty="0" smtClean="0">
                <a:latin typeface="Helvetica Neue"/>
                <a:cs typeface="Helvetica Neue"/>
              </a:rPr>
              <a:t>ab</a:t>
            </a:r>
            <a:r>
              <a:rPr sz="1000" b="1" spc="20" dirty="0" smtClean="0">
                <a:latin typeface="Helvetica Neue"/>
                <a:cs typeface="Helvetica Neue"/>
              </a:rPr>
              <a:t>i</a:t>
            </a:r>
            <a:r>
              <a:rPr sz="1000" b="1" spc="25" dirty="0" smtClean="0">
                <a:latin typeface="Helvetica Neue"/>
                <a:cs typeface="Helvetica Neue"/>
              </a:rPr>
              <a:t>li</a:t>
            </a:r>
            <a:r>
              <a:rPr sz="1000" b="1" spc="55" dirty="0" smtClean="0">
                <a:latin typeface="Helvetica Neue"/>
                <a:cs typeface="Helvetica Neue"/>
              </a:rPr>
              <a:t>t</a:t>
            </a:r>
            <a:r>
              <a:rPr sz="1000" b="1" spc="35" dirty="0" smtClean="0">
                <a:latin typeface="Helvetica Neue"/>
                <a:cs typeface="Helvetica Neue"/>
              </a:rPr>
              <a:t>y</a:t>
            </a:r>
            <a:endParaRPr sz="1000" dirty="0">
              <a:latin typeface="Helvetica Neue"/>
              <a:cs typeface="Helvetica Neue"/>
            </a:endParaRPr>
          </a:p>
          <a:p>
            <a:pPr marL="149225" marR="5080" indent="-137160" algn="ctr">
              <a:lnSpc>
                <a:spcPts val="869"/>
              </a:lnSpc>
              <a:spcBef>
                <a:spcPts val="755"/>
              </a:spcBef>
            </a:pPr>
            <a:r>
              <a:rPr sz="900" spc="35" dirty="0">
                <a:latin typeface="Helvetica Neue"/>
                <a:cs typeface="Helvetica Neue"/>
              </a:rPr>
              <a:t>Enh</a:t>
            </a:r>
            <a:r>
              <a:rPr sz="900" spc="40" dirty="0">
                <a:latin typeface="Helvetica Neue"/>
                <a:cs typeface="Helvetica Neue"/>
              </a:rPr>
              <a:t>a</a:t>
            </a:r>
            <a:r>
              <a:rPr sz="900" spc="30" dirty="0">
                <a:latin typeface="Helvetica Neue"/>
                <a:cs typeface="Helvetica Neue"/>
              </a:rPr>
              <a:t>ncin</a:t>
            </a:r>
            <a:r>
              <a:rPr sz="900" spc="35" dirty="0">
                <a:latin typeface="Helvetica Neue"/>
                <a:cs typeface="Helvetica Neue"/>
              </a:rPr>
              <a:t>g</a:t>
            </a:r>
            <a:r>
              <a:rPr sz="900" spc="15" dirty="0">
                <a:latin typeface="Helvetica Neue"/>
                <a:cs typeface="Helvetica Neue"/>
              </a:rPr>
              <a:t> </a:t>
            </a:r>
            <a:r>
              <a:rPr sz="900" spc="20" dirty="0" smtClean="0">
                <a:latin typeface="Helvetica Neue"/>
                <a:cs typeface="Helvetica Neue"/>
              </a:rPr>
              <a:t>I</a:t>
            </a:r>
            <a:r>
              <a:rPr sz="900" spc="30" dirty="0" smtClean="0">
                <a:latin typeface="Helvetica Neue"/>
                <a:cs typeface="Helvetica Neue"/>
              </a:rPr>
              <a:t>C</a:t>
            </a:r>
            <a:r>
              <a:rPr sz="900" spc="45" dirty="0" smtClean="0">
                <a:latin typeface="Helvetica Neue"/>
                <a:cs typeface="Helvetica Neue"/>
              </a:rPr>
              <a:t>ANN</a:t>
            </a:r>
            <a:r>
              <a:rPr lang="en-US" sz="900" spc="20" dirty="0">
                <a:latin typeface="Helvetica Neue"/>
                <a:cs typeface="Helvetica Neue"/>
              </a:rPr>
              <a:t/>
            </a:r>
            <a:br>
              <a:rPr lang="en-US" sz="900" spc="20" dirty="0">
                <a:latin typeface="Helvetica Neue"/>
                <a:cs typeface="Helvetica Neue"/>
              </a:rPr>
            </a:br>
            <a:r>
              <a:rPr sz="900" spc="35" dirty="0" smtClean="0">
                <a:latin typeface="Helvetica Neue"/>
                <a:cs typeface="Helvetica Neue"/>
              </a:rPr>
              <a:t>A</a:t>
            </a:r>
            <a:r>
              <a:rPr sz="900" spc="40" dirty="0" smtClean="0">
                <a:latin typeface="Helvetica Neue"/>
                <a:cs typeface="Helvetica Neue"/>
              </a:rPr>
              <a:t>cc</a:t>
            </a:r>
            <a:r>
              <a:rPr sz="900" spc="35" dirty="0" smtClean="0">
                <a:latin typeface="Helvetica Neue"/>
                <a:cs typeface="Helvetica Neue"/>
              </a:rPr>
              <a:t>ou</a:t>
            </a:r>
            <a:r>
              <a:rPr lang="en-US" sz="900" spc="35" dirty="0" smtClean="0">
                <a:latin typeface="Helvetica Neue"/>
                <a:cs typeface="Helvetica Neue"/>
              </a:rPr>
              <a:t>n</a:t>
            </a:r>
            <a:r>
              <a:rPr sz="900" spc="35" dirty="0" smtClean="0">
                <a:latin typeface="Helvetica Neue"/>
                <a:cs typeface="Helvetica Neue"/>
              </a:rPr>
              <a:t>ta</a:t>
            </a:r>
            <a:r>
              <a:rPr sz="900" spc="40" dirty="0" smtClean="0">
                <a:latin typeface="Helvetica Neue"/>
                <a:cs typeface="Helvetica Neue"/>
              </a:rPr>
              <a:t>b</a:t>
            </a:r>
            <a:r>
              <a:rPr sz="900" spc="10" dirty="0" smtClean="0">
                <a:latin typeface="Helvetica Neue"/>
                <a:cs typeface="Helvetica Neue"/>
              </a:rPr>
              <a:t>il</a:t>
            </a:r>
            <a:r>
              <a:rPr sz="900" spc="15" dirty="0" smtClean="0">
                <a:latin typeface="Helvetica Neue"/>
                <a:cs typeface="Helvetica Neue"/>
              </a:rPr>
              <a:t>i</a:t>
            </a:r>
            <a:r>
              <a:rPr sz="900" spc="40" dirty="0" smtClean="0">
                <a:latin typeface="Helvetica Neue"/>
                <a:cs typeface="Helvetica Neue"/>
              </a:rPr>
              <a:t>t</a:t>
            </a:r>
            <a:r>
              <a:rPr sz="900" spc="30" dirty="0" smtClean="0">
                <a:latin typeface="Helvetica Neue"/>
                <a:cs typeface="Helvetica Neue"/>
              </a:rPr>
              <a:t>y</a:t>
            </a:r>
            <a:endParaRPr sz="900" dirty="0">
              <a:latin typeface="Helvetica Neue"/>
              <a:cs typeface="Helvetica Neue"/>
            </a:endParaRPr>
          </a:p>
        </p:txBody>
      </p:sp>
      <p:sp>
        <p:nvSpPr>
          <p:cNvPr id="120" name="object 17"/>
          <p:cNvSpPr txBox="1"/>
          <p:nvPr/>
        </p:nvSpPr>
        <p:spPr>
          <a:xfrm>
            <a:off x="3611066" y="4814342"/>
            <a:ext cx="1030605" cy="710565"/>
          </a:xfrm>
          <a:prstGeom prst="rect">
            <a:avLst/>
          </a:prstGeom>
        </p:spPr>
        <p:txBody>
          <a:bodyPr vert="horz" wrap="square" lIns="0" tIns="0" rIns="0" bIns="0" rtlCol="0">
            <a:spAutoFit/>
          </a:bodyPr>
          <a:lstStyle/>
          <a:p>
            <a:pPr marR="2540" algn="ctr">
              <a:lnSpc>
                <a:spcPct val="100000"/>
              </a:lnSpc>
            </a:pPr>
            <a:r>
              <a:rPr sz="2200" b="1" spc="35" dirty="0">
                <a:solidFill>
                  <a:srgbClr val="929497"/>
                </a:solidFill>
                <a:latin typeface="Helvetica Neue"/>
                <a:cs typeface="Helvetica Neue"/>
              </a:rPr>
              <a:t>I</a:t>
            </a:r>
            <a:r>
              <a:rPr sz="2200" b="1" spc="95" dirty="0">
                <a:solidFill>
                  <a:srgbClr val="929497"/>
                </a:solidFill>
                <a:latin typeface="Helvetica Neue"/>
                <a:cs typeface="Helvetica Neue"/>
              </a:rPr>
              <a:t>CG</a:t>
            </a:r>
            <a:endParaRPr sz="2200" dirty="0">
              <a:latin typeface="Helvetica Neue"/>
              <a:cs typeface="Helvetica Neue"/>
            </a:endParaRPr>
          </a:p>
          <a:p>
            <a:pPr marL="12065" marR="5080" algn="ctr">
              <a:lnSpc>
                <a:spcPts val="869"/>
              </a:lnSpc>
              <a:spcBef>
                <a:spcPts val="1420"/>
              </a:spcBef>
            </a:pPr>
            <a:r>
              <a:rPr sz="900" spc="20" dirty="0">
                <a:solidFill>
                  <a:srgbClr val="929497"/>
                </a:solidFill>
                <a:latin typeface="Helvetica Neue"/>
                <a:cs typeface="Helvetica Neue"/>
              </a:rPr>
              <a:t>I</a:t>
            </a:r>
            <a:r>
              <a:rPr sz="900" spc="50" dirty="0">
                <a:solidFill>
                  <a:srgbClr val="929497"/>
                </a:solidFill>
                <a:latin typeface="Helvetica Neue"/>
                <a:cs typeface="Helvetica Neue"/>
              </a:rPr>
              <a:t>AN</a:t>
            </a:r>
            <a:r>
              <a:rPr sz="900" spc="35" dirty="0">
                <a:solidFill>
                  <a:srgbClr val="929497"/>
                </a:solidFill>
                <a:latin typeface="Helvetica Neue"/>
                <a:cs typeface="Helvetica Neue"/>
              </a:rPr>
              <a:t>A</a:t>
            </a:r>
            <a:r>
              <a:rPr sz="900" spc="15" dirty="0">
                <a:solidFill>
                  <a:srgbClr val="929497"/>
                </a:solidFill>
                <a:latin typeface="Helvetica Neue"/>
                <a:cs typeface="Helvetica Neue"/>
              </a:rPr>
              <a:t> </a:t>
            </a:r>
            <a:r>
              <a:rPr sz="900" spc="40" dirty="0">
                <a:solidFill>
                  <a:srgbClr val="929497"/>
                </a:solidFill>
                <a:latin typeface="Helvetica Neue"/>
                <a:cs typeface="Helvetica Neue"/>
              </a:rPr>
              <a:t>S</a:t>
            </a:r>
            <a:r>
              <a:rPr sz="900" spc="5" dirty="0">
                <a:solidFill>
                  <a:srgbClr val="929497"/>
                </a:solidFill>
                <a:latin typeface="Helvetica Neue"/>
                <a:cs typeface="Helvetica Neue"/>
              </a:rPr>
              <a:t>t</a:t>
            </a:r>
            <a:r>
              <a:rPr sz="900" spc="25" dirty="0">
                <a:solidFill>
                  <a:srgbClr val="929497"/>
                </a:solidFill>
                <a:latin typeface="Helvetica Neue"/>
                <a:cs typeface="Helvetica Neue"/>
              </a:rPr>
              <a:t>e</a:t>
            </a:r>
            <a:r>
              <a:rPr sz="900" spc="35" dirty="0">
                <a:solidFill>
                  <a:srgbClr val="929497"/>
                </a:solidFill>
                <a:latin typeface="Helvetica Neue"/>
                <a:cs typeface="Helvetica Neue"/>
              </a:rPr>
              <a:t>w</a:t>
            </a:r>
            <a:r>
              <a:rPr sz="900" spc="40" dirty="0">
                <a:solidFill>
                  <a:srgbClr val="929497"/>
                </a:solidFill>
                <a:latin typeface="Helvetica Neue"/>
                <a:cs typeface="Helvetica Neue"/>
              </a:rPr>
              <a:t>a</a:t>
            </a:r>
            <a:r>
              <a:rPr sz="900" spc="30" dirty="0">
                <a:solidFill>
                  <a:srgbClr val="929497"/>
                </a:solidFill>
                <a:latin typeface="Helvetica Neue"/>
                <a:cs typeface="Helvetica Neue"/>
              </a:rPr>
              <a:t>rd</a:t>
            </a:r>
            <a:r>
              <a:rPr sz="900" spc="40" dirty="0">
                <a:solidFill>
                  <a:srgbClr val="929497"/>
                </a:solidFill>
                <a:latin typeface="Helvetica Neue"/>
                <a:cs typeface="Helvetica Neue"/>
              </a:rPr>
              <a:t>s</a:t>
            </a:r>
            <a:r>
              <a:rPr sz="900" spc="25" dirty="0">
                <a:solidFill>
                  <a:srgbClr val="929497"/>
                </a:solidFill>
                <a:latin typeface="Helvetica Neue"/>
                <a:cs typeface="Helvetica Neue"/>
              </a:rPr>
              <a:t>hip</a:t>
            </a:r>
            <a:r>
              <a:rPr sz="900" spc="15" dirty="0">
                <a:solidFill>
                  <a:srgbClr val="929497"/>
                </a:solidFill>
                <a:latin typeface="Helvetica Neue"/>
                <a:cs typeface="Helvetica Neue"/>
              </a:rPr>
              <a:t> </a:t>
            </a:r>
            <a:r>
              <a:rPr sz="900" spc="-35" dirty="0">
                <a:solidFill>
                  <a:srgbClr val="929497"/>
                </a:solidFill>
                <a:latin typeface="Helvetica Neue"/>
                <a:cs typeface="Helvetica Neue"/>
              </a:rPr>
              <a:t>T</a:t>
            </a:r>
            <a:r>
              <a:rPr sz="900" spc="35" dirty="0">
                <a:solidFill>
                  <a:srgbClr val="929497"/>
                </a:solidFill>
                <a:latin typeface="Helvetica Neue"/>
                <a:cs typeface="Helvetica Neue"/>
              </a:rPr>
              <a:t>ra</a:t>
            </a:r>
            <a:r>
              <a:rPr sz="900" spc="30" dirty="0">
                <a:solidFill>
                  <a:srgbClr val="929497"/>
                </a:solidFill>
                <a:latin typeface="Helvetica Neue"/>
                <a:cs typeface="Helvetica Neue"/>
              </a:rPr>
              <a:t>nsi</a:t>
            </a:r>
            <a:r>
              <a:rPr sz="900" spc="15" dirty="0">
                <a:solidFill>
                  <a:srgbClr val="929497"/>
                </a:solidFill>
                <a:latin typeface="Helvetica Neue"/>
                <a:cs typeface="Helvetica Neue"/>
              </a:rPr>
              <a:t>t</a:t>
            </a:r>
            <a:r>
              <a:rPr sz="900" spc="25" dirty="0">
                <a:solidFill>
                  <a:srgbClr val="929497"/>
                </a:solidFill>
                <a:latin typeface="Helvetica Neue"/>
                <a:cs typeface="Helvetica Neue"/>
              </a:rPr>
              <a:t>io</a:t>
            </a:r>
            <a:r>
              <a:rPr sz="900" spc="30" dirty="0">
                <a:solidFill>
                  <a:srgbClr val="929497"/>
                </a:solidFill>
                <a:latin typeface="Helvetica Neue"/>
                <a:cs typeface="Helvetica Neue"/>
              </a:rPr>
              <a:t>n</a:t>
            </a:r>
            <a:endParaRPr sz="900" dirty="0">
              <a:latin typeface="Helvetica Neue"/>
              <a:cs typeface="Helvetica Neue"/>
            </a:endParaRPr>
          </a:p>
        </p:txBody>
      </p:sp>
      <p:sp>
        <p:nvSpPr>
          <p:cNvPr id="121" name="object 18"/>
          <p:cNvSpPr txBox="1"/>
          <p:nvPr/>
        </p:nvSpPr>
        <p:spPr>
          <a:xfrm>
            <a:off x="4951550" y="3576664"/>
            <a:ext cx="611505" cy="298808"/>
          </a:xfrm>
          <a:prstGeom prst="rect">
            <a:avLst/>
          </a:prstGeom>
        </p:spPr>
        <p:txBody>
          <a:bodyPr vert="horz" wrap="square" lIns="0" tIns="0" rIns="0" bIns="0" rtlCol="0">
            <a:spAutoFit/>
          </a:bodyPr>
          <a:lstStyle/>
          <a:p>
            <a:pPr marL="90170" marR="84455" indent="-55880" algn="ctr">
              <a:lnSpc>
                <a:spcPct val="115700"/>
              </a:lnSpc>
              <a:tabLst>
                <a:tab pos="360045" algn="l"/>
              </a:tabLst>
            </a:pPr>
            <a:r>
              <a:rPr sz="1000" b="1" spc="15" dirty="0" smtClean="0">
                <a:latin typeface="Helvetica Neue"/>
                <a:cs typeface="Helvetica Neue"/>
              </a:rPr>
              <a:t> </a:t>
            </a:r>
            <a:r>
              <a:rPr sz="1000" b="1" spc="50" dirty="0" smtClean="0">
                <a:solidFill>
                  <a:srgbClr val="221F1F"/>
                </a:solidFill>
                <a:latin typeface="Helvetica Neue"/>
                <a:cs typeface="Helvetica Neue"/>
              </a:rPr>
              <a:t>C</a:t>
            </a:r>
            <a:r>
              <a:rPr sz="1000" b="1" spc="40" dirty="0" smtClean="0">
                <a:solidFill>
                  <a:srgbClr val="221F1F"/>
                </a:solidFill>
                <a:latin typeface="Helvetica Neue"/>
                <a:cs typeface="Helvetica Neue"/>
              </a:rPr>
              <a:t>CWG</a:t>
            </a:r>
            <a:endParaRPr sz="1000" dirty="0" smtClean="0">
              <a:latin typeface="Helvetica Neue"/>
              <a:cs typeface="Helvetica Neue"/>
            </a:endParaRPr>
          </a:p>
          <a:p>
            <a:pPr algn="ctr">
              <a:lnSpc>
                <a:spcPts val="890"/>
              </a:lnSpc>
            </a:pPr>
            <a:r>
              <a:rPr sz="1000" b="1" spc="45" dirty="0" smtClean="0">
                <a:solidFill>
                  <a:srgbClr val="221F1F"/>
                </a:solidFill>
                <a:latin typeface="Helvetica Neue"/>
                <a:cs typeface="Helvetica Neue"/>
              </a:rPr>
              <a:t>P</a:t>
            </a:r>
            <a:r>
              <a:rPr sz="1000" b="1" spc="35" dirty="0" smtClean="0">
                <a:solidFill>
                  <a:srgbClr val="221F1F"/>
                </a:solidFill>
                <a:latin typeface="Helvetica Neue"/>
                <a:cs typeface="Helvetica Neue"/>
              </a:rPr>
              <a:t>r</a:t>
            </a:r>
            <a:r>
              <a:rPr sz="1000" b="1" spc="45" dirty="0" smtClean="0">
                <a:solidFill>
                  <a:srgbClr val="221F1F"/>
                </a:solidFill>
                <a:latin typeface="Helvetica Neue"/>
                <a:cs typeface="Helvetica Neue"/>
              </a:rPr>
              <a:t>oposa</a:t>
            </a:r>
            <a:r>
              <a:rPr sz="1000" b="1" spc="15" dirty="0" smtClean="0">
                <a:solidFill>
                  <a:srgbClr val="221F1F"/>
                </a:solidFill>
                <a:latin typeface="Helvetica Neue"/>
                <a:cs typeface="Helvetica Neue"/>
              </a:rPr>
              <a:t>l</a:t>
            </a:r>
            <a:endParaRPr sz="1000" dirty="0">
              <a:latin typeface="Helvetica Neue"/>
              <a:cs typeface="Helvetica Neue"/>
            </a:endParaRPr>
          </a:p>
        </p:txBody>
      </p:sp>
      <p:sp>
        <p:nvSpPr>
          <p:cNvPr id="122" name="object 19"/>
          <p:cNvSpPr txBox="1"/>
          <p:nvPr/>
        </p:nvSpPr>
        <p:spPr>
          <a:xfrm>
            <a:off x="5868264" y="4824140"/>
            <a:ext cx="487680" cy="256540"/>
          </a:xfrm>
          <a:prstGeom prst="rect">
            <a:avLst/>
          </a:prstGeom>
        </p:spPr>
        <p:txBody>
          <a:bodyPr vert="horz" wrap="square" lIns="0" tIns="0" rIns="0" bIns="0" rtlCol="0">
            <a:spAutoFit/>
          </a:bodyPr>
          <a:lstStyle/>
          <a:p>
            <a:pPr marL="12700" marR="5080" indent="26034">
              <a:lnSpc>
                <a:spcPts val="880"/>
              </a:lnSpc>
            </a:pPr>
            <a:r>
              <a:rPr sz="900" b="1" spc="35" dirty="0">
                <a:solidFill>
                  <a:srgbClr val="221F1F"/>
                </a:solidFill>
                <a:latin typeface="Helvetica Neue"/>
                <a:cs typeface="Helvetica Neue"/>
              </a:rPr>
              <a:t>I</a:t>
            </a:r>
            <a:r>
              <a:rPr sz="900" b="1" spc="60" dirty="0">
                <a:solidFill>
                  <a:srgbClr val="221F1F"/>
                </a:solidFill>
                <a:latin typeface="Helvetica Neue"/>
                <a:cs typeface="Helvetica Neue"/>
              </a:rPr>
              <a:t>C</a:t>
            </a:r>
            <a:r>
              <a:rPr sz="900" b="1" spc="75" dirty="0">
                <a:solidFill>
                  <a:srgbClr val="221F1F"/>
                </a:solidFill>
                <a:latin typeface="Helvetica Neue"/>
                <a:cs typeface="Helvetica Neue"/>
              </a:rPr>
              <a:t>AN</a:t>
            </a:r>
            <a:r>
              <a:rPr sz="900" b="1" spc="70" dirty="0">
                <a:solidFill>
                  <a:srgbClr val="221F1F"/>
                </a:solidFill>
                <a:latin typeface="Helvetica Neue"/>
                <a:cs typeface="Helvetica Neue"/>
              </a:rPr>
              <a:t>N</a:t>
            </a:r>
            <a:r>
              <a:rPr sz="900" b="1" spc="45" dirty="0">
                <a:solidFill>
                  <a:srgbClr val="221F1F"/>
                </a:solidFill>
                <a:latin typeface="Helvetica Neue"/>
                <a:cs typeface="Helvetica Neue"/>
              </a:rPr>
              <a:t> B</a:t>
            </a:r>
            <a:r>
              <a:rPr sz="900" b="1" spc="55" dirty="0">
                <a:solidFill>
                  <a:srgbClr val="221F1F"/>
                </a:solidFill>
                <a:latin typeface="Helvetica Neue"/>
                <a:cs typeface="Helvetica Neue"/>
              </a:rPr>
              <a:t>O</a:t>
            </a:r>
            <a:r>
              <a:rPr sz="900" b="1" spc="75" dirty="0">
                <a:solidFill>
                  <a:srgbClr val="221F1F"/>
                </a:solidFill>
                <a:latin typeface="Helvetica Neue"/>
                <a:cs typeface="Helvetica Neue"/>
              </a:rPr>
              <a:t>AR</a:t>
            </a:r>
            <a:r>
              <a:rPr sz="900" b="1" spc="70" dirty="0">
                <a:solidFill>
                  <a:srgbClr val="221F1F"/>
                </a:solidFill>
                <a:latin typeface="Helvetica Neue"/>
                <a:cs typeface="Helvetica Neue"/>
              </a:rPr>
              <a:t>D</a:t>
            </a:r>
            <a:endParaRPr sz="900" dirty="0">
              <a:latin typeface="Helvetica Neue"/>
              <a:cs typeface="Helvetica Neue"/>
            </a:endParaRPr>
          </a:p>
        </p:txBody>
      </p:sp>
      <p:sp>
        <p:nvSpPr>
          <p:cNvPr id="123" name="object 23"/>
          <p:cNvSpPr txBox="1"/>
          <p:nvPr/>
        </p:nvSpPr>
        <p:spPr>
          <a:xfrm>
            <a:off x="7637647" y="4814342"/>
            <a:ext cx="720090" cy="305435"/>
          </a:xfrm>
          <a:prstGeom prst="rect">
            <a:avLst/>
          </a:prstGeom>
        </p:spPr>
        <p:txBody>
          <a:bodyPr vert="horz" wrap="square" lIns="0" tIns="0" rIns="0" bIns="0" rtlCol="0">
            <a:spAutoFit/>
          </a:bodyPr>
          <a:lstStyle/>
          <a:p>
            <a:pPr marL="12700">
              <a:lnSpc>
                <a:spcPct val="100000"/>
              </a:lnSpc>
            </a:pPr>
            <a:r>
              <a:rPr sz="2200" b="1" spc="85" dirty="0">
                <a:solidFill>
                  <a:srgbClr val="221F1F"/>
                </a:solidFill>
                <a:latin typeface="Helvetica Neue"/>
                <a:cs typeface="Helvetica Neue"/>
              </a:rPr>
              <a:t>NT</a:t>
            </a:r>
            <a:r>
              <a:rPr sz="2200" b="1" spc="45" dirty="0">
                <a:solidFill>
                  <a:srgbClr val="221F1F"/>
                </a:solidFill>
                <a:latin typeface="Helvetica Neue"/>
                <a:cs typeface="Helvetica Neue"/>
              </a:rPr>
              <a:t>I</a:t>
            </a:r>
            <a:r>
              <a:rPr sz="2200" b="1" spc="100" dirty="0">
                <a:solidFill>
                  <a:srgbClr val="221F1F"/>
                </a:solidFill>
                <a:latin typeface="Helvetica Neue"/>
                <a:cs typeface="Helvetica Neue"/>
              </a:rPr>
              <a:t>A</a:t>
            </a:r>
            <a:endParaRPr sz="2200">
              <a:latin typeface="Helvetica Neue"/>
              <a:cs typeface="Helvetica Neue"/>
            </a:endParaRPr>
          </a:p>
        </p:txBody>
      </p:sp>
      <p:sp>
        <p:nvSpPr>
          <p:cNvPr id="124" name="object 55"/>
          <p:cNvSpPr txBox="1"/>
          <p:nvPr/>
        </p:nvSpPr>
        <p:spPr>
          <a:xfrm>
            <a:off x="4909325" y="5257134"/>
            <a:ext cx="611505" cy="265430"/>
          </a:xfrm>
          <a:prstGeom prst="rect">
            <a:avLst/>
          </a:prstGeom>
        </p:spPr>
        <p:txBody>
          <a:bodyPr vert="horz" wrap="square" lIns="0" tIns="0" rIns="0" bIns="0" rtlCol="0">
            <a:spAutoFit/>
          </a:bodyPr>
          <a:lstStyle/>
          <a:p>
            <a:pPr algn="ctr">
              <a:lnSpc>
                <a:spcPts val="1045"/>
              </a:lnSpc>
            </a:pPr>
            <a:r>
              <a:rPr sz="1000" b="1" spc="25" dirty="0">
                <a:solidFill>
                  <a:srgbClr val="929497"/>
                </a:solidFill>
                <a:latin typeface="Helvetica Neue"/>
                <a:cs typeface="Helvetica Neue"/>
              </a:rPr>
              <a:t>I</a:t>
            </a:r>
            <a:r>
              <a:rPr sz="1000" b="1" spc="50" dirty="0">
                <a:solidFill>
                  <a:srgbClr val="929497"/>
                </a:solidFill>
                <a:latin typeface="Helvetica Neue"/>
                <a:cs typeface="Helvetica Neue"/>
              </a:rPr>
              <a:t>CG</a:t>
            </a:r>
            <a:endParaRPr sz="1000" dirty="0">
              <a:latin typeface="Helvetica Neue"/>
              <a:cs typeface="Helvetica Neue"/>
            </a:endParaRPr>
          </a:p>
          <a:p>
            <a:pPr algn="ctr">
              <a:lnSpc>
                <a:spcPts val="1045"/>
              </a:lnSpc>
            </a:pPr>
            <a:r>
              <a:rPr sz="1000" b="1" spc="45" dirty="0">
                <a:solidFill>
                  <a:srgbClr val="929497"/>
                </a:solidFill>
                <a:latin typeface="Helvetica Neue"/>
                <a:cs typeface="Helvetica Neue"/>
              </a:rPr>
              <a:t>P</a:t>
            </a:r>
            <a:r>
              <a:rPr sz="1000" b="1" spc="35" dirty="0">
                <a:solidFill>
                  <a:srgbClr val="929497"/>
                </a:solidFill>
                <a:latin typeface="Helvetica Neue"/>
                <a:cs typeface="Helvetica Neue"/>
              </a:rPr>
              <a:t>r</a:t>
            </a:r>
            <a:r>
              <a:rPr sz="1000" b="1" spc="45" dirty="0">
                <a:solidFill>
                  <a:srgbClr val="929497"/>
                </a:solidFill>
                <a:latin typeface="Helvetica Neue"/>
                <a:cs typeface="Helvetica Neue"/>
              </a:rPr>
              <a:t>oposa</a:t>
            </a:r>
            <a:r>
              <a:rPr sz="1000" b="1" spc="15" dirty="0">
                <a:solidFill>
                  <a:srgbClr val="929497"/>
                </a:solidFill>
                <a:latin typeface="Helvetica Neue"/>
                <a:cs typeface="Helvetica Neue"/>
              </a:rPr>
              <a:t>l</a:t>
            </a:r>
            <a:endParaRPr sz="1000" dirty="0">
              <a:latin typeface="Helvetica Neue"/>
              <a:cs typeface="Helvetica Neue"/>
            </a:endParaRPr>
          </a:p>
        </p:txBody>
      </p:sp>
      <p:sp>
        <p:nvSpPr>
          <p:cNvPr id="125" name="object 80"/>
          <p:cNvSpPr txBox="1"/>
          <p:nvPr/>
        </p:nvSpPr>
        <p:spPr>
          <a:xfrm>
            <a:off x="2272450" y="4452620"/>
            <a:ext cx="1071880" cy="265073"/>
          </a:xfrm>
          <a:prstGeom prst="rect">
            <a:avLst/>
          </a:prstGeom>
        </p:spPr>
        <p:txBody>
          <a:bodyPr vert="horz" wrap="square" lIns="0" tIns="0" rIns="0" bIns="0" rtlCol="0">
            <a:spAutoFit/>
          </a:bodyPr>
          <a:lstStyle/>
          <a:p>
            <a:pPr marL="12700" algn="ctr">
              <a:lnSpc>
                <a:spcPct val="90000"/>
              </a:lnSpc>
              <a:tabLst>
                <a:tab pos="511809" algn="l"/>
              </a:tabLst>
            </a:pPr>
            <a:r>
              <a:rPr sz="1150" b="1" spc="65" dirty="0" smtClean="0">
                <a:solidFill>
                  <a:srgbClr val="929497"/>
                </a:solidFill>
                <a:latin typeface="Helvetica Neue"/>
                <a:cs typeface="Helvetica Neue"/>
              </a:rPr>
              <a:t>C</a:t>
            </a:r>
            <a:r>
              <a:rPr sz="1150" b="1" spc="70" dirty="0" smtClean="0">
                <a:solidFill>
                  <a:srgbClr val="929497"/>
                </a:solidFill>
                <a:latin typeface="Helvetica Neue"/>
                <a:cs typeface="Helvetica Neue"/>
              </a:rPr>
              <a:t>W</a:t>
            </a:r>
            <a:r>
              <a:rPr lang="en-US" sz="1150" b="1" spc="70" dirty="0" smtClean="0">
                <a:solidFill>
                  <a:srgbClr val="929497"/>
                </a:solidFill>
                <a:latin typeface="Helvetica Neue"/>
                <a:cs typeface="Helvetica Neue"/>
              </a:rPr>
              <a:t>G</a:t>
            </a:r>
            <a:br>
              <a:rPr lang="en-US" sz="1150" b="1" spc="70" dirty="0" smtClean="0">
                <a:solidFill>
                  <a:srgbClr val="929497"/>
                </a:solidFill>
                <a:latin typeface="Helvetica Neue"/>
                <a:cs typeface="Helvetica Neue"/>
              </a:rPr>
            </a:br>
            <a:r>
              <a:rPr sz="750" b="1" spc="50" dirty="0" smtClean="0">
                <a:solidFill>
                  <a:srgbClr val="929497"/>
                </a:solidFill>
                <a:latin typeface="Helvetica Neue"/>
                <a:cs typeface="Helvetica Neue"/>
              </a:rPr>
              <a:t>S</a:t>
            </a:r>
            <a:r>
              <a:rPr sz="750" b="1" spc="25" dirty="0" smtClean="0">
                <a:solidFill>
                  <a:srgbClr val="929497"/>
                </a:solidFill>
                <a:latin typeface="Helvetica Neue"/>
                <a:cs typeface="Helvetica Neue"/>
              </a:rPr>
              <a:t>t</a:t>
            </a:r>
            <a:r>
              <a:rPr sz="750" b="1" spc="45" dirty="0" smtClean="0">
                <a:solidFill>
                  <a:srgbClr val="929497"/>
                </a:solidFill>
                <a:latin typeface="Helvetica Neue"/>
                <a:cs typeface="Helvetica Neue"/>
              </a:rPr>
              <a:t>ew</a:t>
            </a:r>
            <a:r>
              <a:rPr sz="750" b="1" spc="50" dirty="0" smtClean="0">
                <a:solidFill>
                  <a:srgbClr val="929497"/>
                </a:solidFill>
                <a:latin typeface="Helvetica Neue"/>
                <a:cs typeface="Helvetica Neue"/>
              </a:rPr>
              <a:t>a</a:t>
            </a:r>
            <a:r>
              <a:rPr sz="750" b="1" spc="45" dirty="0" smtClean="0">
                <a:solidFill>
                  <a:srgbClr val="929497"/>
                </a:solidFill>
                <a:latin typeface="Helvetica Neue"/>
                <a:cs typeface="Helvetica Neue"/>
              </a:rPr>
              <a:t>rdshi</a:t>
            </a:r>
            <a:r>
              <a:rPr sz="750" b="1" spc="35" dirty="0" smtClean="0">
                <a:solidFill>
                  <a:srgbClr val="929497"/>
                </a:solidFill>
                <a:latin typeface="Helvetica Neue"/>
                <a:cs typeface="Helvetica Neue"/>
              </a:rPr>
              <a:t>p</a:t>
            </a:r>
            <a:endParaRPr sz="750" dirty="0">
              <a:latin typeface="Helvetica Neue"/>
              <a:cs typeface="Helvetica Neue"/>
            </a:endParaRPr>
          </a:p>
        </p:txBody>
      </p:sp>
      <p:sp>
        <p:nvSpPr>
          <p:cNvPr id="126" name="object 81"/>
          <p:cNvSpPr txBox="1"/>
          <p:nvPr/>
        </p:nvSpPr>
        <p:spPr>
          <a:xfrm>
            <a:off x="4037492" y="4142749"/>
            <a:ext cx="458470" cy="139700"/>
          </a:xfrm>
          <a:prstGeom prst="rect">
            <a:avLst/>
          </a:prstGeom>
        </p:spPr>
        <p:txBody>
          <a:bodyPr vert="horz" wrap="square" lIns="0" tIns="0" rIns="0" bIns="0" rtlCol="0">
            <a:spAutoFit/>
          </a:bodyPr>
          <a:lstStyle/>
          <a:p>
            <a:pPr marL="12700">
              <a:lnSpc>
                <a:spcPct val="100000"/>
              </a:lnSpc>
            </a:pPr>
            <a:r>
              <a:rPr sz="900" spc="25" dirty="0">
                <a:solidFill>
                  <a:srgbClr val="1C75BB"/>
                </a:solidFill>
                <a:latin typeface="Helvetica Neue"/>
                <a:cs typeface="Helvetica Neue"/>
              </a:rPr>
              <a:t>Li</a:t>
            </a:r>
            <a:r>
              <a:rPr sz="900" spc="30" dirty="0">
                <a:solidFill>
                  <a:srgbClr val="1C75BB"/>
                </a:solidFill>
                <a:latin typeface="Helvetica Neue"/>
                <a:cs typeface="Helvetica Neue"/>
              </a:rPr>
              <a:t>n</a:t>
            </a:r>
            <a:r>
              <a:rPr sz="900" spc="35" dirty="0">
                <a:solidFill>
                  <a:srgbClr val="1C75BB"/>
                </a:solidFill>
                <a:latin typeface="Helvetica Neue"/>
                <a:cs typeface="Helvetica Neue"/>
              </a:rPr>
              <a:t>kag</a:t>
            </a:r>
            <a:r>
              <a:rPr sz="900" spc="30" dirty="0">
                <a:solidFill>
                  <a:srgbClr val="1C75BB"/>
                </a:solidFill>
                <a:latin typeface="Helvetica Neue"/>
                <a:cs typeface="Helvetica Neue"/>
              </a:rPr>
              <a:t>e</a:t>
            </a:r>
            <a:endParaRPr sz="900" dirty="0">
              <a:latin typeface="Helvetica Neue"/>
              <a:cs typeface="Helvetica Neue"/>
            </a:endParaRPr>
          </a:p>
        </p:txBody>
      </p:sp>
      <p:sp>
        <p:nvSpPr>
          <p:cNvPr id="127" name="TextBox 126"/>
          <p:cNvSpPr txBox="1"/>
          <p:nvPr/>
        </p:nvSpPr>
        <p:spPr>
          <a:xfrm>
            <a:off x="2445258" y="4860598"/>
            <a:ext cx="762000" cy="269304"/>
          </a:xfrm>
          <a:prstGeom prst="rect">
            <a:avLst/>
          </a:prstGeom>
          <a:noFill/>
        </p:spPr>
        <p:txBody>
          <a:bodyPr wrap="square" rtlCol="0">
            <a:spAutoFit/>
          </a:bodyPr>
          <a:lstStyle/>
          <a:p>
            <a:r>
              <a:rPr lang="en-US" sz="1150" b="1" spc="65" dirty="0">
                <a:solidFill>
                  <a:srgbClr val="929497"/>
                </a:solidFill>
                <a:latin typeface="Helvetica Neue"/>
                <a:cs typeface="Helvetica Neue"/>
              </a:rPr>
              <a:t>CRISP</a:t>
            </a:r>
          </a:p>
        </p:txBody>
      </p:sp>
      <p:sp>
        <p:nvSpPr>
          <p:cNvPr id="128" name="TextBox 127"/>
          <p:cNvSpPr txBox="1"/>
          <p:nvPr/>
        </p:nvSpPr>
        <p:spPr>
          <a:xfrm>
            <a:off x="2324900" y="5265194"/>
            <a:ext cx="990600" cy="269304"/>
          </a:xfrm>
          <a:prstGeom prst="rect">
            <a:avLst/>
          </a:prstGeom>
          <a:noFill/>
        </p:spPr>
        <p:txBody>
          <a:bodyPr wrap="square" rtlCol="0">
            <a:spAutoFit/>
          </a:bodyPr>
          <a:lstStyle/>
          <a:p>
            <a:r>
              <a:rPr lang="en-US" sz="1150" b="1" spc="65" dirty="0" smtClean="0">
                <a:solidFill>
                  <a:srgbClr val="929497"/>
                </a:solidFill>
                <a:latin typeface="Helvetica Neue"/>
                <a:cs typeface="Helvetica Neue"/>
              </a:rPr>
              <a:t>IANAPLAN</a:t>
            </a:r>
            <a:endParaRPr lang="en-US" sz="1150" b="1" spc="65" dirty="0">
              <a:solidFill>
                <a:srgbClr val="929497"/>
              </a:solidFill>
              <a:latin typeface="Helvetica Neue"/>
              <a:cs typeface="Helvetica Neue"/>
            </a:endParaRPr>
          </a:p>
        </p:txBody>
      </p:sp>
    </p:spTree>
    <p:extLst>
      <p:ext uri="{BB962C8B-B14F-4D97-AF65-F5344CB8AC3E}">
        <p14:creationId xmlns:p14="http://schemas.microsoft.com/office/powerpoint/2010/main" val="1534038132"/>
      </p:ext>
    </p:extLst>
  </p:cSld>
  <p:clrMapOvr>
    <a:masterClrMapping/>
  </p:clrMapOvr>
  <p:transition spd="slow">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12" name="Shape 104"/>
          <p:cNvSpPr/>
          <p:nvPr/>
        </p:nvSpPr>
        <p:spPr>
          <a:xfrm>
            <a:off x="216000" y="3995204"/>
            <a:ext cx="8716813" cy="2250764"/>
          </a:xfrm>
          <a:custGeom>
            <a:avLst/>
            <a:gdLst/>
            <a:ahLst/>
            <a:cxnLst/>
            <a:rect l="0" t="0" r="0" b="0"/>
            <a:pathLst>
              <a:path w="4284345" h="2520315" extrusionOk="0">
                <a:moveTo>
                  <a:pt x="4284002" y="2519997"/>
                </a:moveTo>
                <a:lnTo>
                  <a:pt x="0" y="2519997"/>
                </a:lnTo>
                <a:lnTo>
                  <a:pt x="0" y="0"/>
                </a:lnTo>
                <a:lnTo>
                  <a:pt x="4284002" y="0"/>
                </a:lnTo>
                <a:lnTo>
                  <a:pt x="4284002" y="2519997"/>
                </a:lnTo>
                <a:close/>
              </a:path>
            </a:pathLst>
          </a:custGeom>
          <a:solidFill>
            <a:srgbClr val="DAE6F5"/>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86" name="Shape 86"/>
          <p:cNvSpPr/>
          <p:nvPr/>
        </p:nvSpPr>
        <p:spPr>
          <a:xfrm>
            <a:off x="8423997" y="6377394"/>
            <a:ext cx="504189" cy="216533"/>
          </a:xfrm>
          <a:custGeom>
            <a:avLst/>
            <a:gdLst/>
            <a:ahLst/>
            <a:cxnLst/>
            <a:rect l="0" t="0" r="0" b="0"/>
            <a:pathLst>
              <a:path w="504190" h="216534" extrusionOk="0">
                <a:moveTo>
                  <a:pt x="0" y="216001"/>
                </a:moveTo>
                <a:lnTo>
                  <a:pt x="503999" y="216001"/>
                </a:lnTo>
                <a:lnTo>
                  <a:pt x="503999" y="0"/>
                </a:lnTo>
                <a:lnTo>
                  <a:pt x="0" y="0"/>
                </a:lnTo>
                <a:lnTo>
                  <a:pt x="0" y="216001"/>
                </a:lnTo>
                <a:close/>
              </a:path>
            </a:pathLst>
          </a:custGeom>
          <a:solidFill>
            <a:srgbClr val="064263"/>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87" name="Shape 87"/>
          <p:cNvSpPr/>
          <p:nvPr/>
        </p:nvSpPr>
        <p:spPr>
          <a:xfrm>
            <a:off x="216001" y="6377394"/>
            <a:ext cx="8208008" cy="216533"/>
          </a:xfrm>
          <a:custGeom>
            <a:avLst/>
            <a:gdLst/>
            <a:ahLst/>
            <a:cxnLst/>
            <a:rect l="0" t="0" r="0" b="0"/>
            <a:pathLst>
              <a:path w="8208009" h="216534" extrusionOk="0">
                <a:moveTo>
                  <a:pt x="0" y="216001"/>
                </a:moveTo>
                <a:lnTo>
                  <a:pt x="8207997" y="216001"/>
                </a:lnTo>
                <a:lnTo>
                  <a:pt x="8207997" y="0"/>
                </a:lnTo>
                <a:lnTo>
                  <a:pt x="0" y="0"/>
                </a:lnTo>
                <a:lnTo>
                  <a:pt x="0" y="216001"/>
                </a:lnTo>
                <a:close/>
              </a:path>
            </a:pathLst>
          </a:custGeom>
          <a:solidFill>
            <a:srgbClr val="BBBDC0"/>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88" name="Shape 88"/>
          <p:cNvSpPr txBox="1">
            <a:spLocks noGrp="1"/>
          </p:cNvSpPr>
          <p:nvPr>
            <p:ph type="title"/>
          </p:nvPr>
        </p:nvSpPr>
        <p:spPr>
          <a:xfrm>
            <a:off x="275300" y="228600"/>
            <a:ext cx="8593500" cy="330300"/>
          </a:xfrm>
          <a:prstGeom prst="rect">
            <a:avLst/>
          </a:prstGeom>
          <a:noFill/>
          <a:ln>
            <a:noFill/>
          </a:ln>
        </p:spPr>
        <p:txBody>
          <a:bodyPr lIns="0" tIns="0" rIns="0" bIns="0" anchor="t" anchorCtr="0">
            <a:noAutofit/>
          </a:bodyPr>
          <a:lstStyle/>
          <a:p>
            <a:pPr marL="12700" marR="0" lvl="0" indent="0" algn="l" rtl="0">
              <a:lnSpc>
                <a:spcPct val="100000"/>
              </a:lnSpc>
              <a:spcBef>
                <a:spcPts val="0"/>
              </a:spcBef>
              <a:buSzPct val="25000"/>
              <a:buNone/>
            </a:pPr>
            <a:r>
              <a:rPr lang="en" sz="2400" b="1" dirty="0">
                <a:solidFill>
                  <a:srgbClr val="1C75BB"/>
                </a:solidFill>
                <a:ea typeface="Helvetica Neue"/>
                <a:sym typeface="Helvetica Neue"/>
              </a:rPr>
              <a:t>Overview</a:t>
            </a:r>
          </a:p>
        </p:txBody>
      </p:sp>
      <p:sp>
        <p:nvSpPr>
          <p:cNvPr id="89" name="Shape 89"/>
          <p:cNvSpPr/>
          <p:nvPr/>
        </p:nvSpPr>
        <p:spPr>
          <a:xfrm>
            <a:off x="4191000" y="946797"/>
            <a:ext cx="4741814" cy="2778536"/>
          </a:xfrm>
          <a:custGeom>
            <a:avLst/>
            <a:gdLst/>
            <a:ahLst/>
            <a:cxnLst/>
            <a:rect l="0" t="0" r="0" b="0"/>
            <a:pathLst>
              <a:path w="3816350" h="5256530" extrusionOk="0">
                <a:moveTo>
                  <a:pt x="3815994" y="5255996"/>
                </a:moveTo>
                <a:lnTo>
                  <a:pt x="0" y="5255996"/>
                </a:lnTo>
                <a:lnTo>
                  <a:pt x="0" y="0"/>
                </a:lnTo>
                <a:lnTo>
                  <a:pt x="3815994" y="0"/>
                </a:lnTo>
                <a:lnTo>
                  <a:pt x="3815994" y="5255996"/>
                </a:lnTo>
                <a:close/>
              </a:path>
            </a:pathLst>
          </a:custGeom>
          <a:solidFill>
            <a:srgbClr val="DAE6F5"/>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90" name="Shape 90"/>
          <p:cNvSpPr/>
          <p:nvPr/>
        </p:nvSpPr>
        <p:spPr>
          <a:xfrm>
            <a:off x="216001" y="653402"/>
            <a:ext cx="8712199" cy="72389"/>
          </a:xfrm>
          <a:custGeom>
            <a:avLst/>
            <a:gdLst/>
            <a:ahLst/>
            <a:cxnLst/>
            <a:rect l="0" t="0" r="0" b="0"/>
            <a:pathLst>
              <a:path w="8712200" h="72390" extrusionOk="0">
                <a:moveTo>
                  <a:pt x="8711996" y="71996"/>
                </a:moveTo>
                <a:lnTo>
                  <a:pt x="0" y="71996"/>
                </a:lnTo>
                <a:lnTo>
                  <a:pt x="0" y="0"/>
                </a:lnTo>
                <a:lnTo>
                  <a:pt x="8711996" y="0"/>
                </a:lnTo>
                <a:lnTo>
                  <a:pt x="8711996" y="71996"/>
                </a:lnTo>
                <a:close/>
              </a:path>
            </a:pathLst>
          </a:custGeom>
          <a:solidFill>
            <a:srgbClr val="064263"/>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91" name="Shape 91"/>
          <p:cNvSpPr txBox="1"/>
          <p:nvPr/>
        </p:nvSpPr>
        <p:spPr>
          <a:xfrm>
            <a:off x="216001" y="946796"/>
            <a:ext cx="3670199" cy="2778537"/>
          </a:xfrm>
          <a:prstGeom prst="rect">
            <a:avLst/>
          </a:prstGeom>
          <a:solidFill>
            <a:srgbClr val="DAE6F5"/>
          </a:solidFill>
          <a:ln>
            <a:noFill/>
          </a:ln>
        </p:spPr>
        <p:txBody>
          <a:bodyPr lIns="0" tIns="182875" rIns="0" bIns="0" anchor="t" anchorCtr="0">
            <a:noAutofit/>
          </a:bodyPr>
          <a:lstStyle/>
          <a:p>
            <a:pPr marL="215900" marR="0" lvl="0" indent="0" algn="l" rtl="0">
              <a:lnSpc>
                <a:spcPct val="100000"/>
              </a:lnSpc>
              <a:spcBef>
                <a:spcPts val="0"/>
              </a:spcBef>
              <a:buSzPct val="25000"/>
              <a:buNone/>
            </a:pPr>
            <a:r>
              <a:rPr lang="en" sz="1800" b="0" i="0" u="none" strike="noStrike" cap="none" baseline="0" dirty="0" smtClean="0">
                <a:solidFill>
                  <a:srgbClr val="1C75BB"/>
                </a:solidFill>
                <a:ea typeface="Helvetica Neue"/>
                <a:sym typeface="Helvetica Neue"/>
              </a:rPr>
              <a:t>Goal</a:t>
            </a:r>
            <a:endParaRPr lang="nl-NL" sz="1800" dirty="0">
              <a:solidFill>
                <a:srgbClr val="1C75BB"/>
              </a:solidFill>
              <a:ea typeface="Helvetica Neue"/>
              <a:sym typeface="Helvetica Neue"/>
            </a:endParaRPr>
          </a:p>
          <a:p>
            <a:pPr marL="215900" marR="0" lvl="0" indent="0" algn="l" rtl="0">
              <a:lnSpc>
                <a:spcPct val="100000"/>
              </a:lnSpc>
              <a:spcBef>
                <a:spcPts val="0"/>
              </a:spcBef>
              <a:buSzPct val="25000"/>
              <a:buNone/>
            </a:pPr>
            <a:endParaRPr lang="nl-NL" sz="1800" b="0" i="0" u="none" strike="noStrike" cap="none" baseline="0" dirty="0" smtClean="0">
              <a:solidFill>
                <a:srgbClr val="1C75BB"/>
              </a:solidFill>
              <a:ea typeface="Helvetica Neue"/>
              <a:sym typeface="Helvetica Neue"/>
            </a:endParaRPr>
          </a:p>
          <a:p>
            <a:pPr marL="215900" marR="0" lvl="0" indent="0" algn="l" rtl="0">
              <a:lnSpc>
                <a:spcPct val="100000"/>
              </a:lnSpc>
              <a:spcBef>
                <a:spcPts val="0"/>
              </a:spcBef>
              <a:buSzPct val="25000"/>
              <a:buNone/>
            </a:pPr>
            <a:r>
              <a:rPr lang="en" b="0" i="0" u="none" strike="noStrike" cap="none" baseline="0" dirty="0" smtClean="0">
                <a:solidFill>
                  <a:schemeClr val="dk1"/>
                </a:solidFill>
                <a:ea typeface="Helvetica Neue"/>
                <a:sym typeface="Helvetica Neue"/>
              </a:rPr>
              <a:t>The CCWG-Accountability is expected to deliver proposals that would enhance ICANN’s accountability towards all its stakeholders.</a:t>
            </a:r>
          </a:p>
          <a:p>
            <a:pPr marL="0" marR="0" lvl="0" indent="0" algn="l" rtl="0">
              <a:lnSpc>
                <a:spcPct val="100000"/>
              </a:lnSpc>
              <a:spcBef>
                <a:spcPts val="2"/>
              </a:spcBef>
              <a:buNone/>
            </a:pPr>
            <a:endParaRPr lang="en" b="0" i="0" u="none" strike="noStrike" cap="none" baseline="0" dirty="0">
              <a:solidFill>
                <a:schemeClr val="dk1"/>
              </a:solidFill>
              <a:ea typeface="Times New Roman"/>
              <a:sym typeface="Times New Roman"/>
            </a:endParaRPr>
          </a:p>
        </p:txBody>
      </p:sp>
      <p:sp>
        <p:nvSpPr>
          <p:cNvPr id="93" name="Shape 93"/>
          <p:cNvSpPr txBox="1">
            <a:spLocks noGrp="1"/>
          </p:cNvSpPr>
          <p:nvPr>
            <p:ph type="body" idx="1"/>
          </p:nvPr>
        </p:nvSpPr>
        <p:spPr>
          <a:xfrm>
            <a:off x="4419600" y="1100963"/>
            <a:ext cx="4232699" cy="4916700"/>
          </a:xfrm>
          <a:prstGeom prst="rect">
            <a:avLst/>
          </a:prstGeom>
          <a:noFill/>
          <a:ln>
            <a:noFill/>
          </a:ln>
        </p:spPr>
        <p:txBody>
          <a:bodyPr lIns="0" tIns="0" rIns="0" bIns="0" anchor="t" anchorCtr="0">
            <a:noAutofit/>
          </a:bodyPr>
          <a:lstStyle/>
          <a:p>
            <a:pPr marL="12700" marR="0" lvl="0" indent="0" algn="l" rtl="0">
              <a:lnSpc>
                <a:spcPct val="100000"/>
              </a:lnSpc>
              <a:spcBef>
                <a:spcPts val="0"/>
              </a:spcBef>
              <a:buSzPct val="25000"/>
              <a:buNone/>
            </a:pPr>
            <a:r>
              <a:rPr lang="en" sz="1800" b="0" i="0" u="none" strike="noStrike" cap="none" baseline="0" dirty="0" smtClean="0">
                <a:solidFill>
                  <a:srgbClr val="1C75BB"/>
                </a:solidFill>
                <a:ea typeface="Helvetica Neue"/>
                <a:sym typeface="Helvetica Neue"/>
              </a:rPr>
              <a:t>Scope</a:t>
            </a:r>
            <a:endParaRPr lang="en-US" sz="1800" b="0" i="0" u="none" strike="noStrike" cap="none" baseline="0" dirty="0" smtClean="0">
              <a:solidFill>
                <a:srgbClr val="1C75BB"/>
              </a:solidFill>
              <a:ea typeface="Helvetica Neue"/>
              <a:sym typeface="Helvetica Neue"/>
            </a:endParaRPr>
          </a:p>
          <a:p>
            <a:pPr marL="12700" marR="0" lvl="0" indent="0" algn="l" rtl="0">
              <a:lnSpc>
                <a:spcPct val="100000"/>
              </a:lnSpc>
              <a:spcBef>
                <a:spcPts val="0"/>
              </a:spcBef>
              <a:buSzPct val="25000"/>
              <a:buNone/>
            </a:pPr>
            <a:endParaRPr lang="en" sz="1250" b="0" i="0" u="none" strike="noStrike" cap="none" baseline="0" dirty="0" smtClean="0">
              <a:solidFill>
                <a:srgbClr val="1C75BB"/>
              </a:solidFill>
              <a:ea typeface="Times New Roman"/>
              <a:sym typeface="Times New Roman"/>
            </a:endParaRPr>
          </a:p>
          <a:p>
            <a:pPr marL="12700" marR="0" lvl="0" indent="0" algn="l" rtl="0">
              <a:lnSpc>
                <a:spcPct val="100000"/>
              </a:lnSpc>
              <a:spcBef>
                <a:spcPts val="0"/>
              </a:spcBef>
              <a:buSzPct val="25000"/>
              <a:buNone/>
            </a:pPr>
            <a:r>
              <a:rPr lang="en" b="1" i="0" u="none" strike="noStrike" cap="none" baseline="0" dirty="0" smtClean="0">
                <a:solidFill>
                  <a:srgbClr val="000000"/>
                </a:solidFill>
                <a:ea typeface="Helvetica Neue"/>
                <a:sym typeface="Helvetica Neue"/>
              </a:rPr>
              <a:t>Work Stream 1</a:t>
            </a:r>
            <a:r>
              <a:rPr lang="en-US" i="0" u="none" strike="noStrike" cap="none" dirty="0" smtClean="0">
                <a:solidFill>
                  <a:srgbClr val="000000"/>
                </a:solidFill>
                <a:ea typeface="Helvetica Neue"/>
                <a:sym typeface="Helvetica Neue"/>
              </a:rPr>
              <a:t> - </a:t>
            </a:r>
            <a:r>
              <a:rPr lang="en" dirty="0" smtClean="0">
                <a:ea typeface="Helvetica Neue"/>
                <a:sym typeface="Helvetica Neue"/>
              </a:rPr>
              <a:t>F</a:t>
            </a:r>
            <a:r>
              <a:rPr lang="en" b="0" i="0" u="none" strike="noStrike" cap="none" baseline="0" dirty="0" smtClean="0">
                <a:solidFill>
                  <a:srgbClr val="000000"/>
                </a:solidFill>
                <a:ea typeface="Helvetica Neue"/>
                <a:sym typeface="Helvetica Neue"/>
              </a:rPr>
              <a:t>ocuse</a:t>
            </a:r>
            <a:r>
              <a:rPr lang="en-US" b="0" i="0" u="none" strike="noStrike" cap="none" baseline="0" dirty="0" smtClean="0">
                <a:solidFill>
                  <a:srgbClr val="000000"/>
                </a:solidFill>
                <a:ea typeface="Helvetica Neue"/>
                <a:sym typeface="Helvetica Neue"/>
              </a:rPr>
              <a:t>s</a:t>
            </a:r>
            <a:r>
              <a:rPr lang="en" b="0" i="0" u="none" strike="noStrike" cap="none" baseline="0" dirty="0" smtClean="0">
                <a:solidFill>
                  <a:srgbClr val="000000"/>
                </a:solidFill>
                <a:ea typeface="Helvetica Neue"/>
                <a:sym typeface="Helvetica Neue"/>
              </a:rPr>
              <a:t> on mechanisms enhancing ICANN</a:t>
            </a:r>
            <a:r>
              <a:rPr lang="en" dirty="0" smtClean="0">
                <a:ea typeface="Helvetica Neue"/>
                <a:sym typeface="Helvetica Neue"/>
              </a:rPr>
              <a:t>’s a</a:t>
            </a:r>
            <a:r>
              <a:rPr lang="en" b="0" i="0" u="none" strike="noStrike" cap="none" baseline="0" dirty="0" smtClean="0">
                <a:solidFill>
                  <a:srgbClr val="000000"/>
                </a:solidFill>
                <a:ea typeface="Helvetica Neue"/>
                <a:sym typeface="Helvetica Neue"/>
              </a:rPr>
              <a:t>ccountability that must be in place or committed to within the time frame of the IANA Stewardship Transition</a:t>
            </a:r>
            <a:r>
              <a:rPr lang="en-US" dirty="0" smtClean="0">
                <a:ea typeface="Helvetica Neue"/>
                <a:sym typeface="Helvetica Neue"/>
              </a:rPr>
              <a:t>.</a:t>
            </a:r>
            <a:endParaRPr lang="en" b="0" i="0" u="none" strike="noStrike" cap="none" baseline="0" dirty="0" smtClean="0">
              <a:solidFill>
                <a:srgbClr val="000000"/>
              </a:solidFill>
              <a:ea typeface="Helvetica Neue"/>
              <a:sym typeface="Helvetica Neue"/>
            </a:endParaRPr>
          </a:p>
          <a:p>
            <a:pPr marL="12700" marR="117475" lvl="0" indent="0" algn="l" rtl="0">
              <a:lnSpc>
                <a:spcPct val="100000"/>
              </a:lnSpc>
              <a:spcBef>
                <a:spcPts val="0"/>
              </a:spcBef>
              <a:buNone/>
            </a:pPr>
            <a:endParaRPr lang="en" b="0" i="0" u="none" strike="noStrike" cap="none" baseline="0" dirty="0" smtClean="0">
              <a:solidFill>
                <a:srgbClr val="1C75BB"/>
              </a:solidFill>
              <a:ea typeface="Times New Roman"/>
              <a:sym typeface="Times New Roman"/>
            </a:endParaRPr>
          </a:p>
          <a:p>
            <a:pPr marL="12700" marR="0" lvl="0" indent="0" algn="l" rtl="0">
              <a:lnSpc>
                <a:spcPct val="100000"/>
              </a:lnSpc>
              <a:spcBef>
                <a:spcPts val="0"/>
              </a:spcBef>
              <a:buSzPct val="25000"/>
              <a:buNone/>
            </a:pPr>
            <a:r>
              <a:rPr lang="en" b="1" i="0" u="none" strike="noStrike" cap="none" baseline="0" dirty="0" smtClean="0">
                <a:solidFill>
                  <a:srgbClr val="000000"/>
                </a:solidFill>
                <a:ea typeface="Helvetica Neue"/>
                <a:sym typeface="Helvetica Neue"/>
              </a:rPr>
              <a:t>Work Stream 2</a:t>
            </a:r>
            <a:r>
              <a:rPr lang="en-US" i="0" u="none" strike="noStrike" cap="none" dirty="0" smtClean="0">
                <a:solidFill>
                  <a:srgbClr val="000000"/>
                </a:solidFill>
                <a:ea typeface="Helvetica Neue"/>
                <a:sym typeface="Helvetica Neue"/>
              </a:rPr>
              <a:t> - </a:t>
            </a:r>
            <a:r>
              <a:rPr lang="en" dirty="0" smtClean="0">
                <a:ea typeface="Helvetica Neue"/>
                <a:sym typeface="Helvetica Neue"/>
              </a:rPr>
              <a:t>F</a:t>
            </a:r>
            <a:r>
              <a:rPr lang="en" b="0" i="0" u="none" strike="noStrike" cap="none" baseline="0" dirty="0" smtClean="0">
                <a:solidFill>
                  <a:srgbClr val="000000"/>
                </a:solidFill>
                <a:ea typeface="Helvetica Neue"/>
                <a:sym typeface="Helvetica Neue"/>
              </a:rPr>
              <a:t>ocuse</a:t>
            </a:r>
            <a:r>
              <a:rPr lang="en-US" b="0" i="0" u="none" strike="noStrike" cap="none" baseline="0" dirty="0" smtClean="0">
                <a:solidFill>
                  <a:srgbClr val="000000"/>
                </a:solidFill>
                <a:ea typeface="Helvetica Neue"/>
                <a:sym typeface="Helvetica Neue"/>
              </a:rPr>
              <a:t>s</a:t>
            </a:r>
            <a:r>
              <a:rPr lang="en" b="0" i="0" u="none" strike="noStrike" cap="none" baseline="0" dirty="0" smtClean="0">
                <a:solidFill>
                  <a:srgbClr val="000000"/>
                </a:solidFill>
                <a:ea typeface="Helvetica Neue"/>
                <a:sym typeface="Helvetica Neue"/>
              </a:rPr>
              <a:t> on addressing accountability topics for which a timeline for developing solutions and full implementation may extend beyond the IANA Stewardship Transition.</a:t>
            </a:r>
            <a:endParaRPr lang="en" b="0" i="0" u="none" strike="noStrike" cap="none" baseline="0" dirty="0">
              <a:solidFill>
                <a:srgbClr val="000000"/>
              </a:solidFill>
              <a:ea typeface="Helvetica Neue"/>
              <a:sym typeface="Helvetica Neue"/>
            </a:endParaRPr>
          </a:p>
        </p:txBody>
      </p:sp>
      <p:sp>
        <p:nvSpPr>
          <p:cNvPr id="94" name="Shape 94"/>
          <p:cNvSpPr txBox="1">
            <a:spLocks noGrp="1"/>
          </p:cNvSpPr>
          <p:nvPr>
            <p:ph type="sldNum" idx="12"/>
          </p:nvPr>
        </p:nvSpPr>
        <p:spPr>
          <a:xfrm>
            <a:off x="8739496" y="6415298"/>
            <a:ext cx="178500" cy="139799"/>
          </a:xfrm>
          <a:prstGeom prst="rect">
            <a:avLst/>
          </a:prstGeom>
          <a:noFill/>
          <a:ln>
            <a:noFill/>
          </a:ln>
        </p:spPr>
        <p:txBody>
          <a:bodyPr lIns="0" tIns="0" rIns="0" bIns="0" anchor="t" anchorCtr="0">
            <a:noAutofit/>
          </a:bodyPr>
          <a:lstStyle/>
          <a:p>
            <a:pPr marL="25400" marR="0" lvl="0" indent="0" algn="l" rtl="0">
              <a:lnSpc>
                <a:spcPct val="100000"/>
              </a:lnSpc>
              <a:spcBef>
                <a:spcPts val="0"/>
              </a:spcBef>
              <a:buSzPct val="25000"/>
              <a:buNone/>
            </a:pPr>
            <a:fld id="{00000000-1234-1234-1234-123412341234}" type="slidenum">
              <a:rPr lang="en" sz="900" b="0" i="0" u="none" strike="noStrike" cap="none" baseline="0">
                <a:solidFill>
                  <a:schemeClr val="lt1"/>
                </a:solidFill>
                <a:latin typeface="Arial"/>
                <a:ea typeface="Helvetica Neue"/>
                <a:cs typeface="Arial"/>
                <a:sym typeface="Helvetica Neue"/>
              </a:rPr>
              <a:t>3</a:t>
            </a:fld>
            <a:endParaRPr lang="en" sz="900" b="0" i="0" u="none" strike="noStrike" cap="none" baseline="0" dirty="0">
              <a:solidFill>
                <a:schemeClr val="lt1"/>
              </a:solidFill>
              <a:latin typeface="Arial"/>
              <a:ea typeface="Helvetica Neue"/>
              <a:cs typeface="Arial"/>
              <a:sym typeface="Helvetica Neue"/>
            </a:endParaRPr>
          </a:p>
        </p:txBody>
      </p:sp>
      <p:sp>
        <p:nvSpPr>
          <p:cNvPr id="11" name="Shape 122"/>
          <p:cNvSpPr txBox="1"/>
          <p:nvPr/>
        </p:nvSpPr>
        <p:spPr>
          <a:xfrm>
            <a:off x="335726" y="4079869"/>
            <a:ext cx="8403769" cy="2052418"/>
          </a:xfrm>
          <a:prstGeom prst="rect">
            <a:avLst/>
          </a:prstGeom>
          <a:noFill/>
          <a:ln>
            <a:noFill/>
          </a:ln>
        </p:spPr>
        <p:txBody>
          <a:bodyPr lIns="91425" tIns="91425" rIns="91425" bIns="91425" anchor="t" anchorCtr="0">
            <a:noAutofit/>
          </a:bodyPr>
          <a:lstStyle/>
          <a:p>
            <a:pPr lvl="0" rtl="0">
              <a:spcBef>
                <a:spcPts val="0"/>
              </a:spcBef>
              <a:buNone/>
            </a:pPr>
            <a:r>
              <a:rPr lang="en-US" sz="1600" dirty="0" smtClean="0">
                <a:solidFill>
                  <a:srgbClr val="1960AD"/>
                </a:solidFill>
              </a:rPr>
              <a:t>The ICANN Community &amp; Board of Directors</a:t>
            </a:r>
            <a:endParaRPr lang="en" sz="1600" dirty="0">
              <a:solidFill>
                <a:srgbClr val="1960AD"/>
              </a:solidFill>
            </a:endParaRPr>
          </a:p>
          <a:p>
            <a:pPr lvl="0"/>
            <a:r>
              <a:rPr lang="en-US" dirty="0" smtClean="0"/>
              <a:t/>
            </a:r>
            <a:br>
              <a:rPr lang="en-US" dirty="0" smtClean="0"/>
            </a:br>
            <a:r>
              <a:rPr lang="en-US" dirty="0"/>
              <a:t>The ICANN Community is organized in three Supporting Organizations (SOs) and four Advisory Committees (ACs), each </a:t>
            </a:r>
            <a:r>
              <a:rPr lang="en-US" dirty="0" smtClean="0"/>
              <a:t>represents key stakeholders. </a:t>
            </a:r>
            <a:r>
              <a:rPr lang="en-US" dirty="0"/>
              <a:t>While the ICANN Board has the ultimate authority to approve or reject policy recommendations, Supporting Organizations are responsible for developing and making policy recommendations to the Board. Advisory Committees formally advise the ICANN Board </a:t>
            </a:r>
            <a:r>
              <a:rPr lang="en-US" dirty="0" smtClean="0"/>
              <a:t>on particular </a:t>
            </a:r>
            <a:r>
              <a:rPr lang="en-US" dirty="0"/>
              <a:t>issues or policy areas. Most of the CCWG-Accountability’s efforts are focused on ensuring accountability of the Board of Directors (and ICANN staff) toward these stakeholders, but the question of accountability of the community was also worked on. </a:t>
            </a:r>
            <a:endParaRPr lang="en" dirty="0"/>
          </a:p>
        </p:txBody>
      </p:sp>
    </p:spTree>
  </p:cSld>
  <p:clrMapOvr>
    <a:masterClrMapping/>
  </p:clrMapOvr>
  <p:transition spd="slow">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4" name="Shape 104"/>
          <p:cNvSpPr/>
          <p:nvPr/>
        </p:nvSpPr>
        <p:spPr>
          <a:xfrm>
            <a:off x="216000" y="3943216"/>
            <a:ext cx="4284344" cy="2202370"/>
          </a:xfrm>
          <a:custGeom>
            <a:avLst/>
            <a:gdLst/>
            <a:ahLst/>
            <a:cxnLst/>
            <a:rect l="0" t="0" r="0" b="0"/>
            <a:pathLst>
              <a:path w="4284345" h="2520315" extrusionOk="0">
                <a:moveTo>
                  <a:pt x="4284002" y="2519997"/>
                </a:moveTo>
                <a:lnTo>
                  <a:pt x="0" y="2519997"/>
                </a:lnTo>
                <a:lnTo>
                  <a:pt x="0" y="0"/>
                </a:lnTo>
                <a:lnTo>
                  <a:pt x="4284002" y="0"/>
                </a:lnTo>
                <a:lnTo>
                  <a:pt x="4284002" y="2519997"/>
                </a:lnTo>
                <a:close/>
              </a:path>
            </a:pathLst>
          </a:custGeom>
          <a:solidFill>
            <a:srgbClr val="DAE6F5"/>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100" name="Shape 100"/>
          <p:cNvSpPr/>
          <p:nvPr/>
        </p:nvSpPr>
        <p:spPr>
          <a:xfrm>
            <a:off x="4643700" y="3943216"/>
            <a:ext cx="4284344" cy="2202370"/>
          </a:xfrm>
          <a:custGeom>
            <a:avLst/>
            <a:gdLst/>
            <a:ahLst/>
            <a:cxnLst/>
            <a:rect l="0" t="0" r="0" b="0"/>
            <a:pathLst>
              <a:path w="4284345" h="2520315" extrusionOk="0">
                <a:moveTo>
                  <a:pt x="4284002" y="2519997"/>
                </a:moveTo>
                <a:lnTo>
                  <a:pt x="0" y="2519997"/>
                </a:lnTo>
                <a:lnTo>
                  <a:pt x="0" y="0"/>
                </a:lnTo>
                <a:lnTo>
                  <a:pt x="4284002" y="0"/>
                </a:lnTo>
                <a:lnTo>
                  <a:pt x="4284002" y="2519997"/>
                </a:lnTo>
                <a:close/>
              </a:path>
            </a:pathLst>
          </a:custGeom>
          <a:solidFill>
            <a:srgbClr val="DAE6F5"/>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pic>
        <p:nvPicPr>
          <p:cNvPr id="65" name="Picture 64" descr="CCWG_Paris2015_Overview05-2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6352" y="4135969"/>
            <a:ext cx="3005096" cy="1298013"/>
          </a:xfrm>
          <a:prstGeom prst="rect">
            <a:avLst/>
          </a:prstGeom>
        </p:spPr>
      </p:pic>
      <p:sp>
        <p:nvSpPr>
          <p:cNvPr id="101" name="Shape 101"/>
          <p:cNvSpPr/>
          <p:nvPr/>
        </p:nvSpPr>
        <p:spPr>
          <a:xfrm>
            <a:off x="216000" y="1608667"/>
            <a:ext cx="4284344" cy="2202370"/>
          </a:xfrm>
          <a:custGeom>
            <a:avLst/>
            <a:gdLst/>
            <a:ahLst/>
            <a:cxnLst/>
            <a:rect l="0" t="0" r="0" b="0"/>
            <a:pathLst>
              <a:path w="4284345" h="2520315" extrusionOk="0">
                <a:moveTo>
                  <a:pt x="4284002" y="2519997"/>
                </a:moveTo>
                <a:lnTo>
                  <a:pt x="0" y="2519997"/>
                </a:lnTo>
                <a:lnTo>
                  <a:pt x="0" y="0"/>
                </a:lnTo>
                <a:lnTo>
                  <a:pt x="4284002" y="0"/>
                </a:lnTo>
                <a:lnTo>
                  <a:pt x="4284002" y="2519997"/>
                </a:lnTo>
                <a:close/>
              </a:path>
            </a:pathLst>
          </a:custGeom>
          <a:solidFill>
            <a:srgbClr val="DAE6F5"/>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102" name="Shape 102"/>
          <p:cNvSpPr/>
          <p:nvPr/>
        </p:nvSpPr>
        <p:spPr>
          <a:xfrm>
            <a:off x="4643955" y="1608667"/>
            <a:ext cx="4284344" cy="2202370"/>
          </a:xfrm>
          <a:custGeom>
            <a:avLst/>
            <a:gdLst/>
            <a:ahLst/>
            <a:cxnLst/>
            <a:rect l="0" t="0" r="0" b="0"/>
            <a:pathLst>
              <a:path w="4284345" h="2520315" extrusionOk="0">
                <a:moveTo>
                  <a:pt x="4284002" y="2519997"/>
                </a:moveTo>
                <a:lnTo>
                  <a:pt x="0" y="2519997"/>
                </a:lnTo>
                <a:lnTo>
                  <a:pt x="0" y="0"/>
                </a:lnTo>
                <a:lnTo>
                  <a:pt x="4284002" y="0"/>
                </a:lnTo>
                <a:lnTo>
                  <a:pt x="4284002" y="2519997"/>
                </a:lnTo>
                <a:close/>
              </a:path>
            </a:pathLst>
          </a:custGeom>
          <a:solidFill>
            <a:srgbClr val="DAE6F5"/>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61" name="Shape 101"/>
          <p:cNvSpPr/>
          <p:nvPr/>
        </p:nvSpPr>
        <p:spPr>
          <a:xfrm>
            <a:off x="216001" y="1608667"/>
            <a:ext cx="4284344" cy="2202370"/>
          </a:xfrm>
          <a:custGeom>
            <a:avLst/>
            <a:gdLst/>
            <a:ahLst/>
            <a:cxnLst/>
            <a:rect l="0" t="0" r="0" b="0"/>
            <a:pathLst>
              <a:path w="4284345" h="2520315" extrusionOk="0">
                <a:moveTo>
                  <a:pt x="4284002" y="2519997"/>
                </a:moveTo>
                <a:lnTo>
                  <a:pt x="0" y="2519997"/>
                </a:lnTo>
                <a:lnTo>
                  <a:pt x="0" y="0"/>
                </a:lnTo>
                <a:lnTo>
                  <a:pt x="4284002" y="0"/>
                </a:lnTo>
                <a:lnTo>
                  <a:pt x="4284002" y="2519997"/>
                </a:lnTo>
                <a:close/>
              </a:path>
            </a:pathLst>
          </a:custGeom>
          <a:solidFill>
            <a:srgbClr val="DAE6F5"/>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62" name="Shape 102"/>
          <p:cNvSpPr/>
          <p:nvPr/>
        </p:nvSpPr>
        <p:spPr>
          <a:xfrm>
            <a:off x="4643956" y="1646767"/>
            <a:ext cx="4284344" cy="2202370"/>
          </a:xfrm>
          <a:custGeom>
            <a:avLst/>
            <a:gdLst/>
            <a:ahLst/>
            <a:cxnLst/>
            <a:rect l="0" t="0" r="0" b="0"/>
            <a:pathLst>
              <a:path w="4284345" h="2520315" extrusionOk="0">
                <a:moveTo>
                  <a:pt x="4284002" y="2519997"/>
                </a:moveTo>
                <a:lnTo>
                  <a:pt x="0" y="2519997"/>
                </a:lnTo>
                <a:lnTo>
                  <a:pt x="0" y="0"/>
                </a:lnTo>
                <a:lnTo>
                  <a:pt x="4284002" y="0"/>
                </a:lnTo>
                <a:lnTo>
                  <a:pt x="4284002" y="2519997"/>
                </a:lnTo>
                <a:close/>
              </a:path>
            </a:pathLst>
          </a:custGeom>
          <a:solidFill>
            <a:srgbClr val="DAE6F5"/>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105" name="Shape 105"/>
          <p:cNvSpPr/>
          <p:nvPr/>
        </p:nvSpPr>
        <p:spPr>
          <a:xfrm>
            <a:off x="8423997" y="6377394"/>
            <a:ext cx="504189" cy="216533"/>
          </a:xfrm>
          <a:custGeom>
            <a:avLst/>
            <a:gdLst/>
            <a:ahLst/>
            <a:cxnLst/>
            <a:rect l="0" t="0" r="0" b="0"/>
            <a:pathLst>
              <a:path w="504190" h="216534" extrusionOk="0">
                <a:moveTo>
                  <a:pt x="0" y="216001"/>
                </a:moveTo>
                <a:lnTo>
                  <a:pt x="503999" y="216001"/>
                </a:lnTo>
                <a:lnTo>
                  <a:pt x="503999" y="0"/>
                </a:lnTo>
                <a:lnTo>
                  <a:pt x="0" y="0"/>
                </a:lnTo>
                <a:lnTo>
                  <a:pt x="0" y="216001"/>
                </a:lnTo>
                <a:close/>
              </a:path>
            </a:pathLst>
          </a:custGeom>
          <a:solidFill>
            <a:srgbClr val="064263"/>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106" name="Shape 106"/>
          <p:cNvSpPr/>
          <p:nvPr/>
        </p:nvSpPr>
        <p:spPr>
          <a:xfrm>
            <a:off x="216001" y="6377394"/>
            <a:ext cx="8208008" cy="216533"/>
          </a:xfrm>
          <a:custGeom>
            <a:avLst/>
            <a:gdLst/>
            <a:ahLst/>
            <a:cxnLst/>
            <a:rect l="0" t="0" r="0" b="0"/>
            <a:pathLst>
              <a:path w="8208009" h="216534" extrusionOk="0">
                <a:moveTo>
                  <a:pt x="0" y="216001"/>
                </a:moveTo>
                <a:lnTo>
                  <a:pt x="8207997" y="216001"/>
                </a:lnTo>
                <a:lnTo>
                  <a:pt x="8207997" y="0"/>
                </a:lnTo>
                <a:lnTo>
                  <a:pt x="0" y="0"/>
                </a:lnTo>
                <a:lnTo>
                  <a:pt x="0" y="216001"/>
                </a:lnTo>
                <a:close/>
              </a:path>
            </a:pathLst>
          </a:custGeom>
          <a:solidFill>
            <a:srgbClr val="BBBDC0"/>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107" name="Shape 107"/>
          <p:cNvSpPr txBox="1">
            <a:spLocks noGrp="1"/>
          </p:cNvSpPr>
          <p:nvPr>
            <p:ph type="title"/>
          </p:nvPr>
        </p:nvSpPr>
        <p:spPr>
          <a:xfrm>
            <a:off x="275300" y="228600"/>
            <a:ext cx="8593500" cy="330300"/>
          </a:xfrm>
          <a:prstGeom prst="rect">
            <a:avLst/>
          </a:prstGeom>
          <a:noFill/>
          <a:ln>
            <a:noFill/>
          </a:ln>
        </p:spPr>
        <p:txBody>
          <a:bodyPr lIns="0" tIns="0" rIns="0" bIns="0" anchor="t" anchorCtr="0">
            <a:noAutofit/>
          </a:bodyPr>
          <a:lstStyle/>
          <a:p>
            <a:pPr marL="12700" lvl="0">
              <a:buSzPct val="25000"/>
            </a:pPr>
            <a:r>
              <a:rPr lang="en-US" sz="2400" b="1" dirty="0" smtClean="0">
                <a:solidFill>
                  <a:srgbClr val="1C75BB"/>
                </a:solidFill>
                <a:ea typeface="Helvetica Neue"/>
                <a:sym typeface="Helvetica Neue"/>
              </a:rPr>
              <a:t>Proposed Enhanced </a:t>
            </a:r>
            <a:r>
              <a:rPr lang="en" sz="2400" b="1" dirty="0" smtClean="0">
                <a:solidFill>
                  <a:srgbClr val="1C75BB"/>
                </a:solidFill>
                <a:ea typeface="Helvetica Neue"/>
                <a:sym typeface="Helvetica Neue"/>
              </a:rPr>
              <a:t>Accountability </a:t>
            </a:r>
            <a:r>
              <a:rPr lang="en" sz="2400" b="1" dirty="0">
                <a:solidFill>
                  <a:srgbClr val="1C75BB"/>
                </a:solidFill>
                <a:ea typeface="Helvetica Neue"/>
                <a:sym typeface="Helvetica Neue"/>
              </a:rPr>
              <a:t>Mechanisms</a:t>
            </a:r>
          </a:p>
        </p:txBody>
      </p:sp>
      <p:sp>
        <p:nvSpPr>
          <p:cNvPr id="108" name="Shape 108"/>
          <p:cNvSpPr/>
          <p:nvPr/>
        </p:nvSpPr>
        <p:spPr>
          <a:xfrm>
            <a:off x="216001" y="653402"/>
            <a:ext cx="8712199" cy="72389"/>
          </a:xfrm>
          <a:custGeom>
            <a:avLst/>
            <a:gdLst/>
            <a:ahLst/>
            <a:cxnLst/>
            <a:rect l="0" t="0" r="0" b="0"/>
            <a:pathLst>
              <a:path w="8712200" h="72390" extrusionOk="0">
                <a:moveTo>
                  <a:pt x="8711996" y="71996"/>
                </a:moveTo>
                <a:lnTo>
                  <a:pt x="0" y="71996"/>
                </a:lnTo>
                <a:lnTo>
                  <a:pt x="0" y="0"/>
                </a:lnTo>
                <a:lnTo>
                  <a:pt x="8711996" y="0"/>
                </a:lnTo>
                <a:lnTo>
                  <a:pt x="8711996" y="71996"/>
                </a:lnTo>
                <a:close/>
              </a:path>
            </a:pathLst>
          </a:custGeom>
          <a:solidFill>
            <a:srgbClr val="064263"/>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115" name="Shape 115"/>
          <p:cNvSpPr txBox="1">
            <a:spLocks noGrp="1"/>
          </p:cNvSpPr>
          <p:nvPr>
            <p:ph type="ftr" idx="4294967295"/>
          </p:nvPr>
        </p:nvSpPr>
        <p:spPr>
          <a:xfrm>
            <a:off x="275252" y="6415298"/>
            <a:ext cx="5068499" cy="139799"/>
          </a:xfrm>
          <a:prstGeom prst="rect">
            <a:avLst/>
          </a:prstGeom>
          <a:noFill/>
          <a:ln>
            <a:noFill/>
          </a:ln>
        </p:spPr>
        <p:txBody>
          <a:bodyPr lIns="0" tIns="0" rIns="0" bIns="0" anchor="t" anchorCtr="0">
            <a:noAutofit/>
          </a:bodyPr>
          <a:lstStyle/>
          <a:p>
            <a:pPr marL="12700" lvl="0">
              <a:buSzPct val="25000"/>
            </a:pPr>
            <a:r>
              <a:rPr lang="en" sz="900" dirty="0">
                <a:solidFill>
                  <a:srgbClr val="064263"/>
                </a:solidFill>
                <a:ea typeface="Helvetica Neue"/>
                <a:sym typeface="Helvetica Neue"/>
              </a:rPr>
              <a:t>Cross Community Working Group (CCWG) </a:t>
            </a:r>
            <a:r>
              <a:rPr lang="en" sz="900" dirty="0" smtClean="0">
                <a:solidFill>
                  <a:srgbClr val="064263"/>
                </a:solidFill>
                <a:ea typeface="Helvetica Neue"/>
                <a:sym typeface="Helvetica Neue"/>
              </a:rPr>
              <a:t>Accountability</a:t>
            </a:r>
            <a:r>
              <a:rPr lang="en-US" sz="900" dirty="0" smtClean="0">
                <a:solidFill>
                  <a:srgbClr val="064263"/>
                </a:solidFill>
                <a:ea typeface="Helvetica Neue"/>
                <a:sym typeface="Helvetica Neue"/>
              </a:rPr>
              <a:t> 2nd</a:t>
            </a:r>
            <a:r>
              <a:rPr lang="en" sz="900" dirty="0" smtClean="0">
                <a:solidFill>
                  <a:srgbClr val="064263"/>
                </a:solidFill>
                <a:ea typeface="Helvetica Neue"/>
                <a:sym typeface="Helvetica Neue"/>
              </a:rPr>
              <a:t> </a:t>
            </a:r>
            <a:r>
              <a:rPr lang="en" sz="900" dirty="0">
                <a:solidFill>
                  <a:srgbClr val="064263"/>
                </a:solidFill>
                <a:ea typeface="Helvetica Neue"/>
                <a:sym typeface="Helvetica Neue"/>
              </a:rPr>
              <a:t>Draft Proposal for Public Comment</a:t>
            </a:r>
          </a:p>
        </p:txBody>
      </p:sp>
      <p:sp>
        <p:nvSpPr>
          <p:cNvPr id="116" name="Shape 116"/>
          <p:cNvSpPr txBox="1">
            <a:spLocks noGrp="1"/>
          </p:cNvSpPr>
          <p:nvPr>
            <p:ph type="sldNum" idx="12"/>
          </p:nvPr>
        </p:nvSpPr>
        <p:spPr>
          <a:xfrm>
            <a:off x="8739496" y="6415298"/>
            <a:ext cx="178500" cy="139799"/>
          </a:xfrm>
          <a:prstGeom prst="rect">
            <a:avLst/>
          </a:prstGeom>
          <a:noFill/>
          <a:ln>
            <a:noFill/>
          </a:ln>
        </p:spPr>
        <p:txBody>
          <a:bodyPr lIns="0" tIns="0" rIns="0" bIns="0" anchor="t" anchorCtr="0">
            <a:noAutofit/>
          </a:bodyPr>
          <a:lstStyle/>
          <a:p>
            <a:pPr marL="25400" marR="0" lvl="0" indent="0" algn="l" rtl="0">
              <a:lnSpc>
                <a:spcPct val="100000"/>
              </a:lnSpc>
              <a:spcBef>
                <a:spcPts val="0"/>
              </a:spcBef>
              <a:buSzPct val="25000"/>
              <a:buNone/>
            </a:pPr>
            <a:fld id="{00000000-1234-1234-1234-123412341234}" type="slidenum">
              <a:rPr lang="en" sz="900" b="0" i="0" u="none" strike="noStrike" cap="none" baseline="0">
                <a:solidFill>
                  <a:schemeClr val="lt1"/>
                </a:solidFill>
                <a:latin typeface="Arial"/>
                <a:ea typeface="Helvetica Neue"/>
                <a:cs typeface="Arial"/>
                <a:sym typeface="Helvetica Neue"/>
              </a:rPr>
              <a:t>4</a:t>
            </a:fld>
            <a:endParaRPr lang="en" sz="900" b="0" i="0" u="none" strike="noStrike" cap="none" baseline="0" dirty="0">
              <a:solidFill>
                <a:schemeClr val="lt1"/>
              </a:solidFill>
              <a:latin typeface="Arial"/>
              <a:ea typeface="Helvetica Neue"/>
              <a:cs typeface="Arial"/>
              <a:sym typeface="Helvetica Neue"/>
            </a:endParaRPr>
          </a:p>
        </p:txBody>
      </p:sp>
      <p:sp>
        <p:nvSpPr>
          <p:cNvPr id="117" name="Shape 117"/>
          <p:cNvSpPr txBox="1"/>
          <p:nvPr/>
        </p:nvSpPr>
        <p:spPr>
          <a:xfrm>
            <a:off x="216000" y="802750"/>
            <a:ext cx="8712299" cy="521699"/>
          </a:xfrm>
          <a:prstGeom prst="rect">
            <a:avLst/>
          </a:prstGeom>
          <a:noFill/>
          <a:ln>
            <a:noFill/>
          </a:ln>
        </p:spPr>
        <p:txBody>
          <a:bodyPr lIns="91425" tIns="91425" rIns="91425" bIns="91425" anchor="t" anchorCtr="0">
            <a:noAutofit/>
          </a:bodyPr>
          <a:lstStyle/>
          <a:p>
            <a:pPr lvl="0" indent="-342900">
              <a:lnSpc>
                <a:spcPct val="115000"/>
              </a:lnSpc>
              <a:buClr>
                <a:schemeClr val="dk1"/>
              </a:buClr>
              <a:buSzPct val="78571"/>
            </a:pPr>
            <a:r>
              <a:rPr lang="en" dirty="0">
                <a:solidFill>
                  <a:srgbClr val="4F81BD"/>
                </a:solidFill>
              </a:rPr>
              <a:t>The CCWG-Accountability has identified enhancements required to </a:t>
            </a:r>
            <a:r>
              <a:rPr lang="en" b="1" dirty="0">
                <a:solidFill>
                  <a:srgbClr val="4F81BD"/>
                </a:solidFill>
              </a:rPr>
              <a:t>those building blocks that would form the accountability mechanisms </a:t>
            </a:r>
            <a:r>
              <a:rPr lang="en" dirty="0">
                <a:solidFill>
                  <a:srgbClr val="4F81BD"/>
                </a:solidFill>
              </a:rPr>
              <a:t>required to improve ICANN’s accountability.</a:t>
            </a:r>
            <a:endParaRPr lang="en" b="1" dirty="0">
              <a:solidFill>
                <a:schemeClr val="accent1"/>
              </a:solidFill>
            </a:endParaRPr>
          </a:p>
        </p:txBody>
      </p:sp>
      <p:pic>
        <p:nvPicPr>
          <p:cNvPr id="4" name="Picture 3" descr="CCWG_Paris2015_Overview05-2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330522">
            <a:off x="6351610" y="1978931"/>
            <a:ext cx="2658528" cy="1148317"/>
          </a:xfrm>
          <a:prstGeom prst="rect">
            <a:avLst/>
          </a:prstGeom>
        </p:spPr>
      </p:pic>
      <p:sp>
        <p:nvSpPr>
          <p:cNvPr id="30" name="TextBox 29"/>
          <p:cNvSpPr txBox="1"/>
          <p:nvPr/>
        </p:nvSpPr>
        <p:spPr>
          <a:xfrm>
            <a:off x="1423352" y="2809199"/>
            <a:ext cx="211665" cy="153888"/>
          </a:xfrm>
          <a:prstGeom prst="rect">
            <a:avLst/>
          </a:prstGeom>
          <a:noFill/>
        </p:spPr>
        <p:txBody>
          <a:bodyPr wrap="square" lIns="0" tIns="0" rIns="0" bIns="0" rtlCol="0">
            <a:spAutoFit/>
          </a:bodyPr>
          <a:lstStyle/>
          <a:p>
            <a:pPr algn="ctr"/>
            <a:r>
              <a:rPr lang="en-US" sz="1000" dirty="0">
                <a:solidFill>
                  <a:srgbClr val="231F20"/>
                </a:solidFill>
              </a:rPr>
              <a:t>AC</a:t>
            </a:r>
            <a:endParaRPr lang="en-US" sz="1000" dirty="0"/>
          </a:p>
        </p:txBody>
      </p:sp>
      <p:sp>
        <p:nvSpPr>
          <p:cNvPr id="31" name="TextBox 30"/>
          <p:cNvSpPr txBox="1"/>
          <p:nvPr/>
        </p:nvSpPr>
        <p:spPr>
          <a:xfrm>
            <a:off x="1762018" y="2809199"/>
            <a:ext cx="211665" cy="153888"/>
          </a:xfrm>
          <a:prstGeom prst="rect">
            <a:avLst/>
          </a:prstGeom>
          <a:noFill/>
        </p:spPr>
        <p:txBody>
          <a:bodyPr wrap="square" lIns="0" tIns="0" rIns="0" bIns="0" rtlCol="0">
            <a:spAutoFit/>
          </a:bodyPr>
          <a:lstStyle/>
          <a:p>
            <a:pPr algn="ctr"/>
            <a:r>
              <a:rPr lang="en-US" sz="1000" dirty="0" smtClean="0">
                <a:solidFill>
                  <a:srgbClr val="231F20"/>
                </a:solidFill>
              </a:rPr>
              <a:t>SO</a:t>
            </a:r>
            <a:endParaRPr lang="en-US" sz="1000" dirty="0"/>
          </a:p>
        </p:txBody>
      </p:sp>
      <p:sp>
        <p:nvSpPr>
          <p:cNvPr id="32" name="TextBox 31"/>
          <p:cNvSpPr txBox="1"/>
          <p:nvPr/>
        </p:nvSpPr>
        <p:spPr>
          <a:xfrm>
            <a:off x="2103560" y="2809199"/>
            <a:ext cx="211665" cy="153888"/>
          </a:xfrm>
          <a:prstGeom prst="rect">
            <a:avLst/>
          </a:prstGeom>
          <a:noFill/>
        </p:spPr>
        <p:txBody>
          <a:bodyPr wrap="square" lIns="0" tIns="0" rIns="0" bIns="0" rtlCol="0">
            <a:spAutoFit/>
          </a:bodyPr>
          <a:lstStyle/>
          <a:p>
            <a:pPr algn="ctr"/>
            <a:r>
              <a:rPr lang="en-US" sz="1000" dirty="0">
                <a:solidFill>
                  <a:srgbClr val="231F20"/>
                </a:solidFill>
              </a:rPr>
              <a:t>AC</a:t>
            </a:r>
            <a:endParaRPr lang="en-US" sz="1000" dirty="0"/>
          </a:p>
        </p:txBody>
      </p:sp>
      <p:sp>
        <p:nvSpPr>
          <p:cNvPr id="33" name="TextBox 32"/>
          <p:cNvSpPr txBox="1"/>
          <p:nvPr/>
        </p:nvSpPr>
        <p:spPr>
          <a:xfrm>
            <a:off x="2446460" y="2809199"/>
            <a:ext cx="211665" cy="153888"/>
          </a:xfrm>
          <a:prstGeom prst="rect">
            <a:avLst/>
          </a:prstGeom>
          <a:noFill/>
        </p:spPr>
        <p:txBody>
          <a:bodyPr wrap="square" lIns="0" tIns="0" rIns="0" bIns="0" rtlCol="0">
            <a:spAutoFit/>
          </a:bodyPr>
          <a:lstStyle/>
          <a:p>
            <a:pPr algn="ctr"/>
            <a:r>
              <a:rPr lang="en-US" sz="1000" dirty="0" smtClean="0">
                <a:solidFill>
                  <a:srgbClr val="231F20"/>
                </a:solidFill>
              </a:rPr>
              <a:t>SO</a:t>
            </a:r>
            <a:endParaRPr lang="en-US" sz="1000" dirty="0"/>
          </a:p>
        </p:txBody>
      </p:sp>
      <p:sp>
        <p:nvSpPr>
          <p:cNvPr id="34" name="TextBox 33"/>
          <p:cNvSpPr txBox="1"/>
          <p:nvPr/>
        </p:nvSpPr>
        <p:spPr>
          <a:xfrm>
            <a:off x="2789361" y="2809199"/>
            <a:ext cx="211665" cy="153888"/>
          </a:xfrm>
          <a:prstGeom prst="rect">
            <a:avLst/>
          </a:prstGeom>
          <a:noFill/>
        </p:spPr>
        <p:txBody>
          <a:bodyPr wrap="square" lIns="0" tIns="0" rIns="0" bIns="0" rtlCol="0">
            <a:spAutoFit/>
          </a:bodyPr>
          <a:lstStyle/>
          <a:p>
            <a:pPr algn="ctr"/>
            <a:r>
              <a:rPr lang="en-US" sz="1000" dirty="0">
                <a:solidFill>
                  <a:srgbClr val="231F20"/>
                </a:solidFill>
              </a:rPr>
              <a:t>AC</a:t>
            </a:r>
            <a:endParaRPr lang="en-US" sz="1000" dirty="0"/>
          </a:p>
        </p:txBody>
      </p:sp>
      <p:sp>
        <p:nvSpPr>
          <p:cNvPr id="35" name="TextBox 34"/>
          <p:cNvSpPr txBox="1"/>
          <p:nvPr/>
        </p:nvSpPr>
        <p:spPr>
          <a:xfrm>
            <a:off x="3123970" y="2809199"/>
            <a:ext cx="211665" cy="153888"/>
          </a:xfrm>
          <a:prstGeom prst="rect">
            <a:avLst/>
          </a:prstGeom>
          <a:noFill/>
        </p:spPr>
        <p:txBody>
          <a:bodyPr wrap="square" lIns="0" tIns="0" rIns="0" bIns="0" rtlCol="0">
            <a:spAutoFit/>
          </a:bodyPr>
          <a:lstStyle/>
          <a:p>
            <a:pPr algn="ctr"/>
            <a:r>
              <a:rPr lang="en-US" sz="1000" dirty="0" smtClean="0">
                <a:solidFill>
                  <a:srgbClr val="231F20"/>
                </a:solidFill>
              </a:rPr>
              <a:t>SO</a:t>
            </a:r>
            <a:endParaRPr lang="en-US" sz="1000" dirty="0"/>
          </a:p>
        </p:txBody>
      </p:sp>
      <p:sp>
        <p:nvSpPr>
          <p:cNvPr id="36" name="TextBox 35"/>
          <p:cNvSpPr txBox="1"/>
          <p:nvPr/>
        </p:nvSpPr>
        <p:spPr>
          <a:xfrm>
            <a:off x="3461136" y="2809199"/>
            <a:ext cx="211665" cy="153888"/>
          </a:xfrm>
          <a:prstGeom prst="rect">
            <a:avLst/>
          </a:prstGeom>
          <a:noFill/>
        </p:spPr>
        <p:txBody>
          <a:bodyPr wrap="square" lIns="0" tIns="0" rIns="0" bIns="0" rtlCol="0">
            <a:spAutoFit/>
          </a:bodyPr>
          <a:lstStyle/>
          <a:p>
            <a:pPr algn="ctr"/>
            <a:r>
              <a:rPr lang="en-US" sz="1000" dirty="0">
                <a:solidFill>
                  <a:srgbClr val="231F20"/>
                </a:solidFill>
              </a:rPr>
              <a:t>AC</a:t>
            </a:r>
            <a:endParaRPr lang="en-US" sz="1000" dirty="0"/>
          </a:p>
        </p:txBody>
      </p:sp>
      <p:sp>
        <p:nvSpPr>
          <p:cNvPr id="29" name="Shape 120"/>
          <p:cNvSpPr txBox="1"/>
          <p:nvPr/>
        </p:nvSpPr>
        <p:spPr>
          <a:xfrm>
            <a:off x="2477034" y="4990240"/>
            <a:ext cx="2022308" cy="1068748"/>
          </a:xfrm>
          <a:prstGeom prst="rect">
            <a:avLst/>
          </a:prstGeom>
          <a:noFill/>
          <a:ln>
            <a:noFill/>
          </a:ln>
        </p:spPr>
        <p:txBody>
          <a:bodyPr lIns="91425" tIns="91425" rIns="91425" bIns="91425" anchor="t" anchorCtr="0">
            <a:noAutofit/>
          </a:bodyPr>
          <a:lstStyle/>
          <a:p>
            <a:pPr lvl="0" rtl="0">
              <a:spcBef>
                <a:spcPts val="0"/>
              </a:spcBef>
              <a:buNone/>
            </a:pPr>
            <a:r>
              <a:rPr lang="en-US" b="1" dirty="0" smtClean="0"/>
              <a:t>The </a:t>
            </a:r>
            <a:r>
              <a:rPr lang="en" b="1" dirty="0" smtClean="0"/>
              <a:t>Principles</a:t>
            </a:r>
            <a:r>
              <a:rPr lang="en" sz="1600" b="1" dirty="0" smtClean="0"/>
              <a:t> </a:t>
            </a:r>
            <a:endParaRPr lang="en-US" sz="1600" b="1" dirty="0" smtClean="0"/>
          </a:p>
          <a:p>
            <a:pPr lvl="0" rtl="0">
              <a:spcBef>
                <a:spcPts val="0"/>
              </a:spcBef>
              <a:buNone/>
            </a:pPr>
            <a:r>
              <a:rPr lang="en-US" sz="1000" dirty="0" smtClean="0"/>
              <a:t>g</a:t>
            </a:r>
            <a:r>
              <a:rPr lang="en" sz="1000" dirty="0" smtClean="0"/>
              <a:t>uarantee </a:t>
            </a:r>
            <a:r>
              <a:rPr lang="en-US" sz="1000" dirty="0" smtClean="0"/>
              <a:t>the </a:t>
            </a:r>
            <a:r>
              <a:rPr lang="en" sz="1000" dirty="0" smtClean="0"/>
              <a:t>core </a:t>
            </a:r>
            <a:r>
              <a:rPr lang="en-US" sz="1000" dirty="0" smtClean="0"/>
              <a:t>mission, commitments and </a:t>
            </a:r>
            <a:r>
              <a:rPr lang="en" sz="1000" dirty="0" smtClean="0"/>
              <a:t>values </a:t>
            </a:r>
            <a:r>
              <a:rPr lang="en" sz="1000" dirty="0"/>
              <a:t>of </a:t>
            </a:r>
            <a:r>
              <a:rPr lang="en-US" sz="1000" dirty="0" smtClean="0"/>
              <a:t>ICANN through its Bylaws</a:t>
            </a:r>
          </a:p>
          <a:p>
            <a:pPr lvl="0" rtl="0">
              <a:spcBef>
                <a:spcPts val="0"/>
              </a:spcBef>
              <a:buNone/>
            </a:pPr>
            <a:r>
              <a:rPr lang="en-US" sz="1000" dirty="0" smtClean="0"/>
              <a:t>(i.e. the Constitution).</a:t>
            </a:r>
            <a:endParaRPr lang="en" sz="1000" dirty="0"/>
          </a:p>
        </p:txBody>
      </p:sp>
      <p:sp>
        <p:nvSpPr>
          <p:cNvPr id="37" name="Shape 121"/>
          <p:cNvSpPr txBox="1"/>
          <p:nvPr/>
        </p:nvSpPr>
        <p:spPr>
          <a:xfrm>
            <a:off x="4971553" y="5330148"/>
            <a:ext cx="3602999" cy="1076399"/>
          </a:xfrm>
          <a:prstGeom prst="rect">
            <a:avLst/>
          </a:prstGeom>
          <a:noFill/>
          <a:ln>
            <a:noFill/>
          </a:ln>
        </p:spPr>
        <p:txBody>
          <a:bodyPr lIns="91425" tIns="91425" rIns="91425" bIns="91425" anchor="t" anchorCtr="0">
            <a:noAutofit/>
          </a:bodyPr>
          <a:lstStyle/>
          <a:p>
            <a:pPr lvl="0" rtl="0">
              <a:spcBef>
                <a:spcPts val="0"/>
              </a:spcBef>
              <a:buClr>
                <a:schemeClr val="dk1"/>
              </a:buClr>
              <a:buSzPct val="68750"/>
              <a:buFont typeface="Arial"/>
              <a:buNone/>
            </a:pPr>
            <a:r>
              <a:rPr lang="en" b="1" dirty="0"/>
              <a:t>Independent Appeals Mechanisms</a:t>
            </a:r>
          </a:p>
          <a:p>
            <a:pPr lvl="0">
              <a:spcBef>
                <a:spcPts val="0"/>
              </a:spcBef>
              <a:buNone/>
            </a:pPr>
            <a:r>
              <a:rPr lang="en-US" sz="1000" dirty="0"/>
              <a:t>c</a:t>
            </a:r>
            <a:r>
              <a:rPr lang="en" sz="1000" dirty="0" smtClean="0"/>
              <a:t>onfers </a:t>
            </a:r>
            <a:r>
              <a:rPr lang="en" sz="1000" dirty="0"/>
              <a:t>the power to review and provide redress, as </a:t>
            </a:r>
            <a:r>
              <a:rPr lang="en" sz="1000" dirty="0" smtClean="0"/>
              <a:t>needed</a:t>
            </a:r>
            <a:r>
              <a:rPr lang="en-US" sz="1000" dirty="0"/>
              <a:t> </a:t>
            </a:r>
            <a:r>
              <a:rPr lang="en-US" sz="1000" dirty="0" smtClean="0"/>
              <a:t>(i.e. the Judiciary).</a:t>
            </a:r>
            <a:r>
              <a:rPr lang="en" sz="1000" dirty="0" smtClean="0"/>
              <a:t> </a:t>
            </a:r>
            <a:endParaRPr lang="en" sz="1000" dirty="0"/>
          </a:p>
        </p:txBody>
      </p:sp>
      <p:sp>
        <p:nvSpPr>
          <p:cNvPr id="38" name="Shape 122"/>
          <p:cNvSpPr txBox="1"/>
          <p:nvPr/>
        </p:nvSpPr>
        <p:spPr>
          <a:xfrm>
            <a:off x="418078" y="3042966"/>
            <a:ext cx="3972493" cy="810192"/>
          </a:xfrm>
          <a:prstGeom prst="rect">
            <a:avLst/>
          </a:prstGeom>
          <a:noFill/>
          <a:ln>
            <a:noFill/>
          </a:ln>
        </p:spPr>
        <p:txBody>
          <a:bodyPr lIns="91425" tIns="91425" rIns="91425" bIns="91425" anchor="t" anchorCtr="0">
            <a:noAutofit/>
          </a:bodyPr>
          <a:lstStyle/>
          <a:p>
            <a:pPr lvl="0" rtl="0">
              <a:spcBef>
                <a:spcPts val="0"/>
              </a:spcBef>
              <a:buNone/>
            </a:pPr>
            <a:r>
              <a:rPr lang="en-US" b="1" dirty="0" smtClean="0"/>
              <a:t>The </a:t>
            </a:r>
            <a:r>
              <a:rPr lang="en" b="1" dirty="0" smtClean="0"/>
              <a:t>Empowered</a:t>
            </a:r>
            <a:r>
              <a:rPr lang="en-US" b="1" dirty="0"/>
              <a:t> </a:t>
            </a:r>
            <a:r>
              <a:rPr lang="en" b="1" dirty="0" smtClean="0"/>
              <a:t>Community</a:t>
            </a:r>
            <a:endParaRPr lang="en" b="1" dirty="0"/>
          </a:p>
          <a:p>
            <a:pPr lvl="0">
              <a:spcBef>
                <a:spcPts val="0"/>
              </a:spcBef>
              <a:buNone/>
            </a:pPr>
            <a:r>
              <a:rPr lang="en-US" sz="1000" dirty="0" smtClean="0"/>
              <a:t>r</a:t>
            </a:r>
            <a:r>
              <a:rPr lang="en" sz="1000" dirty="0" smtClean="0"/>
              <a:t>efers </a:t>
            </a:r>
            <a:r>
              <a:rPr lang="en" sz="1000" dirty="0"/>
              <a:t>to the powers that allow the </a:t>
            </a:r>
            <a:r>
              <a:rPr lang="en" sz="1000" dirty="0" smtClean="0"/>
              <a:t>community</a:t>
            </a:r>
            <a:r>
              <a:rPr lang="en-US" sz="1000" dirty="0" smtClean="0"/>
              <a:t> SOs &amp; ACs</a:t>
            </a:r>
            <a:r>
              <a:rPr lang="en" sz="1000" dirty="0" smtClean="0"/>
              <a:t> to </a:t>
            </a:r>
            <a:r>
              <a:rPr lang="en" sz="1000" dirty="0"/>
              <a:t>take action should ICANN breach the </a:t>
            </a:r>
            <a:r>
              <a:rPr lang="en" sz="1000" dirty="0" smtClean="0"/>
              <a:t>principles</a:t>
            </a:r>
            <a:r>
              <a:rPr lang="en-US" sz="1000" dirty="0" smtClean="0"/>
              <a:t> (i.e. the People)</a:t>
            </a:r>
            <a:r>
              <a:rPr lang="en" sz="1000" dirty="0" smtClean="0"/>
              <a:t>.</a:t>
            </a:r>
            <a:endParaRPr lang="en" sz="1000" dirty="0"/>
          </a:p>
        </p:txBody>
      </p:sp>
      <p:sp>
        <p:nvSpPr>
          <p:cNvPr id="39" name="Shape 123"/>
          <p:cNvSpPr txBox="1"/>
          <p:nvPr/>
        </p:nvSpPr>
        <p:spPr>
          <a:xfrm>
            <a:off x="5775637" y="2877334"/>
            <a:ext cx="3152663" cy="1076399"/>
          </a:xfrm>
          <a:prstGeom prst="rect">
            <a:avLst/>
          </a:prstGeom>
          <a:noFill/>
          <a:ln>
            <a:noFill/>
          </a:ln>
        </p:spPr>
        <p:txBody>
          <a:bodyPr lIns="91425" tIns="91425" rIns="91425" bIns="91425" anchor="t" anchorCtr="0">
            <a:noAutofit/>
          </a:bodyPr>
          <a:lstStyle/>
          <a:p>
            <a:pPr lvl="0" rtl="0">
              <a:spcBef>
                <a:spcPts val="0"/>
              </a:spcBef>
              <a:buNone/>
            </a:pPr>
            <a:r>
              <a:rPr lang="en" b="1" dirty="0"/>
              <a:t>ICANN Board</a:t>
            </a:r>
          </a:p>
          <a:p>
            <a:pPr lvl="0"/>
            <a:r>
              <a:rPr lang="en-US" sz="1000" dirty="0"/>
              <a:t>has the ultimate authority to approve or reject policy recommendations, developed by the SOs. ACs formally advise the ICANN Board on particular issues or policy </a:t>
            </a:r>
            <a:r>
              <a:rPr lang="en-US" sz="1000" dirty="0" smtClean="0"/>
              <a:t>areas</a:t>
            </a:r>
            <a:r>
              <a:rPr lang="en-US" sz="1000" dirty="0"/>
              <a:t> </a:t>
            </a:r>
            <a:r>
              <a:rPr lang="en-US" sz="1000" dirty="0" smtClean="0"/>
              <a:t>(i.e. the Executive).</a:t>
            </a:r>
            <a:endParaRPr lang="en" sz="1000" dirty="0"/>
          </a:p>
        </p:txBody>
      </p:sp>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62531" y="1772713"/>
            <a:ext cx="2878011" cy="1243119"/>
          </a:xfrm>
          <a:prstGeom prst="rect">
            <a:avLst/>
          </a:prstGeom>
        </p:spPr>
      </p:pic>
      <p:sp>
        <p:nvSpPr>
          <p:cNvPr id="40" name="TextBox 39"/>
          <p:cNvSpPr txBox="1"/>
          <p:nvPr/>
        </p:nvSpPr>
        <p:spPr>
          <a:xfrm>
            <a:off x="1855150" y="1820802"/>
            <a:ext cx="211665" cy="138499"/>
          </a:xfrm>
          <a:prstGeom prst="rect">
            <a:avLst/>
          </a:prstGeom>
          <a:noFill/>
        </p:spPr>
        <p:txBody>
          <a:bodyPr wrap="square" lIns="0" tIns="0" rIns="0" bIns="0" rtlCol="0">
            <a:spAutoFit/>
          </a:bodyPr>
          <a:lstStyle/>
          <a:p>
            <a:pPr algn="ctr"/>
            <a:r>
              <a:rPr lang="en-US" sz="900" dirty="0" smtClean="0">
                <a:solidFill>
                  <a:srgbClr val="231F20"/>
                </a:solidFill>
              </a:rPr>
              <a:t>1</a:t>
            </a:r>
            <a:endParaRPr lang="en-US" sz="900" dirty="0"/>
          </a:p>
        </p:txBody>
      </p:sp>
      <p:sp>
        <p:nvSpPr>
          <p:cNvPr id="41" name="TextBox 40"/>
          <p:cNvSpPr txBox="1"/>
          <p:nvPr/>
        </p:nvSpPr>
        <p:spPr>
          <a:xfrm>
            <a:off x="2118744" y="1820802"/>
            <a:ext cx="211665" cy="138499"/>
          </a:xfrm>
          <a:prstGeom prst="rect">
            <a:avLst/>
          </a:prstGeom>
          <a:noFill/>
        </p:spPr>
        <p:txBody>
          <a:bodyPr wrap="square" lIns="0" tIns="0" rIns="0" bIns="0" rtlCol="0">
            <a:spAutoFit/>
          </a:bodyPr>
          <a:lstStyle/>
          <a:p>
            <a:pPr algn="ctr"/>
            <a:r>
              <a:rPr lang="en-US" sz="900" dirty="0" smtClean="0">
                <a:solidFill>
                  <a:srgbClr val="231F20"/>
                </a:solidFill>
              </a:rPr>
              <a:t>2</a:t>
            </a:r>
            <a:endParaRPr lang="en-US" sz="900" dirty="0"/>
          </a:p>
        </p:txBody>
      </p:sp>
      <p:sp>
        <p:nvSpPr>
          <p:cNvPr id="42" name="TextBox 41"/>
          <p:cNvSpPr txBox="1"/>
          <p:nvPr/>
        </p:nvSpPr>
        <p:spPr>
          <a:xfrm>
            <a:off x="2375281" y="1820802"/>
            <a:ext cx="211665" cy="138499"/>
          </a:xfrm>
          <a:prstGeom prst="rect">
            <a:avLst/>
          </a:prstGeom>
          <a:noFill/>
        </p:spPr>
        <p:txBody>
          <a:bodyPr wrap="square" lIns="0" tIns="0" rIns="0" bIns="0" rtlCol="0">
            <a:spAutoFit/>
          </a:bodyPr>
          <a:lstStyle/>
          <a:p>
            <a:pPr algn="ctr"/>
            <a:r>
              <a:rPr lang="en-US" sz="900" dirty="0" smtClean="0">
                <a:solidFill>
                  <a:srgbClr val="231F20"/>
                </a:solidFill>
              </a:rPr>
              <a:t>3</a:t>
            </a:r>
            <a:endParaRPr lang="en-US" sz="900" dirty="0"/>
          </a:p>
        </p:txBody>
      </p:sp>
      <p:sp>
        <p:nvSpPr>
          <p:cNvPr id="43" name="TextBox 42"/>
          <p:cNvSpPr txBox="1"/>
          <p:nvPr/>
        </p:nvSpPr>
        <p:spPr>
          <a:xfrm>
            <a:off x="2636991" y="1820802"/>
            <a:ext cx="211665" cy="138499"/>
          </a:xfrm>
          <a:prstGeom prst="rect">
            <a:avLst/>
          </a:prstGeom>
          <a:noFill/>
        </p:spPr>
        <p:txBody>
          <a:bodyPr wrap="square" lIns="0" tIns="0" rIns="0" bIns="0" rtlCol="0">
            <a:spAutoFit/>
          </a:bodyPr>
          <a:lstStyle/>
          <a:p>
            <a:pPr algn="ctr"/>
            <a:r>
              <a:rPr lang="en-US" sz="900" dirty="0" smtClean="0">
                <a:solidFill>
                  <a:srgbClr val="231F20"/>
                </a:solidFill>
              </a:rPr>
              <a:t>4</a:t>
            </a:r>
            <a:endParaRPr lang="en-US" sz="900" dirty="0"/>
          </a:p>
        </p:txBody>
      </p:sp>
      <p:sp>
        <p:nvSpPr>
          <p:cNvPr id="44" name="TextBox 43"/>
          <p:cNvSpPr txBox="1"/>
          <p:nvPr/>
        </p:nvSpPr>
        <p:spPr>
          <a:xfrm>
            <a:off x="2903871" y="1820802"/>
            <a:ext cx="211665" cy="138499"/>
          </a:xfrm>
          <a:prstGeom prst="rect">
            <a:avLst/>
          </a:prstGeom>
          <a:noFill/>
        </p:spPr>
        <p:txBody>
          <a:bodyPr wrap="square" lIns="0" tIns="0" rIns="0" bIns="0" rtlCol="0">
            <a:spAutoFit/>
          </a:bodyPr>
          <a:lstStyle/>
          <a:p>
            <a:pPr algn="ctr"/>
            <a:r>
              <a:rPr lang="en-US" sz="900" dirty="0" smtClean="0">
                <a:solidFill>
                  <a:srgbClr val="231F20"/>
                </a:solidFill>
              </a:rPr>
              <a:t>5</a:t>
            </a:r>
            <a:endParaRPr lang="en-US" sz="900" dirty="0"/>
          </a:p>
        </p:txBody>
      </p:sp>
      <p:grpSp>
        <p:nvGrpSpPr>
          <p:cNvPr id="15" name="Group 14"/>
          <p:cNvGrpSpPr/>
          <p:nvPr/>
        </p:nvGrpSpPr>
        <p:grpSpPr>
          <a:xfrm>
            <a:off x="5763508" y="1715761"/>
            <a:ext cx="1741252" cy="1055789"/>
            <a:chOff x="5756452" y="1770801"/>
            <a:chExt cx="1741252" cy="1055789"/>
          </a:xfrm>
        </p:grpSpPr>
        <p:sp>
          <p:nvSpPr>
            <p:cNvPr id="8" name="TextBox 7"/>
            <p:cNvSpPr txBox="1"/>
            <p:nvPr/>
          </p:nvSpPr>
          <p:spPr>
            <a:xfrm>
              <a:off x="5756452" y="1770801"/>
              <a:ext cx="1741252" cy="461665"/>
            </a:xfrm>
            <a:prstGeom prst="rect">
              <a:avLst/>
            </a:prstGeom>
            <a:noFill/>
          </p:spPr>
          <p:txBody>
            <a:bodyPr wrap="square" rtlCol="0">
              <a:spAutoFit/>
            </a:bodyPr>
            <a:lstStyle/>
            <a:p>
              <a:pPr marL="171450" indent="-171450">
                <a:buFont typeface="Arial"/>
                <a:buChar char="•"/>
              </a:pPr>
              <a:r>
                <a:rPr lang="en-US" sz="800" b="1" spc="-5" dirty="0" smtClean="0">
                  <a:solidFill>
                    <a:schemeClr val="tx1"/>
                  </a:solidFill>
                </a:rPr>
                <a:t>BUDGET</a:t>
              </a:r>
            </a:p>
            <a:p>
              <a:pPr marL="171450" indent="-171450">
                <a:buFont typeface="Arial"/>
                <a:buChar char="•"/>
              </a:pPr>
              <a:r>
                <a:rPr lang="en-US" sz="800" b="1" spc="-5" dirty="0" smtClean="0">
                  <a:solidFill>
                    <a:schemeClr val="tx1"/>
                  </a:solidFill>
                </a:rPr>
                <a:t>STRATEGY/OPS PLAN</a:t>
              </a:r>
            </a:p>
            <a:p>
              <a:pPr marL="171450" indent="-171450">
                <a:buFont typeface="Arial"/>
                <a:buChar char="•"/>
              </a:pPr>
              <a:r>
                <a:rPr lang="en-US" sz="800" b="1" spc="-5" dirty="0" smtClean="0">
                  <a:solidFill>
                    <a:schemeClr val="tx1"/>
                  </a:solidFill>
                </a:rPr>
                <a:t>BYLAWS</a:t>
              </a:r>
              <a:endParaRPr lang="en-US" sz="800" b="1" dirty="0">
                <a:solidFill>
                  <a:schemeClr val="tx1"/>
                </a:solidFill>
              </a:endParaRPr>
            </a:p>
          </p:txBody>
        </p:sp>
        <p:cxnSp>
          <p:nvCxnSpPr>
            <p:cNvPr id="10" name="Straight Arrow Connector 9"/>
            <p:cNvCxnSpPr/>
            <p:nvPr/>
          </p:nvCxnSpPr>
          <p:spPr>
            <a:xfrm flipV="1">
              <a:off x="6111251" y="2218355"/>
              <a:ext cx="0" cy="608235"/>
            </a:xfrm>
            <a:prstGeom prst="straightConnector1">
              <a:avLst/>
            </a:prstGeom>
            <a:ln w="12700">
              <a:solidFill>
                <a:schemeClr val="tx1"/>
              </a:solidFill>
              <a:tailEnd type="triangle" w="med" len="sm"/>
            </a:ln>
            <a:effectLst/>
          </p:spPr>
          <p:style>
            <a:lnRef idx="2">
              <a:schemeClr val="accent1"/>
            </a:lnRef>
            <a:fillRef idx="0">
              <a:schemeClr val="accent1"/>
            </a:fillRef>
            <a:effectRef idx="1">
              <a:schemeClr val="accent1"/>
            </a:effectRef>
            <a:fontRef idx="minor">
              <a:schemeClr val="tx1"/>
            </a:fontRef>
          </p:style>
        </p:cxnSp>
        <p:cxnSp>
          <p:nvCxnSpPr>
            <p:cNvPr id="53" name="Straight Arrow Connector 52"/>
            <p:cNvCxnSpPr/>
            <p:nvPr/>
          </p:nvCxnSpPr>
          <p:spPr>
            <a:xfrm flipH="1">
              <a:off x="6111251" y="2826590"/>
              <a:ext cx="591182" cy="0"/>
            </a:xfrm>
            <a:prstGeom prst="straightConnector1">
              <a:avLst/>
            </a:prstGeom>
            <a:ln w="12700">
              <a:solidFill>
                <a:schemeClr val="tx1"/>
              </a:solidFill>
              <a:tailEnd type="none" w="med" len="sm"/>
            </a:ln>
            <a:effectLst/>
          </p:spPr>
          <p:style>
            <a:lnRef idx="2">
              <a:schemeClr val="accent1"/>
            </a:lnRef>
            <a:fillRef idx="0">
              <a:schemeClr val="accent1"/>
            </a:fillRef>
            <a:effectRef idx="1">
              <a:schemeClr val="accent1"/>
            </a:effectRef>
            <a:fontRef idx="minor">
              <a:schemeClr val="tx1"/>
            </a:fontRef>
          </p:style>
        </p:cxnSp>
      </p:grpSp>
      <p:grpSp>
        <p:nvGrpSpPr>
          <p:cNvPr id="9" name="Group 8"/>
          <p:cNvGrpSpPr/>
          <p:nvPr/>
        </p:nvGrpSpPr>
        <p:grpSpPr>
          <a:xfrm>
            <a:off x="3762963" y="1816800"/>
            <a:ext cx="2012674" cy="259579"/>
            <a:chOff x="3762963" y="1857728"/>
            <a:chExt cx="2012674" cy="259579"/>
          </a:xfrm>
        </p:grpSpPr>
        <p:cxnSp>
          <p:nvCxnSpPr>
            <p:cNvPr id="70" name="Straight Arrow Connector 69"/>
            <p:cNvCxnSpPr/>
            <p:nvPr/>
          </p:nvCxnSpPr>
          <p:spPr>
            <a:xfrm>
              <a:off x="3762963" y="1987522"/>
              <a:ext cx="2012674" cy="0"/>
            </a:xfrm>
            <a:prstGeom prst="straightConnector1">
              <a:avLst/>
            </a:prstGeom>
            <a:ln w="12700">
              <a:solidFill>
                <a:schemeClr val="tx1"/>
              </a:solidFill>
              <a:tailEnd type="triangle" w="med" len="med"/>
            </a:ln>
            <a:effectLst/>
          </p:spPr>
          <p:style>
            <a:lnRef idx="2">
              <a:schemeClr val="accent1"/>
            </a:lnRef>
            <a:fillRef idx="0">
              <a:schemeClr val="accent1"/>
            </a:fillRef>
            <a:effectRef idx="1">
              <a:schemeClr val="accent1"/>
            </a:effectRef>
            <a:fontRef idx="minor">
              <a:schemeClr val="tx1"/>
            </a:fontRef>
          </p:style>
        </p:cxnSp>
        <p:sp>
          <p:nvSpPr>
            <p:cNvPr id="17" name="Rectangle 16"/>
            <p:cNvSpPr/>
            <p:nvPr/>
          </p:nvSpPr>
          <p:spPr>
            <a:xfrm>
              <a:off x="4292153" y="1857728"/>
              <a:ext cx="1223680" cy="259579"/>
            </a:xfrm>
            <a:prstGeom prst="rect">
              <a:avLst/>
            </a:prstGeom>
            <a:solidFill>
              <a:srgbClr val="DAE6F5"/>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4303544" y="1872106"/>
              <a:ext cx="1212289" cy="230832"/>
            </a:xfrm>
            <a:prstGeom prst="rect">
              <a:avLst/>
            </a:prstGeom>
            <a:noFill/>
          </p:spPr>
          <p:txBody>
            <a:bodyPr wrap="square" rtlCol="0">
              <a:spAutoFit/>
            </a:bodyPr>
            <a:lstStyle/>
            <a:p>
              <a:pPr algn="ctr"/>
              <a:r>
                <a:rPr lang="en-US" sz="900" b="1" dirty="0" smtClean="0">
                  <a:solidFill>
                    <a:srgbClr val="4F81BD"/>
                  </a:solidFill>
                </a:rPr>
                <a:t>REVIEW / REJECT</a:t>
              </a:r>
              <a:endParaRPr lang="en-US" sz="900" b="1" dirty="0">
                <a:solidFill>
                  <a:srgbClr val="4F81BD"/>
                </a:solidFill>
              </a:endParaRPr>
            </a:p>
          </p:txBody>
        </p:sp>
      </p:grpSp>
      <p:grpSp>
        <p:nvGrpSpPr>
          <p:cNvPr id="11" name="Group 10"/>
          <p:cNvGrpSpPr/>
          <p:nvPr/>
        </p:nvGrpSpPr>
        <p:grpSpPr>
          <a:xfrm>
            <a:off x="3772370" y="2360763"/>
            <a:ext cx="2837360" cy="259579"/>
            <a:chOff x="3772370" y="2434151"/>
            <a:chExt cx="2837360" cy="259579"/>
          </a:xfrm>
        </p:grpSpPr>
        <p:cxnSp>
          <p:nvCxnSpPr>
            <p:cNvPr id="73" name="Straight Arrow Connector 72"/>
            <p:cNvCxnSpPr/>
            <p:nvPr/>
          </p:nvCxnSpPr>
          <p:spPr>
            <a:xfrm>
              <a:off x="3772370" y="2528661"/>
              <a:ext cx="2837360" cy="0"/>
            </a:xfrm>
            <a:prstGeom prst="straightConnector1">
              <a:avLst/>
            </a:prstGeom>
            <a:ln w="12700">
              <a:solidFill>
                <a:schemeClr val="tx1"/>
              </a:solidFill>
              <a:tailEnd type="triangle" w="med" len="med"/>
            </a:ln>
            <a:effectLst/>
          </p:spPr>
          <p:style>
            <a:lnRef idx="2">
              <a:schemeClr val="accent1"/>
            </a:lnRef>
            <a:fillRef idx="0">
              <a:schemeClr val="accent1"/>
            </a:fillRef>
            <a:effectRef idx="1">
              <a:schemeClr val="accent1"/>
            </a:effectRef>
            <a:fontRef idx="minor">
              <a:schemeClr val="tx1"/>
            </a:fontRef>
          </p:style>
        </p:cxnSp>
        <p:sp>
          <p:nvSpPr>
            <p:cNvPr id="63" name="Rectangle 62"/>
            <p:cNvSpPr/>
            <p:nvPr/>
          </p:nvSpPr>
          <p:spPr>
            <a:xfrm>
              <a:off x="4303544" y="2434151"/>
              <a:ext cx="1223680" cy="259579"/>
            </a:xfrm>
            <a:prstGeom prst="rect">
              <a:avLst/>
            </a:prstGeom>
            <a:solidFill>
              <a:srgbClr val="DAE6F5"/>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9" name="TextBox 68"/>
            <p:cNvSpPr txBox="1"/>
            <p:nvPr/>
          </p:nvSpPr>
          <p:spPr>
            <a:xfrm>
              <a:off x="4233716" y="2446890"/>
              <a:ext cx="1360616" cy="230832"/>
            </a:xfrm>
            <a:prstGeom prst="rect">
              <a:avLst/>
            </a:prstGeom>
            <a:noFill/>
          </p:spPr>
          <p:txBody>
            <a:bodyPr wrap="square" rtlCol="0">
              <a:spAutoFit/>
            </a:bodyPr>
            <a:lstStyle/>
            <a:p>
              <a:pPr algn="ctr"/>
              <a:r>
                <a:rPr lang="en-US" sz="900" b="1" dirty="0" smtClean="0">
                  <a:solidFill>
                    <a:srgbClr val="4F81BD"/>
                  </a:solidFill>
                </a:rPr>
                <a:t>REMOVE / RECALL</a:t>
              </a:r>
              <a:endParaRPr lang="en-US" sz="900" b="1" dirty="0">
                <a:solidFill>
                  <a:srgbClr val="4F81BD"/>
                </a:solidFill>
              </a:endParaRPr>
            </a:p>
          </p:txBody>
        </p:sp>
      </p:grpSp>
      <p:grpSp>
        <p:nvGrpSpPr>
          <p:cNvPr id="19" name="Group 18"/>
          <p:cNvGrpSpPr/>
          <p:nvPr/>
        </p:nvGrpSpPr>
        <p:grpSpPr>
          <a:xfrm>
            <a:off x="5430875" y="4135351"/>
            <a:ext cx="1212289" cy="268046"/>
            <a:chOff x="5430875" y="4135351"/>
            <a:chExt cx="1212289" cy="268046"/>
          </a:xfrm>
        </p:grpSpPr>
        <p:sp>
          <p:nvSpPr>
            <p:cNvPr id="82" name="Rectangle 81"/>
            <p:cNvSpPr/>
            <p:nvPr/>
          </p:nvSpPr>
          <p:spPr>
            <a:xfrm>
              <a:off x="5601388" y="4143818"/>
              <a:ext cx="858679" cy="259579"/>
            </a:xfrm>
            <a:prstGeom prst="rect">
              <a:avLst/>
            </a:prstGeom>
            <a:solidFill>
              <a:srgbClr val="DAE6F5"/>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5" name="TextBox 84"/>
            <p:cNvSpPr txBox="1"/>
            <p:nvPr/>
          </p:nvSpPr>
          <p:spPr>
            <a:xfrm>
              <a:off x="5430875" y="4135351"/>
              <a:ext cx="1212289" cy="261610"/>
            </a:xfrm>
            <a:prstGeom prst="rect">
              <a:avLst/>
            </a:prstGeom>
            <a:noFill/>
          </p:spPr>
          <p:txBody>
            <a:bodyPr wrap="square" rtlCol="0">
              <a:spAutoFit/>
            </a:bodyPr>
            <a:lstStyle/>
            <a:p>
              <a:pPr algn="ctr"/>
              <a:r>
                <a:rPr lang="en-US" sz="1100" b="1" dirty="0" smtClean="0">
                  <a:solidFill>
                    <a:srgbClr val="4F81BD"/>
                  </a:solidFill>
                </a:rPr>
                <a:t>NEW IRP</a:t>
              </a:r>
              <a:endParaRPr lang="en-US" sz="1100" b="1" dirty="0">
                <a:solidFill>
                  <a:srgbClr val="4F81BD"/>
                </a:solidFill>
              </a:endParaRPr>
            </a:p>
          </p:txBody>
        </p:sp>
      </p:grpSp>
      <p:sp>
        <p:nvSpPr>
          <p:cNvPr id="86" name="TextBox 85"/>
          <p:cNvSpPr txBox="1"/>
          <p:nvPr/>
        </p:nvSpPr>
        <p:spPr>
          <a:xfrm>
            <a:off x="6609730" y="4134558"/>
            <a:ext cx="2061718" cy="230832"/>
          </a:xfrm>
          <a:prstGeom prst="rect">
            <a:avLst/>
          </a:prstGeom>
          <a:noFill/>
        </p:spPr>
        <p:txBody>
          <a:bodyPr wrap="square" rtlCol="0">
            <a:spAutoFit/>
          </a:bodyPr>
          <a:lstStyle/>
          <a:p>
            <a:pPr algn="ctr"/>
            <a:r>
              <a:rPr lang="en-US" sz="900" b="1" dirty="0" smtClean="0"/>
              <a:t>7+ MEMBER STANDING PANEL</a:t>
            </a:r>
            <a:endParaRPr lang="en-US" sz="900" b="1" dirty="0"/>
          </a:p>
        </p:txBody>
      </p:sp>
      <p:grpSp>
        <p:nvGrpSpPr>
          <p:cNvPr id="14" name="Group 13"/>
          <p:cNvGrpSpPr/>
          <p:nvPr/>
        </p:nvGrpSpPr>
        <p:grpSpPr>
          <a:xfrm>
            <a:off x="3772370" y="2963087"/>
            <a:ext cx="2003267" cy="354059"/>
            <a:chOff x="3772370" y="2963087"/>
            <a:chExt cx="2003267" cy="354059"/>
          </a:xfrm>
        </p:grpSpPr>
        <p:grpSp>
          <p:nvGrpSpPr>
            <p:cNvPr id="13" name="Group 12"/>
            <p:cNvGrpSpPr/>
            <p:nvPr/>
          </p:nvGrpSpPr>
          <p:grpSpPr>
            <a:xfrm>
              <a:off x="3772370" y="2963087"/>
              <a:ext cx="2003267" cy="339947"/>
              <a:chOff x="3772370" y="2963087"/>
              <a:chExt cx="2003267" cy="339947"/>
            </a:xfrm>
          </p:grpSpPr>
          <p:cxnSp>
            <p:nvCxnSpPr>
              <p:cNvPr id="68" name="Straight Arrow Connector 67"/>
              <p:cNvCxnSpPr/>
              <p:nvPr/>
            </p:nvCxnSpPr>
            <p:spPr>
              <a:xfrm flipH="1">
                <a:off x="3772370" y="3134362"/>
                <a:ext cx="2003267" cy="0"/>
              </a:xfrm>
              <a:prstGeom prst="straightConnector1">
                <a:avLst/>
              </a:prstGeom>
              <a:ln w="15875">
                <a:solidFill>
                  <a:schemeClr val="tx1"/>
                </a:solidFill>
                <a:tailEnd type="triangle" w="med" len="med"/>
              </a:ln>
              <a:effectLst/>
            </p:spPr>
            <p:style>
              <a:lnRef idx="2">
                <a:schemeClr val="accent1"/>
              </a:lnRef>
              <a:fillRef idx="0">
                <a:schemeClr val="accent1"/>
              </a:fillRef>
              <a:effectRef idx="1">
                <a:schemeClr val="accent1"/>
              </a:effectRef>
              <a:fontRef idx="minor">
                <a:schemeClr val="tx1"/>
              </a:fontRef>
            </p:style>
          </p:cxnSp>
          <p:sp>
            <p:nvSpPr>
              <p:cNvPr id="71" name="Rectangle 70"/>
              <p:cNvSpPr/>
              <p:nvPr/>
            </p:nvSpPr>
            <p:spPr>
              <a:xfrm>
                <a:off x="4164416" y="2963087"/>
                <a:ext cx="1501936" cy="339947"/>
              </a:xfrm>
              <a:prstGeom prst="rect">
                <a:avLst/>
              </a:prstGeom>
              <a:solidFill>
                <a:srgbClr val="DAE6F5"/>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2" name="TextBox 71"/>
            <p:cNvSpPr txBox="1"/>
            <p:nvPr/>
          </p:nvSpPr>
          <p:spPr>
            <a:xfrm>
              <a:off x="4078652" y="2963203"/>
              <a:ext cx="1670744" cy="353943"/>
            </a:xfrm>
            <a:prstGeom prst="rect">
              <a:avLst/>
            </a:prstGeom>
            <a:noFill/>
          </p:spPr>
          <p:txBody>
            <a:bodyPr wrap="square" rtlCol="0">
              <a:spAutoFit/>
            </a:bodyPr>
            <a:lstStyle/>
            <a:p>
              <a:pPr algn="ctr"/>
              <a:r>
                <a:rPr lang="en-US" sz="900" b="1" dirty="0" smtClean="0">
                  <a:solidFill>
                    <a:srgbClr val="4F81BD"/>
                  </a:solidFill>
                </a:rPr>
                <a:t>STRUCTURAL REVIEW</a:t>
              </a:r>
            </a:p>
            <a:p>
              <a:pPr algn="ctr"/>
              <a:r>
                <a:rPr lang="en-US" sz="800" dirty="0" smtClean="0">
                  <a:solidFill>
                    <a:srgbClr val="4F81BD"/>
                  </a:solidFill>
                </a:rPr>
                <a:t>As Community accountability</a:t>
              </a:r>
              <a:endParaRPr lang="en-US" sz="800" dirty="0">
                <a:solidFill>
                  <a:srgbClr val="4F81BD"/>
                </a:solidFill>
              </a:endParaRPr>
            </a:p>
          </p:txBody>
        </p:sp>
      </p:grpSp>
      <p:grpSp>
        <p:nvGrpSpPr>
          <p:cNvPr id="7" name="Group 6"/>
          <p:cNvGrpSpPr>
            <a:grpSpLocks noChangeAspect="1"/>
          </p:cNvGrpSpPr>
          <p:nvPr/>
        </p:nvGrpSpPr>
        <p:grpSpPr>
          <a:xfrm>
            <a:off x="366889" y="4082863"/>
            <a:ext cx="2199523" cy="1981195"/>
            <a:chOff x="-347932" y="3610206"/>
            <a:chExt cx="2932699" cy="2641594"/>
          </a:xfrm>
        </p:grpSpPr>
        <p:pic>
          <p:nvPicPr>
            <p:cNvPr id="74" name="Picture 73" descr="CCWG_Paris2015_Overview05-36.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8910" y="3691480"/>
              <a:ext cx="1895857" cy="2560320"/>
            </a:xfrm>
            <a:prstGeom prst="rect">
              <a:avLst/>
            </a:prstGeom>
          </p:spPr>
        </p:pic>
        <p:sp>
          <p:nvSpPr>
            <p:cNvPr id="75" name="Tekstvak 15"/>
            <p:cNvSpPr txBox="1"/>
            <p:nvPr/>
          </p:nvSpPr>
          <p:spPr>
            <a:xfrm>
              <a:off x="32513" y="3610206"/>
              <a:ext cx="1889308" cy="574516"/>
            </a:xfrm>
            <a:prstGeom prst="rect">
              <a:avLst/>
            </a:prstGeom>
            <a:noFill/>
          </p:spPr>
          <p:txBody>
            <a:bodyPr wrap="square" rtlCol="0">
              <a:spAutoFit/>
            </a:bodyPr>
            <a:lstStyle/>
            <a:p>
              <a:pPr algn="r"/>
              <a:r>
                <a:rPr lang="en" sz="1100" b="1" dirty="0" smtClean="0">
                  <a:solidFill>
                    <a:srgbClr val="1C75BB"/>
                  </a:solidFill>
                </a:rPr>
                <a:t>Fundamental</a:t>
              </a:r>
              <a:endParaRPr lang="en-US" sz="1100" b="1" dirty="0" smtClean="0">
                <a:solidFill>
                  <a:srgbClr val="1C75BB"/>
                </a:solidFill>
              </a:endParaRPr>
            </a:p>
            <a:p>
              <a:pPr algn="r"/>
              <a:r>
                <a:rPr lang="en" sz="1100" b="1" dirty="0" smtClean="0">
                  <a:solidFill>
                    <a:srgbClr val="1C75BB"/>
                  </a:solidFill>
                </a:rPr>
                <a:t>Bylaws</a:t>
              </a:r>
              <a:endParaRPr lang="en" sz="1100" b="1" dirty="0">
                <a:solidFill>
                  <a:srgbClr val="1C75BB"/>
                </a:solidFill>
              </a:endParaRPr>
            </a:p>
          </p:txBody>
        </p:sp>
        <p:sp>
          <p:nvSpPr>
            <p:cNvPr id="76" name="Tekstvak 16"/>
            <p:cNvSpPr txBox="1"/>
            <p:nvPr/>
          </p:nvSpPr>
          <p:spPr>
            <a:xfrm>
              <a:off x="-347932" y="4475257"/>
              <a:ext cx="1104701" cy="1415772"/>
            </a:xfrm>
            <a:prstGeom prst="rect">
              <a:avLst/>
            </a:prstGeom>
            <a:noFill/>
          </p:spPr>
          <p:txBody>
            <a:bodyPr wrap="square" rtlCol="0">
              <a:spAutoFit/>
            </a:bodyPr>
            <a:lstStyle/>
            <a:p>
              <a:pPr algn="r"/>
              <a:r>
                <a:rPr lang="en-US" sz="900" dirty="0" smtClean="0"/>
                <a:t>Existing</a:t>
              </a:r>
            </a:p>
            <a:p>
              <a:pPr algn="r"/>
              <a:r>
                <a:rPr lang="en-US" sz="900" dirty="0" smtClean="0"/>
                <a:t>+</a:t>
              </a:r>
            </a:p>
            <a:p>
              <a:pPr algn="r"/>
              <a:r>
                <a:rPr lang="en" sz="900" dirty="0" smtClean="0"/>
                <a:t>New</a:t>
              </a:r>
              <a:endParaRPr lang="en-US" sz="900" dirty="0" smtClean="0"/>
            </a:p>
            <a:p>
              <a:pPr algn="r"/>
              <a:r>
                <a:rPr lang="en-US" sz="900" dirty="0" smtClean="0"/>
                <a:t>mechanisms+</a:t>
              </a:r>
            </a:p>
            <a:p>
              <a:pPr algn="r"/>
              <a:r>
                <a:rPr lang="en-US" sz="900" dirty="0" err="1" smtClean="0"/>
                <a:t>AoC</a:t>
              </a:r>
              <a:endParaRPr lang="en-US" sz="900" dirty="0" smtClean="0"/>
            </a:p>
            <a:p>
              <a:pPr algn="r"/>
              <a:r>
                <a:rPr lang="en-US" sz="900" dirty="0" smtClean="0"/>
                <a:t>Reviews</a:t>
              </a:r>
              <a:endParaRPr lang="en" sz="900" dirty="0"/>
            </a:p>
          </p:txBody>
        </p:sp>
        <p:sp>
          <p:nvSpPr>
            <p:cNvPr id="77" name="TextBox 76"/>
            <p:cNvSpPr txBox="1"/>
            <p:nvPr/>
          </p:nvSpPr>
          <p:spPr>
            <a:xfrm>
              <a:off x="1144301" y="4292208"/>
              <a:ext cx="810097" cy="184665"/>
            </a:xfrm>
            <a:prstGeom prst="rect">
              <a:avLst/>
            </a:prstGeom>
            <a:noFill/>
          </p:spPr>
          <p:txBody>
            <a:bodyPr wrap="square" lIns="0" tIns="0" bIns="0" rtlCol="0">
              <a:spAutoFit/>
            </a:bodyPr>
            <a:lstStyle/>
            <a:p>
              <a:pPr algn="ctr"/>
              <a:r>
                <a:rPr lang="en-US" sz="900" b="1" dirty="0" smtClean="0"/>
                <a:t>BYLAWS</a:t>
              </a:r>
              <a:endParaRPr lang="en-US" sz="900" b="1" dirty="0"/>
            </a:p>
          </p:txBody>
        </p:sp>
        <p:cxnSp>
          <p:nvCxnSpPr>
            <p:cNvPr id="78" name="Straight Connector 77"/>
            <p:cNvCxnSpPr/>
            <p:nvPr/>
          </p:nvCxnSpPr>
          <p:spPr>
            <a:xfrm>
              <a:off x="756768" y="4644601"/>
              <a:ext cx="0" cy="1107996"/>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16" name="Group 15"/>
          <p:cNvGrpSpPr/>
          <p:nvPr/>
        </p:nvGrpSpPr>
        <p:grpSpPr>
          <a:xfrm>
            <a:off x="2528945" y="4142859"/>
            <a:ext cx="1212289" cy="261610"/>
            <a:chOff x="2408993" y="4142859"/>
            <a:chExt cx="1212289" cy="261610"/>
          </a:xfrm>
        </p:grpSpPr>
        <p:sp>
          <p:nvSpPr>
            <p:cNvPr id="84" name="Rectangle 83"/>
            <p:cNvSpPr/>
            <p:nvPr/>
          </p:nvSpPr>
          <p:spPr>
            <a:xfrm>
              <a:off x="2419316" y="4143818"/>
              <a:ext cx="484555" cy="259579"/>
            </a:xfrm>
            <a:prstGeom prst="rect">
              <a:avLst/>
            </a:prstGeom>
            <a:solidFill>
              <a:srgbClr val="DAE6F5"/>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9" name="TextBox 78"/>
            <p:cNvSpPr txBox="1"/>
            <p:nvPr/>
          </p:nvSpPr>
          <p:spPr>
            <a:xfrm>
              <a:off x="2408993" y="4142859"/>
              <a:ext cx="1212289" cy="261610"/>
            </a:xfrm>
            <a:prstGeom prst="rect">
              <a:avLst/>
            </a:prstGeom>
            <a:noFill/>
          </p:spPr>
          <p:txBody>
            <a:bodyPr wrap="square" rtlCol="0">
              <a:spAutoFit/>
            </a:bodyPr>
            <a:lstStyle/>
            <a:p>
              <a:r>
                <a:rPr lang="en-US" sz="1100" b="1" dirty="0" smtClean="0">
                  <a:solidFill>
                    <a:srgbClr val="4F81BD"/>
                  </a:solidFill>
                </a:rPr>
                <a:t>NEW</a:t>
              </a:r>
              <a:endParaRPr lang="en-US" sz="1100" b="1" dirty="0">
                <a:solidFill>
                  <a:srgbClr val="4F81BD"/>
                </a:solidFill>
              </a:endParaRPr>
            </a:p>
          </p:txBody>
        </p:sp>
      </p:grpSp>
    </p:spTree>
    <p:extLst>
      <p:ext uri="{BB962C8B-B14F-4D97-AF65-F5344CB8AC3E}">
        <p14:creationId xmlns:p14="http://schemas.microsoft.com/office/powerpoint/2010/main" val="3694594900"/>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ppt_y</p:attrName>
                                        </p:attrNameLst>
                                      </p:cBhvr>
                                      <p:tavLst>
                                        <p:tav tm="0">
                                          <p:val>
                                            <p:strVal val="#ppt_y+#ppt_h*1.125000"/>
                                          </p:val>
                                        </p:tav>
                                        <p:tav tm="100000">
                                          <p:val>
                                            <p:strVal val="#ppt_y"/>
                                          </p:val>
                                        </p:tav>
                                      </p:tavLst>
                                    </p:anim>
                                    <p:animEffect transition="in" filter="wipe(up)">
                                      <p:cBhvr>
                                        <p:cTn id="8" dur="500"/>
                                        <p:tgtEl>
                                          <p:spTgt spid="15"/>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8"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p:tgtEl>
                                          <p:spTgt spid="9"/>
                                        </p:tgtEl>
                                        <p:attrNameLst>
                                          <p:attrName>ppt_x</p:attrName>
                                        </p:attrNameLst>
                                      </p:cBhvr>
                                      <p:tavLst>
                                        <p:tav tm="0">
                                          <p:val>
                                            <p:strVal val="#ppt_x-#ppt_w*1.125000"/>
                                          </p:val>
                                        </p:tav>
                                        <p:tav tm="100000">
                                          <p:val>
                                            <p:strVal val="#ppt_x"/>
                                          </p:val>
                                        </p:tav>
                                      </p:tavLst>
                                    </p:anim>
                                    <p:animEffect transition="in" filter="wipe(right)">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8"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p:tgtEl>
                                          <p:spTgt spid="11"/>
                                        </p:tgtEl>
                                        <p:attrNameLst>
                                          <p:attrName>ppt_x</p:attrName>
                                        </p:attrNameLst>
                                      </p:cBhvr>
                                      <p:tavLst>
                                        <p:tav tm="0">
                                          <p:val>
                                            <p:strVal val="#ppt_x-#ppt_w*1.125000"/>
                                          </p:val>
                                        </p:tav>
                                        <p:tav tm="100000">
                                          <p:val>
                                            <p:strVal val="#ppt_x"/>
                                          </p:val>
                                        </p:tav>
                                      </p:tavLst>
                                    </p:anim>
                                    <p:animEffect transition="in" filter="wipe(right)">
                                      <p:cBhvr>
                                        <p:cTn id="20" dur="5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2" fill="hold" nodeType="click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p:tgtEl>
                                          <p:spTgt spid="14"/>
                                        </p:tgtEl>
                                        <p:attrNameLst>
                                          <p:attrName>ppt_x</p:attrName>
                                        </p:attrNameLst>
                                      </p:cBhvr>
                                      <p:tavLst>
                                        <p:tav tm="0">
                                          <p:val>
                                            <p:strVal val="#ppt_x+#ppt_w*1.125000"/>
                                          </p:val>
                                        </p:tav>
                                        <p:tav tm="100000">
                                          <p:val>
                                            <p:strVal val="#ppt_x"/>
                                          </p:val>
                                        </p:tav>
                                      </p:tavLst>
                                    </p:anim>
                                    <p:animEffect transition="in" filter="wipe(left)">
                                      <p:cBhvr>
                                        <p:cTn id="26" dur="500"/>
                                        <p:tgtEl>
                                          <p:spTgt spid="14"/>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nodeType="click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p:tgtEl>
                                          <p:spTgt spid="16"/>
                                        </p:tgtEl>
                                        <p:attrNameLst>
                                          <p:attrName>ppt_y</p:attrName>
                                        </p:attrNameLst>
                                      </p:cBhvr>
                                      <p:tavLst>
                                        <p:tav tm="0">
                                          <p:val>
                                            <p:strVal val="#ppt_y+#ppt_h*1.125000"/>
                                          </p:val>
                                        </p:tav>
                                        <p:tav tm="100000">
                                          <p:val>
                                            <p:strVal val="#ppt_y"/>
                                          </p:val>
                                        </p:tav>
                                      </p:tavLst>
                                    </p:anim>
                                    <p:animEffect transition="in" filter="wipe(up)">
                                      <p:cBhvr>
                                        <p:cTn id="32" dur="500"/>
                                        <p:tgtEl>
                                          <p:spTgt spid="16"/>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nodeType="click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500"/>
                                        <p:tgtEl>
                                          <p:spTgt spid="19"/>
                                        </p:tgtEl>
                                        <p:attrNameLst>
                                          <p:attrName>ppt_y</p:attrName>
                                        </p:attrNameLst>
                                      </p:cBhvr>
                                      <p:tavLst>
                                        <p:tav tm="0">
                                          <p:val>
                                            <p:strVal val="#ppt_y+#ppt_h*1.125000"/>
                                          </p:val>
                                        </p:tav>
                                        <p:tav tm="100000">
                                          <p:val>
                                            <p:strVal val="#ppt_y"/>
                                          </p:val>
                                        </p:tav>
                                      </p:tavLst>
                                    </p:anim>
                                    <p:animEffect transition="in" filter="wipe(up)">
                                      <p:cBhvr>
                                        <p:cTn id="3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189"/>
          <p:cNvSpPr txBox="1">
            <a:spLocks/>
          </p:cNvSpPr>
          <p:nvPr/>
        </p:nvSpPr>
        <p:spPr>
          <a:xfrm>
            <a:off x="275300" y="228600"/>
            <a:ext cx="8593500" cy="330300"/>
          </a:xfrm>
          <a:prstGeom prst="rect">
            <a:avLst/>
          </a:prstGeom>
          <a:noFill/>
          <a:ln>
            <a:noFill/>
          </a:ln>
        </p:spPr>
        <p:txBody>
          <a:bodyPr lIns="0" tIns="0" rIns="0" bIns="0" anchor="t" anchorCtr="0">
            <a:noAutofit/>
          </a:bodyPr>
          <a:lstStyle>
            <a:defPPr marR="0" algn="l" rtl="0">
              <a:lnSpc>
                <a:spcPct val="100000"/>
              </a:lnSpc>
              <a:spcBef>
                <a:spcPts val="0"/>
              </a:spcBef>
              <a:spcAft>
                <a:spcPts val="0"/>
              </a:spcAft>
            </a:defPPr>
            <a:lvl1pPr marR="0" algn="ctr" rtl="0">
              <a:lnSpc>
                <a:spcPct val="100000"/>
              </a:lnSpc>
              <a:spcBef>
                <a:spcPts val="0"/>
              </a:spcBef>
              <a:spcAft>
                <a:spcPts val="0"/>
              </a:spcAft>
              <a:buClr>
                <a:schemeClr val="dk1"/>
              </a:buClr>
              <a:buSzPct val="100000"/>
              <a:buNone/>
              <a:defRPr sz="4800" b="1" i="0" u="none" strike="noStrike" cap="none" baseline="0">
                <a:solidFill>
                  <a:schemeClr val="dk1"/>
                </a:solidFill>
                <a:latin typeface="Arial"/>
                <a:ea typeface="Arial"/>
                <a:cs typeface="Arial"/>
                <a:sym typeface="Arial"/>
                <a:rtl val="0"/>
              </a:defRPr>
            </a:lvl1pPr>
            <a:lvl2pPr marR="0" algn="ctr" rtl="0">
              <a:lnSpc>
                <a:spcPct val="100000"/>
              </a:lnSpc>
              <a:spcBef>
                <a:spcPts val="0"/>
              </a:spcBef>
              <a:spcAft>
                <a:spcPts val="0"/>
              </a:spcAft>
              <a:buClr>
                <a:schemeClr val="dk1"/>
              </a:buClr>
              <a:buSzPct val="100000"/>
              <a:buNone/>
              <a:defRPr sz="4800" b="1" i="0" u="none" strike="noStrike" cap="none" baseline="0">
                <a:solidFill>
                  <a:schemeClr val="dk1"/>
                </a:solidFill>
                <a:latin typeface="Arial"/>
                <a:ea typeface="Arial"/>
                <a:cs typeface="Arial"/>
                <a:sym typeface="Arial"/>
                <a:rtl val="0"/>
              </a:defRPr>
            </a:lvl2pPr>
            <a:lvl3pPr algn="ctr">
              <a:spcBef>
                <a:spcPts val="0"/>
              </a:spcBef>
              <a:buClr>
                <a:schemeClr val="dk1"/>
              </a:buClr>
              <a:buSzPct val="100000"/>
              <a:buNone/>
              <a:defRPr sz="4800" b="1">
                <a:solidFill>
                  <a:schemeClr val="dk1"/>
                </a:solidFill>
              </a:defRPr>
            </a:lvl3pPr>
            <a:lvl4pPr algn="ctr">
              <a:spcBef>
                <a:spcPts val="0"/>
              </a:spcBef>
              <a:buClr>
                <a:schemeClr val="dk1"/>
              </a:buClr>
              <a:buSzPct val="100000"/>
              <a:buNone/>
              <a:defRPr sz="4800" b="1">
                <a:solidFill>
                  <a:schemeClr val="dk1"/>
                </a:solidFill>
              </a:defRPr>
            </a:lvl4pPr>
            <a:lvl5pPr algn="ctr">
              <a:spcBef>
                <a:spcPts val="0"/>
              </a:spcBef>
              <a:buClr>
                <a:schemeClr val="dk1"/>
              </a:buClr>
              <a:buSzPct val="100000"/>
              <a:buNone/>
              <a:defRPr sz="4800" b="1">
                <a:solidFill>
                  <a:schemeClr val="dk1"/>
                </a:solidFill>
              </a:defRPr>
            </a:lvl5pPr>
            <a:lvl6pPr algn="ctr">
              <a:spcBef>
                <a:spcPts val="0"/>
              </a:spcBef>
              <a:buClr>
                <a:schemeClr val="dk1"/>
              </a:buClr>
              <a:buSzPct val="100000"/>
              <a:buNone/>
              <a:defRPr sz="4800" b="1">
                <a:solidFill>
                  <a:schemeClr val="dk1"/>
                </a:solidFill>
              </a:defRPr>
            </a:lvl6pPr>
            <a:lvl7pPr algn="ctr">
              <a:spcBef>
                <a:spcPts val="0"/>
              </a:spcBef>
              <a:buClr>
                <a:schemeClr val="dk1"/>
              </a:buClr>
              <a:buSzPct val="100000"/>
              <a:buNone/>
              <a:defRPr sz="4800" b="1">
                <a:solidFill>
                  <a:schemeClr val="dk1"/>
                </a:solidFill>
              </a:defRPr>
            </a:lvl7pPr>
            <a:lvl8pPr algn="ctr">
              <a:spcBef>
                <a:spcPts val="0"/>
              </a:spcBef>
              <a:buClr>
                <a:schemeClr val="dk1"/>
              </a:buClr>
              <a:buSzPct val="100000"/>
              <a:buNone/>
              <a:defRPr sz="4800" b="1">
                <a:solidFill>
                  <a:schemeClr val="dk1"/>
                </a:solidFill>
              </a:defRPr>
            </a:lvl8pPr>
            <a:lvl9pPr algn="ctr">
              <a:spcBef>
                <a:spcPts val="0"/>
              </a:spcBef>
              <a:buClr>
                <a:schemeClr val="dk1"/>
              </a:buClr>
              <a:buSzPct val="100000"/>
              <a:buNone/>
              <a:defRPr sz="4800" b="1">
                <a:solidFill>
                  <a:schemeClr val="dk1"/>
                </a:solidFill>
              </a:defRPr>
            </a:lvl9pPr>
          </a:lstStyle>
          <a:p>
            <a:pPr marL="12700" algn="l">
              <a:buSzPct val="25000"/>
            </a:pPr>
            <a:r>
              <a:rPr lang="en-US" sz="2400" dirty="0" smtClean="0">
                <a:solidFill>
                  <a:srgbClr val="1C75BB"/>
                </a:solidFill>
                <a:ea typeface="Helvetica Neue"/>
                <a:sym typeface="Helvetica Neue"/>
              </a:rPr>
              <a:t>Community Mechanism as </a:t>
            </a:r>
            <a:r>
              <a:rPr lang="en" sz="2400" dirty="0" smtClean="0">
                <a:solidFill>
                  <a:srgbClr val="1C75BB"/>
                </a:solidFill>
                <a:ea typeface="Helvetica Neue"/>
                <a:sym typeface="Helvetica Neue"/>
              </a:rPr>
              <a:t>Sole Member Model</a:t>
            </a:r>
            <a:endParaRPr lang="en" sz="2400" dirty="0">
              <a:solidFill>
                <a:srgbClr val="1C75BB"/>
              </a:solidFill>
              <a:ea typeface="Helvetica Neue"/>
              <a:sym typeface="Helvetica Neue"/>
            </a:endParaRPr>
          </a:p>
        </p:txBody>
      </p:sp>
      <p:sp>
        <p:nvSpPr>
          <p:cNvPr id="6" name="Shape 190"/>
          <p:cNvSpPr/>
          <p:nvPr/>
        </p:nvSpPr>
        <p:spPr>
          <a:xfrm>
            <a:off x="216001" y="653402"/>
            <a:ext cx="8712199" cy="72389"/>
          </a:xfrm>
          <a:custGeom>
            <a:avLst/>
            <a:gdLst/>
            <a:ahLst/>
            <a:cxnLst/>
            <a:rect l="0" t="0" r="0" b="0"/>
            <a:pathLst>
              <a:path w="8712200" h="72390" extrusionOk="0">
                <a:moveTo>
                  <a:pt x="8711996" y="71996"/>
                </a:moveTo>
                <a:lnTo>
                  <a:pt x="0" y="71996"/>
                </a:lnTo>
                <a:lnTo>
                  <a:pt x="0" y="0"/>
                </a:lnTo>
                <a:lnTo>
                  <a:pt x="8711996" y="0"/>
                </a:lnTo>
                <a:lnTo>
                  <a:pt x="8711996" y="71996"/>
                </a:lnTo>
                <a:close/>
              </a:path>
            </a:pathLst>
          </a:custGeom>
          <a:solidFill>
            <a:srgbClr val="064263"/>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8" name="Shape 194"/>
          <p:cNvSpPr txBox="1">
            <a:spLocks noGrp="1"/>
          </p:cNvSpPr>
          <p:nvPr>
            <p:ph type="sldNum" idx="12"/>
          </p:nvPr>
        </p:nvSpPr>
        <p:spPr>
          <a:xfrm>
            <a:off x="8739496" y="5617145"/>
            <a:ext cx="178500" cy="139799"/>
          </a:xfrm>
          <a:prstGeom prst="rect">
            <a:avLst/>
          </a:prstGeom>
          <a:noFill/>
          <a:ln>
            <a:noFill/>
          </a:ln>
        </p:spPr>
        <p:txBody>
          <a:bodyPr lIns="0" tIns="0" rIns="0" bIns="0" anchor="t" anchorCtr="0">
            <a:noAutofit/>
          </a:bodyPr>
          <a:lstStyle/>
          <a:p>
            <a:pPr marL="25400" marR="0" lvl="0" indent="0" algn="l" rtl="0">
              <a:lnSpc>
                <a:spcPct val="100000"/>
              </a:lnSpc>
              <a:spcBef>
                <a:spcPts val="0"/>
              </a:spcBef>
              <a:buSzPct val="25000"/>
              <a:buNone/>
            </a:pPr>
            <a:fld id="{00000000-1234-1234-1234-123412341234}" type="slidenum">
              <a:rPr lang="en" sz="900" b="0" i="0" u="none" strike="noStrike" cap="none" baseline="0">
                <a:solidFill>
                  <a:schemeClr val="lt1"/>
                </a:solidFill>
                <a:latin typeface="Arial"/>
                <a:ea typeface="Helvetica Neue"/>
                <a:cs typeface="Arial"/>
                <a:sym typeface="Helvetica Neue"/>
              </a:rPr>
              <a:t>5</a:t>
            </a:fld>
            <a:endParaRPr lang="en" sz="900" b="0" i="0" u="none" strike="noStrike" cap="none" baseline="0">
              <a:solidFill>
                <a:schemeClr val="lt1"/>
              </a:solidFill>
              <a:latin typeface="Arial"/>
              <a:ea typeface="Helvetica Neue"/>
              <a:cs typeface="Arial"/>
              <a:sym typeface="Helvetica Neue"/>
            </a:endParaRPr>
          </a:p>
        </p:txBody>
      </p:sp>
      <p:sp>
        <p:nvSpPr>
          <p:cNvPr id="9" name="Tekstvak 24"/>
          <p:cNvSpPr txBox="1"/>
          <p:nvPr/>
        </p:nvSpPr>
        <p:spPr>
          <a:xfrm>
            <a:off x="211661" y="803443"/>
            <a:ext cx="8921756" cy="738664"/>
          </a:xfrm>
          <a:prstGeom prst="rect">
            <a:avLst/>
          </a:prstGeom>
          <a:noFill/>
        </p:spPr>
        <p:txBody>
          <a:bodyPr wrap="square" rtlCol="0">
            <a:spAutoFit/>
          </a:bodyPr>
          <a:lstStyle/>
          <a:p>
            <a:r>
              <a:rPr lang="en-US" dirty="0" smtClean="0">
                <a:solidFill>
                  <a:srgbClr val="4F81BD"/>
                </a:solidFill>
              </a:rPr>
              <a:t>Many corporate </a:t>
            </a:r>
            <a:r>
              <a:rPr lang="en-US" dirty="0">
                <a:solidFill>
                  <a:srgbClr val="4F81BD"/>
                </a:solidFill>
              </a:rPr>
              <a:t>structures and legal mechanisms have been thoroughly explored for organizing the community and enabling it to have enforceable powers, which generally requires “legal personhood” in any jurisdiction. </a:t>
            </a:r>
            <a:r>
              <a:rPr lang="en-US" b="1" dirty="0">
                <a:solidFill>
                  <a:srgbClr val="4F81BD"/>
                </a:solidFill>
              </a:rPr>
              <a:t>The CCWG-Accountability is recommending the Community Mechanism as Sole Member Model.</a:t>
            </a:r>
            <a:endParaRPr lang="en" b="1" dirty="0">
              <a:solidFill>
                <a:srgbClr val="4F81BD"/>
              </a:solidFill>
            </a:endParaRPr>
          </a:p>
        </p:txBody>
      </p:sp>
      <p:sp>
        <p:nvSpPr>
          <p:cNvPr id="15" name="Rectangle 14"/>
          <p:cNvSpPr/>
          <p:nvPr/>
        </p:nvSpPr>
        <p:spPr>
          <a:xfrm>
            <a:off x="216002" y="2320638"/>
            <a:ext cx="4247448" cy="3934679"/>
          </a:xfrm>
          <a:prstGeom prst="rect">
            <a:avLst/>
          </a:prstGeom>
          <a:solidFill>
            <a:srgbClr val="DAE6F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 name="Rectangle 56"/>
          <p:cNvSpPr/>
          <p:nvPr/>
        </p:nvSpPr>
        <p:spPr>
          <a:xfrm>
            <a:off x="4670548" y="2320638"/>
            <a:ext cx="4247448" cy="3934679"/>
          </a:xfrm>
          <a:prstGeom prst="rect">
            <a:avLst/>
          </a:prstGeom>
          <a:solidFill>
            <a:srgbClr val="DAE6F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8" name="Picture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6024" y="2600578"/>
            <a:ext cx="4248912" cy="3712464"/>
          </a:xfrm>
          <a:prstGeom prst="rect">
            <a:avLst/>
          </a:prstGeom>
        </p:spPr>
      </p:pic>
      <p:pic>
        <p:nvPicPr>
          <p:cNvPr id="22" name="Picture 2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69084" y="2596297"/>
            <a:ext cx="4248912" cy="3712464"/>
          </a:xfrm>
          <a:prstGeom prst="rect">
            <a:avLst/>
          </a:prstGeom>
        </p:spPr>
      </p:pic>
      <p:sp>
        <p:nvSpPr>
          <p:cNvPr id="59" name="TextBox 58"/>
          <p:cNvSpPr txBox="1"/>
          <p:nvPr/>
        </p:nvSpPr>
        <p:spPr>
          <a:xfrm>
            <a:off x="886153" y="3783382"/>
            <a:ext cx="783897" cy="184666"/>
          </a:xfrm>
          <a:prstGeom prst="rect">
            <a:avLst/>
          </a:prstGeom>
          <a:noFill/>
        </p:spPr>
        <p:txBody>
          <a:bodyPr wrap="square" tIns="0" rIns="0" bIns="0" rtlCol="0" anchor="ctr">
            <a:spAutoFit/>
          </a:bodyPr>
          <a:lstStyle/>
          <a:p>
            <a:pPr algn="ctr"/>
            <a:r>
              <a:rPr lang="en-US" sz="1200" b="1" dirty="0" smtClean="0"/>
              <a:t>BOARD</a:t>
            </a:r>
            <a:endParaRPr lang="en-US" sz="1200" b="1" dirty="0"/>
          </a:p>
        </p:txBody>
      </p:sp>
      <p:sp>
        <p:nvSpPr>
          <p:cNvPr id="60" name="TextBox 59"/>
          <p:cNvSpPr txBox="1"/>
          <p:nvPr/>
        </p:nvSpPr>
        <p:spPr>
          <a:xfrm>
            <a:off x="409904" y="5910632"/>
            <a:ext cx="1736396" cy="184666"/>
          </a:xfrm>
          <a:prstGeom prst="rect">
            <a:avLst/>
          </a:prstGeom>
          <a:noFill/>
        </p:spPr>
        <p:txBody>
          <a:bodyPr wrap="square" tIns="0" rIns="0" bIns="0" rtlCol="0" anchor="ctr">
            <a:spAutoFit/>
          </a:bodyPr>
          <a:lstStyle/>
          <a:p>
            <a:pPr algn="ctr"/>
            <a:r>
              <a:rPr lang="en-US" sz="1200" b="1" dirty="0" smtClean="0"/>
              <a:t>THE COMMUNITY</a:t>
            </a:r>
            <a:endParaRPr lang="en-US" sz="1200" b="1" dirty="0"/>
          </a:p>
        </p:txBody>
      </p:sp>
      <p:sp>
        <p:nvSpPr>
          <p:cNvPr id="61" name="TextBox 60"/>
          <p:cNvSpPr txBox="1"/>
          <p:nvPr/>
        </p:nvSpPr>
        <p:spPr>
          <a:xfrm>
            <a:off x="2284558" y="5488002"/>
            <a:ext cx="1409700" cy="153888"/>
          </a:xfrm>
          <a:prstGeom prst="rect">
            <a:avLst/>
          </a:prstGeom>
          <a:noFill/>
        </p:spPr>
        <p:txBody>
          <a:bodyPr wrap="square" tIns="0" rIns="0" bIns="0" rtlCol="0" anchor="ctr">
            <a:spAutoFit/>
          </a:bodyPr>
          <a:lstStyle/>
          <a:p>
            <a:pPr algn="r"/>
            <a:r>
              <a:rPr lang="en-US" sz="1000" dirty="0" smtClean="0"/>
              <a:t>Community disagrees?</a:t>
            </a:r>
            <a:endParaRPr lang="en-US" sz="1000" dirty="0"/>
          </a:p>
        </p:txBody>
      </p:sp>
      <p:sp>
        <p:nvSpPr>
          <p:cNvPr id="63" name="TextBox 62"/>
          <p:cNvSpPr txBox="1"/>
          <p:nvPr/>
        </p:nvSpPr>
        <p:spPr>
          <a:xfrm>
            <a:off x="3436411" y="4280162"/>
            <a:ext cx="927985" cy="153888"/>
          </a:xfrm>
          <a:prstGeom prst="rect">
            <a:avLst/>
          </a:prstGeom>
          <a:noFill/>
        </p:spPr>
        <p:txBody>
          <a:bodyPr wrap="square" tIns="0" rIns="0" bIns="0" rtlCol="0" anchor="ctr">
            <a:spAutoFit/>
          </a:bodyPr>
          <a:lstStyle/>
          <a:p>
            <a:r>
              <a:rPr lang="en-US" sz="1000" dirty="0" smtClean="0"/>
              <a:t>No recourse…</a:t>
            </a:r>
            <a:endParaRPr lang="en-US" sz="1000" dirty="0"/>
          </a:p>
        </p:txBody>
      </p:sp>
      <p:sp>
        <p:nvSpPr>
          <p:cNvPr id="64" name="TextBox 63"/>
          <p:cNvSpPr txBox="1"/>
          <p:nvPr/>
        </p:nvSpPr>
        <p:spPr>
          <a:xfrm>
            <a:off x="2359353" y="3791030"/>
            <a:ext cx="1844347" cy="161583"/>
          </a:xfrm>
          <a:prstGeom prst="rect">
            <a:avLst/>
          </a:prstGeom>
          <a:noFill/>
        </p:spPr>
        <p:txBody>
          <a:bodyPr wrap="square" tIns="0" rIns="0" bIns="0" rtlCol="0" anchor="ctr">
            <a:spAutoFit/>
          </a:bodyPr>
          <a:lstStyle/>
          <a:p>
            <a:pPr algn="ctr"/>
            <a:r>
              <a:rPr lang="en-US" sz="1050" b="1" dirty="0" smtClean="0"/>
              <a:t>Board Decision or Action</a:t>
            </a:r>
            <a:endParaRPr lang="en-US" sz="1050" b="1" dirty="0"/>
          </a:p>
        </p:txBody>
      </p:sp>
      <p:sp>
        <p:nvSpPr>
          <p:cNvPr id="70" name="TextBox 69"/>
          <p:cNvSpPr txBox="1"/>
          <p:nvPr/>
        </p:nvSpPr>
        <p:spPr>
          <a:xfrm>
            <a:off x="486834" y="5691115"/>
            <a:ext cx="211665" cy="123111"/>
          </a:xfrm>
          <a:prstGeom prst="rect">
            <a:avLst/>
          </a:prstGeom>
          <a:noFill/>
        </p:spPr>
        <p:txBody>
          <a:bodyPr wrap="square" lIns="0" tIns="0" rIns="0" bIns="0" rtlCol="0">
            <a:spAutoFit/>
          </a:bodyPr>
          <a:lstStyle/>
          <a:p>
            <a:pPr algn="ctr"/>
            <a:r>
              <a:rPr lang="en-US" sz="800" dirty="0">
                <a:solidFill>
                  <a:srgbClr val="231F20"/>
                </a:solidFill>
              </a:rPr>
              <a:t>AC</a:t>
            </a:r>
            <a:endParaRPr lang="en-US" sz="800" dirty="0"/>
          </a:p>
        </p:txBody>
      </p:sp>
      <p:sp>
        <p:nvSpPr>
          <p:cNvPr id="77" name="TextBox 76"/>
          <p:cNvSpPr txBox="1"/>
          <p:nvPr/>
        </p:nvSpPr>
        <p:spPr>
          <a:xfrm>
            <a:off x="736600" y="5691115"/>
            <a:ext cx="211665" cy="123111"/>
          </a:xfrm>
          <a:prstGeom prst="rect">
            <a:avLst/>
          </a:prstGeom>
          <a:noFill/>
        </p:spPr>
        <p:txBody>
          <a:bodyPr wrap="square" lIns="0" tIns="0" rIns="0" bIns="0" rtlCol="0">
            <a:spAutoFit/>
          </a:bodyPr>
          <a:lstStyle/>
          <a:p>
            <a:pPr algn="ctr"/>
            <a:r>
              <a:rPr lang="en-US" sz="800" dirty="0" smtClean="0">
                <a:solidFill>
                  <a:srgbClr val="231F20"/>
                </a:solidFill>
              </a:rPr>
              <a:t>SO</a:t>
            </a:r>
            <a:endParaRPr lang="en-US" sz="800" dirty="0"/>
          </a:p>
        </p:txBody>
      </p:sp>
      <p:sp>
        <p:nvSpPr>
          <p:cNvPr id="78" name="TextBox 77"/>
          <p:cNvSpPr txBox="1"/>
          <p:nvPr/>
        </p:nvSpPr>
        <p:spPr>
          <a:xfrm>
            <a:off x="986367" y="5691115"/>
            <a:ext cx="211665" cy="123111"/>
          </a:xfrm>
          <a:prstGeom prst="rect">
            <a:avLst/>
          </a:prstGeom>
          <a:noFill/>
        </p:spPr>
        <p:txBody>
          <a:bodyPr wrap="square" lIns="0" tIns="0" rIns="0" bIns="0" rtlCol="0">
            <a:spAutoFit/>
          </a:bodyPr>
          <a:lstStyle/>
          <a:p>
            <a:pPr algn="ctr"/>
            <a:r>
              <a:rPr lang="en-US" sz="800" dirty="0">
                <a:solidFill>
                  <a:srgbClr val="231F20"/>
                </a:solidFill>
              </a:rPr>
              <a:t>AC</a:t>
            </a:r>
            <a:endParaRPr lang="en-US" sz="800" dirty="0"/>
          </a:p>
        </p:txBody>
      </p:sp>
      <p:sp>
        <p:nvSpPr>
          <p:cNvPr id="79" name="TextBox 78"/>
          <p:cNvSpPr txBox="1"/>
          <p:nvPr/>
        </p:nvSpPr>
        <p:spPr>
          <a:xfrm>
            <a:off x="1240367" y="5691115"/>
            <a:ext cx="211665" cy="123111"/>
          </a:xfrm>
          <a:prstGeom prst="rect">
            <a:avLst/>
          </a:prstGeom>
          <a:noFill/>
        </p:spPr>
        <p:txBody>
          <a:bodyPr wrap="square" lIns="0" tIns="0" rIns="0" bIns="0" rtlCol="0">
            <a:spAutoFit/>
          </a:bodyPr>
          <a:lstStyle/>
          <a:p>
            <a:pPr algn="ctr"/>
            <a:r>
              <a:rPr lang="en-US" sz="800" dirty="0" smtClean="0">
                <a:solidFill>
                  <a:srgbClr val="231F20"/>
                </a:solidFill>
              </a:rPr>
              <a:t>SO</a:t>
            </a:r>
            <a:endParaRPr lang="en-US" sz="800" dirty="0"/>
          </a:p>
        </p:txBody>
      </p:sp>
      <p:sp>
        <p:nvSpPr>
          <p:cNvPr id="80" name="TextBox 79"/>
          <p:cNvSpPr txBox="1"/>
          <p:nvPr/>
        </p:nvSpPr>
        <p:spPr>
          <a:xfrm>
            <a:off x="1494367" y="5691115"/>
            <a:ext cx="211665" cy="123111"/>
          </a:xfrm>
          <a:prstGeom prst="rect">
            <a:avLst/>
          </a:prstGeom>
          <a:noFill/>
        </p:spPr>
        <p:txBody>
          <a:bodyPr wrap="square" lIns="0" tIns="0" rIns="0" bIns="0" rtlCol="0">
            <a:spAutoFit/>
          </a:bodyPr>
          <a:lstStyle/>
          <a:p>
            <a:pPr algn="ctr"/>
            <a:r>
              <a:rPr lang="en-US" sz="800" dirty="0">
                <a:solidFill>
                  <a:srgbClr val="231F20"/>
                </a:solidFill>
              </a:rPr>
              <a:t>AC</a:t>
            </a:r>
            <a:endParaRPr lang="en-US" sz="800" dirty="0"/>
          </a:p>
        </p:txBody>
      </p:sp>
      <p:sp>
        <p:nvSpPr>
          <p:cNvPr id="81" name="TextBox 80"/>
          <p:cNvSpPr txBox="1"/>
          <p:nvPr/>
        </p:nvSpPr>
        <p:spPr>
          <a:xfrm>
            <a:off x="1748368" y="5691115"/>
            <a:ext cx="211665" cy="123111"/>
          </a:xfrm>
          <a:prstGeom prst="rect">
            <a:avLst/>
          </a:prstGeom>
          <a:noFill/>
        </p:spPr>
        <p:txBody>
          <a:bodyPr wrap="square" lIns="0" tIns="0" rIns="0" bIns="0" rtlCol="0">
            <a:spAutoFit/>
          </a:bodyPr>
          <a:lstStyle/>
          <a:p>
            <a:pPr algn="ctr"/>
            <a:r>
              <a:rPr lang="en-US" sz="800" dirty="0" smtClean="0">
                <a:solidFill>
                  <a:srgbClr val="231F20"/>
                </a:solidFill>
              </a:rPr>
              <a:t>SO</a:t>
            </a:r>
            <a:endParaRPr lang="en-US" sz="800" dirty="0"/>
          </a:p>
        </p:txBody>
      </p:sp>
      <p:sp>
        <p:nvSpPr>
          <p:cNvPr id="82" name="TextBox 81"/>
          <p:cNvSpPr txBox="1"/>
          <p:nvPr/>
        </p:nvSpPr>
        <p:spPr>
          <a:xfrm>
            <a:off x="1998135" y="5691115"/>
            <a:ext cx="211665" cy="123111"/>
          </a:xfrm>
          <a:prstGeom prst="rect">
            <a:avLst/>
          </a:prstGeom>
          <a:noFill/>
        </p:spPr>
        <p:txBody>
          <a:bodyPr wrap="square" lIns="0" tIns="0" rIns="0" bIns="0" rtlCol="0">
            <a:spAutoFit/>
          </a:bodyPr>
          <a:lstStyle/>
          <a:p>
            <a:pPr algn="ctr"/>
            <a:r>
              <a:rPr lang="en-US" sz="800" dirty="0">
                <a:solidFill>
                  <a:srgbClr val="231F20"/>
                </a:solidFill>
              </a:rPr>
              <a:t>AC</a:t>
            </a:r>
            <a:endParaRPr lang="en-US" sz="800" dirty="0"/>
          </a:p>
        </p:txBody>
      </p:sp>
      <p:sp>
        <p:nvSpPr>
          <p:cNvPr id="83" name="TextBox 82"/>
          <p:cNvSpPr txBox="1"/>
          <p:nvPr/>
        </p:nvSpPr>
        <p:spPr>
          <a:xfrm>
            <a:off x="596900" y="4131080"/>
            <a:ext cx="501650" cy="969496"/>
          </a:xfrm>
          <a:prstGeom prst="rect">
            <a:avLst/>
          </a:prstGeom>
          <a:noFill/>
        </p:spPr>
        <p:txBody>
          <a:bodyPr wrap="square" tIns="0" rIns="0" bIns="0" rtlCol="0" anchor="ctr">
            <a:spAutoFit/>
          </a:bodyPr>
          <a:lstStyle/>
          <a:p>
            <a:pPr algn="r"/>
            <a:endParaRPr lang="en-US" sz="900" dirty="0" smtClean="0"/>
          </a:p>
          <a:p>
            <a:pPr algn="r"/>
            <a:r>
              <a:rPr lang="en-US" sz="900" dirty="0" smtClean="0"/>
              <a:t>Make</a:t>
            </a:r>
          </a:p>
          <a:p>
            <a:pPr algn="r"/>
            <a:r>
              <a:rPr lang="en-US" sz="900" dirty="0" smtClean="0"/>
              <a:t>Policies</a:t>
            </a:r>
          </a:p>
          <a:p>
            <a:pPr algn="r"/>
            <a:r>
              <a:rPr lang="en-US" sz="900" dirty="0" smtClean="0"/>
              <a:t>(SOs)</a:t>
            </a:r>
          </a:p>
          <a:p>
            <a:pPr algn="r"/>
            <a:endParaRPr lang="en-US" sz="900" dirty="0"/>
          </a:p>
          <a:p>
            <a:pPr algn="r"/>
            <a:r>
              <a:rPr lang="en-US" sz="900" dirty="0" smtClean="0"/>
              <a:t>Advise</a:t>
            </a:r>
          </a:p>
          <a:p>
            <a:pPr algn="r"/>
            <a:r>
              <a:rPr lang="en-US" sz="900" dirty="0" smtClean="0"/>
              <a:t>(ACs)</a:t>
            </a:r>
            <a:endParaRPr lang="en-US" sz="900" dirty="0"/>
          </a:p>
        </p:txBody>
      </p:sp>
      <p:sp>
        <p:nvSpPr>
          <p:cNvPr id="84" name="TextBox 83"/>
          <p:cNvSpPr txBox="1"/>
          <p:nvPr/>
        </p:nvSpPr>
        <p:spPr>
          <a:xfrm>
            <a:off x="1394882" y="4555644"/>
            <a:ext cx="1018118" cy="276999"/>
          </a:xfrm>
          <a:prstGeom prst="rect">
            <a:avLst/>
          </a:prstGeom>
          <a:noFill/>
        </p:spPr>
        <p:txBody>
          <a:bodyPr wrap="square" tIns="0" rIns="0" bIns="0" rtlCol="0" anchor="ctr">
            <a:spAutoFit/>
          </a:bodyPr>
          <a:lstStyle/>
          <a:p>
            <a:r>
              <a:rPr lang="en-US" sz="900" dirty="0" smtClean="0"/>
              <a:t>Representation on the Board</a:t>
            </a:r>
            <a:endParaRPr lang="en-US" sz="900" dirty="0"/>
          </a:p>
        </p:txBody>
      </p:sp>
      <p:sp>
        <p:nvSpPr>
          <p:cNvPr id="85" name="TextBox 84"/>
          <p:cNvSpPr txBox="1"/>
          <p:nvPr/>
        </p:nvSpPr>
        <p:spPr>
          <a:xfrm>
            <a:off x="5349269" y="3783382"/>
            <a:ext cx="783897" cy="184666"/>
          </a:xfrm>
          <a:prstGeom prst="rect">
            <a:avLst/>
          </a:prstGeom>
          <a:noFill/>
        </p:spPr>
        <p:txBody>
          <a:bodyPr wrap="square" tIns="0" rIns="0" bIns="0" rtlCol="0" anchor="ctr">
            <a:spAutoFit/>
          </a:bodyPr>
          <a:lstStyle/>
          <a:p>
            <a:pPr algn="ctr"/>
            <a:r>
              <a:rPr lang="en-US" sz="1200" b="1" dirty="0" smtClean="0"/>
              <a:t>BOARD</a:t>
            </a:r>
            <a:endParaRPr lang="en-US" sz="1200" b="1" dirty="0"/>
          </a:p>
        </p:txBody>
      </p:sp>
      <p:sp>
        <p:nvSpPr>
          <p:cNvPr id="86" name="TextBox 85"/>
          <p:cNvSpPr txBox="1"/>
          <p:nvPr/>
        </p:nvSpPr>
        <p:spPr>
          <a:xfrm>
            <a:off x="4871618" y="5910632"/>
            <a:ext cx="3029818" cy="184666"/>
          </a:xfrm>
          <a:prstGeom prst="rect">
            <a:avLst/>
          </a:prstGeom>
          <a:noFill/>
        </p:spPr>
        <p:txBody>
          <a:bodyPr wrap="square" tIns="0" rIns="0" bIns="0" rtlCol="0" anchor="ctr">
            <a:spAutoFit/>
          </a:bodyPr>
          <a:lstStyle/>
          <a:p>
            <a:r>
              <a:rPr lang="en-US" sz="1200" b="1" dirty="0" smtClean="0"/>
              <a:t>THE EMPOWERED COMMUNITY</a:t>
            </a:r>
            <a:endParaRPr lang="en-US" sz="1200" b="1" dirty="0"/>
          </a:p>
        </p:txBody>
      </p:sp>
      <p:sp>
        <p:nvSpPr>
          <p:cNvPr id="88" name="TextBox 87"/>
          <p:cNvSpPr txBox="1"/>
          <p:nvPr/>
        </p:nvSpPr>
        <p:spPr>
          <a:xfrm>
            <a:off x="6747674" y="5488002"/>
            <a:ext cx="1409700" cy="153888"/>
          </a:xfrm>
          <a:prstGeom prst="rect">
            <a:avLst/>
          </a:prstGeom>
          <a:noFill/>
        </p:spPr>
        <p:txBody>
          <a:bodyPr wrap="square" tIns="0" rIns="0" bIns="0" rtlCol="0" anchor="ctr">
            <a:spAutoFit/>
          </a:bodyPr>
          <a:lstStyle/>
          <a:p>
            <a:pPr algn="r"/>
            <a:r>
              <a:rPr lang="en-US" sz="1000" dirty="0" smtClean="0"/>
              <a:t>Community disagrees?</a:t>
            </a:r>
            <a:endParaRPr lang="en-US" sz="1000" dirty="0"/>
          </a:p>
        </p:txBody>
      </p:sp>
      <p:sp>
        <p:nvSpPr>
          <p:cNvPr id="90" name="TextBox 89"/>
          <p:cNvSpPr txBox="1"/>
          <p:nvPr/>
        </p:nvSpPr>
        <p:spPr>
          <a:xfrm>
            <a:off x="6822469" y="3791030"/>
            <a:ext cx="1844347" cy="161583"/>
          </a:xfrm>
          <a:prstGeom prst="rect">
            <a:avLst/>
          </a:prstGeom>
          <a:noFill/>
        </p:spPr>
        <p:txBody>
          <a:bodyPr wrap="square" tIns="0" rIns="0" bIns="0" rtlCol="0" anchor="ctr">
            <a:spAutoFit/>
          </a:bodyPr>
          <a:lstStyle/>
          <a:p>
            <a:pPr algn="ctr"/>
            <a:r>
              <a:rPr lang="en-US" sz="1050" b="1" dirty="0" smtClean="0"/>
              <a:t>Board Decision or Action</a:t>
            </a:r>
            <a:endParaRPr lang="en-US" sz="1050" b="1" dirty="0"/>
          </a:p>
        </p:txBody>
      </p:sp>
      <p:sp>
        <p:nvSpPr>
          <p:cNvPr id="91" name="TextBox 90"/>
          <p:cNvSpPr txBox="1"/>
          <p:nvPr/>
        </p:nvSpPr>
        <p:spPr>
          <a:xfrm>
            <a:off x="4949950" y="5691115"/>
            <a:ext cx="211665" cy="123111"/>
          </a:xfrm>
          <a:prstGeom prst="rect">
            <a:avLst/>
          </a:prstGeom>
          <a:noFill/>
        </p:spPr>
        <p:txBody>
          <a:bodyPr wrap="square" lIns="0" tIns="0" rIns="0" bIns="0" rtlCol="0">
            <a:spAutoFit/>
          </a:bodyPr>
          <a:lstStyle/>
          <a:p>
            <a:pPr algn="ctr"/>
            <a:r>
              <a:rPr lang="en-US" sz="800" dirty="0">
                <a:solidFill>
                  <a:srgbClr val="231F20"/>
                </a:solidFill>
              </a:rPr>
              <a:t>AC</a:t>
            </a:r>
            <a:endParaRPr lang="en-US" sz="800" dirty="0"/>
          </a:p>
        </p:txBody>
      </p:sp>
      <p:sp>
        <p:nvSpPr>
          <p:cNvPr id="92" name="TextBox 91"/>
          <p:cNvSpPr txBox="1"/>
          <p:nvPr/>
        </p:nvSpPr>
        <p:spPr>
          <a:xfrm>
            <a:off x="5199716" y="5691115"/>
            <a:ext cx="211665" cy="123111"/>
          </a:xfrm>
          <a:prstGeom prst="rect">
            <a:avLst/>
          </a:prstGeom>
          <a:noFill/>
        </p:spPr>
        <p:txBody>
          <a:bodyPr wrap="square" lIns="0" tIns="0" rIns="0" bIns="0" rtlCol="0">
            <a:spAutoFit/>
          </a:bodyPr>
          <a:lstStyle/>
          <a:p>
            <a:pPr algn="ctr"/>
            <a:r>
              <a:rPr lang="en-US" sz="800" dirty="0" smtClean="0">
                <a:solidFill>
                  <a:srgbClr val="231F20"/>
                </a:solidFill>
              </a:rPr>
              <a:t>SO</a:t>
            </a:r>
            <a:endParaRPr lang="en-US" sz="800" dirty="0"/>
          </a:p>
        </p:txBody>
      </p:sp>
      <p:sp>
        <p:nvSpPr>
          <p:cNvPr id="93" name="TextBox 92"/>
          <p:cNvSpPr txBox="1"/>
          <p:nvPr/>
        </p:nvSpPr>
        <p:spPr>
          <a:xfrm>
            <a:off x="5449483" y="5691115"/>
            <a:ext cx="211665" cy="123111"/>
          </a:xfrm>
          <a:prstGeom prst="rect">
            <a:avLst/>
          </a:prstGeom>
          <a:noFill/>
        </p:spPr>
        <p:txBody>
          <a:bodyPr wrap="square" lIns="0" tIns="0" rIns="0" bIns="0" rtlCol="0">
            <a:spAutoFit/>
          </a:bodyPr>
          <a:lstStyle/>
          <a:p>
            <a:pPr algn="ctr"/>
            <a:r>
              <a:rPr lang="en-US" sz="800" dirty="0">
                <a:solidFill>
                  <a:srgbClr val="231F20"/>
                </a:solidFill>
              </a:rPr>
              <a:t>AC</a:t>
            </a:r>
            <a:endParaRPr lang="en-US" sz="800" dirty="0"/>
          </a:p>
        </p:txBody>
      </p:sp>
      <p:sp>
        <p:nvSpPr>
          <p:cNvPr id="94" name="TextBox 93"/>
          <p:cNvSpPr txBox="1"/>
          <p:nvPr/>
        </p:nvSpPr>
        <p:spPr>
          <a:xfrm>
            <a:off x="5703483" y="5691115"/>
            <a:ext cx="211665" cy="123111"/>
          </a:xfrm>
          <a:prstGeom prst="rect">
            <a:avLst/>
          </a:prstGeom>
          <a:noFill/>
        </p:spPr>
        <p:txBody>
          <a:bodyPr wrap="square" lIns="0" tIns="0" rIns="0" bIns="0" rtlCol="0">
            <a:spAutoFit/>
          </a:bodyPr>
          <a:lstStyle/>
          <a:p>
            <a:pPr algn="ctr"/>
            <a:r>
              <a:rPr lang="en-US" sz="800" dirty="0" smtClean="0">
                <a:solidFill>
                  <a:srgbClr val="231F20"/>
                </a:solidFill>
              </a:rPr>
              <a:t>SO</a:t>
            </a:r>
            <a:endParaRPr lang="en-US" sz="800" dirty="0"/>
          </a:p>
        </p:txBody>
      </p:sp>
      <p:sp>
        <p:nvSpPr>
          <p:cNvPr id="95" name="TextBox 94"/>
          <p:cNvSpPr txBox="1"/>
          <p:nvPr/>
        </p:nvSpPr>
        <p:spPr>
          <a:xfrm>
            <a:off x="5957483" y="5691115"/>
            <a:ext cx="211665" cy="123111"/>
          </a:xfrm>
          <a:prstGeom prst="rect">
            <a:avLst/>
          </a:prstGeom>
          <a:noFill/>
        </p:spPr>
        <p:txBody>
          <a:bodyPr wrap="square" lIns="0" tIns="0" rIns="0" bIns="0" rtlCol="0">
            <a:spAutoFit/>
          </a:bodyPr>
          <a:lstStyle/>
          <a:p>
            <a:pPr algn="ctr"/>
            <a:r>
              <a:rPr lang="en-US" sz="800" dirty="0">
                <a:solidFill>
                  <a:srgbClr val="231F20"/>
                </a:solidFill>
              </a:rPr>
              <a:t>AC</a:t>
            </a:r>
            <a:endParaRPr lang="en-US" sz="800" dirty="0"/>
          </a:p>
        </p:txBody>
      </p:sp>
      <p:sp>
        <p:nvSpPr>
          <p:cNvPr id="96" name="TextBox 95"/>
          <p:cNvSpPr txBox="1"/>
          <p:nvPr/>
        </p:nvSpPr>
        <p:spPr>
          <a:xfrm>
            <a:off x="6211484" y="5691115"/>
            <a:ext cx="211665" cy="123111"/>
          </a:xfrm>
          <a:prstGeom prst="rect">
            <a:avLst/>
          </a:prstGeom>
          <a:noFill/>
        </p:spPr>
        <p:txBody>
          <a:bodyPr wrap="square" lIns="0" tIns="0" rIns="0" bIns="0" rtlCol="0">
            <a:spAutoFit/>
          </a:bodyPr>
          <a:lstStyle/>
          <a:p>
            <a:pPr algn="ctr"/>
            <a:r>
              <a:rPr lang="en-US" sz="800" dirty="0" smtClean="0">
                <a:solidFill>
                  <a:srgbClr val="231F20"/>
                </a:solidFill>
              </a:rPr>
              <a:t>SO</a:t>
            </a:r>
            <a:endParaRPr lang="en-US" sz="800" dirty="0"/>
          </a:p>
        </p:txBody>
      </p:sp>
      <p:sp>
        <p:nvSpPr>
          <p:cNvPr id="97" name="TextBox 96"/>
          <p:cNvSpPr txBox="1"/>
          <p:nvPr/>
        </p:nvSpPr>
        <p:spPr>
          <a:xfrm>
            <a:off x="6461251" y="5691115"/>
            <a:ext cx="211665" cy="123111"/>
          </a:xfrm>
          <a:prstGeom prst="rect">
            <a:avLst/>
          </a:prstGeom>
          <a:noFill/>
        </p:spPr>
        <p:txBody>
          <a:bodyPr wrap="square" lIns="0" tIns="0" rIns="0" bIns="0" rtlCol="0">
            <a:spAutoFit/>
          </a:bodyPr>
          <a:lstStyle/>
          <a:p>
            <a:pPr algn="ctr"/>
            <a:r>
              <a:rPr lang="en-US" sz="800" dirty="0">
                <a:solidFill>
                  <a:srgbClr val="231F20"/>
                </a:solidFill>
              </a:rPr>
              <a:t>AC</a:t>
            </a:r>
            <a:endParaRPr lang="en-US" sz="800" dirty="0"/>
          </a:p>
        </p:txBody>
      </p:sp>
      <p:sp>
        <p:nvSpPr>
          <p:cNvPr id="98" name="TextBox 97"/>
          <p:cNvSpPr txBox="1"/>
          <p:nvPr/>
        </p:nvSpPr>
        <p:spPr>
          <a:xfrm>
            <a:off x="5060016" y="4210912"/>
            <a:ext cx="501650" cy="830997"/>
          </a:xfrm>
          <a:prstGeom prst="rect">
            <a:avLst/>
          </a:prstGeom>
          <a:noFill/>
        </p:spPr>
        <p:txBody>
          <a:bodyPr wrap="square" tIns="0" rIns="0" bIns="0" rtlCol="0" anchor="ctr">
            <a:spAutoFit/>
          </a:bodyPr>
          <a:lstStyle/>
          <a:p>
            <a:pPr algn="r"/>
            <a:r>
              <a:rPr lang="en-US" sz="900" dirty="0" smtClean="0"/>
              <a:t>Make</a:t>
            </a:r>
          </a:p>
          <a:p>
            <a:pPr algn="r"/>
            <a:r>
              <a:rPr lang="en-US" sz="900" dirty="0" smtClean="0"/>
              <a:t>Policies</a:t>
            </a:r>
          </a:p>
          <a:p>
            <a:pPr algn="r"/>
            <a:r>
              <a:rPr lang="en-US" sz="900" dirty="0" smtClean="0"/>
              <a:t>(SOs)</a:t>
            </a:r>
          </a:p>
          <a:p>
            <a:pPr algn="r"/>
            <a:endParaRPr lang="en-US" sz="900" dirty="0"/>
          </a:p>
          <a:p>
            <a:pPr algn="r"/>
            <a:r>
              <a:rPr lang="en-US" sz="900" dirty="0" smtClean="0"/>
              <a:t>Advise</a:t>
            </a:r>
          </a:p>
          <a:p>
            <a:pPr algn="r"/>
            <a:r>
              <a:rPr lang="en-US" sz="900" dirty="0" smtClean="0"/>
              <a:t>(ACs)</a:t>
            </a:r>
            <a:endParaRPr lang="en-US" sz="900" dirty="0"/>
          </a:p>
        </p:txBody>
      </p:sp>
      <p:sp>
        <p:nvSpPr>
          <p:cNvPr id="99" name="TextBox 98"/>
          <p:cNvSpPr txBox="1"/>
          <p:nvPr/>
        </p:nvSpPr>
        <p:spPr>
          <a:xfrm>
            <a:off x="5857998" y="4555644"/>
            <a:ext cx="1018118" cy="276999"/>
          </a:xfrm>
          <a:prstGeom prst="rect">
            <a:avLst/>
          </a:prstGeom>
          <a:noFill/>
        </p:spPr>
        <p:txBody>
          <a:bodyPr wrap="square" tIns="0" rIns="0" bIns="0" rtlCol="0" anchor="ctr">
            <a:spAutoFit/>
          </a:bodyPr>
          <a:lstStyle/>
          <a:p>
            <a:r>
              <a:rPr lang="en-US" sz="900" dirty="0" smtClean="0"/>
              <a:t>Representation on the Board</a:t>
            </a:r>
            <a:endParaRPr lang="en-US" sz="900" dirty="0"/>
          </a:p>
        </p:txBody>
      </p:sp>
      <p:sp>
        <p:nvSpPr>
          <p:cNvPr id="100" name="TextBox 99"/>
          <p:cNvSpPr txBox="1"/>
          <p:nvPr/>
        </p:nvSpPr>
        <p:spPr>
          <a:xfrm>
            <a:off x="6997700" y="4653769"/>
            <a:ext cx="1383366" cy="484748"/>
          </a:xfrm>
          <a:prstGeom prst="rect">
            <a:avLst/>
          </a:prstGeom>
          <a:noFill/>
        </p:spPr>
        <p:txBody>
          <a:bodyPr wrap="square" tIns="0" rIns="0" bIns="0" rtlCol="0" anchor="ctr">
            <a:spAutoFit/>
          </a:bodyPr>
          <a:lstStyle/>
          <a:p>
            <a:pPr algn="ctr"/>
            <a:r>
              <a:rPr lang="en-US" sz="1050" b="1" dirty="0" smtClean="0">
                <a:solidFill>
                  <a:srgbClr val="1C75BB"/>
                </a:solidFill>
              </a:rPr>
              <a:t>Community</a:t>
            </a:r>
          </a:p>
          <a:p>
            <a:pPr algn="ctr"/>
            <a:r>
              <a:rPr lang="en-US" sz="1050" b="1" dirty="0" smtClean="0">
                <a:solidFill>
                  <a:srgbClr val="1C75BB"/>
                </a:solidFill>
              </a:rPr>
              <a:t>Mechanism</a:t>
            </a:r>
            <a:r>
              <a:rPr lang="en-US" sz="1050" b="1" dirty="0">
                <a:solidFill>
                  <a:srgbClr val="1C75BB"/>
                </a:solidFill>
              </a:rPr>
              <a:t> </a:t>
            </a:r>
            <a:r>
              <a:rPr lang="en-US" sz="1050" b="1" dirty="0" smtClean="0">
                <a:solidFill>
                  <a:srgbClr val="1C75BB"/>
                </a:solidFill>
              </a:rPr>
              <a:t>As</a:t>
            </a:r>
          </a:p>
          <a:p>
            <a:pPr algn="ctr"/>
            <a:r>
              <a:rPr lang="en-US" sz="1050" b="1" dirty="0" smtClean="0">
                <a:solidFill>
                  <a:srgbClr val="1C75BB"/>
                </a:solidFill>
              </a:rPr>
              <a:t>      Sole Member</a:t>
            </a:r>
            <a:endParaRPr lang="en-US" sz="1050" b="1" dirty="0">
              <a:solidFill>
                <a:srgbClr val="1C75BB"/>
              </a:solidFill>
            </a:endParaRPr>
          </a:p>
        </p:txBody>
      </p:sp>
      <p:sp>
        <p:nvSpPr>
          <p:cNvPr id="101" name="TextBox 100"/>
          <p:cNvSpPr txBox="1"/>
          <p:nvPr/>
        </p:nvSpPr>
        <p:spPr>
          <a:xfrm>
            <a:off x="8230437" y="4554128"/>
            <a:ext cx="570663" cy="138499"/>
          </a:xfrm>
          <a:prstGeom prst="rect">
            <a:avLst/>
          </a:prstGeom>
          <a:noFill/>
        </p:spPr>
        <p:txBody>
          <a:bodyPr wrap="square" tIns="0" rIns="0" bIns="0" rtlCol="0" anchor="ctr">
            <a:spAutoFit/>
          </a:bodyPr>
          <a:lstStyle/>
          <a:p>
            <a:r>
              <a:rPr lang="en-US" sz="900" dirty="0" smtClean="0">
                <a:solidFill>
                  <a:srgbClr val="1C75BB"/>
                </a:solidFill>
              </a:rPr>
              <a:t>Powers</a:t>
            </a:r>
            <a:endParaRPr lang="en-US" sz="900" dirty="0">
              <a:solidFill>
                <a:srgbClr val="1C75BB"/>
              </a:solidFill>
            </a:endParaRPr>
          </a:p>
        </p:txBody>
      </p:sp>
      <p:sp>
        <p:nvSpPr>
          <p:cNvPr id="102" name="TextBox 101"/>
          <p:cNvSpPr txBox="1"/>
          <p:nvPr/>
        </p:nvSpPr>
        <p:spPr>
          <a:xfrm>
            <a:off x="7310965" y="4415142"/>
            <a:ext cx="57057" cy="123111"/>
          </a:xfrm>
          <a:prstGeom prst="rect">
            <a:avLst/>
          </a:prstGeom>
          <a:noFill/>
        </p:spPr>
        <p:txBody>
          <a:bodyPr wrap="none" lIns="0" tIns="0" rIns="0" bIns="0" rtlCol="0" anchor="ctr">
            <a:spAutoFit/>
          </a:bodyPr>
          <a:lstStyle/>
          <a:p>
            <a:pPr algn="ctr"/>
            <a:r>
              <a:rPr lang="en-US" sz="800" dirty="0" smtClean="0"/>
              <a:t>1</a:t>
            </a:r>
            <a:endParaRPr lang="en-US" sz="800" dirty="0"/>
          </a:p>
        </p:txBody>
      </p:sp>
      <p:sp>
        <p:nvSpPr>
          <p:cNvPr id="103" name="TextBox 102"/>
          <p:cNvSpPr txBox="1"/>
          <p:nvPr/>
        </p:nvSpPr>
        <p:spPr>
          <a:xfrm>
            <a:off x="7574490" y="4310736"/>
            <a:ext cx="57057" cy="123111"/>
          </a:xfrm>
          <a:prstGeom prst="rect">
            <a:avLst/>
          </a:prstGeom>
          <a:noFill/>
        </p:spPr>
        <p:txBody>
          <a:bodyPr wrap="none" lIns="0" tIns="0" rIns="0" bIns="0" rtlCol="0" anchor="ctr">
            <a:spAutoFit/>
          </a:bodyPr>
          <a:lstStyle/>
          <a:p>
            <a:pPr algn="ctr"/>
            <a:r>
              <a:rPr lang="en-US" sz="800" dirty="0" smtClean="0"/>
              <a:t>2</a:t>
            </a:r>
            <a:endParaRPr lang="en-US" sz="800" dirty="0"/>
          </a:p>
        </p:txBody>
      </p:sp>
      <p:sp>
        <p:nvSpPr>
          <p:cNvPr id="104" name="TextBox 103"/>
          <p:cNvSpPr txBox="1"/>
          <p:nvPr/>
        </p:nvSpPr>
        <p:spPr>
          <a:xfrm>
            <a:off x="7844051" y="4272981"/>
            <a:ext cx="57057" cy="123111"/>
          </a:xfrm>
          <a:prstGeom prst="rect">
            <a:avLst/>
          </a:prstGeom>
          <a:noFill/>
        </p:spPr>
        <p:txBody>
          <a:bodyPr wrap="none" lIns="0" tIns="0" rIns="0" bIns="0" rtlCol="0" anchor="ctr">
            <a:spAutoFit/>
          </a:bodyPr>
          <a:lstStyle/>
          <a:p>
            <a:pPr algn="ctr"/>
            <a:r>
              <a:rPr lang="en-US" sz="800" dirty="0" smtClean="0"/>
              <a:t>3</a:t>
            </a:r>
            <a:endParaRPr lang="en-US" sz="800" dirty="0"/>
          </a:p>
        </p:txBody>
      </p:sp>
      <p:sp>
        <p:nvSpPr>
          <p:cNvPr id="105" name="TextBox 104"/>
          <p:cNvSpPr txBox="1"/>
          <p:nvPr/>
        </p:nvSpPr>
        <p:spPr>
          <a:xfrm>
            <a:off x="8097142" y="4282506"/>
            <a:ext cx="57057" cy="123111"/>
          </a:xfrm>
          <a:prstGeom prst="rect">
            <a:avLst/>
          </a:prstGeom>
          <a:noFill/>
        </p:spPr>
        <p:txBody>
          <a:bodyPr wrap="none" lIns="0" tIns="0" rIns="0" bIns="0" rtlCol="0" anchor="ctr">
            <a:spAutoFit/>
          </a:bodyPr>
          <a:lstStyle/>
          <a:p>
            <a:pPr algn="ctr"/>
            <a:r>
              <a:rPr lang="en-US" sz="800" dirty="0" smtClean="0"/>
              <a:t>4</a:t>
            </a:r>
            <a:endParaRPr lang="en-US" sz="800" dirty="0"/>
          </a:p>
        </p:txBody>
      </p:sp>
      <p:sp>
        <p:nvSpPr>
          <p:cNvPr id="106" name="TextBox 105"/>
          <p:cNvSpPr txBox="1"/>
          <p:nvPr/>
        </p:nvSpPr>
        <p:spPr>
          <a:xfrm>
            <a:off x="8339481" y="4375467"/>
            <a:ext cx="64120" cy="123111"/>
          </a:xfrm>
          <a:prstGeom prst="rect">
            <a:avLst/>
          </a:prstGeom>
          <a:noFill/>
        </p:spPr>
        <p:txBody>
          <a:bodyPr wrap="none" lIns="0" tIns="0" rIns="0" bIns="0" rtlCol="0" anchor="ctr">
            <a:spAutoFit/>
          </a:bodyPr>
          <a:lstStyle/>
          <a:p>
            <a:pPr algn="ctr"/>
            <a:r>
              <a:rPr lang="en-US" sz="800" dirty="0" smtClean="0"/>
              <a:t>5</a:t>
            </a:r>
            <a:endParaRPr lang="en-US" sz="800" dirty="0"/>
          </a:p>
        </p:txBody>
      </p:sp>
      <p:sp>
        <p:nvSpPr>
          <p:cNvPr id="108" name="TextBox 107"/>
          <p:cNvSpPr txBox="1"/>
          <p:nvPr/>
        </p:nvSpPr>
        <p:spPr>
          <a:xfrm>
            <a:off x="7901108" y="4076908"/>
            <a:ext cx="1016888" cy="153888"/>
          </a:xfrm>
          <a:prstGeom prst="rect">
            <a:avLst/>
          </a:prstGeom>
          <a:noFill/>
        </p:spPr>
        <p:txBody>
          <a:bodyPr wrap="square" tIns="0" rIns="0" bIns="0" rtlCol="0" anchor="ctr">
            <a:spAutoFit/>
          </a:bodyPr>
          <a:lstStyle/>
          <a:p>
            <a:r>
              <a:rPr lang="en-US" sz="1000" b="1" dirty="0" smtClean="0">
                <a:solidFill>
                  <a:srgbClr val="1C75BB"/>
                </a:solidFill>
              </a:rPr>
              <a:t>Recourse!</a:t>
            </a:r>
            <a:endParaRPr lang="en-US" sz="1000" b="1" dirty="0">
              <a:solidFill>
                <a:srgbClr val="1C75BB"/>
              </a:solidFill>
            </a:endParaRPr>
          </a:p>
        </p:txBody>
      </p:sp>
      <p:sp>
        <p:nvSpPr>
          <p:cNvPr id="49" name="Shape 202"/>
          <p:cNvSpPr txBox="1"/>
          <p:nvPr/>
        </p:nvSpPr>
        <p:spPr>
          <a:xfrm>
            <a:off x="218017" y="1530139"/>
            <a:ext cx="8689396" cy="732774"/>
          </a:xfrm>
          <a:prstGeom prst="rect">
            <a:avLst/>
          </a:prstGeom>
          <a:noFill/>
          <a:ln>
            <a:noFill/>
          </a:ln>
        </p:spPr>
        <p:txBody>
          <a:bodyPr lIns="91425" tIns="91425" rIns="91425" bIns="91425" anchor="t" anchorCtr="0">
            <a:noAutofit/>
          </a:bodyPr>
          <a:lstStyle/>
          <a:p>
            <a:pPr lvl="0"/>
            <a:r>
              <a:rPr lang="en-US" sz="1200" dirty="0"/>
              <a:t>The Community Mechanism in which SOs/ACs </a:t>
            </a:r>
            <a:r>
              <a:rPr lang="en-US" sz="1200" dirty="0" smtClean="0"/>
              <a:t>participate jointly </a:t>
            </a:r>
            <a:r>
              <a:rPr lang="en-US" sz="1200" dirty="0"/>
              <a:t>to exercise their community powers would be </a:t>
            </a:r>
            <a:r>
              <a:rPr lang="en-US" sz="1200" dirty="0" smtClean="0"/>
              <a:t>built into ICANN’s Bylaws and be the </a:t>
            </a:r>
            <a:r>
              <a:rPr lang="en-US" sz="1200" dirty="0"/>
              <a:t>Sole Member of ICANN. Decisions of the SOs/ACs </a:t>
            </a:r>
            <a:r>
              <a:rPr lang="en-US" sz="1200" dirty="0" smtClean="0"/>
              <a:t>per the </a:t>
            </a:r>
            <a:r>
              <a:rPr lang="en-US" sz="1200" dirty="0"/>
              <a:t>Community Mechanism would directly determine exercise of the rights of the Community Mechanism as Sole Member (CMSM)</a:t>
            </a:r>
            <a:r>
              <a:rPr lang="en-US" sz="1200" dirty="0" smtClean="0"/>
              <a:t>.</a:t>
            </a:r>
            <a:endParaRPr lang="en" sz="1200" dirty="0"/>
          </a:p>
        </p:txBody>
      </p:sp>
      <p:sp>
        <p:nvSpPr>
          <p:cNvPr id="50" name="Shape 153"/>
          <p:cNvSpPr txBox="1"/>
          <p:nvPr/>
        </p:nvSpPr>
        <p:spPr>
          <a:xfrm>
            <a:off x="360530" y="2412998"/>
            <a:ext cx="3064335" cy="228600"/>
          </a:xfrm>
          <a:prstGeom prst="rect">
            <a:avLst/>
          </a:prstGeom>
          <a:noFill/>
          <a:ln>
            <a:noFill/>
          </a:ln>
        </p:spPr>
        <p:txBody>
          <a:bodyPr lIns="0" tIns="0" rIns="0" bIns="0" anchor="t" anchorCtr="0">
            <a:normAutofit fontScale="85000" lnSpcReduction="20000"/>
          </a:bodyPr>
          <a:lstStyle/>
          <a:p>
            <a:pPr marL="0" marR="0" lvl="0" indent="0" algn="l" rtl="0">
              <a:lnSpc>
                <a:spcPct val="118333"/>
              </a:lnSpc>
              <a:spcBef>
                <a:spcPts val="0"/>
              </a:spcBef>
              <a:buSzPct val="25000"/>
              <a:buNone/>
            </a:pPr>
            <a:r>
              <a:rPr lang="en-US" sz="1800" b="1" i="0" u="none" strike="noStrike" cap="none" dirty="0" smtClean="0">
                <a:solidFill>
                  <a:srgbClr val="1C75BB"/>
                </a:solidFill>
                <a:ea typeface="Helvetica Neue"/>
                <a:sym typeface="Helvetica Neue"/>
              </a:rPr>
              <a:t>Current</a:t>
            </a:r>
            <a:endParaRPr lang="en" sz="1800" b="1" i="0" u="none" strike="noStrike" cap="none" baseline="0" dirty="0">
              <a:solidFill>
                <a:srgbClr val="1C75BB"/>
              </a:solidFill>
              <a:ea typeface="Helvetica Neue"/>
              <a:sym typeface="Helvetica Neue"/>
            </a:endParaRPr>
          </a:p>
        </p:txBody>
      </p:sp>
      <p:sp>
        <p:nvSpPr>
          <p:cNvPr id="51" name="Shape 153"/>
          <p:cNvSpPr txBox="1"/>
          <p:nvPr/>
        </p:nvSpPr>
        <p:spPr>
          <a:xfrm>
            <a:off x="4864482" y="2424272"/>
            <a:ext cx="3064335" cy="228600"/>
          </a:xfrm>
          <a:prstGeom prst="rect">
            <a:avLst/>
          </a:prstGeom>
          <a:noFill/>
          <a:ln>
            <a:noFill/>
          </a:ln>
        </p:spPr>
        <p:txBody>
          <a:bodyPr lIns="0" tIns="0" rIns="0" bIns="0" anchor="t" anchorCtr="0">
            <a:normAutofit fontScale="85000" lnSpcReduction="20000"/>
          </a:bodyPr>
          <a:lstStyle/>
          <a:p>
            <a:pPr marL="0" marR="0" lvl="0" indent="0" algn="l" rtl="0">
              <a:lnSpc>
                <a:spcPct val="118333"/>
              </a:lnSpc>
              <a:spcBef>
                <a:spcPts val="0"/>
              </a:spcBef>
              <a:buSzPct val="25000"/>
              <a:buNone/>
            </a:pPr>
            <a:r>
              <a:rPr lang="en-US" sz="1800" b="1" i="0" u="none" strike="noStrike" cap="none" baseline="0" dirty="0" smtClean="0">
                <a:solidFill>
                  <a:srgbClr val="1C75BB"/>
                </a:solidFill>
                <a:ea typeface="Helvetica Neue"/>
                <a:sym typeface="Helvetica Neue"/>
              </a:rPr>
              <a:t>Proposed</a:t>
            </a:r>
            <a:endParaRPr lang="en" sz="1800" b="1" i="0" u="none" strike="noStrike" cap="none" baseline="0" dirty="0">
              <a:solidFill>
                <a:srgbClr val="1C75BB"/>
              </a:solidFill>
              <a:ea typeface="Helvetica Neue"/>
              <a:sym typeface="Helvetica Neue"/>
            </a:endParaRPr>
          </a:p>
        </p:txBody>
      </p:sp>
      <p:sp>
        <p:nvSpPr>
          <p:cNvPr id="3" name="Rectangle 2"/>
          <p:cNvSpPr/>
          <p:nvPr/>
        </p:nvSpPr>
        <p:spPr>
          <a:xfrm>
            <a:off x="360530" y="2627247"/>
            <a:ext cx="3992321" cy="415498"/>
          </a:xfrm>
          <a:prstGeom prst="rect">
            <a:avLst/>
          </a:prstGeom>
        </p:spPr>
        <p:txBody>
          <a:bodyPr wrap="square" lIns="0">
            <a:spAutoFit/>
          </a:bodyPr>
          <a:lstStyle/>
          <a:p>
            <a:r>
              <a:rPr lang="en-US" sz="1050" dirty="0" smtClean="0"/>
              <a:t>If the community disagrees with a Board decision or action, they have no recourse to challenge it.</a:t>
            </a:r>
            <a:endParaRPr lang="en-US" sz="1050" dirty="0"/>
          </a:p>
        </p:txBody>
      </p:sp>
      <p:sp>
        <p:nvSpPr>
          <p:cNvPr id="53" name="Rectangle 52"/>
          <p:cNvSpPr/>
          <p:nvPr/>
        </p:nvSpPr>
        <p:spPr>
          <a:xfrm>
            <a:off x="4847551" y="2641598"/>
            <a:ext cx="3953549" cy="415498"/>
          </a:xfrm>
          <a:prstGeom prst="rect">
            <a:avLst/>
          </a:prstGeom>
        </p:spPr>
        <p:txBody>
          <a:bodyPr wrap="square" lIns="0">
            <a:spAutoFit/>
          </a:bodyPr>
          <a:lstStyle/>
          <a:p>
            <a:r>
              <a:rPr lang="en-US" sz="1050" dirty="0" smtClean="0"/>
              <a:t>If the community disagrees with a Board decision or action, they can challenge it exercising their powers through the CMSM.</a:t>
            </a:r>
            <a:endParaRPr lang="en-US" sz="1050" dirty="0"/>
          </a:p>
        </p:txBody>
      </p:sp>
      <p:sp>
        <p:nvSpPr>
          <p:cNvPr id="56" name="Shape 194"/>
          <p:cNvSpPr txBox="1">
            <a:spLocks/>
          </p:cNvSpPr>
          <p:nvPr/>
        </p:nvSpPr>
        <p:spPr>
          <a:xfrm>
            <a:off x="8739496" y="6415298"/>
            <a:ext cx="178500" cy="139799"/>
          </a:xfrm>
          <a:prstGeom prst="rect">
            <a:avLst/>
          </a:prstGeom>
          <a:noFill/>
          <a:ln>
            <a:noFill/>
          </a:ln>
        </p:spPr>
        <p:txBody>
          <a:bodyPr lIns="0" tIns="0" rIns="0" bIns="0" anchor="t" anchorCtr="0">
            <a:noAutofit/>
          </a:bodyPr>
          <a:lstStyle>
            <a:defPPr marR="0" algn="l" rtl="0">
              <a:lnSpc>
                <a:spcPct val="100000"/>
              </a:lnSpc>
              <a:spcBef>
                <a:spcPts val="0"/>
              </a:spcBef>
              <a:spcAft>
                <a:spcPts val="0"/>
              </a:spcAft>
            </a:defPPr>
            <a:lvl1pPr marR="0" algn="r" rtl="0">
              <a:lnSpc>
                <a:spcPct val="100000"/>
              </a:lnSpc>
              <a:spcBef>
                <a:spcPts val="0"/>
              </a:spcBef>
              <a:spcAft>
                <a:spcPts val="0"/>
              </a:spcAft>
              <a:buNone/>
              <a:defRPr sz="1300" b="0" i="0" u="none" strike="noStrike" cap="none" baseline="0">
                <a:solidFill>
                  <a:schemeClr val="dk1"/>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a:lstStyle>
          <a:p>
            <a:pPr marL="25400" algn="l">
              <a:buSzPct val="25000"/>
            </a:pPr>
            <a:fld id="{00000000-1234-1234-1234-123412341234}" type="slidenum">
              <a:rPr lang="en" sz="900" smtClean="0">
                <a:solidFill>
                  <a:schemeClr val="lt1"/>
                </a:solidFill>
                <a:ea typeface="Helvetica Neue"/>
                <a:sym typeface="Helvetica Neue"/>
              </a:rPr>
              <a:pPr marL="25400" algn="l">
                <a:buSzPct val="25000"/>
              </a:pPr>
              <a:t>5</a:t>
            </a:fld>
            <a:endParaRPr lang="en" sz="900" dirty="0">
              <a:solidFill>
                <a:schemeClr val="lt1"/>
              </a:solidFill>
              <a:ea typeface="Helvetica Neue"/>
              <a:sym typeface="Helvetica Neue"/>
            </a:endParaRPr>
          </a:p>
        </p:txBody>
      </p:sp>
    </p:spTree>
    <p:extLst>
      <p:ext uri="{BB962C8B-B14F-4D97-AF65-F5344CB8AC3E}">
        <p14:creationId xmlns:p14="http://schemas.microsoft.com/office/powerpoint/2010/main" val="32308778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object 2"/>
          <p:cNvSpPr/>
          <p:nvPr/>
        </p:nvSpPr>
        <p:spPr>
          <a:xfrm>
            <a:off x="228600" y="1352767"/>
            <a:ext cx="8686800" cy="862759"/>
          </a:xfrm>
          <a:custGeom>
            <a:avLst/>
            <a:gdLst/>
            <a:ahLst/>
            <a:cxnLst/>
            <a:rect l="l" t="t" r="r" b="b"/>
            <a:pathLst>
              <a:path w="4284345" h="2520315">
                <a:moveTo>
                  <a:pt x="4284002" y="2519997"/>
                </a:moveTo>
                <a:lnTo>
                  <a:pt x="0" y="2519997"/>
                </a:lnTo>
                <a:lnTo>
                  <a:pt x="0" y="0"/>
                </a:lnTo>
                <a:lnTo>
                  <a:pt x="4284002" y="0"/>
                </a:lnTo>
                <a:lnTo>
                  <a:pt x="4284002" y="2519997"/>
                </a:lnTo>
                <a:close/>
              </a:path>
            </a:pathLst>
          </a:custGeom>
          <a:solidFill>
            <a:srgbClr val="DAE6F5"/>
          </a:solidFill>
        </p:spPr>
        <p:txBody>
          <a:bodyPr wrap="square" lIns="0" tIns="0" rIns="0" bIns="0" rtlCol="0"/>
          <a:lstStyle/>
          <a:p>
            <a:endParaRPr lang="en"/>
          </a:p>
        </p:txBody>
      </p:sp>
      <p:sp>
        <p:nvSpPr>
          <p:cNvPr id="26" name="object 2"/>
          <p:cNvSpPr/>
          <p:nvPr/>
        </p:nvSpPr>
        <p:spPr>
          <a:xfrm>
            <a:off x="228600" y="2361835"/>
            <a:ext cx="8686800" cy="862759"/>
          </a:xfrm>
          <a:custGeom>
            <a:avLst/>
            <a:gdLst/>
            <a:ahLst/>
            <a:cxnLst/>
            <a:rect l="l" t="t" r="r" b="b"/>
            <a:pathLst>
              <a:path w="4284345" h="2520315">
                <a:moveTo>
                  <a:pt x="4284002" y="2519997"/>
                </a:moveTo>
                <a:lnTo>
                  <a:pt x="0" y="2519997"/>
                </a:lnTo>
                <a:lnTo>
                  <a:pt x="0" y="0"/>
                </a:lnTo>
                <a:lnTo>
                  <a:pt x="4284002" y="0"/>
                </a:lnTo>
                <a:lnTo>
                  <a:pt x="4284002" y="2519997"/>
                </a:lnTo>
                <a:close/>
              </a:path>
            </a:pathLst>
          </a:custGeom>
          <a:solidFill>
            <a:srgbClr val="DAE6F5"/>
          </a:solidFill>
        </p:spPr>
        <p:txBody>
          <a:bodyPr wrap="square" lIns="0" tIns="0" rIns="0" bIns="0" rtlCol="0"/>
          <a:lstStyle/>
          <a:p>
            <a:endParaRPr lang="en"/>
          </a:p>
        </p:txBody>
      </p:sp>
      <p:sp>
        <p:nvSpPr>
          <p:cNvPr id="31" name="object 2"/>
          <p:cNvSpPr/>
          <p:nvPr/>
        </p:nvSpPr>
        <p:spPr>
          <a:xfrm>
            <a:off x="216001" y="3370903"/>
            <a:ext cx="8686800" cy="862759"/>
          </a:xfrm>
          <a:custGeom>
            <a:avLst/>
            <a:gdLst/>
            <a:ahLst/>
            <a:cxnLst/>
            <a:rect l="l" t="t" r="r" b="b"/>
            <a:pathLst>
              <a:path w="4284345" h="2520315">
                <a:moveTo>
                  <a:pt x="4284002" y="2519997"/>
                </a:moveTo>
                <a:lnTo>
                  <a:pt x="0" y="2519997"/>
                </a:lnTo>
                <a:lnTo>
                  <a:pt x="0" y="0"/>
                </a:lnTo>
                <a:lnTo>
                  <a:pt x="4284002" y="0"/>
                </a:lnTo>
                <a:lnTo>
                  <a:pt x="4284002" y="2519997"/>
                </a:lnTo>
                <a:close/>
              </a:path>
            </a:pathLst>
          </a:custGeom>
          <a:solidFill>
            <a:srgbClr val="DAE6F5"/>
          </a:solidFill>
        </p:spPr>
        <p:txBody>
          <a:bodyPr wrap="square" lIns="0" tIns="0" rIns="0" bIns="0" rtlCol="0"/>
          <a:lstStyle/>
          <a:p>
            <a:endParaRPr lang="en"/>
          </a:p>
        </p:txBody>
      </p:sp>
      <p:sp>
        <p:nvSpPr>
          <p:cNvPr id="32" name="object 2"/>
          <p:cNvSpPr/>
          <p:nvPr/>
        </p:nvSpPr>
        <p:spPr>
          <a:xfrm>
            <a:off x="216001" y="4379971"/>
            <a:ext cx="8686800" cy="862759"/>
          </a:xfrm>
          <a:custGeom>
            <a:avLst/>
            <a:gdLst/>
            <a:ahLst/>
            <a:cxnLst/>
            <a:rect l="l" t="t" r="r" b="b"/>
            <a:pathLst>
              <a:path w="4284345" h="2520315">
                <a:moveTo>
                  <a:pt x="4284002" y="2519997"/>
                </a:moveTo>
                <a:lnTo>
                  <a:pt x="0" y="2519997"/>
                </a:lnTo>
                <a:lnTo>
                  <a:pt x="0" y="0"/>
                </a:lnTo>
                <a:lnTo>
                  <a:pt x="4284002" y="0"/>
                </a:lnTo>
                <a:lnTo>
                  <a:pt x="4284002" y="2519997"/>
                </a:lnTo>
                <a:close/>
              </a:path>
            </a:pathLst>
          </a:custGeom>
          <a:solidFill>
            <a:srgbClr val="DAE6F5"/>
          </a:solidFill>
        </p:spPr>
        <p:txBody>
          <a:bodyPr wrap="square" lIns="0" tIns="0" rIns="0" bIns="0" rtlCol="0"/>
          <a:lstStyle/>
          <a:p>
            <a:endParaRPr lang="en"/>
          </a:p>
        </p:txBody>
      </p:sp>
      <p:sp>
        <p:nvSpPr>
          <p:cNvPr id="34" name="object 2"/>
          <p:cNvSpPr/>
          <p:nvPr/>
        </p:nvSpPr>
        <p:spPr>
          <a:xfrm>
            <a:off x="216001" y="5389039"/>
            <a:ext cx="8686800" cy="862759"/>
          </a:xfrm>
          <a:custGeom>
            <a:avLst/>
            <a:gdLst/>
            <a:ahLst/>
            <a:cxnLst/>
            <a:rect l="l" t="t" r="r" b="b"/>
            <a:pathLst>
              <a:path w="4284345" h="2520315">
                <a:moveTo>
                  <a:pt x="4284002" y="2519997"/>
                </a:moveTo>
                <a:lnTo>
                  <a:pt x="0" y="2519997"/>
                </a:lnTo>
                <a:lnTo>
                  <a:pt x="0" y="0"/>
                </a:lnTo>
                <a:lnTo>
                  <a:pt x="4284002" y="0"/>
                </a:lnTo>
                <a:lnTo>
                  <a:pt x="4284002" y="2519997"/>
                </a:lnTo>
                <a:close/>
              </a:path>
            </a:pathLst>
          </a:custGeom>
          <a:solidFill>
            <a:srgbClr val="DAE6F5"/>
          </a:solidFill>
        </p:spPr>
        <p:txBody>
          <a:bodyPr wrap="square" lIns="0" tIns="0" rIns="0" bIns="0" rtlCol="0"/>
          <a:lstStyle/>
          <a:p>
            <a:endParaRPr lang="en"/>
          </a:p>
        </p:txBody>
      </p:sp>
      <p:sp>
        <p:nvSpPr>
          <p:cNvPr id="6" name="object 6"/>
          <p:cNvSpPr/>
          <p:nvPr/>
        </p:nvSpPr>
        <p:spPr>
          <a:xfrm>
            <a:off x="8423998" y="6377394"/>
            <a:ext cx="504190" cy="216535"/>
          </a:xfrm>
          <a:custGeom>
            <a:avLst/>
            <a:gdLst/>
            <a:ahLst/>
            <a:cxnLst/>
            <a:rect l="l" t="t" r="r" b="b"/>
            <a:pathLst>
              <a:path w="504190" h="216534">
                <a:moveTo>
                  <a:pt x="0" y="216001"/>
                </a:moveTo>
                <a:lnTo>
                  <a:pt x="503999" y="216001"/>
                </a:lnTo>
                <a:lnTo>
                  <a:pt x="503999" y="0"/>
                </a:lnTo>
                <a:lnTo>
                  <a:pt x="0" y="0"/>
                </a:lnTo>
                <a:lnTo>
                  <a:pt x="0" y="216001"/>
                </a:lnTo>
                <a:close/>
              </a:path>
            </a:pathLst>
          </a:custGeom>
          <a:solidFill>
            <a:srgbClr val="064263"/>
          </a:solidFill>
        </p:spPr>
        <p:txBody>
          <a:bodyPr wrap="square" lIns="0" tIns="0" rIns="0" bIns="0" rtlCol="0"/>
          <a:lstStyle/>
          <a:p>
            <a:endParaRPr lang="en"/>
          </a:p>
        </p:txBody>
      </p:sp>
      <p:sp>
        <p:nvSpPr>
          <p:cNvPr id="7" name="object 7"/>
          <p:cNvSpPr/>
          <p:nvPr/>
        </p:nvSpPr>
        <p:spPr>
          <a:xfrm>
            <a:off x="216001" y="6377394"/>
            <a:ext cx="8208009" cy="216535"/>
          </a:xfrm>
          <a:custGeom>
            <a:avLst/>
            <a:gdLst/>
            <a:ahLst/>
            <a:cxnLst/>
            <a:rect l="l" t="t" r="r" b="b"/>
            <a:pathLst>
              <a:path w="8208009" h="216534">
                <a:moveTo>
                  <a:pt x="0" y="216001"/>
                </a:moveTo>
                <a:lnTo>
                  <a:pt x="8207997" y="216001"/>
                </a:lnTo>
                <a:lnTo>
                  <a:pt x="8207997" y="0"/>
                </a:lnTo>
                <a:lnTo>
                  <a:pt x="0" y="0"/>
                </a:lnTo>
                <a:lnTo>
                  <a:pt x="0" y="216001"/>
                </a:lnTo>
                <a:close/>
              </a:path>
            </a:pathLst>
          </a:custGeom>
          <a:solidFill>
            <a:srgbClr val="BBBDC0"/>
          </a:solidFill>
        </p:spPr>
        <p:txBody>
          <a:bodyPr wrap="square" lIns="0" tIns="0" rIns="0" bIns="0" rtlCol="0"/>
          <a:lstStyle/>
          <a:p>
            <a:endParaRPr lang="en"/>
          </a:p>
        </p:txBody>
      </p:sp>
      <p:sp>
        <p:nvSpPr>
          <p:cNvPr id="8" name="object 8"/>
          <p:cNvSpPr txBox="1">
            <a:spLocks noGrp="1"/>
          </p:cNvSpPr>
          <p:nvPr>
            <p:ph type="title"/>
          </p:nvPr>
        </p:nvSpPr>
        <p:spPr>
          <a:xfrm>
            <a:off x="228600" y="228600"/>
            <a:ext cx="8640099" cy="369332"/>
          </a:xfrm>
          <a:prstGeom prst="rect">
            <a:avLst/>
          </a:prstGeom>
        </p:spPr>
        <p:txBody>
          <a:bodyPr vert="horz" wrap="square" lIns="0" tIns="0" rIns="0" bIns="0" rtlCol="0">
            <a:spAutoFit/>
          </a:bodyPr>
          <a:lstStyle/>
          <a:p>
            <a:pPr marL="12700">
              <a:lnSpc>
                <a:spcPct val="100000"/>
              </a:lnSpc>
            </a:pPr>
            <a:r>
              <a:rPr lang="en" b="1" dirty="0" smtClean="0">
                <a:latin typeface="Arial"/>
                <a:cs typeface="Arial"/>
              </a:rPr>
              <a:t>The </a:t>
            </a:r>
            <a:r>
              <a:rPr lang="en-US" b="1" dirty="0" smtClean="0">
                <a:latin typeface="Arial"/>
                <a:cs typeface="Arial"/>
              </a:rPr>
              <a:t>Empowered Community’s Powers</a:t>
            </a:r>
            <a:endParaRPr lang="en" b="1" dirty="0">
              <a:latin typeface="Arial"/>
              <a:cs typeface="Arial"/>
            </a:endParaRPr>
          </a:p>
        </p:txBody>
      </p:sp>
      <p:sp>
        <p:nvSpPr>
          <p:cNvPr id="9" name="object 9"/>
          <p:cNvSpPr/>
          <p:nvPr/>
        </p:nvSpPr>
        <p:spPr>
          <a:xfrm>
            <a:off x="216001" y="653402"/>
            <a:ext cx="8712200" cy="72390"/>
          </a:xfrm>
          <a:custGeom>
            <a:avLst/>
            <a:gdLst/>
            <a:ahLst/>
            <a:cxnLst/>
            <a:rect l="l" t="t" r="r" b="b"/>
            <a:pathLst>
              <a:path w="8712200" h="72390">
                <a:moveTo>
                  <a:pt x="8711996" y="71996"/>
                </a:moveTo>
                <a:lnTo>
                  <a:pt x="0" y="71996"/>
                </a:lnTo>
                <a:lnTo>
                  <a:pt x="0" y="0"/>
                </a:lnTo>
                <a:lnTo>
                  <a:pt x="8711996" y="0"/>
                </a:lnTo>
                <a:lnTo>
                  <a:pt x="8711996" y="71996"/>
                </a:lnTo>
                <a:close/>
              </a:path>
            </a:pathLst>
          </a:custGeom>
          <a:solidFill>
            <a:srgbClr val="064263"/>
          </a:solidFill>
        </p:spPr>
        <p:txBody>
          <a:bodyPr wrap="square" lIns="0" tIns="0" rIns="0" bIns="0" rtlCol="0"/>
          <a:lstStyle/>
          <a:p>
            <a:endParaRPr lang="en"/>
          </a:p>
        </p:txBody>
      </p:sp>
      <p:sp>
        <p:nvSpPr>
          <p:cNvPr id="21" name="Slide Number Placeholder 20"/>
          <p:cNvSpPr>
            <a:spLocks noGrp="1"/>
          </p:cNvSpPr>
          <p:nvPr>
            <p:ph type="sldNum" sz="quarter" idx="7"/>
          </p:nvPr>
        </p:nvSpPr>
        <p:spPr/>
        <p:txBody>
          <a:bodyPr/>
          <a:lstStyle/>
          <a:p>
            <a:pPr marL="25400">
              <a:lnSpc>
                <a:spcPct val="100000"/>
              </a:lnSpc>
            </a:pPr>
            <a:fld id="{81D60167-4931-47E6-BA6A-407CBD079E47}" type="slidenum">
              <a:rPr lang="en" smtClean="0">
                <a:latin typeface="Arial"/>
                <a:cs typeface="Arial"/>
              </a:rPr>
              <a:t>6</a:t>
            </a:fld>
            <a:endParaRPr lang="en">
              <a:latin typeface="Arial"/>
              <a:cs typeface="Arial"/>
            </a:endParaRPr>
          </a:p>
        </p:txBody>
      </p:sp>
      <p:sp>
        <p:nvSpPr>
          <p:cNvPr id="15" name="Tekstvak 14"/>
          <p:cNvSpPr txBox="1"/>
          <p:nvPr/>
        </p:nvSpPr>
        <p:spPr>
          <a:xfrm>
            <a:off x="184755" y="874485"/>
            <a:ext cx="8888985" cy="307777"/>
          </a:xfrm>
          <a:prstGeom prst="rect">
            <a:avLst/>
          </a:prstGeom>
          <a:noFill/>
        </p:spPr>
        <p:txBody>
          <a:bodyPr wrap="square" rtlCol="0">
            <a:spAutoFit/>
          </a:bodyPr>
          <a:lstStyle/>
          <a:p>
            <a:r>
              <a:rPr lang="en" dirty="0" smtClean="0">
                <a:solidFill>
                  <a:srgbClr val="306BAF"/>
                </a:solidFill>
              </a:rPr>
              <a:t>The CCWG-Accountability </a:t>
            </a:r>
            <a:r>
              <a:rPr lang="en" b="1" dirty="0" smtClean="0">
                <a:solidFill>
                  <a:srgbClr val="306BAF"/>
                </a:solidFill>
              </a:rPr>
              <a:t>recommends th</a:t>
            </a:r>
            <a:r>
              <a:rPr lang="en-US" b="1" dirty="0" smtClean="0">
                <a:solidFill>
                  <a:srgbClr val="306BAF"/>
                </a:solidFill>
              </a:rPr>
              <a:t>e ICANN</a:t>
            </a:r>
            <a:r>
              <a:rPr lang="en" b="1" dirty="0" smtClean="0">
                <a:solidFill>
                  <a:srgbClr val="306BAF"/>
                </a:solidFill>
              </a:rPr>
              <a:t> community be empowered with </a:t>
            </a:r>
            <a:r>
              <a:rPr lang="en-US" b="1" dirty="0" smtClean="0">
                <a:solidFill>
                  <a:srgbClr val="306BAF"/>
                </a:solidFill>
              </a:rPr>
              <a:t>five </a:t>
            </a:r>
            <a:r>
              <a:rPr lang="en" b="1" dirty="0" smtClean="0">
                <a:solidFill>
                  <a:srgbClr val="306BAF"/>
                </a:solidFill>
              </a:rPr>
              <a:t>distinct powers</a:t>
            </a:r>
            <a:r>
              <a:rPr lang="en" dirty="0" smtClean="0">
                <a:solidFill>
                  <a:srgbClr val="306BAF"/>
                </a:solidFill>
              </a:rPr>
              <a:t>.</a:t>
            </a:r>
            <a:endParaRPr lang="en" dirty="0">
              <a:solidFill>
                <a:srgbClr val="306BAF"/>
              </a:solidFill>
            </a:endParaRPr>
          </a:p>
        </p:txBody>
      </p:sp>
      <p:sp>
        <p:nvSpPr>
          <p:cNvPr id="16" name="Tekstvak 15"/>
          <p:cNvSpPr txBox="1"/>
          <p:nvPr/>
        </p:nvSpPr>
        <p:spPr>
          <a:xfrm>
            <a:off x="1443156" y="1451859"/>
            <a:ext cx="7167443" cy="646331"/>
          </a:xfrm>
          <a:prstGeom prst="rect">
            <a:avLst/>
          </a:prstGeom>
          <a:noFill/>
        </p:spPr>
        <p:txBody>
          <a:bodyPr wrap="square" rtlCol="0">
            <a:spAutoFit/>
          </a:bodyPr>
          <a:lstStyle/>
          <a:p>
            <a:r>
              <a:rPr lang="en" sz="1200" b="1" dirty="0" smtClean="0"/>
              <a:t>1. Reconsider/reject </a:t>
            </a:r>
            <a:r>
              <a:rPr lang="en-US" sz="1200" b="1" dirty="0" smtClean="0"/>
              <a:t>B</a:t>
            </a:r>
            <a:r>
              <a:rPr lang="en" sz="1200" b="1" dirty="0" smtClean="0"/>
              <a:t>udget or </a:t>
            </a:r>
            <a:r>
              <a:rPr lang="en-US" sz="1200" b="1" dirty="0" smtClean="0"/>
              <a:t>S</a:t>
            </a:r>
            <a:r>
              <a:rPr lang="en" sz="1200" b="1" dirty="0" smtClean="0"/>
              <a:t>trategy/</a:t>
            </a:r>
            <a:r>
              <a:rPr lang="en-US" sz="1200" b="1" dirty="0" smtClean="0"/>
              <a:t>O</a:t>
            </a:r>
            <a:r>
              <a:rPr lang="en" sz="1200" b="1" dirty="0" smtClean="0"/>
              <a:t>perating </a:t>
            </a:r>
            <a:r>
              <a:rPr lang="en-US" sz="1200" b="1" dirty="0"/>
              <a:t>P</a:t>
            </a:r>
            <a:r>
              <a:rPr lang="en" sz="1200" b="1" dirty="0" smtClean="0"/>
              <a:t>lan</a:t>
            </a:r>
          </a:p>
          <a:p>
            <a:r>
              <a:rPr lang="en" sz="1200" dirty="0" smtClean="0"/>
              <a:t>This power would give the community the ability to consider strategic/operating plans and budgets after they are approved by the Board (but before they come into effect) and reject them.</a:t>
            </a:r>
            <a:endParaRPr lang="en" sz="1200" dirty="0"/>
          </a:p>
        </p:txBody>
      </p:sp>
      <p:sp>
        <p:nvSpPr>
          <p:cNvPr id="27" name="Tekstvak 26"/>
          <p:cNvSpPr txBox="1"/>
          <p:nvPr/>
        </p:nvSpPr>
        <p:spPr>
          <a:xfrm>
            <a:off x="1443156" y="2481219"/>
            <a:ext cx="7167443" cy="646331"/>
          </a:xfrm>
          <a:prstGeom prst="rect">
            <a:avLst/>
          </a:prstGeom>
          <a:noFill/>
        </p:spPr>
        <p:txBody>
          <a:bodyPr wrap="square" rtlCol="0">
            <a:spAutoFit/>
          </a:bodyPr>
          <a:lstStyle/>
          <a:p>
            <a:r>
              <a:rPr lang="en" sz="1200" b="1" dirty="0" smtClean="0"/>
              <a:t>2. Reconsider/reject changes to ICANN “</a:t>
            </a:r>
            <a:r>
              <a:rPr lang="en-US" sz="1200" b="1" dirty="0" smtClean="0"/>
              <a:t>S</a:t>
            </a:r>
            <a:r>
              <a:rPr lang="en" sz="1200" b="1" dirty="0" smtClean="0"/>
              <a:t>tandard” </a:t>
            </a:r>
            <a:r>
              <a:rPr lang="en-US" sz="1200" b="1" dirty="0" smtClean="0"/>
              <a:t>B</a:t>
            </a:r>
            <a:r>
              <a:rPr lang="en" sz="1200" b="1" dirty="0" smtClean="0"/>
              <a:t>ylaws</a:t>
            </a:r>
          </a:p>
          <a:p>
            <a:r>
              <a:rPr lang="en" sz="1200" dirty="0" smtClean="0"/>
              <a:t>This power would give the community the ability to reject proposed Bylaws changes after they are approved by the Board but before they come into effect.</a:t>
            </a:r>
            <a:endParaRPr lang="en" sz="1200" dirty="0"/>
          </a:p>
        </p:txBody>
      </p:sp>
      <p:sp>
        <p:nvSpPr>
          <p:cNvPr id="28" name="Tekstvak 27"/>
          <p:cNvSpPr txBox="1"/>
          <p:nvPr/>
        </p:nvSpPr>
        <p:spPr>
          <a:xfrm>
            <a:off x="1443156" y="3380217"/>
            <a:ext cx="7167443" cy="830997"/>
          </a:xfrm>
          <a:prstGeom prst="rect">
            <a:avLst/>
          </a:prstGeom>
          <a:noFill/>
        </p:spPr>
        <p:txBody>
          <a:bodyPr wrap="square" rtlCol="0">
            <a:spAutoFit/>
          </a:bodyPr>
          <a:lstStyle/>
          <a:p>
            <a:r>
              <a:rPr lang="en" sz="1200" b="1" dirty="0" smtClean="0"/>
              <a:t>3. Approve changes to “</a:t>
            </a:r>
            <a:r>
              <a:rPr lang="en-US" sz="1200" b="1" dirty="0" smtClean="0"/>
              <a:t>F</a:t>
            </a:r>
            <a:r>
              <a:rPr lang="en" sz="1200" b="1" dirty="0" smtClean="0"/>
              <a:t>undamental” </a:t>
            </a:r>
            <a:r>
              <a:rPr lang="en-US" sz="1200" b="1" dirty="0" smtClean="0"/>
              <a:t>B</a:t>
            </a:r>
            <a:r>
              <a:rPr lang="en" sz="1200" b="1" dirty="0" smtClean="0"/>
              <a:t>ylaws</a:t>
            </a:r>
          </a:p>
          <a:p>
            <a:r>
              <a:rPr lang="en" sz="1200" dirty="0" smtClean="0"/>
              <a:t>This power would form part of the process set out for agreeing any changes of the “</a:t>
            </a:r>
            <a:r>
              <a:rPr lang="en-US" sz="1200" dirty="0" smtClean="0"/>
              <a:t>F</a:t>
            </a:r>
            <a:r>
              <a:rPr lang="en" sz="1200" dirty="0" smtClean="0"/>
              <a:t>undamental” </a:t>
            </a:r>
            <a:r>
              <a:rPr lang="en-US" sz="1200" dirty="0" smtClean="0"/>
              <a:t>B</a:t>
            </a:r>
            <a:r>
              <a:rPr lang="en" sz="1200" dirty="0" smtClean="0"/>
              <a:t>ylaws. It requires that the community would have to give positive assent to any change, a co-decision process between the Board and the community</a:t>
            </a:r>
            <a:r>
              <a:rPr lang="en-US" sz="1200" dirty="0"/>
              <a:t> </a:t>
            </a:r>
            <a:r>
              <a:rPr lang="en-US" sz="1200" dirty="0" smtClean="0"/>
              <a:t>and </a:t>
            </a:r>
            <a:r>
              <a:rPr lang="en-US" sz="1200" dirty="0"/>
              <a:t>that </a:t>
            </a:r>
            <a:r>
              <a:rPr lang="en-US" sz="1200" dirty="0" smtClean="0"/>
              <a:t>such changes </a:t>
            </a:r>
            <a:r>
              <a:rPr lang="en-US" sz="1200" dirty="0"/>
              <a:t>would require a higher vote.</a:t>
            </a:r>
            <a:endParaRPr lang="en" sz="1200" dirty="0"/>
          </a:p>
        </p:txBody>
      </p:sp>
      <p:sp>
        <p:nvSpPr>
          <p:cNvPr id="29" name="Tekstvak 28"/>
          <p:cNvSpPr txBox="1"/>
          <p:nvPr/>
        </p:nvSpPr>
        <p:spPr>
          <a:xfrm>
            <a:off x="1445760" y="4504385"/>
            <a:ext cx="7422939" cy="646331"/>
          </a:xfrm>
          <a:prstGeom prst="rect">
            <a:avLst/>
          </a:prstGeom>
          <a:noFill/>
        </p:spPr>
        <p:txBody>
          <a:bodyPr wrap="square" rtlCol="0">
            <a:spAutoFit/>
          </a:bodyPr>
          <a:lstStyle/>
          <a:p>
            <a:r>
              <a:rPr lang="en-US" sz="1200" b="1" dirty="0" smtClean="0"/>
              <a:t>4. Remove </a:t>
            </a:r>
            <a:r>
              <a:rPr lang="en" sz="1200" b="1" dirty="0" smtClean="0"/>
              <a:t>individual ICANN </a:t>
            </a:r>
            <a:r>
              <a:rPr lang="en-US" sz="1200" b="1" dirty="0" smtClean="0"/>
              <a:t>Board D</a:t>
            </a:r>
            <a:r>
              <a:rPr lang="en" sz="1200" b="1" dirty="0" smtClean="0"/>
              <a:t>irectors</a:t>
            </a:r>
          </a:p>
          <a:p>
            <a:r>
              <a:rPr lang="en" sz="1200" dirty="0" smtClean="0"/>
              <a:t>The community organization that appointed a given director could end their term and trigger a </a:t>
            </a:r>
            <a:r>
              <a:rPr lang="en-US" sz="1200" dirty="0" smtClean="0"/>
              <a:t>replacement </a:t>
            </a:r>
            <a:r>
              <a:rPr lang="en" sz="1200" dirty="0" smtClean="0"/>
              <a:t>process. The general approach, consistent with the law, is that the appointing body is the removing body.</a:t>
            </a:r>
            <a:endParaRPr lang="en" sz="1200" dirty="0"/>
          </a:p>
        </p:txBody>
      </p:sp>
      <p:sp>
        <p:nvSpPr>
          <p:cNvPr id="30" name="Tekstvak 29"/>
          <p:cNvSpPr txBox="1"/>
          <p:nvPr/>
        </p:nvSpPr>
        <p:spPr>
          <a:xfrm>
            <a:off x="1443156" y="5532477"/>
            <a:ext cx="7167443" cy="646331"/>
          </a:xfrm>
          <a:prstGeom prst="rect">
            <a:avLst/>
          </a:prstGeom>
          <a:noFill/>
        </p:spPr>
        <p:txBody>
          <a:bodyPr wrap="square" rtlCol="0">
            <a:spAutoFit/>
          </a:bodyPr>
          <a:lstStyle/>
          <a:p>
            <a:r>
              <a:rPr lang="en" sz="1200" b="1" dirty="0" smtClean="0"/>
              <a:t>5.</a:t>
            </a:r>
            <a:r>
              <a:rPr lang="en-US" sz="1200" b="1" dirty="0" smtClean="0"/>
              <a:t> </a:t>
            </a:r>
            <a:r>
              <a:rPr lang="en" sz="1200" b="1" dirty="0" smtClean="0"/>
              <a:t>Recall entire ICANN </a:t>
            </a:r>
            <a:r>
              <a:rPr lang="en-US" sz="1200" b="1" dirty="0" smtClean="0"/>
              <a:t>B</a:t>
            </a:r>
            <a:r>
              <a:rPr lang="en" sz="1200" b="1" dirty="0" smtClean="0"/>
              <a:t>oard</a:t>
            </a:r>
          </a:p>
          <a:p>
            <a:r>
              <a:rPr lang="en" sz="1200" dirty="0" smtClean="0"/>
              <a:t>This power would allow the community to cause the removal of the entire ICANN Board.</a:t>
            </a:r>
            <a:r>
              <a:rPr lang="en-US" sz="1200" dirty="0"/>
              <a:t> (expected to be used only in exceptional circumstances).</a:t>
            </a:r>
            <a:endParaRPr lang="en" sz="1200" dirty="0"/>
          </a:p>
        </p:txBody>
      </p:sp>
      <p:pic>
        <p:nvPicPr>
          <p:cNvPr id="35" name="Afbeelding 3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7180" y="1387609"/>
            <a:ext cx="877824" cy="774192"/>
          </a:xfrm>
          <a:prstGeom prst="rect">
            <a:avLst/>
          </a:prstGeom>
        </p:spPr>
      </p:pic>
      <p:pic>
        <p:nvPicPr>
          <p:cNvPr id="36" name="Afbeelding 3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7180" y="2403249"/>
            <a:ext cx="877824" cy="774192"/>
          </a:xfrm>
          <a:prstGeom prst="rect">
            <a:avLst/>
          </a:prstGeom>
        </p:spPr>
      </p:pic>
      <p:pic>
        <p:nvPicPr>
          <p:cNvPr id="37" name="Afbeelding 3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7180" y="3434947"/>
            <a:ext cx="877824" cy="774192"/>
          </a:xfrm>
          <a:prstGeom prst="rect">
            <a:avLst/>
          </a:prstGeom>
        </p:spPr>
      </p:pic>
      <p:pic>
        <p:nvPicPr>
          <p:cNvPr id="38" name="Afbeelding 3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7180" y="4490260"/>
            <a:ext cx="877824" cy="774192"/>
          </a:xfrm>
          <a:prstGeom prst="rect">
            <a:avLst/>
          </a:prstGeom>
        </p:spPr>
      </p:pic>
      <p:pic>
        <p:nvPicPr>
          <p:cNvPr id="39" name="Afbeelding 3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27180" y="5479367"/>
            <a:ext cx="877824" cy="774192"/>
          </a:xfrm>
          <a:prstGeom prst="rect">
            <a:avLst/>
          </a:prstGeom>
        </p:spPr>
      </p:pic>
      <p:sp>
        <p:nvSpPr>
          <p:cNvPr id="33" name="Shape 194"/>
          <p:cNvSpPr txBox="1">
            <a:spLocks/>
          </p:cNvSpPr>
          <p:nvPr/>
        </p:nvSpPr>
        <p:spPr>
          <a:xfrm>
            <a:off x="8739496" y="6415298"/>
            <a:ext cx="178500" cy="139799"/>
          </a:xfrm>
          <a:prstGeom prst="rect">
            <a:avLst/>
          </a:prstGeom>
          <a:noFill/>
          <a:ln>
            <a:noFill/>
          </a:ln>
        </p:spPr>
        <p:txBody>
          <a:bodyPr lIns="0" tIns="0" rIns="0" bIns="0" anchor="t" anchorCtr="0">
            <a:noAutofit/>
          </a:bodyPr>
          <a:lstStyle>
            <a:defPPr marR="0" algn="l" rtl="0">
              <a:lnSpc>
                <a:spcPct val="100000"/>
              </a:lnSpc>
              <a:spcBef>
                <a:spcPts val="0"/>
              </a:spcBef>
              <a:spcAft>
                <a:spcPts val="0"/>
              </a:spcAft>
            </a:defPPr>
            <a:lvl1pPr marR="0" algn="r" rtl="0">
              <a:lnSpc>
                <a:spcPct val="100000"/>
              </a:lnSpc>
              <a:spcBef>
                <a:spcPts val="0"/>
              </a:spcBef>
              <a:spcAft>
                <a:spcPts val="0"/>
              </a:spcAft>
              <a:buNone/>
              <a:defRPr sz="1300" b="0" i="0" u="none" strike="noStrike" cap="none" baseline="0">
                <a:solidFill>
                  <a:schemeClr val="dk1"/>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a:lstStyle>
          <a:p>
            <a:pPr marL="25400" algn="l">
              <a:buSzPct val="25000"/>
            </a:pPr>
            <a:fld id="{00000000-1234-1234-1234-123412341234}" type="slidenum">
              <a:rPr lang="en" sz="900" smtClean="0">
                <a:solidFill>
                  <a:schemeClr val="lt1"/>
                </a:solidFill>
                <a:ea typeface="Helvetica Neue"/>
                <a:sym typeface="Helvetica Neue"/>
              </a:rPr>
              <a:pPr marL="25400" algn="l">
                <a:buSzPct val="25000"/>
              </a:pPr>
              <a:t>6</a:t>
            </a:fld>
            <a:endParaRPr lang="en" sz="900" dirty="0">
              <a:solidFill>
                <a:schemeClr val="lt1"/>
              </a:solidFill>
              <a:ea typeface="Helvetica Neue"/>
              <a:sym typeface="Helvetica Neue"/>
            </a:endParaRPr>
          </a:p>
        </p:txBody>
      </p:sp>
    </p:spTree>
    <p:extLst>
      <p:ext uri="{BB962C8B-B14F-4D97-AF65-F5344CB8AC3E}">
        <p14:creationId xmlns:p14="http://schemas.microsoft.com/office/powerpoint/2010/main" val="32866870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ight Arrow Callout 41"/>
          <p:cNvSpPr/>
          <p:nvPr/>
        </p:nvSpPr>
        <p:spPr>
          <a:xfrm>
            <a:off x="2099274" y="1584013"/>
            <a:ext cx="1823974" cy="2849986"/>
          </a:xfrm>
          <a:prstGeom prst="rightArrowCallout">
            <a:avLst>
              <a:gd name="adj1" fmla="val 21165"/>
              <a:gd name="adj2" fmla="val 29608"/>
              <a:gd name="adj3" fmla="val 15255"/>
              <a:gd name="adj4" fmla="val 78095"/>
            </a:avLst>
          </a:prstGeom>
          <a:solidFill>
            <a:srgbClr val="DAE6F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a:t>
            </a:r>
            <a:endParaRPr lang="en-US" dirty="0"/>
          </a:p>
        </p:txBody>
      </p:sp>
      <p:sp>
        <p:nvSpPr>
          <p:cNvPr id="43" name="Right Arrow Callout 42"/>
          <p:cNvSpPr/>
          <p:nvPr/>
        </p:nvSpPr>
        <p:spPr>
          <a:xfrm>
            <a:off x="3923248" y="1584013"/>
            <a:ext cx="1823974" cy="2849986"/>
          </a:xfrm>
          <a:prstGeom prst="rightArrowCallout">
            <a:avLst>
              <a:gd name="adj1" fmla="val 21165"/>
              <a:gd name="adj2" fmla="val 29608"/>
              <a:gd name="adj3" fmla="val 15255"/>
              <a:gd name="adj4" fmla="val 78095"/>
            </a:avLst>
          </a:prstGeom>
          <a:solidFill>
            <a:srgbClr val="DAE6F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a:t>
            </a:r>
            <a:endParaRPr lang="en-US" dirty="0"/>
          </a:p>
        </p:txBody>
      </p:sp>
      <p:sp>
        <p:nvSpPr>
          <p:cNvPr id="44" name="Right Arrow Callout 43"/>
          <p:cNvSpPr/>
          <p:nvPr/>
        </p:nvSpPr>
        <p:spPr>
          <a:xfrm>
            <a:off x="5747222" y="1584013"/>
            <a:ext cx="1823974" cy="2849986"/>
          </a:xfrm>
          <a:prstGeom prst="rightArrowCallout">
            <a:avLst>
              <a:gd name="adj1" fmla="val 21165"/>
              <a:gd name="adj2" fmla="val 29608"/>
              <a:gd name="adj3" fmla="val 15255"/>
              <a:gd name="adj4" fmla="val 78095"/>
            </a:avLst>
          </a:prstGeom>
          <a:solidFill>
            <a:srgbClr val="DAE6F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a:t>
            </a:r>
            <a:endParaRPr lang="en-US" dirty="0"/>
          </a:p>
        </p:txBody>
      </p:sp>
      <p:sp>
        <p:nvSpPr>
          <p:cNvPr id="5" name="Shape 189"/>
          <p:cNvSpPr txBox="1">
            <a:spLocks/>
          </p:cNvSpPr>
          <p:nvPr/>
        </p:nvSpPr>
        <p:spPr>
          <a:xfrm>
            <a:off x="275300" y="228600"/>
            <a:ext cx="8593500" cy="330300"/>
          </a:xfrm>
          <a:prstGeom prst="rect">
            <a:avLst/>
          </a:prstGeom>
          <a:noFill/>
          <a:ln>
            <a:noFill/>
          </a:ln>
        </p:spPr>
        <p:txBody>
          <a:bodyPr lIns="0" tIns="0" rIns="0" bIns="0" anchor="t" anchorCtr="0">
            <a:noAutofit/>
          </a:bodyPr>
          <a:lstStyle>
            <a:defPPr marR="0" algn="l" rtl="0">
              <a:lnSpc>
                <a:spcPct val="100000"/>
              </a:lnSpc>
              <a:spcBef>
                <a:spcPts val="0"/>
              </a:spcBef>
              <a:spcAft>
                <a:spcPts val="0"/>
              </a:spcAft>
            </a:defPPr>
            <a:lvl1pPr marR="0" algn="ctr" rtl="0">
              <a:lnSpc>
                <a:spcPct val="100000"/>
              </a:lnSpc>
              <a:spcBef>
                <a:spcPts val="0"/>
              </a:spcBef>
              <a:spcAft>
                <a:spcPts val="0"/>
              </a:spcAft>
              <a:buClr>
                <a:schemeClr val="dk1"/>
              </a:buClr>
              <a:buSzPct val="100000"/>
              <a:buNone/>
              <a:defRPr sz="4800" b="1" i="0" u="none" strike="noStrike" cap="none" baseline="0">
                <a:solidFill>
                  <a:schemeClr val="dk1"/>
                </a:solidFill>
                <a:latin typeface="Arial"/>
                <a:ea typeface="Arial"/>
                <a:cs typeface="Arial"/>
                <a:sym typeface="Arial"/>
                <a:rtl val="0"/>
              </a:defRPr>
            </a:lvl1pPr>
            <a:lvl2pPr marR="0" algn="ctr" rtl="0">
              <a:lnSpc>
                <a:spcPct val="100000"/>
              </a:lnSpc>
              <a:spcBef>
                <a:spcPts val="0"/>
              </a:spcBef>
              <a:spcAft>
                <a:spcPts val="0"/>
              </a:spcAft>
              <a:buClr>
                <a:schemeClr val="dk1"/>
              </a:buClr>
              <a:buSzPct val="100000"/>
              <a:buNone/>
              <a:defRPr sz="4800" b="1" i="0" u="none" strike="noStrike" cap="none" baseline="0">
                <a:solidFill>
                  <a:schemeClr val="dk1"/>
                </a:solidFill>
                <a:latin typeface="Arial"/>
                <a:ea typeface="Arial"/>
                <a:cs typeface="Arial"/>
                <a:sym typeface="Arial"/>
                <a:rtl val="0"/>
              </a:defRPr>
            </a:lvl2pPr>
            <a:lvl3pPr algn="ctr">
              <a:spcBef>
                <a:spcPts val="0"/>
              </a:spcBef>
              <a:buClr>
                <a:schemeClr val="dk1"/>
              </a:buClr>
              <a:buSzPct val="100000"/>
              <a:buNone/>
              <a:defRPr sz="4800" b="1">
                <a:solidFill>
                  <a:schemeClr val="dk1"/>
                </a:solidFill>
              </a:defRPr>
            </a:lvl3pPr>
            <a:lvl4pPr algn="ctr">
              <a:spcBef>
                <a:spcPts val="0"/>
              </a:spcBef>
              <a:buClr>
                <a:schemeClr val="dk1"/>
              </a:buClr>
              <a:buSzPct val="100000"/>
              <a:buNone/>
              <a:defRPr sz="4800" b="1">
                <a:solidFill>
                  <a:schemeClr val="dk1"/>
                </a:solidFill>
              </a:defRPr>
            </a:lvl4pPr>
            <a:lvl5pPr algn="ctr">
              <a:spcBef>
                <a:spcPts val="0"/>
              </a:spcBef>
              <a:buClr>
                <a:schemeClr val="dk1"/>
              </a:buClr>
              <a:buSzPct val="100000"/>
              <a:buNone/>
              <a:defRPr sz="4800" b="1">
                <a:solidFill>
                  <a:schemeClr val="dk1"/>
                </a:solidFill>
              </a:defRPr>
            </a:lvl5pPr>
            <a:lvl6pPr algn="ctr">
              <a:spcBef>
                <a:spcPts val="0"/>
              </a:spcBef>
              <a:buClr>
                <a:schemeClr val="dk1"/>
              </a:buClr>
              <a:buSzPct val="100000"/>
              <a:buNone/>
              <a:defRPr sz="4800" b="1">
                <a:solidFill>
                  <a:schemeClr val="dk1"/>
                </a:solidFill>
              </a:defRPr>
            </a:lvl6pPr>
            <a:lvl7pPr algn="ctr">
              <a:spcBef>
                <a:spcPts val="0"/>
              </a:spcBef>
              <a:buClr>
                <a:schemeClr val="dk1"/>
              </a:buClr>
              <a:buSzPct val="100000"/>
              <a:buNone/>
              <a:defRPr sz="4800" b="1">
                <a:solidFill>
                  <a:schemeClr val="dk1"/>
                </a:solidFill>
              </a:defRPr>
            </a:lvl7pPr>
            <a:lvl8pPr algn="ctr">
              <a:spcBef>
                <a:spcPts val="0"/>
              </a:spcBef>
              <a:buClr>
                <a:schemeClr val="dk1"/>
              </a:buClr>
              <a:buSzPct val="100000"/>
              <a:buNone/>
              <a:defRPr sz="4800" b="1">
                <a:solidFill>
                  <a:schemeClr val="dk1"/>
                </a:solidFill>
              </a:defRPr>
            </a:lvl8pPr>
            <a:lvl9pPr algn="ctr">
              <a:spcBef>
                <a:spcPts val="0"/>
              </a:spcBef>
              <a:buClr>
                <a:schemeClr val="dk1"/>
              </a:buClr>
              <a:buSzPct val="100000"/>
              <a:buNone/>
              <a:defRPr sz="4800" b="1">
                <a:solidFill>
                  <a:schemeClr val="dk1"/>
                </a:solidFill>
              </a:defRPr>
            </a:lvl9pPr>
          </a:lstStyle>
          <a:p>
            <a:pPr marL="12700" algn="l">
              <a:buSzPct val="25000"/>
            </a:pPr>
            <a:r>
              <a:rPr lang="en-US" sz="2400" dirty="0" smtClean="0">
                <a:solidFill>
                  <a:srgbClr val="1C75BB"/>
                </a:solidFill>
                <a:ea typeface="Helvetica Neue"/>
                <a:sym typeface="Helvetica Neue"/>
              </a:rPr>
              <a:t>CMSM </a:t>
            </a:r>
            <a:r>
              <a:rPr lang="en" sz="2400" dirty="0" smtClean="0">
                <a:solidFill>
                  <a:srgbClr val="1C75BB"/>
                </a:solidFill>
                <a:ea typeface="Helvetica Neue"/>
                <a:sym typeface="Helvetica Neue"/>
              </a:rPr>
              <a:t>Mod</a:t>
            </a:r>
            <a:r>
              <a:rPr lang="en-US" sz="2400" dirty="0" smtClean="0">
                <a:solidFill>
                  <a:srgbClr val="1C75BB"/>
                </a:solidFill>
                <a:ea typeface="Helvetica Neue"/>
                <a:sym typeface="Helvetica Neue"/>
              </a:rPr>
              <a:t>el:</a:t>
            </a:r>
            <a:r>
              <a:rPr lang="en-US" sz="2400" b="0" dirty="0" smtClean="0">
                <a:solidFill>
                  <a:srgbClr val="1C75BB"/>
                </a:solidFill>
                <a:ea typeface="Helvetica Neue"/>
                <a:sym typeface="Helvetica Neue"/>
              </a:rPr>
              <a:t> Exercising Powers</a:t>
            </a:r>
            <a:endParaRPr lang="en" sz="2400" b="0" dirty="0">
              <a:solidFill>
                <a:srgbClr val="1C75BB"/>
              </a:solidFill>
              <a:ea typeface="Helvetica Neue"/>
              <a:sym typeface="Helvetica Neue"/>
            </a:endParaRPr>
          </a:p>
        </p:txBody>
      </p:sp>
      <p:sp>
        <p:nvSpPr>
          <p:cNvPr id="6" name="Shape 190"/>
          <p:cNvSpPr/>
          <p:nvPr/>
        </p:nvSpPr>
        <p:spPr>
          <a:xfrm>
            <a:off x="216001" y="653402"/>
            <a:ext cx="8712199" cy="72389"/>
          </a:xfrm>
          <a:custGeom>
            <a:avLst/>
            <a:gdLst/>
            <a:ahLst/>
            <a:cxnLst/>
            <a:rect l="0" t="0" r="0" b="0"/>
            <a:pathLst>
              <a:path w="8712200" h="72390" extrusionOk="0">
                <a:moveTo>
                  <a:pt x="8711996" y="71996"/>
                </a:moveTo>
                <a:lnTo>
                  <a:pt x="0" y="71996"/>
                </a:lnTo>
                <a:lnTo>
                  <a:pt x="0" y="0"/>
                </a:lnTo>
                <a:lnTo>
                  <a:pt x="8711996" y="0"/>
                </a:lnTo>
                <a:lnTo>
                  <a:pt x="8711996" y="71996"/>
                </a:lnTo>
                <a:close/>
              </a:path>
            </a:pathLst>
          </a:custGeom>
          <a:solidFill>
            <a:srgbClr val="064263"/>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8" name="Shape 194"/>
          <p:cNvSpPr txBox="1">
            <a:spLocks noGrp="1"/>
          </p:cNvSpPr>
          <p:nvPr>
            <p:ph type="sldNum" idx="12"/>
          </p:nvPr>
        </p:nvSpPr>
        <p:spPr>
          <a:prstGeom prst="rect">
            <a:avLst/>
          </a:prstGeom>
          <a:noFill/>
          <a:ln>
            <a:noFill/>
          </a:ln>
        </p:spPr>
        <p:txBody>
          <a:bodyPr lIns="0" tIns="0" rIns="0" bIns="0" anchor="t" anchorCtr="0">
            <a:noAutofit/>
          </a:bodyPr>
          <a:lstStyle/>
          <a:p>
            <a:pPr marL="25400" marR="0" lvl="0" indent="0" rtl="0">
              <a:lnSpc>
                <a:spcPct val="100000"/>
              </a:lnSpc>
              <a:spcBef>
                <a:spcPts val="0"/>
              </a:spcBef>
              <a:buSzPct val="25000"/>
              <a:buNone/>
            </a:pPr>
            <a:fld id="{00000000-1234-1234-1234-123412341234}" type="slidenum">
              <a:rPr lang="en" sz="900" b="0" i="0" u="none" strike="noStrike" cap="none" baseline="0">
                <a:solidFill>
                  <a:schemeClr val="lt1"/>
                </a:solidFill>
                <a:ea typeface="Helvetica Neue"/>
                <a:sym typeface="Helvetica Neue"/>
              </a:rPr>
              <a:pPr marL="25400" marR="0" lvl="0" indent="0" rtl="0">
                <a:lnSpc>
                  <a:spcPct val="100000"/>
                </a:lnSpc>
                <a:spcBef>
                  <a:spcPts val="0"/>
                </a:spcBef>
                <a:buSzPct val="25000"/>
                <a:buNone/>
              </a:pPr>
              <a:t>7</a:t>
            </a:fld>
            <a:endParaRPr lang="en" sz="900" b="0" i="0" u="none" strike="noStrike" cap="none" baseline="0" dirty="0">
              <a:solidFill>
                <a:schemeClr val="lt1"/>
              </a:solidFill>
              <a:ea typeface="Helvetica Neue"/>
              <a:sym typeface="Helvetica Neue"/>
            </a:endParaRPr>
          </a:p>
        </p:txBody>
      </p:sp>
      <p:sp>
        <p:nvSpPr>
          <p:cNvPr id="12" name="Tekstvak 24"/>
          <p:cNvSpPr txBox="1"/>
          <p:nvPr/>
        </p:nvSpPr>
        <p:spPr>
          <a:xfrm>
            <a:off x="228600" y="835192"/>
            <a:ext cx="8689396" cy="523220"/>
          </a:xfrm>
          <a:prstGeom prst="rect">
            <a:avLst/>
          </a:prstGeom>
          <a:noFill/>
        </p:spPr>
        <p:txBody>
          <a:bodyPr wrap="square" rtlCol="0">
            <a:spAutoFit/>
          </a:bodyPr>
          <a:lstStyle/>
          <a:p>
            <a:r>
              <a:rPr lang="en-US" b="1" dirty="0" smtClean="0">
                <a:solidFill>
                  <a:srgbClr val="4F81BD"/>
                </a:solidFill>
              </a:rPr>
              <a:t>How does the community exercise its powers? </a:t>
            </a:r>
            <a:r>
              <a:rPr lang="en-US" dirty="0" smtClean="0">
                <a:solidFill>
                  <a:srgbClr val="4F81BD"/>
                </a:solidFill>
              </a:rPr>
              <a:t>The exercising of different community powers may include unique steps relevant to a given power, but the general process is as follows.  </a:t>
            </a:r>
            <a:endParaRPr lang="en" dirty="0">
              <a:solidFill>
                <a:srgbClr val="4F81BD"/>
              </a:solidFill>
            </a:endParaRPr>
          </a:p>
        </p:txBody>
      </p:sp>
      <p:sp>
        <p:nvSpPr>
          <p:cNvPr id="84" name="Right Arrow Callout 83"/>
          <p:cNvSpPr/>
          <p:nvPr/>
        </p:nvSpPr>
        <p:spPr>
          <a:xfrm>
            <a:off x="275300" y="2318592"/>
            <a:ext cx="1823974" cy="1344552"/>
          </a:xfrm>
          <a:prstGeom prst="rightArrowCallout">
            <a:avLst>
              <a:gd name="adj1" fmla="val 21165"/>
              <a:gd name="adj2" fmla="val 29608"/>
              <a:gd name="adj3" fmla="val 15255"/>
              <a:gd name="adj4" fmla="val 78095"/>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a:t>
            </a:r>
            <a:endParaRPr lang="en-US" dirty="0"/>
          </a:p>
        </p:txBody>
      </p:sp>
      <p:sp>
        <p:nvSpPr>
          <p:cNvPr id="90" name="Rectangle 89"/>
          <p:cNvSpPr/>
          <p:nvPr/>
        </p:nvSpPr>
        <p:spPr>
          <a:xfrm>
            <a:off x="7571196" y="2318593"/>
            <a:ext cx="1357004" cy="1344550"/>
          </a:xfrm>
          <a:prstGeom prst="rect">
            <a:avLst/>
          </a:prstGeom>
          <a:solidFill>
            <a:schemeClr val="bg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1" name="Group 10"/>
          <p:cNvGrpSpPr/>
          <p:nvPr/>
        </p:nvGrpSpPr>
        <p:grpSpPr>
          <a:xfrm>
            <a:off x="2170943" y="2259500"/>
            <a:ext cx="224400" cy="224400"/>
            <a:chOff x="309000" y="1590611"/>
            <a:chExt cx="224400" cy="224400"/>
          </a:xfrm>
        </p:grpSpPr>
        <p:sp>
          <p:nvSpPr>
            <p:cNvPr id="9" name="Oval 8"/>
            <p:cNvSpPr/>
            <p:nvPr/>
          </p:nvSpPr>
          <p:spPr>
            <a:xfrm>
              <a:off x="309000" y="1590611"/>
              <a:ext cx="224400" cy="224400"/>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TextBox 9"/>
            <p:cNvSpPr txBox="1"/>
            <p:nvPr/>
          </p:nvSpPr>
          <p:spPr>
            <a:xfrm>
              <a:off x="389798" y="1619186"/>
              <a:ext cx="71321" cy="153888"/>
            </a:xfrm>
            <a:prstGeom prst="rect">
              <a:avLst/>
            </a:prstGeom>
            <a:noFill/>
          </p:spPr>
          <p:txBody>
            <a:bodyPr wrap="none" lIns="0" tIns="0" rIns="0" bIns="0" rtlCol="0">
              <a:spAutoFit/>
            </a:bodyPr>
            <a:lstStyle/>
            <a:p>
              <a:pPr algn="ctr"/>
              <a:r>
                <a:rPr lang="en-US" sz="1000" b="1" dirty="0" smtClean="0">
                  <a:solidFill>
                    <a:schemeClr val="bg1"/>
                  </a:solidFill>
                </a:rPr>
                <a:t>1</a:t>
              </a:r>
              <a:endParaRPr lang="en-US" sz="1000" b="1" dirty="0">
                <a:solidFill>
                  <a:schemeClr val="bg1"/>
                </a:solidFill>
              </a:endParaRPr>
            </a:p>
          </p:txBody>
        </p:sp>
      </p:grpSp>
      <p:grpSp>
        <p:nvGrpSpPr>
          <p:cNvPr id="91" name="Group 90"/>
          <p:cNvGrpSpPr/>
          <p:nvPr/>
        </p:nvGrpSpPr>
        <p:grpSpPr>
          <a:xfrm>
            <a:off x="3999743" y="2259500"/>
            <a:ext cx="224400" cy="224400"/>
            <a:chOff x="309000" y="1590611"/>
            <a:chExt cx="224400" cy="224400"/>
          </a:xfrm>
        </p:grpSpPr>
        <p:sp>
          <p:nvSpPr>
            <p:cNvPr id="92" name="Oval 91"/>
            <p:cNvSpPr/>
            <p:nvPr/>
          </p:nvSpPr>
          <p:spPr>
            <a:xfrm>
              <a:off x="309000" y="1590611"/>
              <a:ext cx="224400" cy="224400"/>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3" name="TextBox 102"/>
            <p:cNvSpPr txBox="1"/>
            <p:nvPr/>
          </p:nvSpPr>
          <p:spPr>
            <a:xfrm>
              <a:off x="389798" y="1619186"/>
              <a:ext cx="71321" cy="153888"/>
            </a:xfrm>
            <a:prstGeom prst="rect">
              <a:avLst/>
            </a:prstGeom>
            <a:noFill/>
          </p:spPr>
          <p:txBody>
            <a:bodyPr wrap="none" lIns="0" tIns="0" rIns="0" bIns="0" rtlCol="0">
              <a:spAutoFit/>
            </a:bodyPr>
            <a:lstStyle/>
            <a:p>
              <a:pPr algn="ctr"/>
              <a:r>
                <a:rPr lang="en-US" sz="1000" b="1" dirty="0" smtClean="0">
                  <a:solidFill>
                    <a:schemeClr val="bg1"/>
                  </a:solidFill>
                </a:rPr>
                <a:t>2</a:t>
              </a:r>
              <a:endParaRPr lang="en-US" sz="1000" b="1" dirty="0">
                <a:solidFill>
                  <a:schemeClr val="bg1"/>
                </a:solidFill>
              </a:endParaRPr>
            </a:p>
          </p:txBody>
        </p:sp>
      </p:grpSp>
      <p:grpSp>
        <p:nvGrpSpPr>
          <p:cNvPr id="104" name="Group 103"/>
          <p:cNvGrpSpPr/>
          <p:nvPr/>
        </p:nvGrpSpPr>
        <p:grpSpPr>
          <a:xfrm>
            <a:off x="5834893" y="2259500"/>
            <a:ext cx="224400" cy="224400"/>
            <a:chOff x="309000" y="1590611"/>
            <a:chExt cx="224400" cy="224400"/>
          </a:xfrm>
        </p:grpSpPr>
        <p:sp>
          <p:nvSpPr>
            <p:cNvPr id="105" name="Oval 104"/>
            <p:cNvSpPr/>
            <p:nvPr/>
          </p:nvSpPr>
          <p:spPr>
            <a:xfrm>
              <a:off x="309000" y="1590611"/>
              <a:ext cx="224400" cy="224400"/>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6" name="TextBox 105"/>
            <p:cNvSpPr txBox="1"/>
            <p:nvPr/>
          </p:nvSpPr>
          <p:spPr>
            <a:xfrm>
              <a:off x="389798" y="1619186"/>
              <a:ext cx="71321" cy="153888"/>
            </a:xfrm>
            <a:prstGeom prst="rect">
              <a:avLst/>
            </a:prstGeom>
            <a:noFill/>
          </p:spPr>
          <p:txBody>
            <a:bodyPr wrap="none" lIns="0" tIns="0" rIns="0" bIns="0" rtlCol="0">
              <a:spAutoFit/>
            </a:bodyPr>
            <a:lstStyle/>
            <a:p>
              <a:pPr algn="ctr"/>
              <a:r>
                <a:rPr lang="en-US" sz="1000" b="1" dirty="0" smtClean="0">
                  <a:solidFill>
                    <a:schemeClr val="bg1"/>
                  </a:solidFill>
                </a:rPr>
                <a:t>3</a:t>
              </a:r>
              <a:endParaRPr lang="en-US" sz="1000" b="1" dirty="0">
                <a:solidFill>
                  <a:schemeClr val="bg1"/>
                </a:solidFill>
              </a:endParaRPr>
            </a:p>
          </p:txBody>
        </p:sp>
      </p:grpSp>
      <p:sp>
        <p:nvSpPr>
          <p:cNvPr id="4" name="TextBox 3"/>
          <p:cNvSpPr txBox="1"/>
          <p:nvPr/>
        </p:nvSpPr>
        <p:spPr>
          <a:xfrm>
            <a:off x="2251403" y="2467961"/>
            <a:ext cx="1135257" cy="169277"/>
          </a:xfrm>
          <a:prstGeom prst="rect">
            <a:avLst/>
          </a:prstGeom>
          <a:noFill/>
        </p:spPr>
        <p:txBody>
          <a:bodyPr wrap="square" tIns="0" rIns="0" bIns="0" rtlCol="0" anchor="ctr">
            <a:spAutoFit/>
          </a:bodyPr>
          <a:lstStyle/>
          <a:p>
            <a:r>
              <a:rPr lang="en-US" sz="1100" b="1" dirty="0" smtClean="0"/>
              <a:t>PETITION</a:t>
            </a:r>
            <a:endParaRPr lang="en-US" sz="1100" b="1" dirty="0"/>
          </a:p>
        </p:txBody>
      </p:sp>
      <p:sp>
        <p:nvSpPr>
          <p:cNvPr id="115" name="TextBox 114"/>
          <p:cNvSpPr txBox="1"/>
          <p:nvPr/>
        </p:nvSpPr>
        <p:spPr>
          <a:xfrm>
            <a:off x="4080204" y="2467961"/>
            <a:ext cx="1135257" cy="169277"/>
          </a:xfrm>
          <a:prstGeom prst="rect">
            <a:avLst/>
          </a:prstGeom>
          <a:noFill/>
        </p:spPr>
        <p:txBody>
          <a:bodyPr wrap="square" tIns="0" rIns="0" bIns="0" rtlCol="0" anchor="ctr">
            <a:spAutoFit/>
          </a:bodyPr>
          <a:lstStyle/>
          <a:p>
            <a:r>
              <a:rPr lang="en-US" sz="1100" b="1" dirty="0" smtClean="0"/>
              <a:t>DISCUSSION</a:t>
            </a:r>
            <a:endParaRPr lang="en-US" sz="1100" b="1" dirty="0"/>
          </a:p>
        </p:txBody>
      </p:sp>
      <p:sp>
        <p:nvSpPr>
          <p:cNvPr id="116" name="TextBox 115"/>
          <p:cNvSpPr txBox="1"/>
          <p:nvPr/>
        </p:nvSpPr>
        <p:spPr>
          <a:xfrm>
            <a:off x="5915354" y="2467961"/>
            <a:ext cx="1135257" cy="169277"/>
          </a:xfrm>
          <a:prstGeom prst="rect">
            <a:avLst/>
          </a:prstGeom>
          <a:noFill/>
        </p:spPr>
        <p:txBody>
          <a:bodyPr wrap="square" tIns="0" rIns="0" bIns="0" rtlCol="0" anchor="ctr">
            <a:spAutoFit/>
          </a:bodyPr>
          <a:lstStyle/>
          <a:p>
            <a:r>
              <a:rPr lang="en-US" sz="1100" b="1" dirty="0" smtClean="0"/>
              <a:t>DECISION</a:t>
            </a:r>
            <a:endParaRPr lang="en-US" sz="1100" b="1" dirty="0"/>
          </a:p>
        </p:txBody>
      </p:sp>
      <p:sp>
        <p:nvSpPr>
          <p:cNvPr id="117" name="TextBox 116"/>
          <p:cNvSpPr txBox="1"/>
          <p:nvPr/>
        </p:nvSpPr>
        <p:spPr>
          <a:xfrm>
            <a:off x="7663729" y="2425989"/>
            <a:ext cx="1135257" cy="169277"/>
          </a:xfrm>
          <a:prstGeom prst="rect">
            <a:avLst/>
          </a:prstGeom>
          <a:noFill/>
        </p:spPr>
        <p:txBody>
          <a:bodyPr wrap="square" tIns="0" rIns="0" bIns="0" rtlCol="0" anchor="ctr">
            <a:spAutoFit/>
          </a:bodyPr>
          <a:lstStyle/>
          <a:p>
            <a:r>
              <a:rPr lang="en-US" sz="1100" b="1" dirty="0" smtClean="0">
                <a:solidFill>
                  <a:srgbClr val="FFFFFF"/>
                </a:solidFill>
              </a:rPr>
              <a:t>OUTCOME</a:t>
            </a:r>
            <a:endParaRPr lang="en-US" sz="1100" b="1" dirty="0">
              <a:solidFill>
                <a:srgbClr val="FFFFFF"/>
              </a:solidFill>
            </a:endParaRPr>
          </a:p>
        </p:txBody>
      </p:sp>
      <p:sp>
        <p:nvSpPr>
          <p:cNvPr id="118" name="TextBox 117"/>
          <p:cNvSpPr txBox="1"/>
          <p:nvPr/>
        </p:nvSpPr>
        <p:spPr>
          <a:xfrm>
            <a:off x="343036" y="2425989"/>
            <a:ext cx="1135257" cy="169277"/>
          </a:xfrm>
          <a:prstGeom prst="rect">
            <a:avLst/>
          </a:prstGeom>
          <a:noFill/>
        </p:spPr>
        <p:txBody>
          <a:bodyPr wrap="square" tIns="0" rIns="0" bIns="0" rtlCol="0" anchor="ctr">
            <a:spAutoFit/>
          </a:bodyPr>
          <a:lstStyle/>
          <a:p>
            <a:r>
              <a:rPr lang="en-US" sz="1100" b="1" dirty="0" smtClean="0">
                <a:solidFill>
                  <a:schemeClr val="bg1"/>
                </a:solidFill>
              </a:rPr>
              <a:t>CAUSE</a:t>
            </a:r>
            <a:endParaRPr lang="en-US" sz="1100" b="1" dirty="0">
              <a:solidFill>
                <a:schemeClr val="bg1"/>
              </a:solidFill>
            </a:endParaRPr>
          </a:p>
        </p:txBody>
      </p:sp>
      <p:sp>
        <p:nvSpPr>
          <p:cNvPr id="119" name="TextBox 118"/>
          <p:cNvSpPr txBox="1"/>
          <p:nvPr/>
        </p:nvSpPr>
        <p:spPr>
          <a:xfrm>
            <a:off x="343036" y="2649054"/>
            <a:ext cx="1248697" cy="833562"/>
          </a:xfrm>
          <a:prstGeom prst="rect">
            <a:avLst/>
          </a:prstGeom>
          <a:noFill/>
        </p:spPr>
        <p:txBody>
          <a:bodyPr wrap="square" tIns="0" rIns="0" bIns="0" rtlCol="0" anchor="t">
            <a:spAutoFit/>
          </a:bodyPr>
          <a:lstStyle/>
          <a:p>
            <a:pPr>
              <a:lnSpc>
                <a:spcPct val="90000"/>
              </a:lnSpc>
            </a:pPr>
            <a:r>
              <a:rPr lang="en-US" sz="1000" dirty="0" smtClean="0"/>
              <a:t>ICANN Board or Board Member action causing significant concern to members of the community.</a:t>
            </a:r>
            <a:endParaRPr lang="en-US" sz="1000" dirty="0"/>
          </a:p>
        </p:txBody>
      </p:sp>
      <p:sp>
        <p:nvSpPr>
          <p:cNvPr id="120" name="TextBox 119"/>
          <p:cNvSpPr txBox="1"/>
          <p:nvPr/>
        </p:nvSpPr>
        <p:spPr>
          <a:xfrm>
            <a:off x="7665807" y="2649054"/>
            <a:ext cx="1135257" cy="695062"/>
          </a:xfrm>
          <a:prstGeom prst="rect">
            <a:avLst/>
          </a:prstGeom>
          <a:noFill/>
        </p:spPr>
        <p:txBody>
          <a:bodyPr wrap="square" tIns="0" rIns="0" bIns="0" rtlCol="0" anchor="t">
            <a:spAutoFit/>
          </a:bodyPr>
          <a:lstStyle/>
          <a:p>
            <a:pPr>
              <a:lnSpc>
                <a:spcPct val="90000"/>
              </a:lnSpc>
            </a:pPr>
            <a:r>
              <a:rPr lang="en-US" sz="1000" dirty="0"/>
              <a:t>ICANN Board </a:t>
            </a:r>
          </a:p>
          <a:p>
            <a:pPr>
              <a:lnSpc>
                <a:spcPct val="90000"/>
              </a:lnSpc>
            </a:pPr>
            <a:r>
              <a:rPr lang="en-US" sz="1000" dirty="0"/>
              <a:t>acts in accordance with the community’s decision.</a:t>
            </a:r>
          </a:p>
        </p:txBody>
      </p:sp>
      <p:sp>
        <p:nvSpPr>
          <p:cNvPr id="121" name="TextBox 120"/>
          <p:cNvSpPr txBox="1"/>
          <p:nvPr/>
        </p:nvSpPr>
        <p:spPr>
          <a:xfrm>
            <a:off x="2251741" y="2727467"/>
            <a:ext cx="1177259" cy="1387559"/>
          </a:xfrm>
          <a:prstGeom prst="rect">
            <a:avLst/>
          </a:prstGeom>
          <a:noFill/>
        </p:spPr>
        <p:txBody>
          <a:bodyPr wrap="square" tIns="0" rIns="0" bIns="0" rtlCol="0" anchor="t">
            <a:spAutoFit/>
          </a:bodyPr>
          <a:lstStyle/>
          <a:p>
            <a:pPr>
              <a:lnSpc>
                <a:spcPct val="90000"/>
              </a:lnSpc>
            </a:pPr>
            <a:r>
              <a:rPr lang="en-US" sz="1000" dirty="0" smtClean="0"/>
              <a:t>A petition by at least one SO or AC (depending on the power) starts </a:t>
            </a:r>
            <a:r>
              <a:rPr lang="en-US" sz="1000" dirty="0"/>
              <a:t>the formal discussion and decision-making about whether to exercise a community power.</a:t>
            </a:r>
          </a:p>
        </p:txBody>
      </p:sp>
      <p:pic>
        <p:nvPicPr>
          <p:cNvPr id="16" name="Picture 15" descr="CCWG_Paris2015_Overview05-2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19960" y="1673717"/>
            <a:ext cx="1209040" cy="718707"/>
          </a:xfrm>
          <a:prstGeom prst="rect">
            <a:avLst/>
          </a:prstGeom>
        </p:spPr>
      </p:pic>
      <p:pic>
        <p:nvPicPr>
          <p:cNvPr id="24" name="Picture 23" descr="CCWG_Paris2015_Overview05-3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19563" y="1735635"/>
            <a:ext cx="1097280" cy="652272"/>
          </a:xfrm>
          <a:prstGeom prst="rect">
            <a:avLst/>
          </a:prstGeom>
        </p:spPr>
      </p:pic>
      <p:pic>
        <p:nvPicPr>
          <p:cNvPr id="23" name="Picture 22" descr="CCWG_Paris2015_Overview05-30.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58928" y="1550752"/>
            <a:ext cx="1436152" cy="853712"/>
          </a:xfrm>
          <a:prstGeom prst="rect">
            <a:avLst/>
          </a:prstGeom>
        </p:spPr>
      </p:pic>
      <p:sp>
        <p:nvSpPr>
          <p:cNvPr id="33" name="TextBox 32"/>
          <p:cNvSpPr txBox="1"/>
          <p:nvPr/>
        </p:nvSpPr>
        <p:spPr>
          <a:xfrm>
            <a:off x="4080541" y="2727467"/>
            <a:ext cx="1160326" cy="1249060"/>
          </a:xfrm>
          <a:prstGeom prst="rect">
            <a:avLst/>
          </a:prstGeom>
          <a:noFill/>
        </p:spPr>
        <p:txBody>
          <a:bodyPr wrap="square" tIns="0" rIns="0" bIns="0" rtlCol="0" anchor="t">
            <a:spAutoFit/>
          </a:bodyPr>
          <a:lstStyle/>
          <a:p>
            <a:pPr>
              <a:lnSpc>
                <a:spcPct val="90000"/>
              </a:lnSpc>
            </a:pPr>
            <a:r>
              <a:rPr lang="en-US" sz="1000" dirty="0"/>
              <a:t>The whole </a:t>
            </a:r>
            <a:r>
              <a:rPr lang="en-US" sz="1000" dirty="0" smtClean="0"/>
              <a:t>community – </a:t>
            </a:r>
            <a:r>
              <a:rPr lang="en-US" sz="1000" b="1" dirty="0" smtClean="0"/>
              <a:t>all</a:t>
            </a:r>
            <a:r>
              <a:rPr lang="en-US" sz="1000" dirty="0" smtClean="0"/>
              <a:t> SOs </a:t>
            </a:r>
            <a:r>
              <a:rPr lang="en-US" sz="1000" dirty="0"/>
              <a:t>and </a:t>
            </a:r>
            <a:r>
              <a:rPr lang="en-US" sz="1000" dirty="0" smtClean="0"/>
              <a:t>ACs –</a:t>
            </a:r>
          </a:p>
          <a:p>
            <a:pPr>
              <a:lnSpc>
                <a:spcPct val="90000"/>
              </a:lnSpc>
            </a:pPr>
            <a:r>
              <a:rPr lang="en-US" sz="1000" dirty="0" smtClean="0"/>
              <a:t>discusses </a:t>
            </a:r>
            <a:r>
              <a:rPr lang="en-US" sz="1000" dirty="0"/>
              <a:t>the proposed use of the power, online and/or through a proposed ICANN c</a:t>
            </a:r>
            <a:r>
              <a:rPr lang="en-US" sz="1000" dirty="0" smtClean="0"/>
              <a:t>ommunity </a:t>
            </a:r>
            <a:r>
              <a:rPr lang="en-US" sz="1000" dirty="0"/>
              <a:t>f</a:t>
            </a:r>
            <a:r>
              <a:rPr lang="en-US" sz="1000" dirty="0" smtClean="0"/>
              <a:t>orum.</a:t>
            </a:r>
            <a:endParaRPr lang="en-US" sz="1000" dirty="0"/>
          </a:p>
        </p:txBody>
      </p:sp>
      <p:sp>
        <p:nvSpPr>
          <p:cNvPr id="34" name="TextBox 33"/>
          <p:cNvSpPr txBox="1"/>
          <p:nvPr/>
        </p:nvSpPr>
        <p:spPr>
          <a:xfrm>
            <a:off x="5915691" y="2733865"/>
            <a:ext cx="1101152" cy="1249060"/>
          </a:xfrm>
          <a:prstGeom prst="rect">
            <a:avLst/>
          </a:prstGeom>
          <a:noFill/>
        </p:spPr>
        <p:txBody>
          <a:bodyPr wrap="square" tIns="0" rIns="0" bIns="0" rtlCol="0" anchor="t">
            <a:spAutoFit/>
          </a:bodyPr>
          <a:lstStyle/>
          <a:p>
            <a:pPr>
              <a:lnSpc>
                <a:spcPct val="90000"/>
              </a:lnSpc>
            </a:pPr>
            <a:r>
              <a:rPr lang="en-US" sz="1000" dirty="0" smtClean="0"/>
              <a:t>SOs </a:t>
            </a:r>
            <a:r>
              <a:rPr lang="en-US" sz="1000" dirty="0"/>
              <a:t>and ACs that have voting rights in the Community </a:t>
            </a:r>
            <a:r>
              <a:rPr lang="en-US" sz="1000" dirty="0" smtClean="0"/>
              <a:t>Mechanism</a:t>
            </a:r>
            <a:r>
              <a:rPr lang="en-US" sz="1000" dirty="0"/>
              <a:t> </a:t>
            </a:r>
            <a:r>
              <a:rPr lang="en-US" sz="1000" dirty="0" smtClean="0"/>
              <a:t>cast </a:t>
            </a:r>
            <a:r>
              <a:rPr lang="en-US" sz="1000" dirty="0"/>
              <a:t>their votes to decide whether the power is used or not. </a:t>
            </a:r>
          </a:p>
        </p:txBody>
      </p:sp>
      <p:sp>
        <p:nvSpPr>
          <p:cNvPr id="38" name="TextBox 37"/>
          <p:cNvSpPr txBox="1"/>
          <p:nvPr/>
        </p:nvSpPr>
        <p:spPr>
          <a:xfrm>
            <a:off x="209157" y="5872350"/>
            <a:ext cx="8553844" cy="415498"/>
          </a:xfrm>
          <a:prstGeom prst="rect">
            <a:avLst/>
          </a:prstGeom>
          <a:noFill/>
        </p:spPr>
        <p:txBody>
          <a:bodyPr wrap="square" tIns="0" rIns="0" bIns="0" rtlCol="0" anchor="t">
            <a:spAutoFit/>
          </a:bodyPr>
          <a:lstStyle/>
          <a:p>
            <a:r>
              <a:rPr lang="en-US" sz="900" dirty="0"/>
              <a:t>Notable exceptions to this three-step process are for the powers to remove an ICANN director appointed by an SO/AC (where there is an initiating trigger vote in the SO/AC to start consideration of the process) or to co-approve changes to Fundamental Bylaws (where its use is automatically triggered by any proposal for changes to Fundamental Bylaws). To Recall the Entire ICANN Board requires two SOs or ACs (at least one of which is an SO) to sign a petition. </a:t>
            </a:r>
          </a:p>
        </p:txBody>
      </p:sp>
      <p:sp>
        <p:nvSpPr>
          <p:cNvPr id="45" name="TextBox 44"/>
          <p:cNvSpPr txBox="1"/>
          <p:nvPr/>
        </p:nvSpPr>
        <p:spPr>
          <a:xfrm>
            <a:off x="2251741" y="4655263"/>
            <a:ext cx="1177259" cy="874855"/>
          </a:xfrm>
          <a:prstGeom prst="rect">
            <a:avLst/>
          </a:prstGeom>
          <a:noFill/>
        </p:spPr>
        <p:txBody>
          <a:bodyPr wrap="square" tIns="0" rIns="0" bIns="0" rtlCol="0" anchor="t">
            <a:spAutoFit/>
          </a:bodyPr>
          <a:lstStyle/>
          <a:p>
            <a:pPr>
              <a:lnSpc>
                <a:spcPct val="90000"/>
              </a:lnSpc>
            </a:pPr>
            <a:r>
              <a:rPr lang="en-US" sz="900" dirty="0" smtClean="0"/>
              <a:t>Generally </a:t>
            </a:r>
            <a:r>
              <a:rPr lang="en-US" sz="900" dirty="0"/>
              <a:t>a </a:t>
            </a:r>
            <a:r>
              <a:rPr lang="en-US" sz="900" b="1" dirty="0"/>
              <a:t>maximum period of</a:t>
            </a:r>
            <a:r>
              <a:rPr lang="en-US" sz="900" dirty="0"/>
              <a:t> </a:t>
            </a:r>
            <a:r>
              <a:rPr lang="en-US" sz="900" b="1" dirty="0"/>
              <a:t>fifteen days </a:t>
            </a:r>
            <a:r>
              <a:rPr lang="en-US" sz="900" dirty="0"/>
              <a:t>from the announcement of the decision that might trigger the power’s use</a:t>
            </a:r>
            <a:r>
              <a:rPr lang="en-US" sz="900" dirty="0" smtClean="0"/>
              <a:t>.</a:t>
            </a:r>
            <a:endParaRPr lang="en-US" sz="900" dirty="0"/>
          </a:p>
        </p:txBody>
      </p:sp>
      <p:sp>
        <p:nvSpPr>
          <p:cNvPr id="48" name="Rectangle 47"/>
          <p:cNvSpPr/>
          <p:nvPr/>
        </p:nvSpPr>
        <p:spPr>
          <a:xfrm>
            <a:off x="2117139" y="4545451"/>
            <a:ext cx="1385944" cy="1137801"/>
          </a:xfrm>
          <a:prstGeom prst="rect">
            <a:avLst/>
          </a:prstGeom>
          <a:noFill/>
          <a:ln w="22225">
            <a:solidFill>
              <a:srgbClr val="D9E6F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TextBox 50"/>
          <p:cNvSpPr txBox="1"/>
          <p:nvPr/>
        </p:nvSpPr>
        <p:spPr>
          <a:xfrm>
            <a:off x="4082658" y="4655263"/>
            <a:ext cx="1177259" cy="750205"/>
          </a:xfrm>
          <a:prstGeom prst="rect">
            <a:avLst/>
          </a:prstGeom>
          <a:noFill/>
        </p:spPr>
        <p:txBody>
          <a:bodyPr wrap="square" tIns="0" rIns="0" bIns="0" rtlCol="0" anchor="t">
            <a:spAutoFit/>
          </a:bodyPr>
          <a:lstStyle/>
          <a:p>
            <a:pPr>
              <a:lnSpc>
                <a:spcPct val="90000"/>
              </a:lnSpc>
            </a:pPr>
            <a:r>
              <a:rPr lang="en-US" sz="900" dirty="0"/>
              <a:t>This Discussion Period lasts for </a:t>
            </a:r>
            <a:r>
              <a:rPr lang="en-US" sz="900" b="1" dirty="0"/>
              <a:t>fifteen days</a:t>
            </a:r>
            <a:r>
              <a:rPr lang="en-US" sz="900" dirty="0"/>
              <a:t>, starting the day after a valid petition has been received. </a:t>
            </a:r>
          </a:p>
        </p:txBody>
      </p:sp>
      <p:sp>
        <p:nvSpPr>
          <p:cNvPr id="52" name="Rectangle 51"/>
          <p:cNvSpPr/>
          <p:nvPr/>
        </p:nvSpPr>
        <p:spPr>
          <a:xfrm>
            <a:off x="3948056" y="4545451"/>
            <a:ext cx="1385944" cy="1137801"/>
          </a:xfrm>
          <a:prstGeom prst="rect">
            <a:avLst/>
          </a:prstGeom>
          <a:noFill/>
          <a:ln w="22225">
            <a:solidFill>
              <a:srgbClr val="D9E6F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TextBox 52"/>
          <p:cNvSpPr txBox="1"/>
          <p:nvPr/>
        </p:nvSpPr>
        <p:spPr>
          <a:xfrm>
            <a:off x="5913575" y="4655263"/>
            <a:ext cx="1177259" cy="750205"/>
          </a:xfrm>
          <a:prstGeom prst="rect">
            <a:avLst/>
          </a:prstGeom>
          <a:noFill/>
        </p:spPr>
        <p:txBody>
          <a:bodyPr wrap="square" tIns="0" rIns="0" bIns="0" rtlCol="0" anchor="t">
            <a:spAutoFit/>
          </a:bodyPr>
          <a:lstStyle/>
          <a:p>
            <a:pPr>
              <a:lnSpc>
                <a:spcPct val="90000"/>
              </a:lnSpc>
            </a:pPr>
            <a:r>
              <a:rPr lang="en-US" sz="900" dirty="0"/>
              <a:t>This Decision Period lasts for </a:t>
            </a:r>
            <a:r>
              <a:rPr lang="en-US" sz="900" b="1" dirty="0"/>
              <a:t>fifteen days</a:t>
            </a:r>
            <a:r>
              <a:rPr lang="en-US" sz="900" dirty="0"/>
              <a:t>, starting the day after the conclusion of the discussion </a:t>
            </a:r>
            <a:r>
              <a:rPr lang="en-US" sz="900" dirty="0" smtClean="0"/>
              <a:t>period</a:t>
            </a:r>
            <a:r>
              <a:rPr lang="en-US" sz="900" dirty="0"/>
              <a:t>. </a:t>
            </a:r>
          </a:p>
        </p:txBody>
      </p:sp>
      <p:sp>
        <p:nvSpPr>
          <p:cNvPr id="54" name="Rectangle 53"/>
          <p:cNvSpPr/>
          <p:nvPr/>
        </p:nvSpPr>
        <p:spPr>
          <a:xfrm>
            <a:off x="5778973" y="4545451"/>
            <a:ext cx="1385944" cy="1137801"/>
          </a:xfrm>
          <a:prstGeom prst="rect">
            <a:avLst/>
          </a:prstGeom>
          <a:noFill/>
          <a:ln w="22225">
            <a:solidFill>
              <a:srgbClr val="D9E6F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891068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189"/>
          <p:cNvSpPr txBox="1">
            <a:spLocks/>
          </p:cNvSpPr>
          <p:nvPr/>
        </p:nvSpPr>
        <p:spPr>
          <a:xfrm>
            <a:off x="275300" y="228600"/>
            <a:ext cx="8593500" cy="330300"/>
          </a:xfrm>
          <a:prstGeom prst="rect">
            <a:avLst/>
          </a:prstGeom>
          <a:noFill/>
          <a:ln>
            <a:noFill/>
          </a:ln>
        </p:spPr>
        <p:txBody>
          <a:bodyPr lIns="0" tIns="0" rIns="0" bIns="0" anchor="t" anchorCtr="0">
            <a:noAutofit/>
          </a:bodyPr>
          <a:lstStyle>
            <a:defPPr marR="0" algn="l" rtl="0">
              <a:lnSpc>
                <a:spcPct val="100000"/>
              </a:lnSpc>
              <a:spcBef>
                <a:spcPts val="0"/>
              </a:spcBef>
              <a:spcAft>
                <a:spcPts val="0"/>
              </a:spcAft>
            </a:defPPr>
            <a:lvl1pPr marR="0" algn="ctr" rtl="0">
              <a:lnSpc>
                <a:spcPct val="100000"/>
              </a:lnSpc>
              <a:spcBef>
                <a:spcPts val="0"/>
              </a:spcBef>
              <a:spcAft>
                <a:spcPts val="0"/>
              </a:spcAft>
              <a:buClr>
                <a:schemeClr val="dk1"/>
              </a:buClr>
              <a:buSzPct val="100000"/>
              <a:buNone/>
              <a:defRPr sz="4800" b="1" i="0" u="none" strike="noStrike" cap="none" baseline="0">
                <a:solidFill>
                  <a:schemeClr val="dk1"/>
                </a:solidFill>
                <a:latin typeface="Arial"/>
                <a:ea typeface="Arial"/>
                <a:cs typeface="Arial"/>
                <a:sym typeface="Arial"/>
                <a:rtl val="0"/>
              </a:defRPr>
            </a:lvl1pPr>
            <a:lvl2pPr marR="0" algn="ctr" rtl="0">
              <a:lnSpc>
                <a:spcPct val="100000"/>
              </a:lnSpc>
              <a:spcBef>
                <a:spcPts val="0"/>
              </a:spcBef>
              <a:spcAft>
                <a:spcPts val="0"/>
              </a:spcAft>
              <a:buClr>
                <a:schemeClr val="dk1"/>
              </a:buClr>
              <a:buSzPct val="100000"/>
              <a:buNone/>
              <a:defRPr sz="4800" b="1" i="0" u="none" strike="noStrike" cap="none" baseline="0">
                <a:solidFill>
                  <a:schemeClr val="dk1"/>
                </a:solidFill>
                <a:latin typeface="Arial"/>
                <a:ea typeface="Arial"/>
                <a:cs typeface="Arial"/>
                <a:sym typeface="Arial"/>
                <a:rtl val="0"/>
              </a:defRPr>
            </a:lvl2pPr>
            <a:lvl3pPr algn="ctr">
              <a:spcBef>
                <a:spcPts val="0"/>
              </a:spcBef>
              <a:buClr>
                <a:schemeClr val="dk1"/>
              </a:buClr>
              <a:buSzPct val="100000"/>
              <a:buNone/>
              <a:defRPr sz="4800" b="1">
                <a:solidFill>
                  <a:schemeClr val="dk1"/>
                </a:solidFill>
              </a:defRPr>
            </a:lvl3pPr>
            <a:lvl4pPr algn="ctr">
              <a:spcBef>
                <a:spcPts val="0"/>
              </a:spcBef>
              <a:buClr>
                <a:schemeClr val="dk1"/>
              </a:buClr>
              <a:buSzPct val="100000"/>
              <a:buNone/>
              <a:defRPr sz="4800" b="1">
                <a:solidFill>
                  <a:schemeClr val="dk1"/>
                </a:solidFill>
              </a:defRPr>
            </a:lvl4pPr>
            <a:lvl5pPr algn="ctr">
              <a:spcBef>
                <a:spcPts val="0"/>
              </a:spcBef>
              <a:buClr>
                <a:schemeClr val="dk1"/>
              </a:buClr>
              <a:buSzPct val="100000"/>
              <a:buNone/>
              <a:defRPr sz="4800" b="1">
                <a:solidFill>
                  <a:schemeClr val="dk1"/>
                </a:solidFill>
              </a:defRPr>
            </a:lvl5pPr>
            <a:lvl6pPr algn="ctr">
              <a:spcBef>
                <a:spcPts val="0"/>
              </a:spcBef>
              <a:buClr>
                <a:schemeClr val="dk1"/>
              </a:buClr>
              <a:buSzPct val="100000"/>
              <a:buNone/>
              <a:defRPr sz="4800" b="1">
                <a:solidFill>
                  <a:schemeClr val="dk1"/>
                </a:solidFill>
              </a:defRPr>
            </a:lvl6pPr>
            <a:lvl7pPr algn="ctr">
              <a:spcBef>
                <a:spcPts val="0"/>
              </a:spcBef>
              <a:buClr>
                <a:schemeClr val="dk1"/>
              </a:buClr>
              <a:buSzPct val="100000"/>
              <a:buNone/>
              <a:defRPr sz="4800" b="1">
                <a:solidFill>
                  <a:schemeClr val="dk1"/>
                </a:solidFill>
              </a:defRPr>
            </a:lvl7pPr>
            <a:lvl8pPr algn="ctr">
              <a:spcBef>
                <a:spcPts val="0"/>
              </a:spcBef>
              <a:buClr>
                <a:schemeClr val="dk1"/>
              </a:buClr>
              <a:buSzPct val="100000"/>
              <a:buNone/>
              <a:defRPr sz="4800" b="1">
                <a:solidFill>
                  <a:schemeClr val="dk1"/>
                </a:solidFill>
              </a:defRPr>
            </a:lvl8pPr>
            <a:lvl9pPr algn="ctr">
              <a:spcBef>
                <a:spcPts val="0"/>
              </a:spcBef>
              <a:buClr>
                <a:schemeClr val="dk1"/>
              </a:buClr>
              <a:buSzPct val="100000"/>
              <a:buNone/>
              <a:defRPr sz="4800" b="1">
                <a:solidFill>
                  <a:schemeClr val="dk1"/>
                </a:solidFill>
              </a:defRPr>
            </a:lvl9pPr>
          </a:lstStyle>
          <a:p>
            <a:pPr marL="12700" algn="l">
              <a:buSzPct val="25000"/>
            </a:pPr>
            <a:r>
              <a:rPr lang="fr-FR" sz="2400" dirty="0" err="1" smtClean="0">
                <a:solidFill>
                  <a:srgbClr val="1C75BB"/>
                </a:solidFill>
                <a:ea typeface="Helvetica Neue"/>
                <a:sym typeface="Helvetica Neue"/>
              </a:rPr>
              <a:t>Current</a:t>
            </a:r>
            <a:r>
              <a:rPr lang="fr-FR" sz="2400" dirty="0" smtClean="0">
                <a:solidFill>
                  <a:srgbClr val="1C75BB"/>
                </a:solidFill>
                <a:ea typeface="Helvetica Neue"/>
                <a:sym typeface="Helvetica Neue"/>
              </a:rPr>
              <a:t> key issues</a:t>
            </a:r>
            <a:endParaRPr lang="en" sz="2400" b="0" dirty="0">
              <a:solidFill>
                <a:srgbClr val="1C75BB"/>
              </a:solidFill>
              <a:ea typeface="Helvetica Neue"/>
              <a:sym typeface="Helvetica Neue"/>
            </a:endParaRPr>
          </a:p>
        </p:txBody>
      </p:sp>
      <p:sp>
        <p:nvSpPr>
          <p:cNvPr id="6" name="Shape 190"/>
          <p:cNvSpPr/>
          <p:nvPr/>
        </p:nvSpPr>
        <p:spPr>
          <a:xfrm>
            <a:off x="216001" y="653402"/>
            <a:ext cx="8712199" cy="72389"/>
          </a:xfrm>
          <a:custGeom>
            <a:avLst/>
            <a:gdLst/>
            <a:ahLst/>
            <a:cxnLst/>
            <a:rect l="0" t="0" r="0" b="0"/>
            <a:pathLst>
              <a:path w="8712200" h="72390" extrusionOk="0">
                <a:moveTo>
                  <a:pt x="8711996" y="71996"/>
                </a:moveTo>
                <a:lnTo>
                  <a:pt x="0" y="71996"/>
                </a:lnTo>
                <a:lnTo>
                  <a:pt x="0" y="0"/>
                </a:lnTo>
                <a:lnTo>
                  <a:pt x="8711996" y="0"/>
                </a:lnTo>
                <a:lnTo>
                  <a:pt x="8711996" y="71996"/>
                </a:lnTo>
                <a:close/>
              </a:path>
            </a:pathLst>
          </a:custGeom>
          <a:solidFill>
            <a:srgbClr val="064263"/>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sp>
        <p:nvSpPr>
          <p:cNvPr id="8" name="Espace réservé du texte 7"/>
          <p:cNvSpPr>
            <a:spLocks noGrp="1"/>
          </p:cNvSpPr>
          <p:nvPr>
            <p:ph type="body" idx="1"/>
          </p:nvPr>
        </p:nvSpPr>
        <p:spPr/>
        <p:txBody>
          <a:bodyPr/>
          <a:lstStyle/>
          <a:p>
            <a:endParaRPr lang="fr-FR"/>
          </a:p>
        </p:txBody>
      </p:sp>
      <p:graphicFrame>
        <p:nvGraphicFramePr>
          <p:cNvPr id="9" name="Diagramme 8"/>
          <p:cNvGraphicFramePr/>
          <p:nvPr>
            <p:extLst>
              <p:ext uri="{D42A27DB-BD31-4B8C-83A1-F6EECF244321}">
                <p14:modId xmlns:p14="http://schemas.microsoft.com/office/powerpoint/2010/main" val="2316084134"/>
              </p:ext>
            </p:extLst>
          </p:nvPr>
        </p:nvGraphicFramePr>
        <p:xfrm>
          <a:off x="641076" y="900953"/>
          <a:ext cx="8227724" cy="57418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542290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189"/>
          <p:cNvSpPr txBox="1">
            <a:spLocks/>
          </p:cNvSpPr>
          <p:nvPr/>
        </p:nvSpPr>
        <p:spPr>
          <a:xfrm>
            <a:off x="275300" y="228600"/>
            <a:ext cx="8593500" cy="330300"/>
          </a:xfrm>
          <a:prstGeom prst="rect">
            <a:avLst/>
          </a:prstGeom>
          <a:noFill/>
          <a:ln>
            <a:noFill/>
          </a:ln>
        </p:spPr>
        <p:txBody>
          <a:bodyPr lIns="0" tIns="0" rIns="0" bIns="0" anchor="t" anchorCtr="0">
            <a:noAutofit/>
          </a:bodyPr>
          <a:lstStyle>
            <a:defPPr marR="0" algn="l" rtl="0">
              <a:lnSpc>
                <a:spcPct val="100000"/>
              </a:lnSpc>
              <a:spcBef>
                <a:spcPts val="0"/>
              </a:spcBef>
              <a:spcAft>
                <a:spcPts val="0"/>
              </a:spcAft>
            </a:defPPr>
            <a:lvl1pPr marR="0" algn="ctr" rtl="0">
              <a:lnSpc>
                <a:spcPct val="100000"/>
              </a:lnSpc>
              <a:spcBef>
                <a:spcPts val="0"/>
              </a:spcBef>
              <a:spcAft>
                <a:spcPts val="0"/>
              </a:spcAft>
              <a:buClr>
                <a:schemeClr val="dk1"/>
              </a:buClr>
              <a:buSzPct val="100000"/>
              <a:buNone/>
              <a:defRPr sz="4800" b="1" i="0" u="none" strike="noStrike" cap="none" baseline="0">
                <a:solidFill>
                  <a:schemeClr val="dk1"/>
                </a:solidFill>
                <a:latin typeface="Arial"/>
                <a:ea typeface="Arial"/>
                <a:cs typeface="Arial"/>
                <a:sym typeface="Arial"/>
                <a:rtl val="0"/>
              </a:defRPr>
            </a:lvl1pPr>
            <a:lvl2pPr marR="0" algn="ctr" rtl="0">
              <a:lnSpc>
                <a:spcPct val="100000"/>
              </a:lnSpc>
              <a:spcBef>
                <a:spcPts val="0"/>
              </a:spcBef>
              <a:spcAft>
                <a:spcPts val="0"/>
              </a:spcAft>
              <a:buClr>
                <a:schemeClr val="dk1"/>
              </a:buClr>
              <a:buSzPct val="100000"/>
              <a:buNone/>
              <a:defRPr sz="4800" b="1" i="0" u="none" strike="noStrike" cap="none" baseline="0">
                <a:solidFill>
                  <a:schemeClr val="dk1"/>
                </a:solidFill>
                <a:latin typeface="Arial"/>
                <a:ea typeface="Arial"/>
                <a:cs typeface="Arial"/>
                <a:sym typeface="Arial"/>
                <a:rtl val="0"/>
              </a:defRPr>
            </a:lvl2pPr>
            <a:lvl3pPr algn="ctr">
              <a:spcBef>
                <a:spcPts val="0"/>
              </a:spcBef>
              <a:buClr>
                <a:schemeClr val="dk1"/>
              </a:buClr>
              <a:buSzPct val="100000"/>
              <a:buNone/>
              <a:defRPr sz="4800" b="1">
                <a:solidFill>
                  <a:schemeClr val="dk1"/>
                </a:solidFill>
              </a:defRPr>
            </a:lvl3pPr>
            <a:lvl4pPr algn="ctr">
              <a:spcBef>
                <a:spcPts val="0"/>
              </a:spcBef>
              <a:buClr>
                <a:schemeClr val="dk1"/>
              </a:buClr>
              <a:buSzPct val="100000"/>
              <a:buNone/>
              <a:defRPr sz="4800" b="1">
                <a:solidFill>
                  <a:schemeClr val="dk1"/>
                </a:solidFill>
              </a:defRPr>
            </a:lvl4pPr>
            <a:lvl5pPr algn="ctr">
              <a:spcBef>
                <a:spcPts val="0"/>
              </a:spcBef>
              <a:buClr>
                <a:schemeClr val="dk1"/>
              </a:buClr>
              <a:buSzPct val="100000"/>
              <a:buNone/>
              <a:defRPr sz="4800" b="1">
                <a:solidFill>
                  <a:schemeClr val="dk1"/>
                </a:solidFill>
              </a:defRPr>
            </a:lvl5pPr>
            <a:lvl6pPr algn="ctr">
              <a:spcBef>
                <a:spcPts val="0"/>
              </a:spcBef>
              <a:buClr>
                <a:schemeClr val="dk1"/>
              </a:buClr>
              <a:buSzPct val="100000"/>
              <a:buNone/>
              <a:defRPr sz="4800" b="1">
                <a:solidFill>
                  <a:schemeClr val="dk1"/>
                </a:solidFill>
              </a:defRPr>
            </a:lvl6pPr>
            <a:lvl7pPr algn="ctr">
              <a:spcBef>
                <a:spcPts val="0"/>
              </a:spcBef>
              <a:buClr>
                <a:schemeClr val="dk1"/>
              </a:buClr>
              <a:buSzPct val="100000"/>
              <a:buNone/>
              <a:defRPr sz="4800" b="1">
                <a:solidFill>
                  <a:schemeClr val="dk1"/>
                </a:solidFill>
              </a:defRPr>
            </a:lvl7pPr>
            <a:lvl8pPr algn="ctr">
              <a:spcBef>
                <a:spcPts val="0"/>
              </a:spcBef>
              <a:buClr>
                <a:schemeClr val="dk1"/>
              </a:buClr>
              <a:buSzPct val="100000"/>
              <a:buNone/>
              <a:defRPr sz="4800" b="1">
                <a:solidFill>
                  <a:schemeClr val="dk1"/>
                </a:solidFill>
              </a:defRPr>
            </a:lvl8pPr>
            <a:lvl9pPr algn="ctr">
              <a:spcBef>
                <a:spcPts val="0"/>
              </a:spcBef>
              <a:buClr>
                <a:schemeClr val="dk1"/>
              </a:buClr>
              <a:buSzPct val="100000"/>
              <a:buNone/>
              <a:defRPr sz="4800" b="1">
                <a:solidFill>
                  <a:schemeClr val="dk1"/>
                </a:solidFill>
              </a:defRPr>
            </a:lvl9pPr>
          </a:lstStyle>
          <a:p>
            <a:pPr marL="12700" algn="l">
              <a:buSzPct val="25000"/>
            </a:pPr>
            <a:r>
              <a:rPr lang="en" sz="2400" dirty="0" smtClean="0">
                <a:solidFill>
                  <a:srgbClr val="1C75BB"/>
                </a:solidFill>
                <a:ea typeface="Helvetica Neue"/>
                <a:sym typeface="Helvetica Neue"/>
              </a:rPr>
              <a:t>Timeline : Solid orange bordering on red</a:t>
            </a:r>
            <a:endParaRPr lang="en" sz="2400" dirty="0">
              <a:solidFill>
                <a:srgbClr val="1C75BB"/>
              </a:solidFill>
              <a:ea typeface="Helvetica Neue"/>
              <a:sym typeface="Helvetica Neue"/>
            </a:endParaRPr>
          </a:p>
        </p:txBody>
      </p:sp>
      <p:sp>
        <p:nvSpPr>
          <p:cNvPr id="6" name="Shape 190"/>
          <p:cNvSpPr/>
          <p:nvPr/>
        </p:nvSpPr>
        <p:spPr>
          <a:xfrm>
            <a:off x="216001" y="653402"/>
            <a:ext cx="8712199" cy="72389"/>
          </a:xfrm>
          <a:custGeom>
            <a:avLst/>
            <a:gdLst/>
            <a:ahLst/>
            <a:cxnLst/>
            <a:rect l="0" t="0" r="0" b="0"/>
            <a:pathLst>
              <a:path w="8712200" h="72390" extrusionOk="0">
                <a:moveTo>
                  <a:pt x="8711996" y="71996"/>
                </a:moveTo>
                <a:lnTo>
                  <a:pt x="0" y="71996"/>
                </a:lnTo>
                <a:lnTo>
                  <a:pt x="0" y="0"/>
                </a:lnTo>
                <a:lnTo>
                  <a:pt x="8711996" y="0"/>
                </a:lnTo>
                <a:lnTo>
                  <a:pt x="8711996" y="71996"/>
                </a:lnTo>
                <a:close/>
              </a:path>
            </a:pathLst>
          </a:custGeom>
          <a:solidFill>
            <a:srgbClr val="064263"/>
          </a:solidFill>
          <a:ln>
            <a:noFill/>
          </a:ln>
        </p:spPr>
        <p:txBody>
          <a:bodyPr lIns="0" tIns="0" rIns="0" bIns="0" anchor="t" anchorCtr="0">
            <a:noAutofit/>
          </a:bodyPr>
          <a:lstStyle/>
          <a:p>
            <a:pPr marL="0" marR="0" lvl="0" indent="0" algn="l" rtl="0">
              <a:spcBef>
                <a:spcPts val="0"/>
              </a:spcBef>
              <a:buNone/>
            </a:pPr>
            <a:endParaRPr lang="en" sz="1800" b="0" i="0" u="none" strike="noStrike" cap="none" baseline="0">
              <a:solidFill>
                <a:schemeClr val="dk1"/>
              </a:solidFill>
              <a:ea typeface="Calibri"/>
              <a:sym typeface="Calibri"/>
            </a:endParaRP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2581" t="4508" r="14397" b="12425"/>
          <a:stretch/>
        </p:blipFill>
        <p:spPr bwMode="auto">
          <a:xfrm>
            <a:off x="275300" y="725790"/>
            <a:ext cx="7800109" cy="55456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98053460"/>
      </p:ext>
    </p:extLst>
  </p:cSld>
  <p:clrMapOvr>
    <a:masterClrMapping/>
  </p:clrMapOvr>
  <p:timing>
    <p:tnLst>
      <p:par>
        <p:cTn id="1" dur="indefinite" restart="never" nodeType="tmRoot"/>
      </p:par>
    </p:tnLst>
  </p:timing>
</p:sld>
</file>

<file path=ppt/theme/theme1.xml><?xml version="1.0" encoding="utf-8"?>
<a:theme xmlns:a="http://schemas.openxmlformats.org/drawingml/2006/main" name="simple-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5281</TotalTime>
  <Words>1314</Words>
  <Application>Microsoft Office PowerPoint</Application>
  <PresentationFormat>Affichage à l'écran (4:3)</PresentationFormat>
  <Paragraphs>205</Paragraphs>
  <Slides>10</Slides>
  <Notes>4</Notes>
  <HiddenSlides>0</HiddenSlides>
  <MMClips>0</MMClips>
  <ScaleCrop>false</ScaleCrop>
  <HeadingPairs>
    <vt:vector size="4" baseType="variant">
      <vt:variant>
        <vt:lpstr>Thème</vt:lpstr>
      </vt:variant>
      <vt:variant>
        <vt:i4>2</vt:i4>
      </vt:variant>
      <vt:variant>
        <vt:lpstr>Titres des diapositives</vt:lpstr>
      </vt:variant>
      <vt:variant>
        <vt:i4>10</vt:i4>
      </vt:variant>
    </vt:vector>
  </HeadingPairs>
  <TitlesOfParts>
    <vt:vector size="12" baseType="lpstr">
      <vt:lpstr>simple-light</vt:lpstr>
      <vt:lpstr>Office Theme</vt:lpstr>
      <vt:lpstr>Présentation PowerPoint</vt:lpstr>
      <vt:lpstr>The Two-Track Parallel Process</vt:lpstr>
      <vt:lpstr>Overview</vt:lpstr>
      <vt:lpstr>Proposed Enhanced Accountability Mechanisms</vt:lpstr>
      <vt:lpstr>Présentation PowerPoint</vt:lpstr>
      <vt:lpstr>The Empowered Community’s Powers</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Visual Summary</dc:title>
  <dc:creator>Bernard Turcotte</dc:creator>
  <cp:lastModifiedBy>Mathieu Weill</cp:lastModifiedBy>
  <cp:revision>354</cp:revision>
  <cp:lastPrinted>2015-07-30T16:49:21Z</cp:lastPrinted>
  <dcterms:modified xsi:type="dcterms:W3CDTF">2015-10-08T05:52:26Z</dcterms:modified>
</cp:coreProperties>
</file>