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23" r:id="rId2"/>
    <p:sldId id="34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FFFFFF"/>
    <a:srgbClr val="9C240F"/>
    <a:srgbClr val="CB460F"/>
    <a:srgbClr val="FA5B36"/>
    <a:srgbClr val="0E4B91"/>
    <a:srgbClr val="18548A"/>
    <a:srgbClr val="15538C"/>
    <a:srgbClr val="0B2F49"/>
    <a:srgbClr val="092F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0" autoAdjust="0"/>
    <p:restoredTop sz="99419" autoAdjust="0"/>
  </p:normalViewPr>
  <p:slideViewPr>
    <p:cSldViewPr snapToGrid="0" snapToObjects="1">
      <p:cViewPr>
        <p:scale>
          <a:sx n="125" d="100"/>
          <a:sy n="125" d="100"/>
        </p:scale>
        <p:origin x="-488" y="-88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7/17/15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7/17/15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simpler agenda slide, the outline for your presentation.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Summarize the three main points of your</a:t>
            </a:r>
            <a:r>
              <a:rPr lang="en-US" baseline="0" dirty="0" smtClean="0"/>
              <a:t> presentation here.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6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effectLst/>
        </p:spPr>
        <p:txBody>
          <a:bodyPr/>
          <a:lstStyle/>
          <a:p>
            <a:r>
              <a:rPr lang="en-US" dirty="0" smtClean="0"/>
              <a:t>Part of a Process</a:t>
            </a:r>
            <a:endParaRPr lang="en-US" dirty="0"/>
          </a:p>
        </p:txBody>
      </p:sp>
      <p:pic>
        <p:nvPicPr>
          <p:cNvPr id="5" name="Picture 4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04" y="967242"/>
            <a:ext cx="571500" cy="673100"/>
          </a:xfrm>
          <a:prstGeom prst="rect">
            <a:avLst/>
          </a:prstGeom>
          <a:effectLst/>
        </p:spPr>
      </p:pic>
      <p:pic>
        <p:nvPicPr>
          <p:cNvPr id="7" name="Picture 6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0611" y="1491228"/>
            <a:ext cx="571500" cy="673100"/>
          </a:xfrm>
          <a:prstGeom prst="rect">
            <a:avLst/>
          </a:prstGeom>
          <a:effectLst/>
        </p:spPr>
      </p:pic>
      <p:pic>
        <p:nvPicPr>
          <p:cNvPr id="8" name="Picture 7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3946" y="3126139"/>
            <a:ext cx="571500" cy="673100"/>
          </a:xfrm>
          <a:prstGeom prst="rect">
            <a:avLst/>
          </a:prstGeom>
          <a:effectLst/>
        </p:spPr>
      </p:pic>
      <p:pic>
        <p:nvPicPr>
          <p:cNvPr id="11" name="Picture 10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6675" y="3535426"/>
            <a:ext cx="459993" cy="541769"/>
          </a:xfrm>
          <a:prstGeom prst="rect">
            <a:avLst/>
          </a:prstGeom>
          <a:effectLst/>
        </p:spPr>
      </p:pic>
      <p:pic>
        <p:nvPicPr>
          <p:cNvPr id="12" name="Picture 11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699" y="4297047"/>
            <a:ext cx="459993" cy="541769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/>
        </p:nvCxnSpPr>
        <p:spPr>
          <a:xfrm>
            <a:off x="668754" y="1613129"/>
            <a:ext cx="0" cy="426007"/>
          </a:xfrm>
          <a:prstGeom prst="line">
            <a:avLst/>
          </a:prstGeom>
          <a:ln>
            <a:solidFill>
              <a:srgbClr val="0B2F4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217749" y="1801854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2585720" y="1689892"/>
            <a:ext cx="1199243" cy="666433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2785292" y="2838131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2803434" y="3589853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2811683" y="4351474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533" y="2774066"/>
            <a:ext cx="474698" cy="559089"/>
          </a:xfrm>
          <a:prstGeom prst="rect">
            <a:avLst/>
          </a:prstGeom>
          <a:effectLst/>
        </p:spPr>
      </p:pic>
      <p:cxnSp>
        <p:nvCxnSpPr>
          <p:cNvPr id="28" name="Straight Arrow Connector 27"/>
          <p:cNvCxnSpPr>
            <a:stCxn id="20" idx="3"/>
            <a:endCxn id="21" idx="1"/>
          </p:cNvCxnSpPr>
          <p:nvPr/>
        </p:nvCxnSpPr>
        <p:spPr>
          <a:xfrm flipV="1">
            <a:off x="2088606" y="2023109"/>
            <a:ext cx="497114" cy="129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68754" y="2023109"/>
            <a:ext cx="548995" cy="129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784963" y="1827778"/>
            <a:ext cx="1585648" cy="815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22" idx="3"/>
            <a:endCxn id="25" idx="1"/>
          </p:cNvCxnSpPr>
          <p:nvPr/>
        </p:nvCxnSpPr>
        <p:spPr>
          <a:xfrm flipV="1">
            <a:off x="3656149" y="3053611"/>
            <a:ext cx="437384" cy="707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3688996" y="3809718"/>
            <a:ext cx="437384" cy="707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691610" y="4564179"/>
            <a:ext cx="437384" cy="707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882269" y="3292788"/>
            <a:ext cx="902811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CWG Proposal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864950" y="4051299"/>
            <a:ext cx="979755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CRISP Proposal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777738" y="4809951"/>
            <a:ext cx="1184940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IANAPLAN Proposal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918963" y="1826897"/>
            <a:ext cx="52605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ICG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276045" y="1852540"/>
            <a:ext cx="75486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ICANN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222628" y="1275280"/>
            <a:ext cx="838691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ICG Proposal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3795124" y="2267279"/>
            <a:ext cx="533036" cy="1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3787900" y="2120417"/>
            <a:ext cx="997180" cy="353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3786952" y="1978138"/>
            <a:ext cx="1141580" cy="353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328160" y="2255569"/>
            <a:ext cx="2722" cy="527107"/>
          </a:xfrm>
          <a:prstGeom prst="line">
            <a:avLst/>
          </a:prstGeom>
          <a:ln>
            <a:solidFill>
              <a:srgbClr val="1768B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775687" y="2827907"/>
            <a:ext cx="902811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CWG</a:t>
            </a:r>
          </a:p>
          <a:p>
            <a:pPr algn="ctr"/>
            <a:r>
              <a:rPr lang="en-US" sz="10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Stewardship</a:t>
            </a:r>
            <a:endParaRPr lang="en-US" sz="1400" b="1" dirty="0" smtClean="0">
              <a:solidFill>
                <a:schemeClr val="accent2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918963" y="3662902"/>
            <a:ext cx="661146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CRISP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761356" y="4420052"/>
            <a:ext cx="984670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IANAPLAN</a:t>
            </a:r>
            <a:endParaRPr lang="en-US" b="1" dirty="0" smtClean="0">
              <a:solidFill>
                <a:schemeClr val="accent2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>
            <a:off x="4776132" y="2117728"/>
            <a:ext cx="0" cy="1699063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650901" y="2261901"/>
            <a:ext cx="0" cy="332406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endCxn id="11" idx="3"/>
          </p:cNvCxnSpPr>
          <p:nvPr/>
        </p:nvCxnSpPr>
        <p:spPr>
          <a:xfrm flipH="1">
            <a:off x="4576668" y="3806311"/>
            <a:ext cx="208412" cy="0"/>
          </a:xfrm>
          <a:prstGeom prst="line">
            <a:avLst/>
          </a:prstGeom>
          <a:ln>
            <a:solidFill>
              <a:srgbClr val="06223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4571687" y="4580154"/>
            <a:ext cx="364316" cy="0"/>
          </a:xfrm>
          <a:prstGeom prst="line">
            <a:avLst/>
          </a:prstGeom>
          <a:ln>
            <a:solidFill>
              <a:srgbClr val="06223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/>
          <p:cNvSpPr/>
          <p:nvPr/>
        </p:nvSpPr>
        <p:spPr>
          <a:xfrm>
            <a:off x="2602210" y="5237810"/>
            <a:ext cx="1199243" cy="666433"/>
          </a:xfrm>
          <a:prstGeom prst="roundRect">
            <a:avLst/>
          </a:prstGeom>
          <a:solidFill>
            <a:schemeClr val="bg1"/>
          </a:solidFill>
          <a:ln w="28575" cmpd="sng"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2611842" y="5291784"/>
            <a:ext cx="1163998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CCWG</a:t>
            </a:r>
          </a:p>
          <a:p>
            <a:pPr algn="ctr"/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Accountability</a:t>
            </a:r>
            <a:endParaRPr lang="en-US" b="1" dirty="0" smtClean="0">
              <a:solidFill>
                <a:schemeClr val="accent2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cxnSp>
        <p:nvCxnSpPr>
          <p:cNvPr id="90" name="Straight Arrow Connector 89"/>
          <p:cNvCxnSpPr>
            <a:endCxn id="86" idx="1"/>
          </p:cNvCxnSpPr>
          <p:nvPr/>
        </p:nvCxnSpPr>
        <p:spPr>
          <a:xfrm>
            <a:off x="1650901" y="5571027"/>
            <a:ext cx="951309" cy="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082" y="5245618"/>
            <a:ext cx="571500" cy="673100"/>
          </a:xfrm>
          <a:prstGeom prst="rect">
            <a:avLst/>
          </a:prstGeom>
        </p:spPr>
      </p:pic>
      <p:cxnSp>
        <p:nvCxnSpPr>
          <p:cNvPr id="96" name="Straight Arrow Connector 95"/>
          <p:cNvCxnSpPr>
            <a:stCxn id="86" idx="3"/>
            <a:endCxn id="95" idx="1"/>
          </p:cNvCxnSpPr>
          <p:nvPr/>
        </p:nvCxnSpPr>
        <p:spPr>
          <a:xfrm>
            <a:off x="3801453" y="5571027"/>
            <a:ext cx="1576629" cy="11141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928532" y="1970904"/>
            <a:ext cx="0" cy="2601779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Rounded Rectangle 103"/>
          <p:cNvSpPr/>
          <p:nvPr/>
        </p:nvSpPr>
        <p:spPr>
          <a:xfrm>
            <a:off x="6270815" y="3237246"/>
            <a:ext cx="76647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chemeClr val="accent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ounded Rectangle 104"/>
          <p:cNvSpPr/>
          <p:nvPr/>
        </p:nvSpPr>
        <p:spPr>
          <a:xfrm>
            <a:off x="8048853" y="3178437"/>
            <a:ext cx="870857" cy="559176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7037292" y="3377618"/>
            <a:ext cx="226654" cy="289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8" idx="3"/>
            <a:endCxn id="105" idx="1"/>
          </p:cNvCxnSpPr>
          <p:nvPr/>
        </p:nvCxnSpPr>
        <p:spPr>
          <a:xfrm flipV="1">
            <a:off x="7835446" y="3458025"/>
            <a:ext cx="213407" cy="4664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653179" y="2123953"/>
            <a:ext cx="0" cy="1264407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656069" y="3535426"/>
            <a:ext cx="1" cy="175635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7037292" y="3535426"/>
            <a:ext cx="226654" cy="289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H="1">
            <a:off x="5638237" y="3377618"/>
            <a:ext cx="624799" cy="10742"/>
          </a:xfrm>
          <a:prstGeom prst="line">
            <a:avLst/>
          </a:prstGeom>
          <a:ln>
            <a:solidFill>
              <a:srgbClr val="06223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5636653" y="3530018"/>
            <a:ext cx="624799" cy="10742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flipH="1">
            <a:off x="4568231" y="3046502"/>
            <a:ext cx="974412" cy="0"/>
          </a:xfrm>
          <a:prstGeom prst="straightConnector1">
            <a:avLst/>
          </a:prstGeom>
          <a:ln w="12700" cmpd="sng"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5542643" y="3042542"/>
            <a:ext cx="0" cy="2231100"/>
          </a:xfrm>
          <a:prstGeom prst="straightConnector1">
            <a:avLst/>
          </a:prstGeom>
          <a:ln w="12700" cmpd="sng"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5083792" y="2793900"/>
            <a:ext cx="569387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Linkage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6344675" y="3226524"/>
            <a:ext cx="612313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ICANN</a:t>
            </a:r>
          </a:p>
          <a:p>
            <a:pPr algn="ctr"/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Board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8148634" y="3260290"/>
            <a:ext cx="67197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NTIA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192148" y="5890670"/>
            <a:ext cx="966931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CCWG Proposal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943727" y="986739"/>
            <a:ext cx="1056700" cy="57708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NTIA </a:t>
            </a:r>
          </a:p>
          <a:p>
            <a:r>
              <a:rPr lang="en-US" sz="1050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Announcement</a:t>
            </a:r>
          </a:p>
          <a:p>
            <a:r>
              <a:rPr lang="en-US" sz="1050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and Criteria</a:t>
            </a:r>
          </a:p>
        </p:txBody>
      </p:sp>
    </p:spTree>
    <p:extLst>
      <p:ext uri="{BB962C8B-B14F-4D97-AF65-F5344CB8AC3E}">
        <p14:creationId xmlns:p14="http://schemas.microsoft.com/office/powerpoint/2010/main" val="129412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92667" y="4038115"/>
            <a:ext cx="3574533" cy="12919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92667" y="2483397"/>
            <a:ext cx="3574533" cy="12919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92668" y="2483397"/>
            <a:ext cx="898346" cy="129194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92668" y="4038115"/>
            <a:ext cx="898346" cy="129194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92667" y="953651"/>
            <a:ext cx="3574533" cy="1291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92668" y="953651"/>
            <a:ext cx="898346" cy="12919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Linkage &amp; Coordination with CCWG-Accountability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909073" y="1199526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27798" y="1101337"/>
            <a:ext cx="2499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ICANN Budget</a:t>
            </a:r>
          </a:p>
          <a:p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Community rights regarding development and consideration</a:t>
            </a:r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09073" y="2729095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09073" y="4316725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3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91638" y="4038115"/>
            <a:ext cx="3597321" cy="12919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591638" y="2483397"/>
            <a:ext cx="3597321" cy="12919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91639" y="2483397"/>
            <a:ext cx="898346" cy="1291948"/>
          </a:xfrm>
          <a:prstGeom prst="rect">
            <a:avLst/>
          </a:prstGeom>
          <a:solidFill>
            <a:srgbClr val="092F4B"/>
          </a:solidFill>
          <a:ln>
            <a:solidFill>
              <a:srgbClr val="092F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591639" y="4038115"/>
            <a:ext cx="898346" cy="1291948"/>
          </a:xfrm>
          <a:prstGeom prst="rect">
            <a:avLst/>
          </a:prstGeom>
          <a:solidFill>
            <a:srgbClr val="14528A"/>
          </a:solidFill>
          <a:ln>
            <a:solidFill>
              <a:srgbClr val="1452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591638" y="953651"/>
            <a:ext cx="3597321" cy="12919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591639" y="953651"/>
            <a:ext cx="898346" cy="1291948"/>
          </a:xfrm>
          <a:prstGeom prst="rect">
            <a:avLst/>
          </a:prstGeom>
          <a:solidFill>
            <a:srgbClr val="9F44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18204" y="1199526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4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18204" y="2729095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5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18204" y="4316725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6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97318" y="2611420"/>
            <a:ext cx="2581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ICANN Board</a:t>
            </a:r>
          </a:p>
          <a:p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Community rights, specifically to appoint/remove members, recall entire Board</a:t>
            </a:r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97318" y="4371779"/>
            <a:ext cx="25812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IANA Function Review</a:t>
            </a:r>
          </a:p>
          <a:p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Incorporated into the bylaws</a:t>
            </a:r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89985" y="1155803"/>
            <a:ext cx="24999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Customer Standing Committee (CSC)</a:t>
            </a:r>
          </a:p>
          <a:p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Incorporated into the bylaws</a:t>
            </a:r>
            <a:endParaRPr lang="en-US" sz="12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10304" y="2517844"/>
            <a:ext cx="267865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Appeals Mechanism</a:t>
            </a:r>
          </a:p>
          <a:p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Independent Review Panel should be made applicable to IANA Functions and accessible by TLD managers</a:t>
            </a:r>
            <a:endParaRPr lang="en-US" sz="12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10304" y="4176060"/>
            <a:ext cx="2678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Fundamental bylaws</a:t>
            </a:r>
          </a:p>
          <a:p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All foregoing mechanisms are to be provided for in the bylaws as “fundamental bylaws”</a:t>
            </a:r>
            <a:endParaRPr lang="en-US" sz="12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5446" y="5474470"/>
            <a:ext cx="8813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B2F49"/>
                </a:solidFill>
                <a:latin typeface="Source Sans Pro"/>
                <a:cs typeface="Source Sans Pro"/>
              </a:rPr>
              <a:t>The CWG-Stewardship’s proposal is expressly conditioned upon the outcomes of the CCWG-Accountability.</a:t>
            </a:r>
            <a:endParaRPr lang="en-US" sz="1400" dirty="0" smtClean="0">
              <a:solidFill>
                <a:srgbClr val="0B2F49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32884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16273</TotalTime>
  <Words>161</Words>
  <Application>Microsoft Macintosh PowerPoint</Application>
  <PresentationFormat>On-screen Show (4:3)</PresentationFormat>
  <Paragraphs>46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Part of a Process</vt:lpstr>
      <vt:lpstr>Linkage &amp; Coordination with CCWG-Accountability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Hillary Jett</cp:lastModifiedBy>
  <cp:revision>326</cp:revision>
  <cp:lastPrinted>2015-04-13T15:10:57Z</cp:lastPrinted>
  <dcterms:created xsi:type="dcterms:W3CDTF">2015-01-07T16:11:05Z</dcterms:created>
  <dcterms:modified xsi:type="dcterms:W3CDTF">2015-07-17T07:30:41Z</dcterms:modified>
</cp:coreProperties>
</file>