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C240F"/>
    <a:srgbClr val="CB460F"/>
    <a:srgbClr val="FA5B36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45" autoAdjust="0"/>
    <p:restoredTop sz="97500" autoAdjust="0"/>
  </p:normalViewPr>
  <p:slideViewPr>
    <p:cSldViewPr snapToGrid="0" snapToObjects="1">
      <p:cViewPr>
        <p:scale>
          <a:sx n="100" d="100"/>
          <a:sy n="100" d="100"/>
        </p:scale>
        <p:origin x="-216" y="-600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9/23/15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9/23/15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G_OpeningSlide_4x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ICANN54_Logo_Gree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71636"/>
            <a:ext cx="4724400" cy="2025330"/>
          </a:xfrm>
          <a:prstGeom prst="rect">
            <a:avLst/>
          </a:prstGeom>
        </p:spPr>
      </p:pic>
      <p:pic>
        <p:nvPicPr>
          <p:cNvPr id="2" name="Picture 1" descr="At-Large logo (transparent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0280" y="5134864"/>
            <a:ext cx="1463040" cy="156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890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7159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Ariel Liang</cp:lastModifiedBy>
  <cp:revision>210</cp:revision>
  <cp:lastPrinted>2015-04-13T15:10:57Z</cp:lastPrinted>
  <dcterms:created xsi:type="dcterms:W3CDTF">2015-01-07T16:11:05Z</dcterms:created>
  <dcterms:modified xsi:type="dcterms:W3CDTF">2015-09-24T01:27:22Z</dcterms:modified>
</cp:coreProperties>
</file>