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12" r:id="rId3"/>
    <p:sldId id="316" r:id="rId4"/>
    <p:sldId id="280" r:id="rId5"/>
    <p:sldId id="32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B91"/>
    <a:srgbClr val="18548A"/>
    <a:srgbClr val="15538C"/>
    <a:srgbClr val="0B2F49"/>
    <a:srgbClr val="092F4B"/>
    <a:srgbClr val="A1472D"/>
    <a:srgbClr val="A34729"/>
    <a:srgbClr val="B87137"/>
    <a:srgbClr val="BA7132"/>
    <a:srgbClr val="17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2362" autoAdjust="0"/>
  </p:normalViewPr>
  <p:slideViewPr>
    <p:cSldViewPr snapToGrid="0" snapToObjects="1">
      <p:cViewPr>
        <p:scale>
          <a:sx n="70" d="100"/>
          <a:sy n="70" d="100"/>
        </p:scale>
        <p:origin x="-1956" y="-420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13096C-948D-4383-80D6-E4FF5534E944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BBF0E4B-6D64-45DB-BCB4-60B4937E3878}">
      <dgm:prSet phldrT="[Text]"/>
      <dgm:spPr/>
      <dgm:t>
        <a:bodyPr/>
        <a:lstStyle/>
        <a:p>
          <a:r>
            <a:rPr lang="en-US" dirty="0" smtClean="0"/>
            <a:t>SIC</a:t>
          </a:r>
          <a:endParaRPr lang="en-US" dirty="0"/>
        </a:p>
      </dgm:t>
    </dgm:pt>
    <dgm:pt modelId="{8FE9CBF7-2C59-458F-85ED-95A30C209254}" type="parTrans" cxnId="{4A629E46-33AA-4203-90B8-F425824E61AA}">
      <dgm:prSet/>
      <dgm:spPr/>
      <dgm:t>
        <a:bodyPr/>
        <a:lstStyle/>
        <a:p>
          <a:endParaRPr lang="en-US"/>
        </a:p>
      </dgm:t>
    </dgm:pt>
    <dgm:pt modelId="{F7AD4786-2A62-483E-8063-6978995A089B}" type="sibTrans" cxnId="{4A629E46-33AA-4203-90B8-F425824E61AA}">
      <dgm:prSet/>
      <dgm:spPr/>
      <dgm:t>
        <a:bodyPr/>
        <a:lstStyle/>
        <a:p>
          <a:endParaRPr lang="en-US"/>
        </a:p>
      </dgm:t>
    </dgm:pt>
    <dgm:pt modelId="{DFCF4CE4-C2B8-4EC9-B6D1-DAF46983AA98}">
      <dgm:prSet phldrT="[Text]"/>
      <dgm:spPr/>
      <dgm:t>
        <a:bodyPr/>
        <a:lstStyle/>
        <a:p>
          <a:r>
            <a:rPr lang="en-US" dirty="0" smtClean="0"/>
            <a:t>Oversight</a:t>
          </a:r>
          <a:endParaRPr lang="en-US" dirty="0"/>
        </a:p>
      </dgm:t>
    </dgm:pt>
    <dgm:pt modelId="{7645DCC6-20E5-4533-9AF1-20E50131350A}" type="parTrans" cxnId="{85854447-D7E9-49DA-B40E-B14511212B8A}">
      <dgm:prSet/>
      <dgm:spPr/>
      <dgm:t>
        <a:bodyPr/>
        <a:lstStyle/>
        <a:p>
          <a:endParaRPr lang="en-US"/>
        </a:p>
      </dgm:t>
    </dgm:pt>
    <dgm:pt modelId="{92D925F3-E8CB-4F47-943E-2090EF308B9E}" type="sibTrans" cxnId="{85854447-D7E9-49DA-B40E-B14511212B8A}">
      <dgm:prSet/>
      <dgm:spPr/>
      <dgm:t>
        <a:bodyPr/>
        <a:lstStyle/>
        <a:p>
          <a:endParaRPr lang="en-US"/>
        </a:p>
      </dgm:t>
    </dgm:pt>
    <dgm:pt modelId="{170E313A-6573-4117-929A-C42F541C7EAB}">
      <dgm:prSet phldrT="[Text]"/>
      <dgm:spPr/>
      <dgm:t>
        <a:bodyPr/>
        <a:lstStyle/>
        <a:p>
          <a:r>
            <a:rPr lang="en-US" dirty="0" smtClean="0"/>
            <a:t>Accept Report*</a:t>
          </a:r>
          <a:endParaRPr lang="en-US" dirty="0"/>
        </a:p>
      </dgm:t>
    </dgm:pt>
    <dgm:pt modelId="{A97D0D4A-4E11-4ED1-8DC2-24B27EC52AA9}" type="parTrans" cxnId="{B150C9A3-E79E-4312-BEF4-C4201EC7D4C2}">
      <dgm:prSet/>
      <dgm:spPr/>
      <dgm:t>
        <a:bodyPr/>
        <a:lstStyle/>
        <a:p>
          <a:endParaRPr lang="en-US"/>
        </a:p>
      </dgm:t>
    </dgm:pt>
    <dgm:pt modelId="{2D09C710-006B-4648-923E-4752B69F304A}" type="sibTrans" cxnId="{B150C9A3-E79E-4312-BEF4-C4201EC7D4C2}">
      <dgm:prSet/>
      <dgm:spPr/>
      <dgm:t>
        <a:bodyPr/>
        <a:lstStyle/>
        <a:p>
          <a:endParaRPr lang="en-US"/>
        </a:p>
      </dgm:t>
    </dgm:pt>
    <dgm:pt modelId="{76BAA5CE-D9D8-41D3-AD4B-F29678F2AB92}">
      <dgm:prSet phldrT="[Text]"/>
      <dgm:spPr/>
      <dgm:t>
        <a:bodyPr/>
        <a:lstStyle/>
        <a:p>
          <a:r>
            <a:rPr lang="en-US" dirty="0" smtClean="0"/>
            <a:t>Staff</a:t>
          </a:r>
          <a:endParaRPr lang="en-US" dirty="0"/>
        </a:p>
      </dgm:t>
    </dgm:pt>
    <dgm:pt modelId="{6C49D497-A071-4AAB-8E6C-40058B31631F}" type="parTrans" cxnId="{767DAAA0-0552-4D29-850D-7D83A793889D}">
      <dgm:prSet/>
      <dgm:spPr/>
      <dgm:t>
        <a:bodyPr/>
        <a:lstStyle/>
        <a:p>
          <a:endParaRPr lang="en-US"/>
        </a:p>
      </dgm:t>
    </dgm:pt>
    <dgm:pt modelId="{A6A5A3F1-BB7A-4736-BAFA-FF85CF33641E}" type="sibTrans" cxnId="{767DAAA0-0552-4D29-850D-7D83A793889D}">
      <dgm:prSet/>
      <dgm:spPr/>
      <dgm:t>
        <a:bodyPr/>
        <a:lstStyle/>
        <a:p>
          <a:endParaRPr lang="en-US"/>
        </a:p>
      </dgm:t>
    </dgm:pt>
    <dgm:pt modelId="{B23B4B4B-4B26-4383-8492-689BE2399E30}">
      <dgm:prSet phldrT="[Text]"/>
      <dgm:spPr/>
      <dgm:t>
        <a:bodyPr/>
        <a:lstStyle/>
        <a:p>
          <a:r>
            <a:rPr lang="en-US" dirty="0" smtClean="0"/>
            <a:t>Prepare RFP</a:t>
          </a:r>
          <a:endParaRPr lang="en-US" dirty="0"/>
        </a:p>
      </dgm:t>
    </dgm:pt>
    <dgm:pt modelId="{72D923CA-F1B4-4C93-9DBC-D2D2D1F0A02B}" type="parTrans" cxnId="{C311A6B2-50A5-4515-876E-737BBDA54FA1}">
      <dgm:prSet/>
      <dgm:spPr/>
      <dgm:t>
        <a:bodyPr/>
        <a:lstStyle/>
        <a:p>
          <a:endParaRPr lang="en-US"/>
        </a:p>
      </dgm:t>
    </dgm:pt>
    <dgm:pt modelId="{5E0D40C7-BBEF-4716-B4AF-B29D3561DB43}" type="sibTrans" cxnId="{C311A6B2-50A5-4515-876E-737BBDA54FA1}">
      <dgm:prSet/>
      <dgm:spPr/>
      <dgm:t>
        <a:bodyPr/>
        <a:lstStyle/>
        <a:p>
          <a:endParaRPr lang="en-US"/>
        </a:p>
      </dgm:t>
    </dgm:pt>
    <dgm:pt modelId="{8A08D34A-35C0-4F90-B790-998B5677FBC9}">
      <dgm:prSet phldrT="[Text]"/>
      <dgm:spPr/>
      <dgm:t>
        <a:bodyPr/>
        <a:lstStyle/>
        <a:p>
          <a:r>
            <a:rPr lang="en-US" dirty="0" smtClean="0"/>
            <a:t>Independent Examiner</a:t>
          </a:r>
          <a:endParaRPr lang="en-US" dirty="0"/>
        </a:p>
      </dgm:t>
    </dgm:pt>
    <dgm:pt modelId="{9DC181E9-9891-404C-BC53-28E364565709}" type="parTrans" cxnId="{01E41D58-D678-435C-9E19-90EE437B461F}">
      <dgm:prSet/>
      <dgm:spPr/>
      <dgm:t>
        <a:bodyPr/>
        <a:lstStyle/>
        <a:p>
          <a:endParaRPr lang="en-US"/>
        </a:p>
      </dgm:t>
    </dgm:pt>
    <dgm:pt modelId="{6B66A614-74E8-4357-9CCA-53EEE8126A32}" type="sibTrans" cxnId="{01E41D58-D678-435C-9E19-90EE437B461F}">
      <dgm:prSet/>
      <dgm:spPr/>
      <dgm:t>
        <a:bodyPr/>
        <a:lstStyle/>
        <a:p>
          <a:endParaRPr lang="en-US"/>
        </a:p>
      </dgm:t>
    </dgm:pt>
    <dgm:pt modelId="{4F56F026-9FC7-48EA-A7FB-E1D1B3783436}">
      <dgm:prSet phldrT="[Text]"/>
      <dgm:spPr/>
      <dgm:t>
        <a:bodyPr/>
        <a:lstStyle/>
        <a:p>
          <a:r>
            <a:rPr lang="en-US" dirty="0" smtClean="0"/>
            <a:t>Review</a:t>
          </a:r>
          <a:r>
            <a:rPr lang="en-US" baseline="0" dirty="0" smtClean="0"/>
            <a:t> of documents, records</a:t>
          </a:r>
          <a:endParaRPr lang="en-US" dirty="0"/>
        </a:p>
      </dgm:t>
    </dgm:pt>
    <dgm:pt modelId="{509B9357-0D81-413C-B340-4F780CC16797}" type="parTrans" cxnId="{BD455093-4B73-45B4-AD7C-39952CC3341B}">
      <dgm:prSet/>
      <dgm:spPr/>
      <dgm:t>
        <a:bodyPr/>
        <a:lstStyle/>
        <a:p>
          <a:endParaRPr lang="en-US"/>
        </a:p>
      </dgm:t>
    </dgm:pt>
    <dgm:pt modelId="{4C47075C-D441-4BF9-84D5-6C4C9F364172}" type="sibTrans" cxnId="{BD455093-4B73-45B4-AD7C-39952CC3341B}">
      <dgm:prSet/>
      <dgm:spPr/>
      <dgm:t>
        <a:bodyPr/>
        <a:lstStyle/>
        <a:p>
          <a:endParaRPr lang="en-US"/>
        </a:p>
      </dgm:t>
    </dgm:pt>
    <dgm:pt modelId="{B3B28347-A9EF-4B9F-9C99-80524EB5285F}">
      <dgm:prSet phldrT="[Text]"/>
      <dgm:spPr/>
      <dgm:t>
        <a:bodyPr/>
        <a:lstStyle/>
        <a:p>
          <a:r>
            <a:rPr lang="en-US" dirty="0" smtClean="0"/>
            <a:t>Develop and conduct 360 Assessment</a:t>
          </a:r>
          <a:endParaRPr lang="en-US" dirty="0"/>
        </a:p>
      </dgm:t>
    </dgm:pt>
    <dgm:pt modelId="{3D7AC4DB-C8A2-48A4-BC9C-022CF7B0AE75}" type="parTrans" cxnId="{9569BEB0-E71D-4681-AD8D-010DCF5859EE}">
      <dgm:prSet/>
      <dgm:spPr/>
      <dgm:t>
        <a:bodyPr/>
        <a:lstStyle/>
        <a:p>
          <a:endParaRPr lang="en-US"/>
        </a:p>
      </dgm:t>
    </dgm:pt>
    <dgm:pt modelId="{FFAD4592-03A8-4638-B898-9BD8B25CCC41}" type="sibTrans" cxnId="{9569BEB0-E71D-4681-AD8D-010DCF5859EE}">
      <dgm:prSet/>
      <dgm:spPr/>
      <dgm:t>
        <a:bodyPr/>
        <a:lstStyle/>
        <a:p>
          <a:endParaRPr lang="en-US"/>
        </a:p>
      </dgm:t>
    </dgm:pt>
    <dgm:pt modelId="{39D54CC5-C16E-415E-A05B-8F6B0C4E0F5A}">
      <dgm:prSet phldrT="[Text]"/>
      <dgm:spPr/>
      <dgm:t>
        <a:bodyPr/>
        <a:lstStyle/>
        <a:p>
          <a:r>
            <a:rPr lang="en-US" dirty="0" smtClean="0"/>
            <a:t>Review Working Party**</a:t>
          </a:r>
          <a:endParaRPr lang="en-US" dirty="0"/>
        </a:p>
      </dgm:t>
    </dgm:pt>
    <dgm:pt modelId="{578BCD5C-4CB5-4172-942E-52FC28B86951}" type="parTrans" cxnId="{E15EEC76-4953-4D85-A71B-3F325CB051BB}">
      <dgm:prSet/>
      <dgm:spPr/>
      <dgm:t>
        <a:bodyPr/>
        <a:lstStyle/>
        <a:p>
          <a:endParaRPr lang="en-US"/>
        </a:p>
      </dgm:t>
    </dgm:pt>
    <dgm:pt modelId="{34ED63E2-120B-4ED9-B1B8-719B7B58DCD6}" type="sibTrans" cxnId="{E15EEC76-4953-4D85-A71B-3F325CB051BB}">
      <dgm:prSet/>
      <dgm:spPr/>
      <dgm:t>
        <a:bodyPr/>
        <a:lstStyle/>
        <a:p>
          <a:endParaRPr lang="en-US"/>
        </a:p>
      </dgm:t>
    </dgm:pt>
    <dgm:pt modelId="{107E7A29-AA04-4ADB-A679-A0B6A8AA8BE2}">
      <dgm:prSet phldrT="[Text]"/>
      <dgm:spPr/>
      <dgm:t>
        <a:bodyPr/>
        <a:lstStyle/>
        <a:p>
          <a:r>
            <a:rPr lang="en-US" dirty="0" smtClean="0"/>
            <a:t>Coordinate 360 Assessment</a:t>
          </a:r>
          <a:endParaRPr lang="en-US" dirty="0"/>
        </a:p>
      </dgm:t>
    </dgm:pt>
    <dgm:pt modelId="{D59D1FBA-A48D-430D-B8A1-F36A9830C47C}" type="parTrans" cxnId="{7772BD3E-2D6A-4B1E-98D3-6D2387C26116}">
      <dgm:prSet/>
      <dgm:spPr/>
      <dgm:t>
        <a:bodyPr/>
        <a:lstStyle/>
        <a:p>
          <a:endParaRPr lang="en-US"/>
        </a:p>
      </dgm:t>
    </dgm:pt>
    <dgm:pt modelId="{AF6C0294-C9E7-4B28-945D-9CD306F7ED6C}" type="sibTrans" cxnId="{7772BD3E-2D6A-4B1E-98D3-6D2387C26116}">
      <dgm:prSet/>
      <dgm:spPr/>
      <dgm:t>
        <a:bodyPr/>
        <a:lstStyle/>
        <a:p>
          <a:endParaRPr lang="en-US"/>
        </a:p>
      </dgm:t>
    </dgm:pt>
    <dgm:pt modelId="{F0ED8D17-44D5-467C-A32F-DD9B1F65D541}">
      <dgm:prSet phldrT="[Text]"/>
      <dgm:spPr/>
      <dgm:t>
        <a:bodyPr/>
        <a:lstStyle/>
        <a:p>
          <a:r>
            <a:rPr lang="en-US" dirty="0" smtClean="0"/>
            <a:t>Coordinate Interviews</a:t>
          </a:r>
          <a:endParaRPr lang="en-US" dirty="0"/>
        </a:p>
      </dgm:t>
    </dgm:pt>
    <dgm:pt modelId="{257D53D0-7141-4BF8-9420-A3CAC978ADFF}" type="parTrans" cxnId="{E30E4C92-6A3A-4EF1-8308-F65854CB2158}">
      <dgm:prSet/>
      <dgm:spPr/>
      <dgm:t>
        <a:bodyPr/>
        <a:lstStyle/>
        <a:p>
          <a:endParaRPr lang="en-US"/>
        </a:p>
      </dgm:t>
    </dgm:pt>
    <dgm:pt modelId="{B9228AB4-E0C9-4663-B291-1F2B386D4B30}" type="sibTrans" cxnId="{E30E4C92-6A3A-4EF1-8308-F65854CB2158}">
      <dgm:prSet/>
      <dgm:spPr/>
      <dgm:t>
        <a:bodyPr/>
        <a:lstStyle/>
        <a:p>
          <a:endParaRPr lang="en-US"/>
        </a:p>
      </dgm:t>
    </dgm:pt>
    <dgm:pt modelId="{02AA7871-E067-4BD3-93BD-50570C743FE7}">
      <dgm:prSet phldrT="[Text]"/>
      <dgm:spPr/>
      <dgm:t>
        <a:bodyPr/>
        <a:lstStyle/>
        <a:p>
          <a:r>
            <a:rPr lang="en-US" dirty="0" smtClean="0"/>
            <a:t>Approve Plans*</a:t>
          </a:r>
          <a:endParaRPr lang="en-US" dirty="0"/>
        </a:p>
      </dgm:t>
    </dgm:pt>
    <dgm:pt modelId="{BC66817C-9E08-42AE-B7BB-0AFBE612C389}" type="parTrans" cxnId="{8AE2553C-614D-43BD-B981-91DE32060F70}">
      <dgm:prSet/>
      <dgm:spPr/>
      <dgm:t>
        <a:bodyPr/>
        <a:lstStyle/>
        <a:p>
          <a:endParaRPr lang="en-US"/>
        </a:p>
      </dgm:t>
    </dgm:pt>
    <dgm:pt modelId="{AD3F8FC7-60E6-43EF-8978-5FE22427D547}" type="sibTrans" cxnId="{8AE2553C-614D-43BD-B981-91DE32060F70}">
      <dgm:prSet/>
      <dgm:spPr/>
      <dgm:t>
        <a:bodyPr/>
        <a:lstStyle/>
        <a:p>
          <a:endParaRPr lang="en-US"/>
        </a:p>
      </dgm:t>
    </dgm:pt>
    <dgm:pt modelId="{EA0C4583-316A-45FC-BFE1-0926479A5907}">
      <dgm:prSet phldrT="[Text]"/>
      <dgm:spPr/>
      <dgm:t>
        <a:bodyPr/>
        <a:lstStyle/>
        <a:p>
          <a:r>
            <a:rPr lang="en-US" dirty="0" smtClean="0"/>
            <a:t>Run Examiner Selection</a:t>
          </a:r>
          <a:endParaRPr lang="en-US" dirty="0"/>
        </a:p>
      </dgm:t>
    </dgm:pt>
    <dgm:pt modelId="{5AF86699-E964-4D5A-BDDF-61938059F563}" type="parTrans" cxnId="{68F35650-8C73-444A-A03B-BA46DFAFBDC3}">
      <dgm:prSet/>
      <dgm:spPr/>
      <dgm:t>
        <a:bodyPr/>
        <a:lstStyle/>
        <a:p>
          <a:endParaRPr lang="en-US"/>
        </a:p>
      </dgm:t>
    </dgm:pt>
    <dgm:pt modelId="{D55E8B00-1B91-4115-91DC-4C26ACA5408F}" type="sibTrans" cxnId="{68F35650-8C73-444A-A03B-BA46DFAFBDC3}">
      <dgm:prSet/>
      <dgm:spPr/>
      <dgm:t>
        <a:bodyPr/>
        <a:lstStyle/>
        <a:p>
          <a:endParaRPr lang="en-US"/>
        </a:p>
      </dgm:t>
    </dgm:pt>
    <dgm:pt modelId="{481A1309-B337-46C0-90DC-D9E109B353FE}">
      <dgm:prSet phldrT="[Text]"/>
      <dgm:spPr/>
      <dgm:t>
        <a:bodyPr/>
        <a:lstStyle/>
        <a:p>
          <a:r>
            <a:rPr lang="en-US" dirty="0" smtClean="0"/>
            <a:t>Monitor Process</a:t>
          </a:r>
          <a:endParaRPr lang="en-US" dirty="0"/>
        </a:p>
      </dgm:t>
    </dgm:pt>
    <dgm:pt modelId="{13FF075B-D8E2-4ECC-A7F2-E0A05DB275BA}" type="parTrans" cxnId="{0330ECDC-F037-4205-BA8F-3359AD62DDEF}">
      <dgm:prSet/>
      <dgm:spPr/>
      <dgm:t>
        <a:bodyPr/>
        <a:lstStyle/>
        <a:p>
          <a:endParaRPr lang="en-US"/>
        </a:p>
      </dgm:t>
    </dgm:pt>
    <dgm:pt modelId="{6C2471A5-4828-47A3-9027-2491A8CBA65E}" type="sibTrans" cxnId="{0330ECDC-F037-4205-BA8F-3359AD62DDEF}">
      <dgm:prSet/>
      <dgm:spPr/>
      <dgm:t>
        <a:bodyPr/>
        <a:lstStyle/>
        <a:p>
          <a:endParaRPr lang="en-US"/>
        </a:p>
      </dgm:t>
    </dgm:pt>
    <dgm:pt modelId="{A379AD47-87FC-4A7D-A59B-C0B8041430C5}">
      <dgm:prSet phldrT="[Text]"/>
      <dgm:spPr/>
      <dgm:t>
        <a:bodyPr/>
        <a:lstStyle/>
        <a:p>
          <a:r>
            <a:rPr lang="en-US" dirty="0" smtClean="0"/>
            <a:t>Prepare Review Implementation Plan</a:t>
          </a:r>
          <a:endParaRPr lang="en-US" dirty="0"/>
        </a:p>
      </dgm:t>
    </dgm:pt>
    <dgm:pt modelId="{076F2DAC-B5F1-45DD-B3AA-EA6DC7D57107}" type="parTrans" cxnId="{68A027DC-3087-4B21-B1B3-9E94E20886AE}">
      <dgm:prSet/>
      <dgm:spPr/>
      <dgm:t>
        <a:bodyPr/>
        <a:lstStyle/>
        <a:p>
          <a:endParaRPr lang="en-US"/>
        </a:p>
      </dgm:t>
    </dgm:pt>
    <dgm:pt modelId="{9CF13B6F-C047-40FA-9D19-06C18100FCBA}" type="sibTrans" cxnId="{68A027DC-3087-4B21-B1B3-9E94E20886AE}">
      <dgm:prSet/>
      <dgm:spPr/>
      <dgm:t>
        <a:bodyPr/>
        <a:lstStyle/>
        <a:p>
          <a:endParaRPr lang="en-US"/>
        </a:p>
      </dgm:t>
    </dgm:pt>
    <dgm:pt modelId="{85552DA5-A0FE-49B0-81C2-2DED38B6C34E}">
      <dgm:prSet phldrT="[Text]"/>
      <dgm:spPr/>
      <dgm:t>
        <a:bodyPr/>
        <a:lstStyle/>
        <a:p>
          <a:r>
            <a:rPr lang="en-US" dirty="0" smtClean="0"/>
            <a:t>Manage Report Process</a:t>
          </a:r>
          <a:endParaRPr lang="en-US" dirty="0"/>
        </a:p>
      </dgm:t>
    </dgm:pt>
    <dgm:pt modelId="{176DDCF2-8DE6-4B27-A732-44041D998E56}" type="parTrans" cxnId="{47AECCD3-2E77-4E3A-AC0F-096E6FDCDDFE}">
      <dgm:prSet/>
      <dgm:spPr/>
      <dgm:t>
        <a:bodyPr/>
        <a:lstStyle/>
        <a:p>
          <a:endParaRPr lang="en-US"/>
        </a:p>
      </dgm:t>
    </dgm:pt>
    <dgm:pt modelId="{F4B73A89-F2FA-40A4-9193-B4C88471311C}" type="sibTrans" cxnId="{47AECCD3-2E77-4E3A-AC0F-096E6FDCDDFE}">
      <dgm:prSet/>
      <dgm:spPr/>
      <dgm:t>
        <a:bodyPr/>
        <a:lstStyle/>
        <a:p>
          <a:endParaRPr lang="en-US"/>
        </a:p>
      </dgm:t>
    </dgm:pt>
    <dgm:pt modelId="{786231A8-2E41-4AF8-8EDE-A1B0D01490EE}">
      <dgm:prSet phldrT="[Text]"/>
      <dgm:spPr/>
      <dgm:t>
        <a:bodyPr/>
        <a:lstStyle/>
        <a:p>
          <a:r>
            <a:rPr lang="en-US" dirty="0" smtClean="0"/>
            <a:t>Conduct interviews</a:t>
          </a:r>
          <a:endParaRPr lang="en-US" dirty="0"/>
        </a:p>
      </dgm:t>
    </dgm:pt>
    <dgm:pt modelId="{A3BCDA6A-D78B-4EA8-8502-D2B617772745}" type="parTrans" cxnId="{E27E488D-0AEB-4B41-ACD8-CBA3346A0A79}">
      <dgm:prSet/>
      <dgm:spPr/>
      <dgm:t>
        <a:bodyPr/>
        <a:lstStyle/>
        <a:p>
          <a:endParaRPr lang="en-US"/>
        </a:p>
      </dgm:t>
    </dgm:pt>
    <dgm:pt modelId="{40E1A5BB-C569-4655-8C29-CB79835ADD1A}" type="sibTrans" cxnId="{E27E488D-0AEB-4B41-ACD8-CBA3346A0A79}">
      <dgm:prSet/>
      <dgm:spPr/>
      <dgm:t>
        <a:bodyPr/>
        <a:lstStyle/>
        <a:p>
          <a:endParaRPr lang="en-US"/>
        </a:p>
      </dgm:t>
    </dgm:pt>
    <dgm:pt modelId="{3A2F9633-A00E-456A-B895-FF44D67BEDAA}">
      <dgm:prSet phldrT="[Text]"/>
      <dgm:spPr/>
      <dgm:t>
        <a:bodyPr/>
        <a:lstStyle/>
        <a:p>
          <a:r>
            <a:rPr lang="en-US" dirty="0" smtClean="0"/>
            <a:t>Prepare report</a:t>
          </a:r>
          <a:endParaRPr lang="en-US" dirty="0"/>
        </a:p>
      </dgm:t>
    </dgm:pt>
    <dgm:pt modelId="{A91DE547-7EDA-4882-8E4A-AD5655B5E101}" type="parTrans" cxnId="{523A350E-8C8A-4A4A-A7D3-1494160F3C25}">
      <dgm:prSet/>
      <dgm:spPr/>
      <dgm:t>
        <a:bodyPr/>
        <a:lstStyle/>
        <a:p>
          <a:endParaRPr lang="en-US"/>
        </a:p>
      </dgm:t>
    </dgm:pt>
    <dgm:pt modelId="{52901244-7B49-4277-9DE0-A40117C856FB}" type="sibTrans" cxnId="{523A350E-8C8A-4A4A-A7D3-1494160F3C25}">
      <dgm:prSet/>
      <dgm:spPr/>
      <dgm:t>
        <a:bodyPr/>
        <a:lstStyle/>
        <a:p>
          <a:endParaRPr lang="en-US"/>
        </a:p>
      </dgm:t>
    </dgm:pt>
    <dgm:pt modelId="{124C0AF4-0AC1-4592-B218-2FA8E9D6B532}">
      <dgm:prSet phldrT="[Text]"/>
      <dgm:spPr/>
      <dgm:t>
        <a:bodyPr/>
        <a:lstStyle/>
        <a:p>
          <a:r>
            <a:rPr lang="en-US" dirty="0" smtClean="0"/>
            <a:t>Engage with stakeholders for clarification and correction</a:t>
          </a:r>
          <a:endParaRPr lang="en-US" dirty="0"/>
        </a:p>
      </dgm:t>
    </dgm:pt>
    <dgm:pt modelId="{ABC15521-E439-4639-9B78-AEAA9C879925}" type="parTrans" cxnId="{A0D7CD7B-6B53-4257-94CF-8BB64731AABD}">
      <dgm:prSet/>
      <dgm:spPr/>
      <dgm:t>
        <a:bodyPr/>
        <a:lstStyle/>
        <a:p>
          <a:endParaRPr lang="en-US"/>
        </a:p>
      </dgm:t>
    </dgm:pt>
    <dgm:pt modelId="{BB2B566A-BB39-4937-8FE1-85EFCA601F81}" type="sibTrans" cxnId="{A0D7CD7B-6B53-4257-94CF-8BB64731AABD}">
      <dgm:prSet/>
      <dgm:spPr/>
      <dgm:t>
        <a:bodyPr/>
        <a:lstStyle/>
        <a:p>
          <a:endParaRPr lang="en-US"/>
        </a:p>
      </dgm:t>
    </dgm:pt>
    <dgm:pt modelId="{680CD4DC-E1BE-4286-BC72-E8C204477A01}">
      <dgm:prSet phldrT="[Text]"/>
      <dgm:spPr/>
      <dgm:t>
        <a:bodyPr/>
        <a:lstStyle/>
        <a:p>
          <a:endParaRPr lang="en-US" dirty="0"/>
        </a:p>
      </dgm:t>
    </dgm:pt>
    <dgm:pt modelId="{7FCF3C87-85DC-4EBF-B18C-282A20928BE3}" type="parTrans" cxnId="{E611C90E-9D42-41CA-8B09-BF49CA642E83}">
      <dgm:prSet/>
      <dgm:spPr/>
      <dgm:t>
        <a:bodyPr/>
        <a:lstStyle/>
        <a:p>
          <a:endParaRPr lang="en-US"/>
        </a:p>
      </dgm:t>
    </dgm:pt>
    <dgm:pt modelId="{26093018-E6DF-4FA6-9622-FEF71876373F}" type="sibTrans" cxnId="{E611C90E-9D42-41CA-8B09-BF49CA642E83}">
      <dgm:prSet/>
      <dgm:spPr/>
      <dgm:t>
        <a:bodyPr/>
        <a:lstStyle/>
        <a:p>
          <a:endParaRPr lang="en-US"/>
        </a:p>
      </dgm:t>
    </dgm:pt>
    <dgm:pt modelId="{FAA7B789-D8AC-4BB9-ABA2-E148A5F9EF7A}">
      <dgm:prSet phldrT="[Text]"/>
      <dgm:spPr/>
      <dgm:t>
        <a:bodyPr/>
        <a:lstStyle/>
        <a:p>
          <a:r>
            <a:rPr lang="en-US" dirty="0" smtClean="0"/>
            <a:t>Support Examination</a:t>
          </a:r>
          <a:endParaRPr lang="en-US" dirty="0"/>
        </a:p>
      </dgm:t>
    </dgm:pt>
    <dgm:pt modelId="{2CCC08B9-02BC-4BE3-800E-A13CEA1A0C6C}" type="parTrans" cxnId="{AD29A064-D3E8-4161-864E-F70763E1A1FF}">
      <dgm:prSet/>
      <dgm:spPr/>
      <dgm:t>
        <a:bodyPr/>
        <a:lstStyle/>
        <a:p>
          <a:endParaRPr lang="en-US"/>
        </a:p>
      </dgm:t>
    </dgm:pt>
    <dgm:pt modelId="{45916F80-AC2B-483F-A32F-AD5AD2D67C39}" type="sibTrans" cxnId="{AD29A064-D3E8-4161-864E-F70763E1A1FF}">
      <dgm:prSet/>
      <dgm:spPr/>
      <dgm:t>
        <a:bodyPr/>
        <a:lstStyle/>
        <a:p>
          <a:endParaRPr lang="en-US"/>
        </a:p>
      </dgm:t>
    </dgm:pt>
    <dgm:pt modelId="{13F3BDF5-081E-4A56-A4B3-92DAF8890112}">
      <dgm:prSet phldrT="[Text]"/>
      <dgm:spPr/>
      <dgm:t>
        <a:bodyPr/>
        <a:lstStyle/>
        <a:p>
          <a:endParaRPr lang="en-US" dirty="0"/>
        </a:p>
      </dgm:t>
    </dgm:pt>
    <dgm:pt modelId="{37ED86F4-F443-4222-BC81-FE55224F7A7D}" type="parTrans" cxnId="{B3571729-E63B-46FD-948F-881F78576B16}">
      <dgm:prSet/>
      <dgm:spPr/>
      <dgm:t>
        <a:bodyPr/>
        <a:lstStyle/>
        <a:p>
          <a:endParaRPr lang="en-US"/>
        </a:p>
      </dgm:t>
    </dgm:pt>
    <dgm:pt modelId="{8615259A-62F9-4E40-9501-D6294D385E3F}" type="sibTrans" cxnId="{B3571729-E63B-46FD-948F-881F78576B16}">
      <dgm:prSet/>
      <dgm:spPr/>
      <dgm:t>
        <a:bodyPr/>
        <a:lstStyle/>
        <a:p>
          <a:endParaRPr lang="en-US"/>
        </a:p>
      </dgm:t>
    </dgm:pt>
    <dgm:pt modelId="{18FB691C-BA56-4D4B-9F88-89B6440C156B}">
      <dgm:prSet phldrT="[Text]"/>
      <dgm:spPr/>
      <dgm:t>
        <a:bodyPr/>
        <a:lstStyle/>
        <a:p>
          <a:r>
            <a:rPr lang="en-US" dirty="0" smtClean="0"/>
            <a:t>Provide clarification and corrections</a:t>
          </a:r>
          <a:endParaRPr lang="en-US" dirty="0"/>
        </a:p>
      </dgm:t>
    </dgm:pt>
    <dgm:pt modelId="{B8F58FB3-8F70-4EC9-BF0D-DD46124A9490}" type="parTrans" cxnId="{6729D629-F94C-4DC8-BC67-187C45FF5E44}">
      <dgm:prSet/>
      <dgm:spPr/>
      <dgm:t>
        <a:bodyPr/>
        <a:lstStyle/>
        <a:p>
          <a:endParaRPr lang="en-US"/>
        </a:p>
      </dgm:t>
    </dgm:pt>
    <dgm:pt modelId="{93F910A1-131A-437F-B353-90676B5E02C2}" type="sibTrans" cxnId="{6729D629-F94C-4DC8-BC67-187C45FF5E44}">
      <dgm:prSet/>
      <dgm:spPr/>
      <dgm:t>
        <a:bodyPr/>
        <a:lstStyle/>
        <a:p>
          <a:endParaRPr lang="en-US"/>
        </a:p>
      </dgm:t>
    </dgm:pt>
    <dgm:pt modelId="{10EE3818-D8D8-49C3-966B-B49F908110BC}">
      <dgm:prSet phldrT="[Text]"/>
      <dgm:spPr/>
      <dgm:t>
        <a:bodyPr/>
        <a:lstStyle/>
        <a:p>
          <a:endParaRPr lang="en-US" dirty="0"/>
        </a:p>
      </dgm:t>
    </dgm:pt>
    <dgm:pt modelId="{CA72DDA8-7F3A-495C-924A-2FA6D0845DFF}" type="parTrans" cxnId="{3CAC0070-0A0D-4A99-8B7E-493AE9392C2C}">
      <dgm:prSet/>
      <dgm:spPr/>
      <dgm:t>
        <a:bodyPr/>
        <a:lstStyle/>
        <a:p>
          <a:endParaRPr lang="en-US"/>
        </a:p>
      </dgm:t>
    </dgm:pt>
    <dgm:pt modelId="{1BECA9C0-93E7-4B2C-AF0F-C85586AD963F}" type="sibTrans" cxnId="{3CAC0070-0A0D-4A99-8B7E-493AE9392C2C}">
      <dgm:prSet/>
      <dgm:spPr/>
      <dgm:t>
        <a:bodyPr/>
        <a:lstStyle/>
        <a:p>
          <a:endParaRPr lang="en-US"/>
        </a:p>
      </dgm:t>
    </dgm:pt>
    <dgm:pt modelId="{907B939C-AF04-4E06-B4C4-09F15C5F3882}">
      <dgm:prSet phldrT="[Text]"/>
      <dgm:spPr/>
      <dgm:t>
        <a:bodyPr/>
        <a:lstStyle/>
        <a:p>
          <a:r>
            <a:rPr lang="en-US" dirty="0" smtClean="0"/>
            <a:t>Prepare Review Implementation Plan</a:t>
          </a:r>
          <a:endParaRPr lang="en-US" dirty="0"/>
        </a:p>
      </dgm:t>
    </dgm:pt>
    <dgm:pt modelId="{21A93346-A052-4A7E-A3DD-EFDDB97941B3}" type="parTrans" cxnId="{2CDC186E-E9A3-42AC-9553-6898276EB826}">
      <dgm:prSet/>
      <dgm:spPr/>
      <dgm:t>
        <a:bodyPr/>
        <a:lstStyle/>
        <a:p>
          <a:endParaRPr lang="en-US"/>
        </a:p>
      </dgm:t>
    </dgm:pt>
    <dgm:pt modelId="{BC36EFC0-E789-48E2-A605-5E4589B8CF98}" type="sibTrans" cxnId="{2CDC186E-E9A3-42AC-9553-6898276EB826}">
      <dgm:prSet/>
      <dgm:spPr/>
      <dgm:t>
        <a:bodyPr/>
        <a:lstStyle/>
        <a:p>
          <a:endParaRPr lang="en-US"/>
        </a:p>
      </dgm:t>
    </dgm:pt>
    <dgm:pt modelId="{D831F234-5BBB-41E8-8C0D-157AEB9E627D}">
      <dgm:prSet phldrT="[Text]"/>
      <dgm:spPr/>
      <dgm:t>
        <a:bodyPr/>
        <a:lstStyle/>
        <a:p>
          <a:r>
            <a:rPr lang="en-US" dirty="0" smtClean="0"/>
            <a:t>Conduct Self-Assessment</a:t>
          </a:r>
          <a:endParaRPr lang="en-US" dirty="0"/>
        </a:p>
      </dgm:t>
    </dgm:pt>
    <dgm:pt modelId="{7A7E2ED5-8255-4317-8E8D-B2A3F74F1F6C}" type="parTrans" cxnId="{29FCBA95-DD83-4E69-AF3E-34B6F7CF1207}">
      <dgm:prSet/>
      <dgm:spPr/>
      <dgm:t>
        <a:bodyPr/>
        <a:lstStyle/>
        <a:p>
          <a:endParaRPr lang="en-US"/>
        </a:p>
      </dgm:t>
    </dgm:pt>
    <dgm:pt modelId="{77F3C255-FE6F-42FE-B4B1-78E34E534657}" type="sibTrans" cxnId="{29FCBA95-DD83-4E69-AF3E-34B6F7CF1207}">
      <dgm:prSet/>
      <dgm:spPr/>
      <dgm:t>
        <a:bodyPr/>
        <a:lstStyle/>
        <a:p>
          <a:endParaRPr lang="en-US"/>
        </a:p>
      </dgm:t>
    </dgm:pt>
    <dgm:pt modelId="{2E75E59E-DCBD-4FDA-9C46-63C90C9B15DE}">
      <dgm:prSet phldrT="[Text]"/>
      <dgm:spPr/>
      <dgm:t>
        <a:bodyPr/>
        <a:lstStyle/>
        <a:p>
          <a:r>
            <a:rPr lang="en-US" dirty="0" smtClean="0"/>
            <a:t>Support outreach and engagement</a:t>
          </a:r>
          <a:endParaRPr lang="en-US" dirty="0"/>
        </a:p>
      </dgm:t>
    </dgm:pt>
    <dgm:pt modelId="{0321BAA6-1B06-4E30-86B2-77472D443FCB}" type="parTrans" cxnId="{521FDEA0-E975-442A-96B6-DF13023E36D8}">
      <dgm:prSet/>
      <dgm:spPr/>
      <dgm:t>
        <a:bodyPr/>
        <a:lstStyle/>
        <a:p>
          <a:endParaRPr lang="en-US"/>
        </a:p>
      </dgm:t>
    </dgm:pt>
    <dgm:pt modelId="{3975303D-1002-45D8-B631-BA8D5DA3270E}" type="sibTrans" cxnId="{521FDEA0-E975-442A-96B6-DF13023E36D8}">
      <dgm:prSet/>
      <dgm:spPr/>
      <dgm:t>
        <a:bodyPr/>
        <a:lstStyle/>
        <a:p>
          <a:endParaRPr lang="en-US"/>
        </a:p>
      </dgm:t>
    </dgm:pt>
    <dgm:pt modelId="{00020A88-7EC3-4B9D-95B2-C1533385275D}">
      <dgm:prSet phldrT="[Text]"/>
      <dgm:spPr/>
      <dgm:t>
        <a:bodyPr/>
        <a:lstStyle/>
        <a:p>
          <a:r>
            <a:rPr lang="en-US" dirty="0" smtClean="0"/>
            <a:t>Observe proceedings</a:t>
          </a:r>
          <a:endParaRPr lang="en-US" dirty="0"/>
        </a:p>
      </dgm:t>
    </dgm:pt>
    <dgm:pt modelId="{0B4E4FEB-687F-4F40-872D-E78DA4A1DB8B}" type="parTrans" cxnId="{1337748B-4D65-4EF6-992C-2D20A5E509FA}">
      <dgm:prSet/>
      <dgm:spPr/>
      <dgm:t>
        <a:bodyPr/>
        <a:lstStyle/>
        <a:p>
          <a:endParaRPr lang="en-US"/>
        </a:p>
      </dgm:t>
    </dgm:pt>
    <dgm:pt modelId="{F07BDBA5-12A7-491B-BA3F-D7D95659D539}" type="sibTrans" cxnId="{1337748B-4D65-4EF6-992C-2D20A5E509FA}">
      <dgm:prSet/>
      <dgm:spPr/>
      <dgm:t>
        <a:bodyPr/>
        <a:lstStyle/>
        <a:p>
          <a:endParaRPr lang="en-US"/>
        </a:p>
      </dgm:t>
    </dgm:pt>
    <dgm:pt modelId="{DF5F5594-1F56-406B-B674-1BC6AD9DE6AB}">
      <dgm:prSet phldrT="[Text]"/>
      <dgm:spPr/>
      <dgm:t>
        <a:bodyPr/>
        <a:lstStyle/>
        <a:p>
          <a:r>
            <a:rPr lang="en-US" dirty="0" smtClean="0"/>
            <a:t>Collect evidence</a:t>
          </a:r>
          <a:endParaRPr lang="en-US" dirty="0"/>
        </a:p>
      </dgm:t>
    </dgm:pt>
    <dgm:pt modelId="{AA9FD26A-3091-4640-9911-02943E408F55}" type="parTrans" cxnId="{870E1777-A161-4A7E-8CBC-049D486CEF09}">
      <dgm:prSet/>
      <dgm:spPr/>
      <dgm:t>
        <a:bodyPr/>
        <a:lstStyle/>
        <a:p>
          <a:endParaRPr lang="en-US"/>
        </a:p>
      </dgm:t>
    </dgm:pt>
    <dgm:pt modelId="{5AA5D780-D1C5-4092-870D-83E956AB9815}" type="sibTrans" cxnId="{870E1777-A161-4A7E-8CBC-049D486CEF09}">
      <dgm:prSet/>
      <dgm:spPr/>
      <dgm:t>
        <a:bodyPr/>
        <a:lstStyle/>
        <a:p>
          <a:endParaRPr lang="en-US"/>
        </a:p>
      </dgm:t>
    </dgm:pt>
    <dgm:pt modelId="{C6964BC2-7391-46FC-805B-D77D073D4FE6}">
      <dgm:prSet phldrT="[Text]"/>
      <dgm:spPr/>
      <dgm:t>
        <a:bodyPr/>
        <a:lstStyle/>
        <a:p>
          <a:r>
            <a:rPr lang="en-US" dirty="0" smtClean="0"/>
            <a:t>Address key considerations for data collection and review methodology</a:t>
          </a:r>
          <a:endParaRPr lang="en-US" dirty="0"/>
        </a:p>
      </dgm:t>
    </dgm:pt>
    <dgm:pt modelId="{793CD761-3F49-48F1-A1A8-F56AB66B7EAD}" type="parTrans" cxnId="{1F0A49BC-A3A7-43E0-857D-39ACD9794B20}">
      <dgm:prSet/>
      <dgm:spPr/>
      <dgm:t>
        <a:bodyPr/>
        <a:lstStyle/>
        <a:p>
          <a:endParaRPr lang="en-US"/>
        </a:p>
      </dgm:t>
    </dgm:pt>
    <dgm:pt modelId="{FEBB08B7-7C74-4E03-AFA3-CFA258FB5598}" type="sibTrans" cxnId="{1F0A49BC-A3A7-43E0-857D-39ACD9794B20}">
      <dgm:prSet/>
      <dgm:spPr/>
      <dgm:t>
        <a:bodyPr/>
        <a:lstStyle/>
        <a:p>
          <a:endParaRPr lang="en-US"/>
        </a:p>
      </dgm:t>
    </dgm:pt>
    <dgm:pt modelId="{3BA7E704-603D-43A4-93EF-E32CCFDE1D67}">
      <dgm:prSet phldrT="[Text]"/>
      <dgm:spPr/>
      <dgm:t>
        <a:bodyPr/>
        <a:lstStyle/>
        <a:p>
          <a:r>
            <a:rPr lang="en-US" dirty="0" smtClean="0"/>
            <a:t>Assist with outreach and engagement</a:t>
          </a:r>
          <a:endParaRPr lang="en-US" dirty="0"/>
        </a:p>
      </dgm:t>
    </dgm:pt>
    <dgm:pt modelId="{3941226F-AF8C-42B5-8B57-E08EE8187413}" type="parTrans" cxnId="{94564B5E-9646-4247-B979-FE0C376A3A19}">
      <dgm:prSet/>
      <dgm:spPr/>
      <dgm:t>
        <a:bodyPr/>
        <a:lstStyle/>
        <a:p>
          <a:endParaRPr lang="en-US"/>
        </a:p>
      </dgm:t>
    </dgm:pt>
    <dgm:pt modelId="{04DC16FE-CDD5-4E3F-BA43-3FE85D80D84E}" type="sibTrans" cxnId="{94564B5E-9646-4247-B979-FE0C376A3A19}">
      <dgm:prSet/>
      <dgm:spPr/>
      <dgm:t>
        <a:bodyPr/>
        <a:lstStyle/>
        <a:p>
          <a:endParaRPr lang="en-US"/>
        </a:p>
      </dgm:t>
    </dgm:pt>
    <dgm:pt modelId="{C1A0A857-7B8F-4863-80FF-9DAA1031A9DB}" type="pres">
      <dgm:prSet presAssocID="{0213096C-948D-4383-80D6-E4FF5534E9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060963-A5C9-4F40-9C6D-0AC3F4ECCE28}" type="pres">
      <dgm:prSet presAssocID="{9BBF0E4B-6D64-45DB-BCB4-60B4937E3878}" presName="composite" presStyleCnt="0"/>
      <dgm:spPr/>
    </dgm:pt>
    <dgm:pt modelId="{6BC91ECA-D47D-47AF-8713-0967CCB0F3C4}" type="pres">
      <dgm:prSet presAssocID="{9BBF0E4B-6D64-45DB-BCB4-60B4937E3878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8BB6B-7703-4EF2-B06F-32E6E49B570E}" type="pres">
      <dgm:prSet presAssocID="{9BBF0E4B-6D64-45DB-BCB4-60B4937E3878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8FA070-D765-4300-98EA-39C5D506D9C8}" type="pres">
      <dgm:prSet presAssocID="{F7AD4786-2A62-483E-8063-6978995A089B}" presName="space" presStyleCnt="0"/>
      <dgm:spPr/>
    </dgm:pt>
    <dgm:pt modelId="{5CBD7D20-D626-46BC-B53F-36EAE91827F6}" type="pres">
      <dgm:prSet presAssocID="{76BAA5CE-D9D8-41D3-AD4B-F29678F2AB92}" presName="composite" presStyleCnt="0"/>
      <dgm:spPr/>
    </dgm:pt>
    <dgm:pt modelId="{96A52742-92C3-416A-99F0-6B9C74EC9C7F}" type="pres">
      <dgm:prSet presAssocID="{76BAA5CE-D9D8-41D3-AD4B-F29678F2AB92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59DEA7-2D7E-4828-B89B-6316009B5231}" type="pres">
      <dgm:prSet presAssocID="{76BAA5CE-D9D8-41D3-AD4B-F29678F2AB92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ECBD01-ECC7-4ABE-BE33-4518C87D8F1B}" type="pres">
      <dgm:prSet presAssocID="{A6A5A3F1-BB7A-4736-BAFA-FF85CF33641E}" presName="space" presStyleCnt="0"/>
      <dgm:spPr/>
    </dgm:pt>
    <dgm:pt modelId="{47683F4B-B398-4BD5-9ADF-856B2FD3E4F3}" type="pres">
      <dgm:prSet presAssocID="{8A08D34A-35C0-4F90-B790-998B5677FBC9}" presName="composite" presStyleCnt="0"/>
      <dgm:spPr/>
    </dgm:pt>
    <dgm:pt modelId="{CF5C2F37-39CC-459D-8DF1-625A2A0929C3}" type="pres">
      <dgm:prSet presAssocID="{8A08D34A-35C0-4F90-B790-998B5677FBC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453F37-BEC9-49B8-BCFD-F8792674691B}" type="pres">
      <dgm:prSet presAssocID="{8A08D34A-35C0-4F90-B790-998B5677FBC9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A472F8-37F3-4AE8-A9B2-A5AAC22CEE71}" type="pres">
      <dgm:prSet presAssocID="{6B66A614-74E8-4357-9CCA-53EEE8126A32}" presName="space" presStyleCnt="0"/>
      <dgm:spPr/>
    </dgm:pt>
    <dgm:pt modelId="{C7A90B3F-DCD7-4F3C-900B-9519CBD99E04}" type="pres">
      <dgm:prSet presAssocID="{39D54CC5-C16E-415E-A05B-8F6B0C4E0F5A}" presName="composite" presStyleCnt="0"/>
      <dgm:spPr/>
    </dgm:pt>
    <dgm:pt modelId="{37B7EE97-DAF0-4EFC-A3DE-77EF73B7CBBC}" type="pres">
      <dgm:prSet presAssocID="{39D54CC5-C16E-415E-A05B-8F6B0C4E0F5A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D873BD-93D0-4E88-B9C3-84808702A49B}" type="pres">
      <dgm:prSet presAssocID="{39D54CC5-C16E-415E-A05B-8F6B0C4E0F5A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0A49BC-A3A7-43E0-857D-39ACD9794B20}" srcId="{39D54CC5-C16E-415E-A05B-8F6B0C4E0F5A}" destId="{C6964BC2-7391-46FC-805B-D77D073D4FE6}" srcOrd="2" destOrd="0" parTransId="{793CD761-3F49-48F1-A1A8-F56AB66B7EAD}" sibTransId="{FEBB08B7-7C74-4E03-AFA3-CFA258FB5598}"/>
    <dgm:cxn modelId="{B34C0890-3728-A141-9837-F31EB1273081}" type="presOf" srcId="{85552DA5-A0FE-49B0-81C2-2DED38B6C34E}" destId="{7B59DEA7-2D7E-4828-B89B-6316009B5231}" srcOrd="0" destOrd="5" presId="urn:microsoft.com/office/officeart/2005/8/layout/hList1"/>
    <dgm:cxn modelId="{BD455093-4B73-45B4-AD7C-39952CC3341B}" srcId="{8A08D34A-35C0-4F90-B790-998B5677FBC9}" destId="{4F56F026-9FC7-48EA-A7FB-E1D1B3783436}" srcOrd="0" destOrd="0" parTransId="{509B9357-0D81-413C-B340-4F780CC16797}" sibTransId="{4C47075C-D441-4BF9-84D5-6C4C9F364172}"/>
    <dgm:cxn modelId="{33345DF4-F281-184F-A5AA-27F64B9EB279}" type="presOf" srcId="{170E313A-6573-4117-929A-C42F541C7EAB}" destId="{A548BB6B-7703-4EF2-B06F-32E6E49B570E}" srcOrd="0" destOrd="1" presId="urn:microsoft.com/office/officeart/2005/8/layout/hList1"/>
    <dgm:cxn modelId="{78A6F26F-6782-2F46-823E-CDC70217A79A}" type="presOf" srcId="{107E7A29-AA04-4ADB-A679-A0B6A8AA8BE2}" destId="{BED873BD-93D0-4E88-B9C3-84808702A49B}" srcOrd="0" destOrd="4" presId="urn:microsoft.com/office/officeart/2005/8/layout/hList1"/>
    <dgm:cxn modelId="{F876076B-9B17-B543-B05D-0D86B3D3A701}" type="presOf" srcId="{B3B28347-A9EF-4B9F-9C99-80524EB5285F}" destId="{02453F37-BEC9-49B8-BCFD-F8792674691B}" srcOrd="0" destOrd="2" presId="urn:microsoft.com/office/officeart/2005/8/layout/hList1"/>
    <dgm:cxn modelId="{B150C9A3-E79E-4312-BEF4-C4201EC7D4C2}" srcId="{9BBF0E4B-6D64-45DB-BCB4-60B4937E3878}" destId="{170E313A-6573-4117-929A-C42F541C7EAB}" srcOrd="1" destOrd="0" parTransId="{A97D0D4A-4E11-4ED1-8DC2-24B27EC52AA9}" sibTransId="{2D09C710-006B-4648-923E-4752B69F304A}"/>
    <dgm:cxn modelId="{7772BD3E-2D6A-4B1E-98D3-6D2387C26116}" srcId="{39D54CC5-C16E-415E-A05B-8F6B0C4E0F5A}" destId="{107E7A29-AA04-4ADB-A679-A0B6A8AA8BE2}" srcOrd="4" destOrd="0" parTransId="{D59D1FBA-A48D-430D-B8A1-F36A9830C47C}" sibTransId="{AF6C0294-C9E7-4B28-945D-9CD306F7ED6C}"/>
    <dgm:cxn modelId="{23F7A4F6-D2C8-8247-A244-3854CED355E8}" type="presOf" srcId="{A379AD47-87FC-4A7D-A59B-C0B8041430C5}" destId="{7B59DEA7-2D7E-4828-B89B-6316009B5231}" srcOrd="0" destOrd="6" presId="urn:microsoft.com/office/officeart/2005/8/layout/hList1"/>
    <dgm:cxn modelId="{0F19CAAC-A090-9548-B4AF-E1A28642A95A}" type="presOf" srcId="{DFCF4CE4-C2B8-4EC9-B6D1-DAF46983AA98}" destId="{A548BB6B-7703-4EF2-B06F-32E6E49B570E}" srcOrd="0" destOrd="0" presId="urn:microsoft.com/office/officeart/2005/8/layout/hList1"/>
    <dgm:cxn modelId="{81D48137-9106-8749-AF81-0B749F09EAEB}" type="presOf" srcId="{786231A8-2E41-4AF8-8EDE-A1B0D01490EE}" destId="{02453F37-BEC9-49B8-BCFD-F8792674691B}" srcOrd="0" destOrd="3" presId="urn:microsoft.com/office/officeart/2005/8/layout/hList1"/>
    <dgm:cxn modelId="{9D36B168-B08D-5B49-85C1-830E8E909FCF}" type="presOf" srcId="{00020A88-7EC3-4B9D-95B2-C1533385275D}" destId="{02453F37-BEC9-49B8-BCFD-F8792674691B}" srcOrd="0" destOrd="1" presId="urn:microsoft.com/office/officeart/2005/8/layout/hList1"/>
    <dgm:cxn modelId="{0330ECDC-F037-4205-BA8F-3359AD62DDEF}" srcId="{76BAA5CE-D9D8-41D3-AD4B-F29678F2AB92}" destId="{481A1309-B337-46C0-90DC-D9E109B353FE}" srcOrd="2" destOrd="0" parTransId="{13FF075B-D8E2-4ECC-A7F2-E0A05DB275BA}" sibTransId="{6C2471A5-4828-47A3-9027-2491A8CBA65E}"/>
    <dgm:cxn modelId="{E5077551-DE57-0849-88F1-0EC63637CEF1}" type="presOf" srcId="{18FB691C-BA56-4D4B-9F88-89B6440C156B}" destId="{BED873BD-93D0-4E88-B9C3-84808702A49B}" srcOrd="0" destOrd="6" presId="urn:microsoft.com/office/officeart/2005/8/layout/hList1"/>
    <dgm:cxn modelId="{C311A6B2-50A5-4515-876E-737BBDA54FA1}" srcId="{76BAA5CE-D9D8-41D3-AD4B-F29678F2AB92}" destId="{B23B4B4B-4B26-4383-8492-689BE2399E30}" srcOrd="0" destOrd="0" parTransId="{72D923CA-F1B4-4C93-9DBC-D2D2D1F0A02B}" sibTransId="{5E0D40C7-BBEF-4716-B4AF-B29D3561DB43}"/>
    <dgm:cxn modelId="{999F07FB-57F8-8F45-BD23-B3374437F426}" type="presOf" srcId="{0213096C-948D-4383-80D6-E4FF5534E944}" destId="{C1A0A857-7B8F-4863-80FF-9DAA1031A9DB}" srcOrd="0" destOrd="0" presId="urn:microsoft.com/office/officeart/2005/8/layout/hList1"/>
    <dgm:cxn modelId="{DBA09A03-3FDD-FC42-92D5-34D7AA7CD9CE}" type="presOf" srcId="{B23B4B4B-4B26-4383-8492-689BE2399E30}" destId="{7B59DEA7-2D7E-4828-B89B-6316009B5231}" srcOrd="0" destOrd="0" presId="urn:microsoft.com/office/officeart/2005/8/layout/hList1"/>
    <dgm:cxn modelId="{529D1A72-86A5-C14E-A257-72E1BC4930D1}" type="presOf" srcId="{124C0AF4-0AC1-4592-B218-2FA8E9D6B532}" destId="{02453F37-BEC9-49B8-BCFD-F8792674691B}" srcOrd="0" destOrd="5" presId="urn:microsoft.com/office/officeart/2005/8/layout/hList1"/>
    <dgm:cxn modelId="{B3571729-E63B-46FD-948F-881F78576B16}" srcId="{39D54CC5-C16E-415E-A05B-8F6B0C4E0F5A}" destId="{13F3BDF5-081E-4A56-A4B3-92DAF8890112}" srcOrd="9" destOrd="0" parTransId="{37ED86F4-F443-4222-BC81-FE55224F7A7D}" sibTransId="{8615259A-62F9-4E40-9501-D6294D385E3F}"/>
    <dgm:cxn modelId="{3CAC0070-0A0D-4A99-8B7E-493AE9392C2C}" srcId="{39D54CC5-C16E-415E-A05B-8F6B0C4E0F5A}" destId="{10EE3818-D8D8-49C3-966B-B49F908110BC}" srcOrd="8" destOrd="0" parTransId="{CA72DDA8-7F3A-495C-924A-2FA6D0845DFF}" sibTransId="{1BECA9C0-93E7-4B2C-AF0F-C85586AD963F}"/>
    <dgm:cxn modelId="{6879D0E1-C1FB-D547-8C85-A1E88D7F8215}" type="presOf" srcId="{8A08D34A-35C0-4F90-B790-998B5677FBC9}" destId="{CF5C2F37-39CC-459D-8DF1-625A2A0929C3}" srcOrd="0" destOrd="0" presId="urn:microsoft.com/office/officeart/2005/8/layout/hList1"/>
    <dgm:cxn modelId="{42F7D611-D695-41A3-BE81-D595C6699743}" type="presOf" srcId="{3BA7E704-603D-43A4-93EF-E32CCFDE1D67}" destId="{BED873BD-93D0-4E88-B9C3-84808702A49B}" srcOrd="0" destOrd="3" presId="urn:microsoft.com/office/officeart/2005/8/layout/hList1"/>
    <dgm:cxn modelId="{E30E4C92-6A3A-4EF1-8308-F65854CB2158}" srcId="{39D54CC5-C16E-415E-A05B-8F6B0C4E0F5A}" destId="{F0ED8D17-44D5-467C-A32F-DD9B1F65D541}" srcOrd="5" destOrd="0" parTransId="{257D53D0-7141-4BF8-9420-A3CAC978ADFF}" sibTransId="{B9228AB4-E0C9-4663-B291-1F2B386D4B30}"/>
    <dgm:cxn modelId="{573236DF-8893-4541-A2F3-EF1D7324D398}" type="presOf" srcId="{39D54CC5-C16E-415E-A05B-8F6B0C4E0F5A}" destId="{37B7EE97-DAF0-4EFC-A3DE-77EF73B7CBBC}" srcOrd="0" destOrd="0" presId="urn:microsoft.com/office/officeart/2005/8/layout/hList1"/>
    <dgm:cxn modelId="{68F35650-8C73-444A-A03B-BA46DFAFBDC3}" srcId="{76BAA5CE-D9D8-41D3-AD4B-F29678F2AB92}" destId="{EA0C4583-316A-45FC-BFE1-0926479A5907}" srcOrd="1" destOrd="0" parTransId="{5AF86699-E964-4D5A-BDDF-61938059F563}" sibTransId="{D55E8B00-1B91-4115-91DC-4C26ACA5408F}"/>
    <dgm:cxn modelId="{1337748B-4D65-4EF6-992C-2D20A5E509FA}" srcId="{8A08D34A-35C0-4F90-B790-998B5677FBC9}" destId="{00020A88-7EC3-4B9D-95B2-C1533385275D}" srcOrd="1" destOrd="0" parTransId="{0B4E4FEB-687F-4F40-872D-E78DA4A1DB8B}" sibTransId="{F07BDBA5-12A7-491B-BA3F-D7D95659D539}"/>
    <dgm:cxn modelId="{EC368E93-5F83-2644-8E92-5DD56A94AEB6}" type="presOf" srcId="{F0ED8D17-44D5-467C-A32F-DD9B1F65D541}" destId="{BED873BD-93D0-4E88-B9C3-84808702A49B}" srcOrd="0" destOrd="5" presId="urn:microsoft.com/office/officeart/2005/8/layout/hList1"/>
    <dgm:cxn modelId="{521FDEA0-E975-442A-96B6-DF13023E36D8}" srcId="{76BAA5CE-D9D8-41D3-AD4B-F29678F2AB92}" destId="{2E75E59E-DCBD-4FDA-9C46-63C90C9B15DE}" srcOrd="4" destOrd="0" parTransId="{0321BAA6-1B06-4E30-86B2-77472D443FCB}" sibTransId="{3975303D-1002-45D8-B631-BA8D5DA3270E}"/>
    <dgm:cxn modelId="{01E41D58-D678-435C-9E19-90EE437B461F}" srcId="{0213096C-948D-4383-80D6-E4FF5534E944}" destId="{8A08D34A-35C0-4F90-B790-998B5677FBC9}" srcOrd="2" destOrd="0" parTransId="{9DC181E9-9891-404C-BC53-28E364565709}" sibTransId="{6B66A614-74E8-4357-9CCA-53EEE8126A32}"/>
    <dgm:cxn modelId="{2CDC186E-E9A3-42AC-9553-6898276EB826}" srcId="{39D54CC5-C16E-415E-A05B-8F6B0C4E0F5A}" destId="{907B939C-AF04-4E06-B4C4-09F15C5F3882}" srcOrd="7" destOrd="0" parTransId="{21A93346-A052-4A7E-A3DD-EFDDB97941B3}" sibTransId="{BC36EFC0-E789-48E2-A605-5E4589B8CF98}"/>
    <dgm:cxn modelId="{870E1777-A161-4A7E-8CBC-049D486CEF09}" srcId="{39D54CC5-C16E-415E-A05B-8F6B0C4E0F5A}" destId="{DF5F5594-1F56-406B-B674-1BC6AD9DE6AB}" srcOrd="1" destOrd="0" parTransId="{AA9FD26A-3091-4640-9911-02943E408F55}" sibTransId="{5AA5D780-D1C5-4092-870D-83E956AB9815}"/>
    <dgm:cxn modelId="{5D880AEF-8142-3941-A695-9F073692F0E4}" type="presOf" srcId="{2E75E59E-DCBD-4FDA-9C46-63C90C9B15DE}" destId="{7B59DEA7-2D7E-4828-B89B-6316009B5231}" srcOrd="0" destOrd="4" presId="urn:microsoft.com/office/officeart/2005/8/layout/hList1"/>
    <dgm:cxn modelId="{767DAAA0-0552-4D29-850D-7D83A793889D}" srcId="{0213096C-948D-4383-80D6-E4FF5534E944}" destId="{76BAA5CE-D9D8-41D3-AD4B-F29678F2AB92}" srcOrd="1" destOrd="0" parTransId="{6C49D497-A071-4AAB-8E6C-40058B31631F}" sibTransId="{A6A5A3F1-BB7A-4736-BAFA-FF85CF33641E}"/>
    <dgm:cxn modelId="{8AE2553C-614D-43BD-B981-91DE32060F70}" srcId="{9BBF0E4B-6D64-45DB-BCB4-60B4937E3878}" destId="{02AA7871-E067-4BD3-93BD-50570C743FE7}" srcOrd="2" destOrd="0" parTransId="{BC66817C-9E08-42AE-B7BB-0AFBE612C389}" sibTransId="{AD3F8FC7-60E6-43EF-8978-5FE22427D547}"/>
    <dgm:cxn modelId="{28A803F0-3C34-2645-A46E-FFD28836C330}" type="presOf" srcId="{FAA7B789-D8AC-4BB9-ABA2-E148A5F9EF7A}" destId="{7B59DEA7-2D7E-4828-B89B-6316009B5231}" srcOrd="0" destOrd="3" presId="urn:microsoft.com/office/officeart/2005/8/layout/hList1"/>
    <dgm:cxn modelId="{9569BEB0-E71D-4681-AD8D-010DCF5859EE}" srcId="{8A08D34A-35C0-4F90-B790-998B5677FBC9}" destId="{B3B28347-A9EF-4B9F-9C99-80524EB5285F}" srcOrd="2" destOrd="0" parTransId="{3D7AC4DB-C8A2-48A4-BC9C-022CF7B0AE75}" sibTransId="{FFAD4592-03A8-4638-B898-9BD8B25CCC41}"/>
    <dgm:cxn modelId="{6EC0A72F-2E21-3740-8913-6CF319F23D4E}" type="presOf" srcId="{EA0C4583-316A-45FC-BFE1-0926479A5907}" destId="{7B59DEA7-2D7E-4828-B89B-6316009B5231}" srcOrd="0" destOrd="1" presId="urn:microsoft.com/office/officeart/2005/8/layout/hList1"/>
    <dgm:cxn modelId="{C786FEC9-A768-5043-9F8F-D513B5F5EB3D}" type="presOf" srcId="{13F3BDF5-081E-4A56-A4B3-92DAF8890112}" destId="{BED873BD-93D0-4E88-B9C3-84808702A49B}" srcOrd="0" destOrd="9" presId="urn:microsoft.com/office/officeart/2005/8/layout/hList1"/>
    <dgm:cxn modelId="{748780D5-F333-FA40-A5A6-7A7FCF8D13EB}" type="presOf" srcId="{4F56F026-9FC7-48EA-A7FB-E1D1B3783436}" destId="{02453F37-BEC9-49B8-BCFD-F8792674691B}" srcOrd="0" destOrd="0" presId="urn:microsoft.com/office/officeart/2005/8/layout/hList1"/>
    <dgm:cxn modelId="{29D96116-810C-5D4E-8675-E848333C29A5}" type="presOf" srcId="{907B939C-AF04-4E06-B4C4-09F15C5F3882}" destId="{BED873BD-93D0-4E88-B9C3-84808702A49B}" srcOrd="0" destOrd="7" presId="urn:microsoft.com/office/officeart/2005/8/layout/hList1"/>
    <dgm:cxn modelId="{6729D629-F94C-4DC8-BC67-187C45FF5E44}" srcId="{39D54CC5-C16E-415E-A05B-8F6B0C4E0F5A}" destId="{18FB691C-BA56-4D4B-9F88-89B6440C156B}" srcOrd="6" destOrd="0" parTransId="{B8F58FB3-8F70-4EC9-BF0D-DD46124A9490}" sibTransId="{93F910A1-131A-437F-B353-90676B5E02C2}"/>
    <dgm:cxn modelId="{85854447-D7E9-49DA-B40E-B14511212B8A}" srcId="{9BBF0E4B-6D64-45DB-BCB4-60B4937E3878}" destId="{DFCF4CE4-C2B8-4EC9-B6D1-DAF46983AA98}" srcOrd="0" destOrd="0" parTransId="{7645DCC6-20E5-4533-9AF1-20E50131350A}" sibTransId="{92D925F3-E8CB-4F47-943E-2090EF308B9E}"/>
    <dgm:cxn modelId="{D79EE180-A4E9-A047-8707-F1C43760DCA0}" type="presOf" srcId="{02AA7871-E067-4BD3-93BD-50570C743FE7}" destId="{A548BB6B-7703-4EF2-B06F-32E6E49B570E}" srcOrd="0" destOrd="2" presId="urn:microsoft.com/office/officeart/2005/8/layout/hList1"/>
    <dgm:cxn modelId="{4A629E46-33AA-4203-90B8-F425824E61AA}" srcId="{0213096C-948D-4383-80D6-E4FF5534E944}" destId="{9BBF0E4B-6D64-45DB-BCB4-60B4937E3878}" srcOrd="0" destOrd="0" parTransId="{8FE9CBF7-2C59-458F-85ED-95A30C209254}" sibTransId="{F7AD4786-2A62-483E-8063-6978995A089B}"/>
    <dgm:cxn modelId="{29FCBA95-DD83-4E69-AF3E-34B6F7CF1207}" srcId="{39D54CC5-C16E-415E-A05B-8F6B0C4E0F5A}" destId="{D831F234-5BBB-41E8-8C0D-157AEB9E627D}" srcOrd="0" destOrd="0" parTransId="{7A7E2ED5-8255-4317-8E8D-B2A3F74F1F6C}" sibTransId="{77F3C255-FE6F-42FE-B4B1-78E34E534657}"/>
    <dgm:cxn modelId="{E27E488D-0AEB-4B41-ACD8-CBA3346A0A79}" srcId="{8A08D34A-35C0-4F90-B790-998B5677FBC9}" destId="{786231A8-2E41-4AF8-8EDE-A1B0D01490EE}" srcOrd="3" destOrd="0" parTransId="{A3BCDA6A-D78B-4EA8-8502-D2B617772745}" sibTransId="{40E1A5BB-C569-4655-8C29-CB79835ADD1A}"/>
    <dgm:cxn modelId="{AD29A064-D3E8-4161-864E-F70763E1A1FF}" srcId="{76BAA5CE-D9D8-41D3-AD4B-F29678F2AB92}" destId="{FAA7B789-D8AC-4BB9-ABA2-E148A5F9EF7A}" srcOrd="3" destOrd="0" parTransId="{2CCC08B9-02BC-4BE3-800E-A13CEA1A0C6C}" sibTransId="{45916F80-AC2B-483F-A32F-AD5AD2D67C39}"/>
    <dgm:cxn modelId="{47AECCD3-2E77-4E3A-AC0F-096E6FDCDDFE}" srcId="{76BAA5CE-D9D8-41D3-AD4B-F29678F2AB92}" destId="{85552DA5-A0FE-49B0-81C2-2DED38B6C34E}" srcOrd="5" destOrd="0" parTransId="{176DDCF2-8DE6-4B27-A732-44041D998E56}" sibTransId="{F4B73A89-F2FA-40A4-9193-B4C88471311C}"/>
    <dgm:cxn modelId="{2DA28024-DA0F-2D4A-9C36-70FD364C3826}" type="presOf" srcId="{680CD4DC-E1BE-4286-BC72-E8C204477A01}" destId="{BED873BD-93D0-4E88-B9C3-84808702A49B}" srcOrd="0" destOrd="10" presId="urn:microsoft.com/office/officeart/2005/8/layout/hList1"/>
    <dgm:cxn modelId="{523A350E-8C8A-4A4A-A7D3-1494160F3C25}" srcId="{8A08D34A-35C0-4F90-B790-998B5677FBC9}" destId="{3A2F9633-A00E-456A-B895-FF44D67BEDAA}" srcOrd="4" destOrd="0" parTransId="{A91DE547-7EDA-4882-8E4A-AD5655B5E101}" sibTransId="{52901244-7B49-4277-9DE0-A40117C856FB}"/>
    <dgm:cxn modelId="{6A41BFB6-23DF-4768-8E1C-60CA197261DF}" type="presOf" srcId="{DF5F5594-1F56-406B-B674-1BC6AD9DE6AB}" destId="{BED873BD-93D0-4E88-B9C3-84808702A49B}" srcOrd="0" destOrd="1" presId="urn:microsoft.com/office/officeart/2005/8/layout/hList1"/>
    <dgm:cxn modelId="{4F5DE9B8-0348-9A4B-8C15-47909D1E72C5}" type="presOf" srcId="{3A2F9633-A00E-456A-B895-FF44D67BEDAA}" destId="{02453F37-BEC9-49B8-BCFD-F8792674691B}" srcOrd="0" destOrd="4" presId="urn:microsoft.com/office/officeart/2005/8/layout/hList1"/>
    <dgm:cxn modelId="{E611C90E-9D42-41CA-8B09-BF49CA642E83}" srcId="{39D54CC5-C16E-415E-A05B-8F6B0C4E0F5A}" destId="{680CD4DC-E1BE-4286-BC72-E8C204477A01}" srcOrd="10" destOrd="0" parTransId="{7FCF3C87-85DC-4EBF-B18C-282A20928BE3}" sibTransId="{26093018-E6DF-4FA6-9622-FEF71876373F}"/>
    <dgm:cxn modelId="{68A027DC-3087-4B21-B1B3-9E94E20886AE}" srcId="{76BAA5CE-D9D8-41D3-AD4B-F29678F2AB92}" destId="{A379AD47-87FC-4A7D-A59B-C0B8041430C5}" srcOrd="6" destOrd="0" parTransId="{076F2DAC-B5F1-45DD-B3AA-EA6DC7D57107}" sibTransId="{9CF13B6F-C047-40FA-9D19-06C18100FCBA}"/>
    <dgm:cxn modelId="{A0D7CD7B-6B53-4257-94CF-8BB64731AABD}" srcId="{8A08D34A-35C0-4F90-B790-998B5677FBC9}" destId="{124C0AF4-0AC1-4592-B218-2FA8E9D6B532}" srcOrd="5" destOrd="0" parTransId="{ABC15521-E439-4639-9B78-AEAA9C879925}" sibTransId="{BB2B566A-BB39-4937-8FE1-85EFCA601F81}"/>
    <dgm:cxn modelId="{D5BDE0A7-A1FC-0546-B9B4-38589C895F68}" type="presOf" srcId="{10EE3818-D8D8-49C3-966B-B49F908110BC}" destId="{BED873BD-93D0-4E88-B9C3-84808702A49B}" srcOrd="0" destOrd="8" presId="urn:microsoft.com/office/officeart/2005/8/layout/hList1"/>
    <dgm:cxn modelId="{E15EEC76-4953-4D85-A71B-3F325CB051BB}" srcId="{0213096C-948D-4383-80D6-E4FF5534E944}" destId="{39D54CC5-C16E-415E-A05B-8F6B0C4E0F5A}" srcOrd="3" destOrd="0" parTransId="{578BCD5C-4CB5-4172-942E-52FC28B86951}" sibTransId="{34ED63E2-120B-4ED9-B1B8-719B7B58DCD6}"/>
    <dgm:cxn modelId="{83FF0EB1-BA21-4DBE-8E71-2A87FE877499}" type="presOf" srcId="{C6964BC2-7391-46FC-805B-D77D073D4FE6}" destId="{BED873BD-93D0-4E88-B9C3-84808702A49B}" srcOrd="0" destOrd="2" presId="urn:microsoft.com/office/officeart/2005/8/layout/hList1"/>
    <dgm:cxn modelId="{92EE6F49-637B-3B40-B25E-75E0DEB86ACC}" type="presOf" srcId="{481A1309-B337-46C0-90DC-D9E109B353FE}" destId="{7B59DEA7-2D7E-4828-B89B-6316009B5231}" srcOrd="0" destOrd="2" presId="urn:microsoft.com/office/officeart/2005/8/layout/hList1"/>
    <dgm:cxn modelId="{6DE87C4D-7D7E-0E4F-8D20-31FB75B34055}" type="presOf" srcId="{9BBF0E4B-6D64-45DB-BCB4-60B4937E3878}" destId="{6BC91ECA-D47D-47AF-8713-0967CCB0F3C4}" srcOrd="0" destOrd="0" presId="urn:microsoft.com/office/officeart/2005/8/layout/hList1"/>
    <dgm:cxn modelId="{345865E8-58FF-0547-89D4-38DA680449C5}" type="presOf" srcId="{76BAA5CE-D9D8-41D3-AD4B-F29678F2AB92}" destId="{96A52742-92C3-416A-99F0-6B9C74EC9C7F}" srcOrd="0" destOrd="0" presId="urn:microsoft.com/office/officeart/2005/8/layout/hList1"/>
    <dgm:cxn modelId="{5F4157E7-DFE0-E940-9AA6-95725ABBCA0A}" type="presOf" srcId="{D831F234-5BBB-41E8-8C0D-157AEB9E627D}" destId="{BED873BD-93D0-4E88-B9C3-84808702A49B}" srcOrd="0" destOrd="0" presId="urn:microsoft.com/office/officeart/2005/8/layout/hList1"/>
    <dgm:cxn modelId="{94564B5E-9646-4247-B979-FE0C376A3A19}" srcId="{39D54CC5-C16E-415E-A05B-8F6B0C4E0F5A}" destId="{3BA7E704-603D-43A4-93EF-E32CCFDE1D67}" srcOrd="3" destOrd="0" parTransId="{3941226F-AF8C-42B5-8B57-E08EE8187413}" sibTransId="{04DC16FE-CDD5-4E3F-BA43-3FE85D80D84E}"/>
    <dgm:cxn modelId="{B58FC6E0-C837-6249-B807-93425D4A24FF}" type="presParOf" srcId="{C1A0A857-7B8F-4863-80FF-9DAA1031A9DB}" destId="{68060963-A5C9-4F40-9C6D-0AC3F4ECCE28}" srcOrd="0" destOrd="0" presId="urn:microsoft.com/office/officeart/2005/8/layout/hList1"/>
    <dgm:cxn modelId="{8B4BD710-AE6F-B244-B35E-86D90FF76D50}" type="presParOf" srcId="{68060963-A5C9-4F40-9C6D-0AC3F4ECCE28}" destId="{6BC91ECA-D47D-47AF-8713-0967CCB0F3C4}" srcOrd="0" destOrd="0" presId="urn:microsoft.com/office/officeart/2005/8/layout/hList1"/>
    <dgm:cxn modelId="{8A3302F5-8090-9942-AA90-BDC6FE01AAD4}" type="presParOf" srcId="{68060963-A5C9-4F40-9C6D-0AC3F4ECCE28}" destId="{A548BB6B-7703-4EF2-B06F-32E6E49B570E}" srcOrd="1" destOrd="0" presId="urn:microsoft.com/office/officeart/2005/8/layout/hList1"/>
    <dgm:cxn modelId="{09E312CA-94A8-5A47-89F3-4F4C997E5EDC}" type="presParOf" srcId="{C1A0A857-7B8F-4863-80FF-9DAA1031A9DB}" destId="{7F8FA070-D765-4300-98EA-39C5D506D9C8}" srcOrd="1" destOrd="0" presId="urn:microsoft.com/office/officeart/2005/8/layout/hList1"/>
    <dgm:cxn modelId="{EE55023A-742B-B940-95D8-53063DE5293D}" type="presParOf" srcId="{C1A0A857-7B8F-4863-80FF-9DAA1031A9DB}" destId="{5CBD7D20-D626-46BC-B53F-36EAE91827F6}" srcOrd="2" destOrd="0" presId="urn:microsoft.com/office/officeart/2005/8/layout/hList1"/>
    <dgm:cxn modelId="{C7D7D5D1-865D-A54B-87F5-37676ECBF6B6}" type="presParOf" srcId="{5CBD7D20-D626-46BC-B53F-36EAE91827F6}" destId="{96A52742-92C3-416A-99F0-6B9C74EC9C7F}" srcOrd="0" destOrd="0" presId="urn:microsoft.com/office/officeart/2005/8/layout/hList1"/>
    <dgm:cxn modelId="{16DF3C5A-ED8A-0246-9C8A-C112BB5BA43A}" type="presParOf" srcId="{5CBD7D20-D626-46BC-B53F-36EAE91827F6}" destId="{7B59DEA7-2D7E-4828-B89B-6316009B5231}" srcOrd="1" destOrd="0" presId="urn:microsoft.com/office/officeart/2005/8/layout/hList1"/>
    <dgm:cxn modelId="{79C6C83B-D0E0-634A-B50D-8448870F88A6}" type="presParOf" srcId="{C1A0A857-7B8F-4863-80FF-9DAA1031A9DB}" destId="{F5ECBD01-ECC7-4ABE-BE33-4518C87D8F1B}" srcOrd="3" destOrd="0" presId="urn:microsoft.com/office/officeart/2005/8/layout/hList1"/>
    <dgm:cxn modelId="{C23C35BD-2C4F-4B47-83AD-9C9911EB1A95}" type="presParOf" srcId="{C1A0A857-7B8F-4863-80FF-9DAA1031A9DB}" destId="{47683F4B-B398-4BD5-9ADF-856B2FD3E4F3}" srcOrd="4" destOrd="0" presId="urn:microsoft.com/office/officeart/2005/8/layout/hList1"/>
    <dgm:cxn modelId="{9E6B760B-CBE7-744C-8AFD-3F3C27598E36}" type="presParOf" srcId="{47683F4B-B398-4BD5-9ADF-856B2FD3E4F3}" destId="{CF5C2F37-39CC-459D-8DF1-625A2A0929C3}" srcOrd="0" destOrd="0" presId="urn:microsoft.com/office/officeart/2005/8/layout/hList1"/>
    <dgm:cxn modelId="{484C6A82-1E1D-FD48-9AA8-40BF2D72896A}" type="presParOf" srcId="{47683F4B-B398-4BD5-9ADF-856B2FD3E4F3}" destId="{02453F37-BEC9-49B8-BCFD-F8792674691B}" srcOrd="1" destOrd="0" presId="urn:microsoft.com/office/officeart/2005/8/layout/hList1"/>
    <dgm:cxn modelId="{075A1C60-B17F-BC40-A552-5516C4E9F663}" type="presParOf" srcId="{C1A0A857-7B8F-4863-80FF-9DAA1031A9DB}" destId="{02A472F8-37F3-4AE8-A9B2-A5AAC22CEE71}" srcOrd="5" destOrd="0" presId="urn:microsoft.com/office/officeart/2005/8/layout/hList1"/>
    <dgm:cxn modelId="{07965BAB-E9D7-D242-98C8-E9012A49CDE9}" type="presParOf" srcId="{C1A0A857-7B8F-4863-80FF-9DAA1031A9DB}" destId="{C7A90B3F-DCD7-4F3C-900B-9519CBD99E04}" srcOrd="6" destOrd="0" presId="urn:microsoft.com/office/officeart/2005/8/layout/hList1"/>
    <dgm:cxn modelId="{9E67D3ED-5097-C343-A266-63CDB082B20E}" type="presParOf" srcId="{C7A90B3F-DCD7-4F3C-900B-9519CBD99E04}" destId="{37B7EE97-DAF0-4EFC-A3DE-77EF73B7CBBC}" srcOrd="0" destOrd="0" presId="urn:microsoft.com/office/officeart/2005/8/layout/hList1"/>
    <dgm:cxn modelId="{DCAAD5A0-2C09-1347-833E-81D4F22D6895}" type="presParOf" srcId="{C7A90B3F-DCD7-4F3C-900B-9519CBD99E04}" destId="{BED873BD-93D0-4E88-B9C3-84808702A49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91ECA-D47D-47AF-8713-0967CCB0F3C4}">
      <dsp:nvSpPr>
        <dsp:cNvPr id="0" name=""/>
        <dsp:cNvSpPr/>
      </dsp:nvSpPr>
      <dsp:spPr>
        <a:xfrm>
          <a:off x="3250" y="272148"/>
          <a:ext cx="1954559" cy="403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SIC</a:t>
          </a:r>
          <a:endParaRPr lang="en-US" sz="1400" kern="1200" dirty="0"/>
        </a:p>
      </dsp:txBody>
      <dsp:txXfrm>
        <a:off x="3250" y="272148"/>
        <a:ext cx="1954559" cy="403200"/>
      </dsp:txXfrm>
    </dsp:sp>
    <dsp:sp modelId="{A548BB6B-7703-4EF2-B06F-32E6E49B570E}">
      <dsp:nvSpPr>
        <dsp:cNvPr id="0" name=""/>
        <dsp:cNvSpPr/>
      </dsp:nvSpPr>
      <dsp:spPr>
        <a:xfrm>
          <a:off x="3250" y="675348"/>
          <a:ext cx="1954559" cy="428014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Oversight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Accept Report*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Approve Plans*</a:t>
          </a:r>
          <a:endParaRPr lang="en-US" sz="1400" kern="1200" dirty="0"/>
        </a:p>
      </dsp:txBody>
      <dsp:txXfrm>
        <a:off x="3250" y="675348"/>
        <a:ext cx="1954559" cy="4280141"/>
      </dsp:txXfrm>
    </dsp:sp>
    <dsp:sp modelId="{96A52742-92C3-416A-99F0-6B9C74EC9C7F}">
      <dsp:nvSpPr>
        <dsp:cNvPr id="0" name=""/>
        <dsp:cNvSpPr/>
      </dsp:nvSpPr>
      <dsp:spPr>
        <a:xfrm>
          <a:off x="2231448" y="272148"/>
          <a:ext cx="1954559" cy="403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Staff</a:t>
          </a:r>
          <a:endParaRPr lang="en-US" sz="1400" kern="1200" dirty="0"/>
        </a:p>
      </dsp:txBody>
      <dsp:txXfrm>
        <a:off x="2231448" y="272148"/>
        <a:ext cx="1954559" cy="403200"/>
      </dsp:txXfrm>
    </dsp:sp>
    <dsp:sp modelId="{7B59DEA7-2D7E-4828-B89B-6316009B5231}">
      <dsp:nvSpPr>
        <dsp:cNvPr id="0" name=""/>
        <dsp:cNvSpPr/>
      </dsp:nvSpPr>
      <dsp:spPr>
        <a:xfrm>
          <a:off x="2231448" y="675348"/>
          <a:ext cx="1954559" cy="428014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Prepare RFP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Run Examiner Selection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Monitor Process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Support Examination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Support outreach and engagement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Manage Report Process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Prepare Review Implementation Plan</a:t>
          </a:r>
          <a:endParaRPr lang="en-US" sz="1400" kern="1200" dirty="0"/>
        </a:p>
      </dsp:txBody>
      <dsp:txXfrm>
        <a:off x="2231448" y="675348"/>
        <a:ext cx="1954559" cy="4280141"/>
      </dsp:txXfrm>
    </dsp:sp>
    <dsp:sp modelId="{CF5C2F37-39CC-459D-8DF1-625A2A0929C3}">
      <dsp:nvSpPr>
        <dsp:cNvPr id="0" name=""/>
        <dsp:cNvSpPr/>
      </dsp:nvSpPr>
      <dsp:spPr>
        <a:xfrm>
          <a:off x="4459646" y="272148"/>
          <a:ext cx="1954559" cy="4032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Independent Examiner</a:t>
          </a:r>
          <a:endParaRPr lang="en-US" sz="1400" kern="1200" dirty="0"/>
        </a:p>
      </dsp:txBody>
      <dsp:txXfrm>
        <a:off x="4459646" y="272148"/>
        <a:ext cx="1954559" cy="403200"/>
      </dsp:txXfrm>
    </dsp:sp>
    <dsp:sp modelId="{02453F37-BEC9-49B8-BCFD-F8792674691B}">
      <dsp:nvSpPr>
        <dsp:cNvPr id="0" name=""/>
        <dsp:cNvSpPr/>
      </dsp:nvSpPr>
      <dsp:spPr>
        <a:xfrm>
          <a:off x="4459646" y="675348"/>
          <a:ext cx="1954559" cy="428014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Review</a:t>
          </a:r>
          <a:r>
            <a:rPr lang="en-US" sz="1400" kern="1200" baseline="0" dirty="0" smtClean="0"/>
            <a:t> of documents, records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Observe proceedings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Develop and conduct 360 Assessment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Conduct interviews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Prepare report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Engage with stakeholders for clarification and correction</a:t>
          </a:r>
          <a:endParaRPr lang="en-US" sz="1400" kern="1200" dirty="0"/>
        </a:p>
      </dsp:txBody>
      <dsp:txXfrm>
        <a:off x="4459646" y="675348"/>
        <a:ext cx="1954559" cy="4280141"/>
      </dsp:txXfrm>
    </dsp:sp>
    <dsp:sp modelId="{37B7EE97-DAF0-4EFC-A3DE-77EF73B7CBBC}">
      <dsp:nvSpPr>
        <dsp:cNvPr id="0" name=""/>
        <dsp:cNvSpPr/>
      </dsp:nvSpPr>
      <dsp:spPr>
        <a:xfrm>
          <a:off x="6687844" y="272148"/>
          <a:ext cx="1954559" cy="4032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Review Working Party**</a:t>
          </a:r>
          <a:endParaRPr lang="en-US" sz="1400" kern="1200" dirty="0"/>
        </a:p>
      </dsp:txBody>
      <dsp:txXfrm>
        <a:off x="6687844" y="272148"/>
        <a:ext cx="1954559" cy="403200"/>
      </dsp:txXfrm>
    </dsp:sp>
    <dsp:sp modelId="{BED873BD-93D0-4E88-B9C3-84808702A49B}">
      <dsp:nvSpPr>
        <dsp:cNvPr id="0" name=""/>
        <dsp:cNvSpPr/>
      </dsp:nvSpPr>
      <dsp:spPr>
        <a:xfrm>
          <a:off x="6687844" y="675348"/>
          <a:ext cx="1954559" cy="428014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Conduct Self-Assessment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Collect evidence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Address key considerations for data collection and review methodology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Assist with outreach and engagement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Coordinate 360 Assessment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Coordinate Interviews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Provide clarification and corrections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Prepare Review Implementation Plan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</dsp:txBody>
      <dsp:txXfrm>
        <a:off x="6687844" y="675348"/>
        <a:ext cx="1954559" cy="4280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E0F04-6F21-4468-88F5-070EDCA4832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147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73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232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display/ALRW/Documents+and+Review+Background+Inform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5" y="4471954"/>
            <a:ext cx="5859296" cy="695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At-Large Review Briefing</a:t>
            </a:r>
            <a:endParaRPr lang="en-US" sz="4000" dirty="0">
              <a:solidFill>
                <a:srgbClr val="FF0000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5152820"/>
            <a:ext cx="1523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1 May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Roles and Responsibilities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03335067"/>
              </p:ext>
            </p:extLst>
          </p:nvPr>
        </p:nvGraphicFramePr>
        <p:xfrm>
          <a:off x="279981" y="777875"/>
          <a:ext cx="8645655" cy="5227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5720623"/>
            <a:ext cx="808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*Prepare Recommendations for Board Action</a:t>
            </a:r>
          </a:p>
          <a:p>
            <a:r>
              <a:rPr lang="en-US" dirty="0" smtClean="0"/>
              <a:t>** Formed by Organization under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36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otched Right Arrow 5"/>
          <p:cNvSpPr/>
          <p:nvPr/>
        </p:nvSpPr>
        <p:spPr>
          <a:xfrm>
            <a:off x="544105" y="2859875"/>
            <a:ext cx="7023639" cy="183835"/>
          </a:xfrm>
          <a:prstGeom prst="notchedRightArrow">
            <a:avLst/>
          </a:prstGeom>
          <a:solidFill>
            <a:srgbClr val="7F7F7F"/>
          </a:solidFill>
          <a:ln>
            <a:solidFill>
              <a:srgbClr val="C5C5C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62872" y="2868055"/>
            <a:ext cx="166258" cy="166258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942004" y="2868055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5492479" y="2868055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7030625" y="2868055"/>
            <a:ext cx="166258" cy="166258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16226" y="1224467"/>
            <a:ext cx="1259550" cy="1259548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800" y="2342240"/>
              <a:ext cx="1273358" cy="756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Jan-April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2015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852554" y="1260116"/>
            <a:ext cx="1259550" cy="1774198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Source Sans Pro"/>
                  <a:cs typeface="Source Sans Pro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06204" y="2327646"/>
                <a:ext cx="1273358" cy="756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May-Oct 2015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3372967" y="1224467"/>
            <a:ext cx="1312004" cy="1259548"/>
            <a:chOff x="545545" y="2043501"/>
            <a:chExt cx="1402879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5545" y="2342240"/>
              <a:ext cx="1402879" cy="756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Nov ‘15-Apr ‘16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45833" y="1224469"/>
            <a:ext cx="1259550" cy="1259550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800" y="2386020"/>
              <a:ext cx="1273358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Apr ’16-Jan ‘17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483979" y="1224468"/>
            <a:ext cx="1259550" cy="1259549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386021"/>
              <a:ext cx="1273358" cy="756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Jan ‘17-Jan ‘18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593575" y="2515533"/>
            <a:ext cx="128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154A78"/>
                </a:solidFill>
              </a:rPr>
              <a:t>Next</a:t>
            </a:r>
          </a:p>
          <a:p>
            <a:pPr algn="ctr"/>
            <a:r>
              <a:rPr lang="en-US" sz="2400" dirty="0" smtClean="0">
                <a:solidFill>
                  <a:srgbClr val="154A78"/>
                </a:solidFill>
              </a:rPr>
              <a:t>Steps</a:t>
            </a:r>
            <a:endParaRPr lang="en-US" sz="2400" dirty="0">
              <a:solidFill>
                <a:srgbClr val="154A78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0565" y="3197790"/>
            <a:ext cx="11908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Plan for At-Large Review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86893" y="3197790"/>
            <a:ext cx="11908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Conduct Self-Assessment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29697" y="3197790"/>
            <a:ext cx="11908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Conduct Competitive Bidding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80172" y="3197790"/>
            <a:ext cx="1190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Conduct Review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68190" y="3197790"/>
            <a:ext cx="1486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Light"/>
                <a:cs typeface="Source Sans Pro Light"/>
              </a:rPr>
              <a:t>Plan Implementation and implement improvements</a:t>
            </a:r>
            <a:endParaRPr lang="en-US" sz="1400" dirty="0">
              <a:latin typeface="Source Sans Pro Light"/>
              <a:cs typeface="Source Sans Pro Ligh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0003" y="4657248"/>
            <a:ext cx="8103993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198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The At-Large Review Working Party will be engaged from May 2015 through January 2017.</a:t>
            </a:r>
          </a:p>
          <a:p>
            <a:pPr marL="285750" indent="-285750">
              <a:lnSpc>
                <a:spcPts val="198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The </a:t>
            </a: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  <a:hlinkClick r:id="rId3"/>
              </a:rPr>
              <a:t>At-Large Review Preparatory Questions</a:t>
            </a: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 are posted on the wiki.</a:t>
            </a:r>
          </a:p>
          <a:p>
            <a:pPr marL="285750" indent="-285750">
              <a:lnSpc>
                <a:spcPts val="198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The independent examiner will be appointed during the Spring of 2016.</a:t>
            </a:r>
          </a:p>
          <a:p>
            <a:pPr marL="285750" indent="-285750">
              <a:lnSpc>
                <a:spcPts val="198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54A78"/>
                </a:solidFill>
                <a:latin typeface="Source Sans Pro Light"/>
                <a:cs typeface="Source Sans Pro Light"/>
              </a:rPr>
              <a:t>Planning for implementation will start January 2017 and end July 2017; implementation improvements will start upon completion of the planning phase and will end in January 2018.</a:t>
            </a:r>
            <a:endParaRPr lang="en-US" sz="1400" dirty="0">
              <a:solidFill>
                <a:srgbClr val="154A78"/>
              </a:solidFill>
              <a:latin typeface="Source Sans Pro Light"/>
              <a:cs typeface="Source Sans Pro Ligh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0004" y="4334448"/>
            <a:ext cx="7175410" cy="350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-US" b="1" dirty="0" smtClean="0">
                <a:solidFill>
                  <a:srgbClr val="154A78"/>
                </a:solidFill>
                <a:latin typeface="Source Sans Pro"/>
                <a:cs typeface="Source Sans Pro"/>
              </a:rPr>
              <a:t>To Summarize</a:t>
            </a:r>
            <a:endParaRPr lang="en-US" b="1" dirty="0">
              <a:solidFill>
                <a:srgbClr val="154A78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11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Discussion and 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2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50355" y="4785858"/>
            <a:ext cx="3455690" cy="695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5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Thank You</a:t>
            </a:r>
            <a:endParaRPr lang="en-US" sz="5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0A1F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85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10286</TotalTime>
  <Words>227</Words>
  <Application>Microsoft Office PowerPoint</Application>
  <PresentationFormat>On-screen Show (4:3)</PresentationFormat>
  <Paragraphs>59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Roles and Responsibilities</vt:lpstr>
      <vt:lpstr>Proposed Timeline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Heidi Ullrich</cp:lastModifiedBy>
  <cp:revision>235</cp:revision>
  <cp:lastPrinted>2015-01-14T03:55:09Z</cp:lastPrinted>
  <dcterms:created xsi:type="dcterms:W3CDTF">2015-01-07T16:11:05Z</dcterms:created>
  <dcterms:modified xsi:type="dcterms:W3CDTF">2015-04-30T21:08:26Z</dcterms:modified>
</cp:coreProperties>
</file>