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09" autoAdjust="0"/>
  </p:normalViewPr>
  <p:slideViewPr>
    <p:cSldViewPr snapToGrid="0" snapToObjects="1">
      <p:cViewPr>
        <p:scale>
          <a:sx n="66" d="100"/>
          <a:sy n="66" d="100"/>
        </p:scale>
        <p:origin x="-344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730E30-3D3E-1A45-9F9F-ADD5805C4DE0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FC971B-6753-DA48-8AFB-45591768F9A8}">
      <dgm:prSet phldrT="[Text]"/>
      <dgm:spPr/>
      <dgm:t>
        <a:bodyPr/>
        <a:lstStyle/>
        <a:p>
          <a:r>
            <a:rPr lang="en-US" dirty="0" smtClean="0"/>
            <a:t>Identifier Systems SSR</a:t>
          </a:r>
          <a:endParaRPr lang="en-US" dirty="0"/>
        </a:p>
      </dgm:t>
    </dgm:pt>
    <dgm:pt modelId="{0305C685-361D-3F40-A35D-C81E8AAC95AF}" type="parTrans" cxnId="{FF4D6FBC-1936-8747-BF17-7493C23A38D7}">
      <dgm:prSet/>
      <dgm:spPr/>
      <dgm:t>
        <a:bodyPr/>
        <a:lstStyle/>
        <a:p>
          <a:endParaRPr lang="en-US"/>
        </a:p>
      </dgm:t>
    </dgm:pt>
    <dgm:pt modelId="{70541F5C-49C3-6649-A685-2C43BF65A33F}" type="sibTrans" cxnId="{FF4D6FBC-1936-8747-BF17-7493C23A38D7}">
      <dgm:prSet/>
      <dgm:spPr/>
      <dgm:t>
        <a:bodyPr/>
        <a:lstStyle/>
        <a:p>
          <a:endParaRPr lang="en-US"/>
        </a:p>
      </dgm:t>
    </dgm:pt>
    <dgm:pt modelId="{01853B87-E3F4-6B43-8A39-BF162DA8107E}">
      <dgm:prSet phldrT="[Text]"/>
      <dgm:spPr/>
      <dgm:t>
        <a:bodyPr/>
        <a:lstStyle/>
        <a:p>
          <a:r>
            <a:rPr lang="en-US" dirty="0" smtClean="0"/>
            <a:t>Threat Awareness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 Preparedness</a:t>
          </a:r>
          <a:endParaRPr lang="en-US" dirty="0"/>
        </a:p>
      </dgm:t>
    </dgm:pt>
    <dgm:pt modelId="{11A5B9F0-5D7A-0642-87CC-CA5E9B2B1A0B}" type="parTrans" cxnId="{80A94800-E07C-CB44-A24E-ECEE9048BB31}">
      <dgm:prSet/>
      <dgm:spPr/>
      <dgm:t>
        <a:bodyPr/>
        <a:lstStyle/>
        <a:p>
          <a:endParaRPr lang="en-US"/>
        </a:p>
      </dgm:t>
    </dgm:pt>
    <dgm:pt modelId="{09F751BF-673B-204B-99DD-A18176A6836E}" type="sibTrans" cxnId="{80A94800-E07C-CB44-A24E-ECEE9048BB31}">
      <dgm:prSet/>
      <dgm:spPr/>
      <dgm:t>
        <a:bodyPr/>
        <a:lstStyle/>
        <a:p>
          <a:endParaRPr lang="en-US"/>
        </a:p>
      </dgm:t>
    </dgm:pt>
    <dgm:pt modelId="{E546F9FE-3D7E-A343-83E4-D459DF58F9C5}">
      <dgm:prSet phldrT="[Text]"/>
      <dgm:spPr/>
      <dgm:t>
        <a:bodyPr/>
        <a:lstStyle/>
        <a:p>
          <a:r>
            <a:rPr lang="en-US" dirty="0" smtClean="0"/>
            <a:t>Trust-based Collaboration</a:t>
          </a:r>
          <a:endParaRPr lang="en-US" dirty="0"/>
        </a:p>
      </dgm:t>
    </dgm:pt>
    <dgm:pt modelId="{B3C42A3D-4560-B346-AE86-19D3B8642241}" type="parTrans" cxnId="{A1508483-D790-0C44-ACB3-06D0D347B67B}">
      <dgm:prSet/>
      <dgm:spPr/>
      <dgm:t>
        <a:bodyPr/>
        <a:lstStyle/>
        <a:p>
          <a:endParaRPr lang="en-US"/>
        </a:p>
      </dgm:t>
    </dgm:pt>
    <dgm:pt modelId="{1B9E1FE0-21A6-2F46-BFE9-54C9ABC8FB31}" type="sibTrans" cxnId="{A1508483-D790-0C44-ACB3-06D0D347B67B}">
      <dgm:prSet/>
      <dgm:spPr/>
      <dgm:t>
        <a:bodyPr/>
        <a:lstStyle/>
        <a:p>
          <a:endParaRPr lang="en-US"/>
        </a:p>
      </dgm:t>
    </dgm:pt>
    <dgm:pt modelId="{EB75596B-73F0-624B-B68F-5D814D6F6EFC}">
      <dgm:prSet phldrT="[Text]"/>
      <dgm:spPr/>
      <dgm:t>
        <a:bodyPr/>
        <a:lstStyle/>
        <a:p>
          <a:r>
            <a:rPr lang="en-US" dirty="0" smtClean="0"/>
            <a:t>Identifier SSR Analytics</a:t>
          </a:r>
          <a:endParaRPr lang="en-US" dirty="0"/>
        </a:p>
      </dgm:t>
    </dgm:pt>
    <dgm:pt modelId="{5B0324A0-815C-0A4C-862F-5EBBE584B264}" type="parTrans" cxnId="{0CA9F0C0-789A-454D-B384-52BDDB155533}">
      <dgm:prSet/>
      <dgm:spPr/>
      <dgm:t>
        <a:bodyPr/>
        <a:lstStyle/>
        <a:p>
          <a:endParaRPr lang="en-US"/>
        </a:p>
      </dgm:t>
    </dgm:pt>
    <dgm:pt modelId="{0A00E833-438B-1E47-90F6-90635AA53190}" type="sibTrans" cxnId="{0CA9F0C0-789A-454D-B384-52BDDB155533}">
      <dgm:prSet/>
      <dgm:spPr/>
      <dgm:t>
        <a:bodyPr/>
        <a:lstStyle/>
        <a:p>
          <a:endParaRPr lang="en-US"/>
        </a:p>
      </dgm:t>
    </dgm:pt>
    <dgm:pt modelId="{408FAE14-EA0F-8E46-9202-E93CF34FC2F8}">
      <dgm:prSet phldrT="[Text]"/>
      <dgm:spPr/>
      <dgm:t>
        <a:bodyPr/>
        <a:lstStyle/>
        <a:p>
          <a:r>
            <a:rPr lang="en-US" dirty="0" smtClean="0"/>
            <a:t>Capability Building</a:t>
          </a:r>
          <a:endParaRPr lang="en-US" dirty="0"/>
        </a:p>
      </dgm:t>
    </dgm:pt>
    <dgm:pt modelId="{712C3910-4E90-0A46-A6C0-F0D095694DEC}" type="parTrans" cxnId="{BC6D8422-796D-CF49-ACE5-340A0CF0DC50}">
      <dgm:prSet/>
      <dgm:spPr/>
      <dgm:t>
        <a:bodyPr/>
        <a:lstStyle/>
        <a:p>
          <a:endParaRPr lang="en-US"/>
        </a:p>
      </dgm:t>
    </dgm:pt>
    <dgm:pt modelId="{2A74056C-2ED9-0E4A-91CB-84D61E03390D}" type="sibTrans" cxnId="{BC6D8422-796D-CF49-ACE5-340A0CF0DC50}">
      <dgm:prSet/>
      <dgm:spPr/>
      <dgm:t>
        <a:bodyPr/>
        <a:lstStyle/>
        <a:p>
          <a:endParaRPr lang="en-US"/>
        </a:p>
      </dgm:t>
    </dgm:pt>
    <dgm:pt modelId="{12D76895-B1CE-B24D-85E0-9203AB3D08A6}" type="pres">
      <dgm:prSet presAssocID="{20730E30-3D3E-1A45-9F9F-ADD5805C4DE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2699C8-1C97-EE41-9915-5D60B68F0798}" type="pres">
      <dgm:prSet presAssocID="{20730E30-3D3E-1A45-9F9F-ADD5805C4DE0}" presName="matrix" presStyleCnt="0"/>
      <dgm:spPr/>
    </dgm:pt>
    <dgm:pt modelId="{8A9228E7-6D11-9A4B-AD87-36C88D84CAD0}" type="pres">
      <dgm:prSet presAssocID="{20730E30-3D3E-1A45-9F9F-ADD5805C4DE0}" presName="tile1" presStyleLbl="node1" presStyleIdx="0" presStyleCnt="4"/>
      <dgm:spPr/>
      <dgm:t>
        <a:bodyPr/>
        <a:lstStyle/>
        <a:p>
          <a:endParaRPr lang="en-US"/>
        </a:p>
      </dgm:t>
    </dgm:pt>
    <dgm:pt modelId="{47BCB5E7-246B-8748-BD10-414D1588A7B1}" type="pres">
      <dgm:prSet presAssocID="{20730E30-3D3E-1A45-9F9F-ADD5805C4DE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8FB1EE-C2D1-A34E-B60B-C6C1D55FFA51}" type="pres">
      <dgm:prSet presAssocID="{20730E30-3D3E-1A45-9F9F-ADD5805C4DE0}" presName="tile2" presStyleLbl="node1" presStyleIdx="1" presStyleCnt="4"/>
      <dgm:spPr/>
      <dgm:t>
        <a:bodyPr/>
        <a:lstStyle/>
        <a:p>
          <a:endParaRPr lang="en-US"/>
        </a:p>
      </dgm:t>
    </dgm:pt>
    <dgm:pt modelId="{82141E4A-C635-5541-81CD-0461A8D2CEDE}" type="pres">
      <dgm:prSet presAssocID="{20730E30-3D3E-1A45-9F9F-ADD5805C4DE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5AFA79-1508-704B-B3DC-A07F37714835}" type="pres">
      <dgm:prSet presAssocID="{20730E30-3D3E-1A45-9F9F-ADD5805C4DE0}" presName="tile3" presStyleLbl="node1" presStyleIdx="2" presStyleCnt="4"/>
      <dgm:spPr/>
      <dgm:t>
        <a:bodyPr/>
        <a:lstStyle/>
        <a:p>
          <a:endParaRPr lang="en-US"/>
        </a:p>
      </dgm:t>
    </dgm:pt>
    <dgm:pt modelId="{B1985FF9-E7DE-E446-A1B0-6D0315B48C1A}" type="pres">
      <dgm:prSet presAssocID="{20730E30-3D3E-1A45-9F9F-ADD5805C4DE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74097C-8C6A-0140-A622-A8488821D8AF}" type="pres">
      <dgm:prSet presAssocID="{20730E30-3D3E-1A45-9F9F-ADD5805C4DE0}" presName="tile4" presStyleLbl="node1" presStyleIdx="3" presStyleCnt="4"/>
      <dgm:spPr/>
      <dgm:t>
        <a:bodyPr/>
        <a:lstStyle/>
        <a:p>
          <a:endParaRPr lang="en-US"/>
        </a:p>
      </dgm:t>
    </dgm:pt>
    <dgm:pt modelId="{47EB8435-1FA9-A34A-89CC-E58B076D064D}" type="pres">
      <dgm:prSet presAssocID="{20730E30-3D3E-1A45-9F9F-ADD5805C4DE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F6A589-6610-5D4C-9664-C1BF6FF19FFE}" type="pres">
      <dgm:prSet presAssocID="{20730E30-3D3E-1A45-9F9F-ADD5805C4DE0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B8233217-7779-C340-A0DC-5E36A4DFAC7E}" type="presOf" srcId="{EB75596B-73F0-624B-B68F-5D814D6F6EFC}" destId="{B75AFA79-1508-704B-B3DC-A07F37714835}" srcOrd="0" destOrd="0" presId="urn:microsoft.com/office/officeart/2005/8/layout/matrix1"/>
    <dgm:cxn modelId="{6CEACE5E-5144-1046-9C1C-035222B54B46}" type="presOf" srcId="{01853B87-E3F4-6B43-8A39-BF162DA8107E}" destId="{8A9228E7-6D11-9A4B-AD87-36C88D84CAD0}" srcOrd="0" destOrd="0" presId="urn:microsoft.com/office/officeart/2005/8/layout/matrix1"/>
    <dgm:cxn modelId="{A1508483-D790-0C44-ACB3-06D0D347B67B}" srcId="{ECFC971B-6753-DA48-8AFB-45591768F9A8}" destId="{E546F9FE-3D7E-A343-83E4-D459DF58F9C5}" srcOrd="1" destOrd="0" parTransId="{B3C42A3D-4560-B346-AE86-19D3B8642241}" sibTransId="{1B9E1FE0-21A6-2F46-BFE9-54C9ABC8FB31}"/>
    <dgm:cxn modelId="{F3EBC427-F79A-E643-8BA3-CFC76D7236F3}" type="presOf" srcId="{20730E30-3D3E-1A45-9F9F-ADD5805C4DE0}" destId="{12D76895-B1CE-B24D-85E0-9203AB3D08A6}" srcOrd="0" destOrd="0" presId="urn:microsoft.com/office/officeart/2005/8/layout/matrix1"/>
    <dgm:cxn modelId="{0556DD9E-F2F9-6548-A961-D0AF95146E6D}" type="presOf" srcId="{E546F9FE-3D7E-A343-83E4-D459DF58F9C5}" destId="{82141E4A-C635-5541-81CD-0461A8D2CEDE}" srcOrd="1" destOrd="0" presId="urn:microsoft.com/office/officeart/2005/8/layout/matrix1"/>
    <dgm:cxn modelId="{5E9AC072-F6C8-6F49-A50E-D6B677967711}" type="presOf" srcId="{ECFC971B-6753-DA48-8AFB-45591768F9A8}" destId="{95F6A589-6610-5D4C-9664-C1BF6FF19FFE}" srcOrd="0" destOrd="0" presId="urn:microsoft.com/office/officeart/2005/8/layout/matrix1"/>
    <dgm:cxn modelId="{80A94800-E07C-CB44-A24E-ECEE9048BB31}" srcId="{ECFC971B-6753-DA48-8AFB-45591768F9A8}" destId="{01853B87-E3F4-6B43-8A39-BF162DA8107E}" srcOrd="0" destOrd="0" parTransId="{11A5B9F0-5D7A-0642-87CC-CA5E9B2B1A0B}" sibTransId="{09F751BF-673B-204B-99DD-A18176A6836E}"/>
    <dgm:cxn modelId="{0AC12BEF-7B61-8445-9B34-3BC0C88BC637}" type="presOf" srcId="{408FAE14-EA0F-8E46-9202-E93CF34FC2F8}" destId="{7C74097C-8C6A-0140-A622-A8488821D8AF}" srcOrd="0" destOrd="0" presId="urn:microsoft.com/office/officeart/2005/8/layout/matrix1"/>
    <dgm:cxn modelId="{0CA9F0C0-789A-454D-B384-52BDDB155533}" srcId="{ECFC971B-6753-DA48-8AFB-45591768F9A8}" destId="{EB75596B-73F0-624B-B68F-5D814D6F6EFC}" srcOrd="2" destOrd="0" parTransId="{5B0324A0-815C-0A4C-862F-5EBBE584B264}" sibTransId="{0A00E833-438B-1E47-90F6-90635AA53190}"/>
    <dgm:cxn modelId="{BC6D8422-796D-CF49-ACE5-340A0CF0DC50}" srcId="{ECFC971B-6753-DA48-8AFB-45591768F9A8}" destId="{408FAE14-EA0F-8E46-9202-E93CF34FC2F8}" srcOrd="3" destOrd="0" parTransId="{712C3910-4E90-0A46-A6C0-F0D095694DEC}" sibTransId="{2A74056C-2ED9-0E4A-91CB-84D61E03390D}"/>
    <dgm:cxn modelId="{A8EE68A4-5FE8-424A-8EEF-E757BEA6E75F}" type="presOf" srcId="{408FAE14-EA0F-8E46-9202-E93CF34FC2F8}" destId="{47EB8435-1FA9-A34A-89CC-E58B076D064D}" srcOrd="1" destOrd="0" presId="urn:microsoft.com/office/officeart/2005/8/layout/matrix1"/>
    <dgm:cxn modelId="{075A9F8B-DCB9-3E4C-A35C-55674EBC95BD}" type="presOf" srcId="{E546F9FE-3D7E-A343-83E4-D459DF58F9C5}" destId="{0D8FB1EE-C2D1-A34E-B60B-C6C1D55FFA51}" srcOrd="0" destOrd="0" presId="urn:microsoft.com/office/officeart/2005/8/layout/matrix1"/>
    <dgm:cxn modelId="{7303FDCF-FA36-ED45-A21F-13FBF6556E03}" type="presOf" srcId="{EB75596B-73F0-624B-B68F-5D814D6F6EFC}" destId="{B1985FF9-E7DE-E446-A1B0-6D0315B48C1A}" srcOrd="1" destOrd="0" presId="urn:microsoft.com/office/officeart/2005/8/layout/matrix1"/>
    <dgm:cxn modelId="{FF4D6FBC-1936-8747-BF17-7493C23A38D7}" srcId="{20730E30-3D3E-1A45-9F9F-ADD5805C4DE0}" destId="{ECFC971B-6753-DA48-8AFB-45591768F9A8}" srcOrd="0" destOrd="0" parTransId="{0305C685-361D-3F40-A35D-C81E8AAC95AF}" sibTransId="{70541F5C-49C3-6649-A685-2C43BF65A33F}"/>
    <dgm:cxn modelId="{B71B191D-DACD-214D-A884-930BCCD98563}" type="presOf" srcId="{01853B87-E3F4-6B43-8A39-BF162DA8107E}" destId="{47BCB5E7-246B-8748-BD10-414D1588A7B1}" srcOrd="1" destOrd="0" presId="urn:microsoft.com/office/officeart/2005/8/layout/matrix1"/>
    <dgm:cxn modelId="{03704907-5D17-6E4F-B4D6-4AA5FBD89718}" type="presParOf" srcId="{12D76895-B1CE-B24D-85E0-9203AB3D08A6}" destId="{672699C8-1C97-EE41-9915-5D60B68F0798}" srcOrd="0" destOrd="0" presId="urn:microsoft.com/office/officeart/2005/8/layout/matrix1"/>
    <dgm:cxn modelId="{C24B086D-220F-DE40-B33E-6156931A4C14}" type="presParOf" srcId="{672699C8-1C97-EE41-9915-5D60B68F0798}" destId="{8A9228E7-6D11-9A4B-AD87-36C88D84CAD0}" srcOrd="0" destOrd="0" presId="urn:microsoft.com/office/officeart/2005/8/layout/matrix1"/>
    <dgm:cxn modelId="{DD603DA5-9726-D94E-B61A-D2B148067F84}" type="presParOf" srcId="{672699C8-1C97-EE41-9915-5D60B68F0798}" destId="{47BCB5E7-246B-8748-BD10-414D1588A7B1}" srcOrd="1" destOrd="0" presId="urn:microsoft.com/office/officeart/2005/8/layout/matrix1"/>
    <dgm:cxn modelId="{0A6A7113-090E-2F40-BD04-2D095FBDF4A3}" type="presParOf" srcId="{672699C8-1C97-EE41-9915-5D60B68F0798}" destId="{0D8FB1EE-C2D1-A34E-B60B-C6C1D55FFA51}" srcOrd="2" destOrd="0" presId="urn:microsoft.com/office/officeart/2005/8/layout/matrix1"/>
    <dgm:cxn modelId="{96EE4865-ABCC-DD4C-BF92-F8144DE686AF}" type="presParOf" srcId="{672699C8-1C97-EE41-9915-5D60B68F0798}" destId="{82141E4A-C635-5541-81CD-0461A8D2CEDE}" srcOrd="3" destOrd="0" presId="urn:microsoft.com/office/officeart/2005/8/layout/matrix1"/>
    <dgm:cxn modelId="{20D8D1A5-341F-6C4D-9A81-95D4CB93D59C}" type="presParOf" srcId="{672699C8-1C97-EE41-9915-5D60B68F0798}" destId="{B75AFA79-1508-704B-B3DC-A07F37714835}" srcOrd="4" destOrd="0" presId="urn:microsoft.com/office/officeart/2005/8/layout/matrix1"/>
    <dgm:cxn modelId="{ADC7CA34-DE14-C446-A18D-59D59822FB5B}" type="presParOf" srcId="{672699C8-1C97-EE41-9915-5D60B68F0798}" destId="{B1985FF9-E7DE-E446-A1B0-6D0315B48C1A}" srcOrd="5" destOrd="0" presId="urn:microsoft.com/office/officeart/2005/8/layout/matrix1"/>
    <dgm:cxn modelId="{AA087E6C-E480-6246-A6F5-3EBFC359FE6F}" type="presParOf" srcId="{672699C8-1C97-EE41-9915-5D60B68F0798}" destId="{7C74097C-8C6A-0140-A622-A8488821D8AF}" srcOrd="6" destOrd="0" presId="urn:microsoft.com/office/officeart/2005/8/layout/matrix1"/>
    <dgm:cxn modelId="{0CDE8F33-6D23-BD44-BF37-A649D14695CF}" type="presParOf" srcId="{672699C8-1C97-EE41-9915-5D60B68F0798}" destId="{47EB8435-1FA9-A34A-89CC-E58B076D064D}" srcOrd="7" destOrd="0" presId="urn:microsoft.com/office/officeart/2005/8/layout/matrix1"/>
    <dgm:cxn modelId="{E85A656C-1BDE-DB45-85CA-F8ABDC987F78}" type="presParOf" srcId="{12D76895-B1CE-B24D-85E0-9203AB3D08A6}" destId="{95F6A589-6610-5D4C-9664-C1BF6FF19FF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7EDB13-6BF1-E449-A857-BB8E7678C15A}" type="doc">
      <dgm:prSet loTypeId="urn:microsoft.com/office/officeart/2005/8/layout/hierarchy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95B0BB-793B-8D4D-989F-9D899EBFE9FC}">
      <dgm:prSet phldrT="[Text]"/>
      <dgm:spPr/>
      <dgm:t>
        <a:bodyPr/>
        <a:lstStyle/>
        <a:p>
          <a:r>
            <a:rPr lang="en-US" dirty="0" smtClean="0"/>
            <a:t>Threat</a:t>
          </a:r>
          <a:r>
            <a:rPr lang="en-US" baseline="0" dirty="0" smtClean="0"/>
            <a:t> Awareness and Response</a:t>
          </a:r>
          <a:endParaRPr lang="en-US" dirty="0"/>
        </a:p>
      </dgm:t>
    </dgm:pt>
    <dgm:pt modelId="{CF7564AF-71CC-2D4A-9857-43EB368182B8}" type="parTrans" cxnId="{2014D78E-AF2A-8647-AB72-47177C4EE7CC}">
      <dgm:prSet/>
      <dgm:spPr/>
      <dgm:t>
        <a:bodyPr/>
        <a:lstStyle/>
        <a:p>
          <a:endParaRPr lang="en-US"/>
        </a:p>
      </dgm:t>
    </dgm:pt>
    <dgm:pt modelId="{A3FC99F1-748B-9E4C-BC09-03870DEE5E02}" type="sibTrans" cxnId="{2014D78E-AF2A-8647-AB72-47177C4EE7CC}">
      <dgm:prSet/>
      <dgm:spPr/>
      <dgm:t>
        <a:bodyPr/>
        <a:lstStyle/>
        <a:p>
          <a:endParaRPr lang="en-US"/>
        </a:p>
      </dgm:t>
    </dgm:pt>
    <dgm:pt modelId="{9F0E1776-CCE2-D641-B7FE-8E7C4A219E77}">
      <dgm:prSet phldrT="[Text]" custT="1"/>
      <dgm:spPr/>
      <dgm:t>
        <a:bodyPr/>
        <a:lstStyle/>
        <a:p>
          <a:r>
            <a:rPr lang="en-US" sz="1800" dirty="0" smtClean="0"/>
            <a:t>Threat Intelligence</a:t>
          </a:r>
          <a:endParaRPr lang="en-US" sz="1800" dirty="0"/>
        </a:p>
      </dgm:t>
    </dgm:pt>
    <dgm:pt modelId="{A73E43E8-DCC9-5841-A873-0E5D69409B70}" type="parTrans" cxnId="{EB5BFA30-8BBB-0D47-BBD6-8EE6DC878D31}">
      <dgm:prSet/>
      <dgm:spPr/>
      <dgm:t>
        <a:bodyPr/>
        <a:lstStyle/>
        <a:p>
          <a:endParaRPr lang="en-US"/>
        </a:p>
      </dgm:t>
    </dgm:pt>
    <dgm:pt modelId="{0E7AC177-0339-A842-B26E-2247B3CF3420}" type="sibTrans" cxnId="{EB5BFA30-8BBB-0D47-BBD6-8EE6DC878D31}">
      <dgm:prSet/>
      <dgm:spPr/>
      <dgm:t>
        <a:bodyPr/>
        <a:lstStyle/>
        <a:p>
          <a:endParaRPr lang="en-US"/>
        </a:p>
      </dgm:t>
    </dgm:pt>
    <dgm:pt modelId="{4DD76C4F-E473-EF4A-8EC1-E04012B9A749}">
      <dgm:prSet phldrT="[Text]" custT="1"/>
      <dgm:spPr/>
      <dgm:t>
        <a:bodyPr/>
        <a:lstStyle/>
        <a:p>
          <a:pPr algn="l"/>
          <a:r>
            <a:rPr lang="en-US" sz="1800" dirty="0" smtClean="0"/>
            <a:t>Coordinated Response</a:t>
          </a:r>
          <a:endParaRPr lang="en-US" sz="1200" dirty="0"/>
        </a:p>
      </dgm:t>
    </dgm:pt>
    <dgm:pt modelId="{A7751075-3D7C-E84C-A537-B2B387843ECF}" type="parTrans" cxnId="{2767CCB5-3AC2-7A47-BFF8-B7ABC32A627E}">
      <dgm:prSet/>
      <dgm:spPr/>
      <dgm:t>
        <a:bodyPr/>
        <a:lstStyle/>
        <a:p>
          <a:endParaRPr lang="en-US"/>
        </a:p>
      </dgm:t>
    </dgm:pt>
    <dgm:pt modelId="{16F4957B-5ADB-AA48-A039-3B9E0E7A0ED0}" type="sibTrans" cxnId="{2767CCB5-3AC2-7A47-BFF8-B7ABC32A627E}">
      <dgm:prSet/>
      <dgm:spPr/>
      <dgm:t>
        <a:bodyPr/>
        <a:lstStyle/>
        <a:p>
          <a:endParaRPr lang="en-US"/>
        </a:p>
      </dgm:t>
    </dgm:pt>
    <dgm:pt modelId="{8A02E221-E50A-724A-AF8A-D09CBDA6AE21}">
      <dgm:prSet phldrT="[Text]"/>
      <dgm:spPr/>
      <dgm:t>
        <a:bodyPr/>
        <a:lstStyle/>
        <a:p>
          <a:r>
            <a:rPr lang="en-US" dirty="0" smtClean="0"/>
            <a:t>Capability Building</a:t>
          </a:r>
          <a:endParaRPr lang="en-US" dirty="0"/>
        </a:p>
      </dgm:t>
    </dgm:pt>
    <dgm:pt modelId="{2D2DF229-EFDC-2E43-92B1-C78C54186478}" type="parTrans" cxnId="{E03B0DC5-941B-7F41-B6E2-2CF4F60237F5}">
      <dgm:prSet/>
      <dgm:spPr/>
      <dgm:t>
        <a:bodyPr/>
        <a:lstStyle/>
        <a:p>
          <a:endParaRPr lang="en-US"/>
        </a:p>
      </dgm:t>
    </dgm:pt>
    <dgm:pt modelId="{94E0A8ED-D50A-7C4B-8CEF-A8480AFD2A31}" type="sibTrans" cxnId="{E03B0DC5-941B-7F41-B6E2-2CF4F60237F5}">
      <dgm:prSet/>
      <dgm:spPr/>
      <dgm:t>
        <a:bodyPr/>
        <a:lstStyle/>
        <a:p>
          <a:endParaRPr lang="en-US"/>
        </a:p>
      </dgm:t>
    </dgm:pt>
    <dgm:pt modelId="{907DB1A6-DE20-5649-8290-28188C9C6500}">
      <dgm:prSet phldrT="[Text]" custT="1"/>
      <dgm:spPr/>
      <dgm:t>
        <a:bodyPr/>
        <a:lstStyle/>
        <a:p>
          <a:r>
            <a:rPr lang="en-US" sz="1600" dirty="0" smtClean="0"/>
            <a:t>DNS Training</a:t>
          </a:r>
          <a:endParaRPr lang="en-US" sz="1600" dirty="0"/>
        </a:p>
      </dgm:t>
    </dgm:pt>
    <dgm:pt modelId="{2C631E7F-7B32-784D-8BE0-6AB9A1768776}" type="parTrans" cxnId="{D16BD248-DA18-C844-9B0D-574AAB7FAD7B}">
      <dgm:prSet/>
      <dgm:spPr/>
      <dgm:t>
        <a:bodyPr/>
        <a:lstStyle/>
        <a:p>
          <a:endParaRPr lang="en-US"/>
        </a:p>
      </dgm:t>
    </dgm:pt>
    <dgm:pt modelId="{80978CB9-5579-BF40-919D-7194DD6E5D23}" type="sibTrans" cxnId="{D16BD248-DA18-C844-9B0D-574AAB7FAD7B}">
      <dgm:prSet/>
      <dgm:spPr/>
      <dgm:t>
        <a:bodyPr/>
        <a:lstStyle/>
        <a:p>
          <a:endParaRPr lang="en-US"/>
        </a:p>
      </dgm:t>
    </dgm:pt>
    <dgm:pt modelId="{A7C48CD2-B33A-1D4F-9AAF-F0B8E87622F8}">
      <dgm:prSet phldrT="[Text]" custT="1"/>
      <dgm:spPr/>
      <dgm:t>
        <a:bodyPr/>
        <a:lstStyle/>
        <a:p>
          <a:r>
            <a:rPr lang="en-US" sz="1600" dirty="0" smtClean="0"/>
            <a:t>Knowledge Transfer</a:t>
          </a:r>
          <a:endParaRPr lang="en-US" sz="1600" dirty="0"/>
        </a:p>
      </dgm:t>
    </dgm:pt>
    <dgm:pt modelId="{263F0B29-542F-A540-988F-9DEB3496EF0D}" type="parTrans" cxnId="{6257AC50-4191-B24C-9B56-89579A3FBA1B}">
      <dgm:prSet/>
      <dgm:spPr/>
      <dgm:t>
        <a:bodyPr/>
        <a:lstStyle/>
        <a:p>
          <a:endParaRPr lang="en-US"/>
        </a:p>
      </dgm:t>
    </dgm:pt>
    <dgm:pt modelId="{5201F1F4-C9D4-2C43-A567-A61CD0441687}" type="sibTrans" cxnId="{6257AC50-4191-B24C-9B56-89579A3FBA1B}">
      <dgm:prSet/>
      <dgm:spPr/>
      <dgm:t>
        <a:bodyPr/>
        <a:lstStyle/>
        <a:p>
          <a:endParaRPr lang="en-US"/>
        </a:p>
      </dgm:t>
    </dgm:pt>
    <dgm:pt modelId="{AC9ED2D6-CDA5-6F42-A430-C9928BF04448}">
      <dgm:prSet/>
      <dgm:spPr/>
      <dgm:t>
        <a:bodyPr/>
        <a:lstStyle/>
        <a:p>
          <a:r>
            <a:rPr lang="en-US" dirty="0" smtClean="0"/>
            <a:t>Identifier SSR Analytics</a:t>
          </a:r>
          <a:endParaRPr lang="en-US" dirty="0"/>
        </a:p>
      </dgm:t>
    </dgm:pt>
    <dgm:pt modelId="{A2E0621C-042D-DE4C-A9A1-3498467D60AE}" type="parTrans" cxnId="{FD15C9DB-0468-0248-94D3-8A2E8CFAA0FB}">
      <dgm:prSet/>
      <dgm:spPr/>
      <dgm:t>
        <a:bodyPr/>
        <a:lstStyle/>
        <a:p>
          <a:endParaRPr lang="en-US"/>
        </a:p>
      </dgm:t>
    </dgm:pt>
    <dgm:pt modelId="{588AC3DF-889F-EF44-9263-53ED59E85BBD}" type="sibTrans" cxnId="{FD15C9DB-0468-0248-94D3-8A2E8CFAA0FB}">
      <dgm:prSet/>
      <dgm:spPr/>
      <dgm:t>
        <a:bodyPr/>
        <a:lstStyle/>
        <a:p>
          <a:endParaRPr lang="en-US"/>
        </a:p>
      </dgm:t>
    </dgm:pt>
    <dgm:pt modelId="{9E534555-7F73-AB4B-80D2-8FD9FD848977}">
      <dgm:prSet custT="1"/>
      <dgm:spPr/>
      <dgm:t>
        <a:bodyPr/>
        <a:lstStyle/>
        <a:p>
          <a:r>
            <a:rPr lang="en-US" sz="1800" dirty="0" smtClean="0"/>
            <a:t>Malicious Conduct in </a:t>
          </a:r>
          <a:r>
            <a:rPr lang="en-US" sz="1800" dirty="0" err="1" smtClean="0"/>
            <a:t>nTLDs</a:t>
          </a:r>
          <a:endParaRPr lang="en-US" sz="1800" dirty="0"/>
        </a:p>
      </dgm:t>
    </dgm:pt>
    <dgm:pt modelId="{7756D134-2D7A-7C48-ADC7-A1D90D4550DA}" type="parTrans" cxnId="{121E8D4F-E741-8F46-A8B5-B12E490795A8}">
      <dgm:prSet/>
      <dgm:spPr/>
      <dgm:t>
        <a:bodyPr/>
        <a:lstStyle/>
        <a:p>
          <a:endParaRPr lang="en-US"/>
        </a:p>
      </dgm:t>
    </dgm:pt>
    <dgm:pt modelId="{1C9DA65A-9E26-3B4C-979D-8A912F1E448B}" type="sibTrans" cxnId="{121E8D4F-E741-8F46-A8B5-B12E490795A8}">
      <dgm:prSet/>
      <dgm:spPr/>
      <dgm:t>
        <a:bodyPr/>
        <a:lstStyle/>
        <a:p>
          <a:endParaRPr lang="en-US"/>
        </a:p>
      </dgm:t>
    </dgm:pt>
    <dgm:pt modelId="{E9212502-3071-C347-97E2-75F092E947E6}">
      <dgm:prSet custT="1"/>
      <dgm:spPr/>
      <dgm:t>
        <a:bodyPr/>
        <a:lstStyle/>
        <a:p>
          <a:r>
            <a:rPr lang="en-US" sz="1800" dirty="0" smtClean="0"/>
            <a:t>Malicious domains</a:t>
          </a:r>
          <a:endParaRPr lang="en-US" sz="1800" dirty="0"/>
        </a:p>
      </dgm:t>
    </dgm:pt>
    <dgm:pt modelId="{28FC1024-6F64-4847-A1E0-5AF618CCAE6F}" type="parTrans" cxnId="{5EC21AFC-31EE-9547-95FF-76266E0334B3}">
      <dgm:prSet/>
      <dgm:spPr/>
      <dgm:t>
        <a:bodyPr/>
        <a:lstStyle/>
        <a:p>
          <a:endParaRPr lang="en-US"/>
        </a:p>
      </dgm:t>
    </dgm:pt>
    <dgm:pt modelId="{4451039B-C18D-E847-A7FD-B95604D0F2FB}" type="sibTrans" cxnId="{5EC21AFC-31EE-9547-95FF-76266E0334B3}">
      <dgm:prSet/>
      <dgm:spPr/>
      <dgm:t>
        <a:bodyPr/>
        <a:lstStyle/>
        <a:p>
          <a:endParaRPr lang="en-US"/>
        </a:p>
      </dgm:t>
    </dgm:pt>
    <dgm:pt modelId="{46520ABC-2732-8D4D-AF96-99470277C057}">
      <dgm:prSet/>
      <dgm:spPr/>
      <dgm:t>
        <a:bodyPr/>
        <a:lstStyle/>
        <a:p>
          <a:r>
            <a:rPr lang="en-US" dirty="0" smtClean="0"/>
            <a:t>Trust-based Collaboration</a:t>
          </a:r>
          <a:endParaRPr lang="en-US" dirty="0"/>
        </a:p>
      </dgm:t>
    </dgm:pt>
    <dgm:pt modelId="{DE16EA3F-B943-5D4B-8A24-9C584E35F2E8}" type="parTrans" cxnId="{4E1BABFF-BA02-C043-A041-30E4B7A12038}">
      <dgm:prSet/>
      <dgm:spPr/>
      <dgm:t>
        <a:bodyPr/>
        <a:lstStyle/>
        <a:p>
          <a:endParaRPr lang="en-US"/>
        </a:p>
      </dgm:t>
    </dgm:pt>
    <dgm:pt modelId="{6265D55C-3BCE-8748-A0BD-488845F16319}" type="sibTrans" cxnId="{4E1BABFF-BA02-C043-A041-30E4B7A12038}">
      <dgm:prSet/>
      <dgm:spPr/>
      <dgm:t>
        <a:bodyPr/>
        <a:lstStyle/>
        <a:p>
          <a:endParaRPr lang="en-US"/>
        </a:p>
      </dgm:t>
    </dgm:pt>
    <dgm:pt modelId="{D7CCDB62-E395-104F-8949-D12939FFB227}">
      <dgm:prSet custT="1"/>
      <dgm:spPr/>
      <dgm:t>
        <a:bodyPr/>
        <a:lstStyle/>
        <a:p>
          <a:pPr algn="l"/>
          <a:r>
            <a:rPr lang="en-US" sz="1600" dirty="0" smtClean="0"/>
            <a:t>Global </a:t>
          </a:r>
          <a:r>
            <a:rPr lang="en-US" sz="1600" dirty="0" err="1" smtClean="0"/>
            <a:t>SecOps</a:t>
          </a:r>
          <a:endParaRPr lang="en-US" sz="1600" dirty="0"/>
        </a:p>
      </dgm:t>
    </dgm:pt>
    <dgm:pt modelId="{15910BB4-77CC-1B42-ADC2-178D2A3D54DC}" type="parTrans" cxnId="{5B7B745E-5F5C-4E4E-A6A0-F9F3365EA37F}">
      <dgm:prSet/>
      <dgm:spPr/>
      <dgm:t>
        <a:bodyPr/>
        <a:lstStyle/>
        <a:p>
          <a:endParaRPr lang="en-US"/>
        </a:p>
      </dgm:t>
    </dgm:pt>
    <dgm:pt modelId="{C0BFD7A4-C049-4C4A-98EC-D8227B2A5C26}" type="sibTrans" cxnId="{5B7B745E-5F5C-4E4E-A6A0-F9F3365EA37F}">
      <dgm:prSet/>
      <dgm:spPr/>
      <dgm:t>
        <a:bodyPr/>
        <a:lstStyle/>
        <a:p>
          <a:endParaRPr lang="en-US"/>
        </a:p>
      </dgm:t>
    </dgm:pt>
    <dgm:pt modelId="{D7317966-B4DA-B347-B4CE-0B00D0B988F4}">
      <dgm:prSet custT="1"/>
      <dgm:spPr/>
      <dgm:t>
        <a:bodyPr/>
        <a:lstStyle/>
        <a:p>
          <a:pPr algn="l"/>
          <a:r>
            <a:rPr lang="en-US" sz="1600" dirty="0" err="1" smtClean="0"/>
            <a:t>AntiPhishing</a:t>
          </a:r>
          <a:endParaRPr lang="en-US" sz="1600" dirty="0"/>
        </a:p>
      </dgm:t>
    </dgm:pt>
    <dgm:pt modelId="{0E9C216D-97D8-6045-91F9-54B1819C72CA}" type="parTrans" cxnId="{1844106D-2D35-DB48-8A73-EAA5F740936B}">
      <dgm:prSet/>
      <dgm:spPr/>
      <dgm:t>
        <a:bodyPr/>
        <a:lstStyle/>
        <a:p>
          <a:endParaRPr lang="en-US"/>
        </a:p>
      </dgm:t>
    </dgm:pt>
    <dgm:pt modelId="{16C62802-03BB-3344-8102-BF1CA2F935D9}" type="sibTrans" cxnId="{1844106D-2D35-DB48-8A73-EAA5F740936B}">
      <dgm:prSet/>
      <dgm:spPr/>
      <dgm:t>
        <a:bodyPr/>
        <a:lstStyle/>
        <a:p>
          <a:endParaRPr lang="en-US"/>
        </a:p>
      </dgm:t>
    </dgm:pt>
    <dgm:pt modelId="{89F24C5C-708A-1E4A-9875-EC5237C1221D}">
      <dgm:prSet custT="1"/>
      <dgm:spPr/>
      <dgm:t>
        <a:bodyPr/>
        <a:lstStyle/>
        <a:p>
          <a:pPr algn="l"/>
          <a:r>
            <a:rPr lang="en-US" sz="1600" dirty="0" err="1" smtClean="0"/>
            <a:t>Antispam</a:t>
          </a:r>
          <a:endParaRPr lang="en-US" sz="1600" dirty="0"/>
        </a:p>
      </dgm:t>
    </dgm:pt>
    <dgm:pt modelId="{37454619-B268-4644-92CF-4C7C99815A8B}" type="parTrans" cxnId="{9BA08EF8-F275-9D45-83F5-A5F688FE9C84}">
      <dgm:prSet/>
      <dgm:spPr/>
      <dgm:t>
        <a:bodyPr/>
        <a:lstStyle/>
        <a:p>
          <a:endParaRPr lang="en-US"/>
        </a:p>
      </dgm:t>
    </dgm:pt>
    <dgm:pt modelId="{BA0BB78E-DDB6-C540-8489-D8D346A44BC5}" type="sibTrans" cxnId="{9BA08EF8-F275-9D45-83F5-A5F688FE9C84}">
      <dgm:prSet/>
      <dgm:spPr/>
      <dgm:t>
        <a:bodyPr/>
        <a:lstStyle/>
        <a:p>
          <a:endParaRPr lang="en-US"/>
        </a:p>
      </dgm:t>
    </dgm:pt>
    <dgm:pt modelId="{6DD57319-7581-6846-9C17-1B0A13927DA5}">
      <dgm:prSet custT="1"/>
      <dgm:spPr/>
      <dgm:t>
        <a:bodyPr/>
        <a:lstStyle/>
        <a:p>
          <a:pPr algn="l"/>
          <a:r>
            <a:rPr lang="en-US" sz="1600" smtClean="0"/>
            <a:t>Global CyberSec</a:t>
          </a:r>
          <a:endParaRPr lang="en-US" sz="1600" dirty="0"/>
        </a:p>
      </dgm:t>
    </dgm:pt>
    <dgm:pt modelId="{4266A3BA-3386-8040-8DAD-52BD904E44AF}" type="parTrans" cxnId="{B13DC51F-33BF-3F46-8E24-D88C8CE41178}">
      <dgm:prSet/>
      <dgm:spPr/>
      <dgm:t>
        <a:bodyPr/>
        <a:lstStyle/>
        <a:p>
          <a:endParaRPr lang="en-US"/>
        </a:p>
      </dgm:t>
    </dgm:pt>
    <dgm:pt modelId="{12487B24-1D5B-0F49-8E08-3CBBD4AEADCF}" type="sibTrans" cxnId="{B13DC51F-33BF-3F46-8E24-D88C8CE41178}">
      <dgm:prSet/>
      <dgm:spPr/>
      <dgm:t>
        <a:bodyPr/>
        <a:lstStyle/>
        <a:p>
          <a:endParaRPr lang="en-US"/>
        </a:p>
      </dgm:t>
    </dgm:pt>
    <dgm:pt modelId="{967C807F-C2A9-954D-8128-9717E82887FA}">
      <dgm:prSet custT="1"/>
      <dgm:spPr/>
      <dgm:t>
        <a:bodyPr/>
        <a:lstStyle/>
        <a:p>
          <a:pPr algn="l"/>
          <a:r>
            <a:rPr lang="en-US" sz="1600" dirty="0" smtClean="0"/>
            <a:t>CCI</a:t>
          </a:r>
          <a:endParaRPr lang="en-US" sz="1600" dirty="0"/>
        </a:p>
      </dgm:t>
    </dgm:pt>
    <dgm:pt modelId="{6616B840-9C42-0C4B-8700-417A1C1F9D50}" type="parTrans" cxnId="{B9B3209D-856F-404C-84BA-DC880883175F}">
      <dgm:prSet/>
      <dgm:spPr/>
      <dgm:t>
        <a:bodyPr/>
        <a:lstStyle/>
        <a:p>
          <a:endParaRPr lang="en-US"/>
        </a:p>
      </dgm:t>
    </dgm:pt>
    <dgm:pt modelId="{C1351163-B266-F842-A3C7-8A0E0524DC9D}" type="sibTrans" cxnId="{B9B3209D-856F-404C-84BA-DC880883175F}">
      <dgm:prSet/>
      <dgm:spPr/>
      <dgm:t>
        <a:bodyPr/>
        <a:lstStyle/>
        <a:p>
          <a:endParaRPr lang="en-US"/>
        </a:p>
      </dgm:t>
    </dgm:pt>
    <dgm:pt modelId="{F27F72EB-1A59-164C-827D-5DAB7E125217}">
      <dgm:prSet custT="1"/>
      <dgm:spPr/>
      <dgm:t>
        <a:bodyPr/>
        <a:lstStyle/>
        <a:p>
          <a:pPr algn="l"/>
          <a:r>
            <a:rPr lang="en-US" sz="1600" dirty="0" smtClean="0"/>
            <a:t>OECD</a:t>
          </a:r>
          <a:endParaRPr lang="en-US" sz="1600" dirty="0"/>
        </a:p>
      </dgm:t>
    </dgm:pt>
    <dgm:pt modelId="{D8CC3160-552D-A740-983E-3CE389CC1396}" type="parTrans" cxnId="{37733ECB-2DA7-D441-A3A0-22D4FC92A2ED}">
      <dgm:prSet/>
      <dgm:spPr/>
      <dgm:t>
        <a:bodyPr/>
        <a:lstStyle/>
        <a:p>
          <a:endParaRPr lang="en-US"/>
        </a:p>
      </dgm:t>
    </dgm:pt>
    <dgm:pt modelId="{1D17CF9A-6170-024D-BE25-1621637BF432}" type="sibTrans" cxnId="{37733ECB-2DA7-D441-A3A0-22D4FC92A2ED}">
      <dgm:prSet/>
      <dgm:spPr/>
      <dgm:t>
        <a:bodyPr/>
        <a:lstStyle/>
        <a:p>
          <a:endParaRPr lang="en-US"/>
        </a:p>
      </dgm:t>
    </dgm:pt>
    <dgm:pt modelId="{2925866F-CA16-3E4E-8222-8DA1FE12C526}">
      <dgm:prSet custT="1"/>
      <dgm:spPr/>
      <dgm:t>
        <a:bodyPr/>
        <a:lstStyle/>
        <a:p>
          <a:pPr algn="l"/>
          <a:r>
            <a:rPr lang="en-US" sz="1600" dirty="0" smtClean="0"/>
            <a:t>Anticrime</a:t>
          </a:r>
          <a:endParaRPr lang="en-US" sz="1600" dirty="0"/>
        </a:p>
      </dgm:t>
    </dgm:pt>
    <dgm:pt modelId="{E73ABD5F-DA24-9047-9ED2-7CF72A0237BA}" type="parTrans" cxnId="{38CDD91A-95DB-184C-BD78-6A03E78EC4F4}">
      <dgm:prSet/>
      <dgm:spPr/>
      <dgm:t>
        <a:bodyPr/>
        <a:lstStyle/>
        <a:p>
          <a:endParaRPr lang="en-US"/>
        </a:p>
      </dgm:t>
    </dgm:pt>
    <dgm:pt modelId="{257BF8BF-59E3-9D4A-A2BF-15041907FC33}" type="sibTrans" cxnId="{38CDD91A-95DB-184C-BD78-6A03E78EC4F4}">
      <dgm:prSet/>
      <dgm:spPr/>
      <dgm:t>
        <a:bodyPr/>
        <a:lstStyle/>
        <a:p>
          <a:endParaRPr lang="en-US"/>
        </a:p>
      </dgm:t>
    </dgm:pt>
    <dgm:pt modelId="{D35CA670-E917-5740-AC3A-2B7DEC390F18}">
      <dgm:prSet custT="1"/>
      <dgm:spPr/>
      <dgm:t>
        <a:bodyPr/>
        <a:lstStyle/>
        <a:p>
          <a:pPr algn="l"/>
          <a:r>
            <a:rPr lang="en-US" sz="1600" dirty="0" smtClean="0"/>
            <a:t>Operations Research</a:t>
          </a:r>
          <a:endParaRPr lang="en-US" sz="1600" dirty="0"/>
        </a:p>
      </dgm:t>
    </dgm:pt>
    <dgm:pt modelId="{14C6AFDE-B08C-3743-85F0-12D2A4361CB5}" type="parTrans" cxnId="{D6735225-ECB7-7D43-8678-CC619F2066AC}">
      <dgm:prSet/>
      <dgm:spPr/>
      <dgm:t>
        <a:bodyPr/>
        <a:lstStyle/>
        <a:p>
          <a:endParaRPr lang="en-US"/>
        </a:p>
      </dgm:t>
    </dgm:pt>
    <dgm:pt modelId="{14DD72F4-B363-5141-B98F-51B9757A99C8}" type="sibTrans" cxnId="{D6735225-ECB7-7D43-8678-CC619F2066AC}">
      <dgm:prSet/>
      <dgm:spPr/>
      <dgm:t>
        <a:bodyPr/>
        <a:lstStyle/>
        <a:p>
          <a:endParaRPr lang="en-US"/>
        </a:p>
      </dgm:t>
    </dgm:pt>
    <dgm:pt modelId="{E26664F6-7954-2940-B192-0BF75DEBA861}">
      <dgm:prSet phldrT="[Text]" custT="1"/>
      <dgm:spPr/>
      <dgm:t>
        <a:bodyPr/>
        <a:lstStyle/>
        <a:p>
          <a:r>
            <a:rPr lang="en-US" sz="1800" dirty="0" smtClean="0"/>
            <a:t>Trust networks</a:t>
          </a:r>
          <a:endParaRPr lang="en-US" sz="1800" dirty="0"/>
        </a:p>
      </dgm:t>
    </dgm:pt>
    <dgm:pt modelId="{08E4166D-9006-D744-AB63-486780E50CAE}" type="parTrans" cxnId="{D630AA2E-89B3-6D4C-B991-C2941F721C14}">
      <dgm:prSet/>
      <dgm:spPr/>
      <dgm:t>
        <a:bodyPr/>
        <a:lstStyle/>
        <a:p>
          <a:endParaRPr lang="en-US"/>
        </a:p>
      </dgm:t>
    </dgm:pt>
    <dgm:pt modelId="{FB395045-2431-AB47-8865-7AB765F4C01C}" type="sibTrans" cxnId="{D630AA2E-89B3-6D4C-B991-C2941F721C14}">
      <dgm:prSet/>
      <dgm:spPr/>
      <dgm:t>
        <a:bodyPr/>
        <a:lstStyle/>
        <a:p>
          <a:endParaRPr lang="en-US"/>
        </a:p>
      </dgm:t>
    </dgm:pt>
    <dgm:pt modelId="{9915EA53-3949-4D48-8D73-0FC48942DF20}">
      <dgm:prSet phldrT="[Text]" custT="1"/>
      <dgm:spPr/>
      <dgm:t>
        <a:bodyPr/>
        <a:lstStyle/>
        <a:p>
          <a:pPr algn="l"/>
          <a:r>
            <a:rPr lang="en-US" sz="1800" dirty="0" smtClean="0"/>
            <a:t>Vulnerability Disclosure</a:t>
          </a:r>
          <a:endParaRPr lang="en-US" sz="1200" dirty="0"/>
        </a:p>
      </dgm:t>
    </dgm:pt>
    <dgm:pt modelId="{B56E3554-06D6-DE4F-A5E4-152BDC06589B}" type="parTrans" cxnId="{A87E8041-4CE8-DE4E-9E42-C22971B8AF9A}">
      <dgm:prSet/>
      <dgm:spPr/>
      <dgm:t>
        <a:bodyPr/>
        <a:lstStyle/>
        <a:p>
          <a:endParaRPr lang="en-US"/>
        </a:p>
      </dgm:t>
    </dgm:pt>
    <dgm:pt modelId="{9B6A940A-C991-9945-B0DF-2E9706FF8536}" type="sibTrans" cxnId="{A87E8041-4CE8-DE4E-9E42-C22971B8AF9A}">
      <dgm:prSet/>
      <dgm:spPr/>
      <dgm:t>
        <a:bodyPr/>
        <a:lstStyle/>
        <a:p>
          <a:endParaRPr lang="en-US"/>
        </a:p>
      </dgm:t>
    </dgm:pt>
    <dgm:pt modelId="{8BA0DD65-4B06-3B41-B536-F5B00CB30D2F}">
      <dgm:prSet phldrT="[Text]" custT="1"/>
      <dgm:spPr/>
      <dgm:t>
        <a:bodyPr/>
        <a:lstStyle/>
        <a:p>
          <a:pPr algn="l"/>
          <a:r>
            <a:rPr lang="en-US" sz="1800" dirty="0" smtClean="0"/>
            <a:t>Facilitation</a:t>
          </a:r>
          <a:endParaRPr lang="en-US" sz="1200" dirty="0"/>
        </a:p>
      </dgm:t>
    </dgm:pt>
    <dgm:pt modelId="{5473B5C3-C67C-4049-AA65-EAC193331647}" type="parTrans" cxnId="{1E1F2E9D-D59E-3444-A109-EC5E7A81BD99}">
      <dgm:prSet/>
      <dgm:spPr/>
      <dgm:t>
        <a:bodyPr/>
        <a:lstStyle/>
        <a:p>
          <a:endParaRPr lang="en-US"/>
        </a:p>
      </dgm:t>
    </dgm:pt>
    <dgm:pt modelId="{4F379D94-A786-6347-91CC-80FE271D7C0E}" type="sibTrans" cxnId="{1E1F2E9D-D59E-3444-A109-EC5E7A81BD99}">
      <dgm:prSet/>
      <dgm:spPr/>
      <dgm:t>
        <a:bodyPr/>
        <a:lstStyle/>
        <a:p>
          <a:endParaRPr lang="en-US"/>
        </a:p>
      </dgm:t>
    </dgm:pt>
    <dgm:pt modelId="{1FB46229-4C4D-6047-8403-82C44EEFB930}">
      <dgm:prSet phldrT="[Text]" custT="1"/>
      <dgm:spPr/>
      <dgm:t>
        <a:bodyPr/>
        <a:lstStyle/>
        <a:p>
          <a:r>
            <a:rPr lang="en-US" sz="1600" dirty="0" smtClean="0"/>
            <a:t>Security</a:t>
          </a:r>
          <a:endParaRPr lang="en-US" sz="1600" dirty="0"/>
        </a:p>
      </dgm:t>
    </dgm:pt>
    <dgm:pt modelId="{7E3670B8-9BE2-7546-B80F-19D397929A46}" type="parTrans" cxnId="{4BCB4BCC-5157-A14F-814F-21E6856FA866}">
      <dgm:prSet/>
      <dgm:spPr/>
      <dgm:t>
        <a:bodyPr/>
        <a:lstStyle/>
        <a:p>
          <a:endParaRPr lang="en-US"/>
        </a:p>
      </dgm:t>
    </dgm:pt>
    <dgm:pt modelId="{4899FEFD-23CF-AE4D-938F-4831A7D8A966}" type="sibTrans" cxnId="{4BCB4BCC-5157-A14F-814F-21E6856FA866}">
      <dgm:prSet/>
      <dgm:spPr/>
      <dgm:t>
        <a:bodyPr/>
        <a:lstStyle/>
        <a:p>
          <a:endParaRPr lang="en-US"/>
        </a:p>
      </dgm:t>
    </dgm:pt>
    <dgm:pt modelId="{9B1B9A5D-6828-1E48-ADD6-E9A5FF3E6440}">
      <dgm:prSet phldrT="[Text]" custT="1"/>
      <dgm:spPr/>
      <dgm:t>
        <a:bodyPr/>
        <a:lstStyle/>
        <a:p>
          <a:r>
            <a:rPr lang="en-US" sz="1600" dirty="0" smtClean="0"/>
            <a:t>Abuse/Misuse</a:t>
          </a:r>
          <a:endParaRPr lang="en-US" sz="1600" dirty="0"/>
        </a:p>
      </dgm:t>
    </dgm:pt>
    <dgm:pt modelId="{34362AB0-5E09-D840-BF32-5A5D6C3915FA}" type="parTrans" cxnId="{EF32B564-D7A0-0D4F-BF3E-8630BE52FC22}">
      <dgm:prSet/>
      <dgm:spPr/>
      <dgm:t>
        <a:bodyPr/>
        <a:lstStyle/>
        <a:p>
          <a:endParaRPr lang="en-US"/>
        </a:p>
      </dgm:t>
    </dgm:pt>
    <dgm:pt modelId="{26E49419-9DF0-0747-9782-267C03F5912A}" type="sibTrans" cxnId="{EF32B564-D7A0-0D4F-BF3E-8630BE52FC22}">
      <dgm:prSet/>
      <dgm:spPr/>
      <dgm:t>
        <a:bodyPr/>
        <a:lstStyle/>
        <a:p>
          <a:endParaRPr lang="en-US"/>
        </a:p>
      </dgm:t>
    </dgm:pt>
    <dgm:pt modelId="{6A730979-6F2E-6646-9BFF-42DC2F30B5B1}">
      <dgm:prSet phldrT="[Text]" custT="1"/>
      <dgm:spPr/>
      <dgm:t>
        <a:bodyPr/>
        <a:lstStyle/>
        <a:p>
          <a:r>
            <a:rPr lang="en-US" sz="1600" dirty="0" smtClean="0"/>
            <a:t>OAM</a:t>
          </a:r>
          <a:endParaRPr lang="en-US" sz="1600" dirty="0"/>
        </a:p>
      </dgm:t>
    </dgm:pt>
    <dgm:pt modelId="{84756A50-43AC-3F48-9B06-E8AEE3BC020E}" type="parTrans" cxnId="{09DA9A6B-8CC7-464D-A264-BD7D838FC88A}">
      <dgm:prSet/>
      <dgm:spPr/>
      <dgm:t>
        <a:bodyPr/>
        <a:lstStyle/>
        <a:p>
          <a:endParaRPr lang="en-US"/>
        </a:p>
      </dgm:t>
    </dgm:pt>
    <dgm:pt modelId="{CD21CA32-FE44-0B4E-AD53-F574195C7F34}" type="sibTrans" cxnId="{09DA9A6B-8CC7-464D-A264-BD7D838FC88A}">
      <dgm:prSet/>
      <dgm:spPr/>
      <dgm:t>
        <a:bodyPr/>
        <a:lstStyle/>
        <a:p>
          <a:endParaRPr lang="en-US"/>
        </a:p>
      </dgm:t>
    </dgm:pt>
    <dgm:pt modelId="{2150FD4C-97F2-9341-A0B5-BE127B1DA579}">
      <dgm:prSet phldrT="[Text]" custT="1"/>
      <dgm:spPr/>
      <dgm:t>
        <a:bodyPr/>
        <a:lstStyle/>
        <a:p>
          <a:r>
            <a:rPr lang="en-US" sz="1600" dirty="0" smtClean="0"/>
            <a:t>Europol</a:t>
          </a:r>
          <a:endParaRPr lang="en-US" sz="1600" dirty="0"/>
        </a:p>
      </dgm:t>
    </dgm:pt>
    <dgm:pt modelId="{83F3D2EC-1597-5C4B-8DA8-A3220EFC8099}" type="parTrans" cxnId="{42C6D343-62C4-DA47-AA69-7C93E49C211E}">
      <dgm:prSet/>
      <dgm:spPr/>
      <dgm:t>
        <a:bodyPr/>
        <a:lstStyle/>
        <a:p>
          <a:endParaRPr lang="en-US"/>
        </a:p>
      </dgm:t>
    </dgm:pt>
    <dgm:pt modelId="{5D2C1CE7-1D05-F744-A81F-3659C5E8C077}" type="sibTrans" cxnId="{42C6D343-62C4-DA47-AA69-7C93E49C211E}">
      <dgm:prSet/>
      <dgm:spPr/>
      <dgm:t>
        <a:bodyPr/>
        <a:lstStyle/>
        <a:p>
          <a:endParaRPr lang="en-US"/>
        </a:p>
      </dgm:t>
    </dgm:pt>
    <dgm:pt modelId="{12F09915-EF31-6849-966F-4C1953264183}">
      <dgm:prSet phldrT="[Text]" custT="1"/>
      <dgm:spPr/>
      <dgm:t>
        <a:bodyPr/>
        <a:lstStyle/>
        <a:p>
          <a:r>
            <a:rPr lang="en-US" sz="1600" dirty="0" smtClean="0"/>
            <a:t>Interpol</a:t>
          </a:r>
          <a:endParaRPr lang="en-US" sz="1600" dirty="0"/>
        </a:p>
      </dgm:t>
    </dgm:pt>
    <dgm:pt modelId="{3B29578F-B861-1D4B-BDB6-0F3DA2B9A84A}" type="parTrans" cxnId="{6AA1875A-E9A7-C541-8A28-D7F43E144237}">
      <dgm:prSet/>
      <dgm:spPr/>
      <dgm:t>
        <a:bodyPr/>
        <a:lstStyle/>
        <a:p>
          <a:endParaRPr lang="en-US"/>
        </a:p>
      </dgm:t>
    </dgm:pt>
    <dgm:pt modelId="{C6898014-96E7-3745-A042-C9E424FD99F4}" type="sibTrans" cxnId="{6AA1875A-E9A7-C541-8A28-D7F43E144237}">
      <dgm:prSet/>
      <dgm:spPr/>
      <dgm:t>
        <a:bodyPr/>
        <a:lstStyle/>
        <a:p>
          <a:endParaRPr lang="en-US"/>
        </a:p>
      </dgm:t>
    </dgm:pt>
    <dgm:pt modelId="{224A8C2F-2B38-A24C-9C30-140233181933}">
      <dgm:prSet phldrT="[Text]" custT="1"/>
      <dgm:spPr/>
      <dgm:t>
        <a:bodyPr/>
        <a:lstStyle/>
        <a:p>
          <a:r>
            <a:rPr lang="en-US" sz="1600" dirty="0" smtClean="0"/>
            <a:t>Public Safety Actors</a:t>
          </a:r>
          <a:endParaRPr lang="en-US" sz="1600" dirty="0"/>
        </a:p>
      </dgm:t>
    </dgm:pt>
    <dgm:pt modelId="{B2F46361-B6ED-7343-B2D2-EACED6C52456}" type="parTrans" cxnId="{BED8EE0E-243C-C84D-9372-9E0C744FA199}">
      <dgm:prSet/>
      <dgm:spPr/>
      <dgm:t>
        <a:bodyPr/>
        <a:lstStyle/>
        <a:p>
          <a:endParaRPr lang="en-US"/>
        </a:p>
      </dgm:t>
    </dgm:pt>
    <dgm:pt modelId="{046EF827-FE58-FE43-8856-A22AC1E304B3}" type="sibTrans" cxnId="{BED8EE0E-243C-C84D-9372-9E0C744FA199}">
      <dgm:prSet/>
      <dgm:spPr/>
      <dgm:t>
        <a:bodyPr/>
        <a:lstStyle/>
        <a:p>
          <a:endParaRPr lang="en-US"/>
        </a:p>
      </dgm:t>
    </dgm:pt>
    <dgm:pt modelId="{EC9ABE47-81BA-9E44-BF46-3DAFEB38464E}">
      <dgm:prSet custT="1"/>
      <dgm:spPr/>
      <dgm:t>
        <a:bodyPr/>
        <a:lstStyle/>
        <a:p>
          <a:r>
            <a:rPr lang="en-US" sz="1800" dirty="0" smtClean="0"/>
            <a:t> Phishing</a:t>
          </a:r>
          <a:endParaRPr lang="en-US" sz="1800" dirty="0"/>
        </a:p>
      </dgm:t>
    </dgm:pt>
    <dgm:pt modelId="{E819B428-6AEB-9544-918A-E8ACF16DB4DF}" type="sibTrans" cxnId="{308A581A-1FE7-AB42-A806-1B8080EDC924}">
      <dgm:prSet/>
      <dgm:spPr/>
      <dgm:t>
        <a:bodyPr/>
        <a:lstStyle/>
        <a:p>
          <a:endParaRPr lang="en-US"/>
        </a:p>
      </dgm:t>
    </dgm:pt>
    <dgm:pt modelId="{B8392129-CF06-FF4B-B7FE-5BC4344241A1}" type="parTrans" cxnId="{308A581A-1FE7-AB42-A806-1B8080EDC924}">
      <dgm:prSet/>
      <dgm:spPr/>
      <dgm:t>
        <a:bodyPr/>
        <a:lstStyle/>
        <a:p>
          <a:endParaRPr lang="en-US"/>
        </a:p>
      </dgm:t>
    </dgm:pt>
    <dgm:pt modelId="{6635E67D-C2FE-4941-ACBA-C23D960CC62E}">
      <dgm:prSet custT="1"/>
      <dgm:spPr/>
      <dgm:t>
        <a:bodyPr/>
        <a:lstStyle/>
        <a:p>
          <a:r>
            <a:rPr lang="en-US" sz="1800" dirty="0" smtClean="0"/>
            <a:t>Registration characteristics</a:t>
          </a:r>
          <a:endParaRPr lang="en-US" sz="1800" dirty="0"/>
        </a:p>
      </dgm:t>
    </dgm:pt>
    <dgm:pt modelId="{B7442E9A-6F65-3340-8EC1-F48FF3AC7662}" type="parTrans" cxnId="{0406A276-9572-044E-B166-4DA54F1AAD9D}">
      <dgm:prSet/>
      <dgm:spPr/>
      <dgm:t>
        <a:bodyPr/>
        <a:lstStyle/>
        <a:p>
          <a:endParaRPr lang="en-US"/>
        </a:p>
      </dgm:t>
    </dgm:pt>
    <dgm:pt modelId="{0E354178-0632-BB44-9732-C1BCFE04FBD3}" type="sibTrans" cxnId="{0406A276-9572-044E-B166-4DA54F1AAD9D}">
      <dgm:prSet/>
      <dgm:spPr/>
      <dgm:t>
        <a:bodyPr/>
        <a:lstStyle/>
        <a:p>
          <a:endParaRPr lang="en-US"/>
        </a:p>
      </dgm:t>
    </dgm:pt>
    <dgm:pt modelId="{E13930EE-6191-764D-B11F-C81D38B4953A}">
      <dgm:prSet custT="1"/>
      <dgm:spPr/>
      <dgm:t>
        <a:bodyPr/>
        <a:lstStyle/>
        <a:p>
          <a:r>
            <a:rPr lang="en-US" sz="1800" dirty="0" smtClean="0"/>
            <a:t>Proof of concept projects</a:t>
          </a:r>
          <a:endParaRPr lang="en-US" sz="1800" dirty="0"/>
        </a:p>
      </dgm:t>
    </dgm:pt>
    <dgm:pt modelId="{ABF83193-898F-D149-A259-40FF52E25433}" type="parTrans" cxnId="{68B3D576-8C5F-0D48-B367-E85FED2249BC}">
      <dgm:prSet/>
      <dgm:spPr/>
      <dgm:t>
        <a:bodyPr/>
        <a:lstStyle/>
        <a:p>
          <a:endParaRPr lang="en-US"/>
        </a:p>
      </dgm:t>
    </dgm:pt>
    <dgm:pt modelId="{B5D4F07A-44C0-5345-9E69-DD584B691939}" type="sibTrans" cxnId="{68B3D576-8C5F-0D48-B367-E85FED2249BC}">
      <dgm:prSet/>
      <dgm:spPr/>
      <dgm:t>
        <a:bodyPr/>
        <a:lstStyle/>
        <a:p>
          <a:endParaRPr lang="en-US"/>
        </a:p>
      </dgm:t>
    </dgm:pt>
    <dgm:pt modelId="{840F3D28-CC2B-0942-B191-1BC9FCA04477}">
      <dgm:prSet phldrT="[Text]" custT="1"/>
      <dgm:spPr/>
      <dgm:t>
        <a:bodyPr/>
        <a:lstStyle/>
        <a:p>
          <a:r>
            <a:rPr lang="en-US" sz="1600" dirty="0" smtClean="0"/>
            <a:t>DNSSEC</a:t>
          </a:r>
          <a:endParaRPr lang="en-US" sz="1600" dirty="0"/>
        </a:p>
      </dgm:t>
    </dgm:pt>
    <dgm:pt modelId="{0D71D30D-F273-354A-96EA-FF6AADB0BFF6}" type="parTrans" cxnId="{CD67AC06-B8AD-B744-87FB-2BAB987A7BF4}">
      <dgm:prSet/>
      <dgm:spPr/>
      <dgm:t>
        <a:bodyPr/>
        <a:lstStyle/>
        <a:p>
          <a:endParaRPr lang="en-US"/>
        </a:p>
      </dgm:t>
    </dgm:pt>
    <dgm:pt modelId="{BDB3951D-FB37-F04E-90B2-93BCA5EB3902}" type="sibTrans" cxnId="{CD67AC06-B8AD-B744-87FB-2BAB987A7BF4}">
      <dgm:prSet/>
      <dgm:spPr/>
      <dgm:t>
        <a:bodyPr/>
        <a:lstStyle/>
        <a:p>
          <a:endParaRPr lang="en-US"/>
        </a:p>
      </dgm:t>
    </dgm:pt>
    <dgm:pt modelId="{F33D5A91-9FF0-064B-A02A-8F9920A95083}" type="pres">
      <dgm:prSet presAssocID="{847EDB13-6BF1-E449-A857-BB8E7678C1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E0AC98D-82DB-C341-ADAA-8B080DDFA10F}" type="pres">
      <dgm:prSet presAssocID="{CA95B0BB-793B-8D4D-989F-9D899EBFE9FC}" presName="root" presStyleCnt="0"/>
      <dgm:spPr/>
    </dgm:pt>
    <dgm:pt modelId="{C6D673FB-9147-4D4F-BE69-653790FA67A9}" type="pres">
      <dgm:prSet presAssocID="{CA95B0BB-793B-8D4D-989F-9D899EBFE9FC}" presName="rootComposite" presStyleCnt="0"/>
      <dgm:spPr/>
    </dgm:pt>
    <dgm:pt modelId="{48767FFB-A130-B64E-87AB-CCCCB2A04B3C}" type="pres">
      <dgm:prSet presAssocID="{CA95B0BB-793B-8D4D-989F-9D899EBFE9FC}" presName="rootText" presStyleLbl="node1" presStyleIdx="0" presStyleCnt="4"/>
      <dgm:spPr/>
      <dgm:t>
        <a:bodyPr/>
        <a:lstStyle/>
        <a:p>
          <a:endParaRPr lang="en-US"/>
        </a:p>
      </dgm:t>
    </dgm:pt>
    <dgm:pt modelId="{B32FC1A2-1D71-EA4C-A1B2-D754797A69CB}" type="pres">
      <dgm:prSet presAssocID="{CA95B0BB-793B-8D4D-989F-9D899EBFE9FC}" presName="rootConnector" presStyleLbl="node1" presStyleIdx="0" presStyleCnt="4"/>
      <dgm:spPr/>
      <dgm:t>
        <a:bodyPr/>
        <a:lstStyle/>
        <a:p>
          <a:endParaRPr lang="en-US"/>
        </a:p>
      </dgm:t>
    </dgm:pt>
    <dgm:pt modelId="{A334478A-C9C3-EC41-96B7-74FBDBFC0E1B}" type="pres">
      <dgm:prSet presAssocID="{CA95B0BB-793B-8D4D-989F-9D899EBFE9FC}" presName="childShape" presStyleCnt="0"/>
      <dgm:spPr/>
    </dgm:pt>
    <dgm:pt modelId="{2FFC2D4F-D5F4-BE47-8C95-81F6703EF5C1}" type="pres">
      <dgm:prSet presAssocID="{A73E43E8-DCC9-5841-A873-0E5D69409B70}" presName="Name13" presStyleLbl="parChTrans1D2" presStyleIdx="0" presStyleCnt="9"/>
      <dgm:spPr/>
      <dgm:t>
        <a:bodyPr/>
        <a:lstStyle/>
        <a:p>
          <a:endParaRPr lang="en-US"/>
        </a:p>
      </dgm:t>
    </dgm:pt>
    <dgm:pt modelId="{7F46B46F-ABAE-724C-B223-078C05E2DCAB}" type="pres">
      <dgm:prSet presAssocID="{9F0E1776-CCE2-D641-B7FE-8E7C4A219E77}" presName="childText" presStyleLbl="bgAcc1" presStyleIdx="0" presStyleCnt="9" custScaleX="127849" custScaleY="1574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954D3D-A923-2341-8EBD-25D50342DB09}" type="pres">
      <dgm:prSet presAssocID="{A7751075-3D7C-E84C-A537-B2B387843ECF}" presName="Name13" presStyleLbl="parChTrans1D2" presStyleIdx="1" presStyleCnt="9"/>
      <dgm:spPr/>
      <dgm:t>
        <a:bodyPr/>
        <a:lstStyle/>
        <a:p>
          <a:endParaRPr lang="en-US"/>
        </a:p>
      </dgm:t>
    </dgm:pt>
    <dgm:pt modelId="{48977FC3-B976-D644-AFAD-87B2BD4FE43D}" type="pres">
      <dgm:prSet presAssocID="{4DD76C4F-E473-EF4A-8EC1-E04012B9A749}" presName="childText" presStyleLbl="bgAcc1" presStyleIdx="1" presStyleCnt="9" custScaleX="124937" custScaleY="186898" custLinFactNeighborY="4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A977AD-9395-B44E-969B-C40369706F47}" type="pres">
      <dgm:prSet presAssocID="{AC9ED2D6-CDA5-6F42-A430-C9928BF04448}" presName="root" presStyleCnt="0"/>
      <dgm:spPr/>
    </dgm:pt>
    <dgm:pt modelId="{94240F8A-2022-2C4E-AA52-A6137C6A1596}" type="pres">
      <dgm:prSet presAssocID="{AC9ED2D6-CDA5-6F42-A430-C9928BF04448}" presName="rootComposite" presStyleCnt="0"/>
      <dgm:spPr/>
    </dgm:pt>
    <dgm:pt modelId="{1219E6E5-C34D-354A-8E32-82AC7CABF321}" type="pres">
      <dgm:prSet presAssocID="{AC9ED2D6-CDA5-6F42-A430-C9928BF04448}" presName="rootText" presStyleLbl="node1" presStyleIdx="1" presStyleCnt="4"/>
      <dgm:spPr/>
      <dgm:t>
        <a:bodyPr/>
        <a:lstStyle/>
        <a:p>
          <a:endParaRPr lang="en-US"/>
        </a:p>
      </dgm:t>
    </dgm:pt>
    <dgm:pt modelId="{2FB6595A-FD95-AE4A-808D-F0BEF18D25CB}" type="pres">
      <dgm:prSet presAssocID="{AC9ED2D6-CDA5-6F42-A430-C9928BF04448}" presName="rootConnector" presStyleLbl="node1" presStyleIdx="1" presStyleCnt="4"/>
      <dgm:spPr/>
      <dgm:t>
        <a:bodyPr/>
        <a:lstStyle/>
        <a:p>
          <a:endParaRPr lang="en-US"/>
        </a:p>
      </dgm:t>
    </dgm:pt>
    <dgm:pt modelId="{6158AD20-9BFB-7344-A03A-272C39357858}" type="pres">
      <dgm:prSet presAssocID="{AC9ED2D6-CDA5-6F42-A430-C9928BF04448}" presName="childShape" presStyleCnt="0"/>
      <dgm:spPr/>
    </dgm:pt>
    <dgm:pt modelId="{F137D969-0799-3548-A7DF-B95BB2EF7F46}" type="pres">
      <dgm:prSet presAssocID="{7756D134-2D7A-7C48-ADC7-A1D90D4550DA}" presName="Name13" presStyleLbl="parChTrans1D2" presStyleIdx="2" presStyleCnt="9"/>
      <dgm:spPr/>
      <dgm:t>
        <a:bodyPr/>
        <a:lstStyle/>
        <a:p>
          <a:endParaRPr lang="en-US"/>
        </a:p>
      </dgm:t>
    </dgm:pt>
    <dgm:pt modelId="{1583AE64-B119-AC48-8DB1-E7DA03AD00B7}" type="pres">
      <dgm:prSet presAssocID="{9E534555-7F73-AB4B-80D2-8FD9FD848977}" presName="childText" presStyleLbl="bgAcc1" presStyleIdx="2" presStyleCnt="9" custScaleY="2265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4D51-A0E1-BD46-80AC-890777D8E759}" type="pres">
      <dgm:prSet presAssocID="{B7442E9A-6F65-3340-8EC1-F48FF3AC7662}" presName="Name13" presStyleLbl="parChTrans1D2" presStyleIdx="3" presStyleCnt="9"/>
      <dgm:spPr/>
      <dgm:t>
        <a:bodyPr/>
        <a:lstStyle/>
        <a:p>
          <a:endParaRPr lang="en-US"/>
        </a:p>
      </dgm:t>
    </dgm:pt>
    <dgm:pt modelId="{2A2C47B1-8997-8A43-BFA0-2D733830B31A}" type="pres">
      <dgm:prSet presAssocID="{6635E67D-C2FE-4941-ACBA-C23D960CC62E}" presName="childText" presStyleLbl="bg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21B835-0D68-F348-9893-E13EB5CA067D}" type="pres">
      <dgm:prSet presAssocID="{ABF83193-898F-D149-A259-40FF52E25433}" presName="Name13" presStyleLbl="parChTrans1D2" presStyleIdx="4" presStyleCnt="9"/>
      <dgm:spPr/>
      <dgm:t>
        <a:bodyPr/>
        <a:lstStyle/>
        <a:p>
          <a:endParaRPr lang="en-US"/>
        </a:p>
      </dgm:t>
    </dgm:pt>
    <dgm:pt modelId="{614BFE8E-AAAF-0B4A-BFEE-08C544709D51}" type="pres">
      <dgm:prSet presAssocID="{E13930EE-6191-764D-B11F-C81D38B4953A}" presName="childText" presStyleLbl="bg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49C2F-65F8-B549-86EF-2A7E65CA17CE}" type="pres">
      <dgm:prSet presAssocID="{46520ABC-2732-8D4D-AF96-99470277C057}" presName="root" presStyleCnt="0"/>
      <dgm:spPr/>
    </dgm:pt>
    <dgm:pt modelId="{8DE67B43-ADDC-B647-A9EF-492925C6F2EA}" type="pres">
      <dgm:prSet presAssocID="{46520ABC-2732-8D4D-AF96-99470277C057}" presName="rootComposite" presStyleCnt="0"/>
      <dgm:spPr/>
    </dgm:pt>
    <dgm:pt modelId="{65D6DB9F-A041-D346-8D4B-31AB34E9E8F1}" type="pres">
      <dgm:prSet presAssocID="{46520ABC-2732-8D4D-AF96-99470277C057}" presName="rootText" presStyleLbl="node1" presStyleIdx="2" presStyleCnt="4" custLinFactNeighborX="-6559"/>
      <dgm:spPr/>
      <dgm:t>
        <a:bodyPr/>
        <a:lstStyle/>
        <a:p>
          <a:endParaRPr lang="en-US"/>
        </a:p>
      </dgm:t>
    </dgm:pt>
    <dgm:pt modelId="{F6A11D8A-A257-9841-ACD9-A4630DAA38FD}" type="pres">
      <dgm:prSet presAssocID="{46520ABC-2732-8D4D-AF96-99470277C057}" presName="rootConnector" presStyleLbl="node1" presStyleIdx="2" presStyleCnt="4"/>
      <dgm:spPr/>
      <dgm:t>
        <a:bodyPr/>
        <a:lstStyle/>
        <a:p>
          <a:endParaRPr lang="en-US"/>
        </a:p>
      </dgm:t>
    </dgm:pt>
    <dgm:pt modelId="{A7B11070-9A3B-BC4D-99B3-CEE32433C17B}" type="pres">
      <dgm:prSet presAssocID="{46520ABC-2732-8D4D-AF96-99470277C057}" presName="childShape" presStyleCnt="0"/>
      <dgm:spPr/>
    </dgm:pt>
    <dgm:pt modelId="{66A731F8-1C48-E341-988F-981B529D799A}" type="pres">
      <dgm:prSet presAssocID="{15910BB4-77CC-1B42-ADC2-178D2A3D54DC}" presName="Name13" presStyleLbl="parChTrans1D2" presStyleIdx="5" presStyleCnt="9"/>
      <dgm:spPr/>
      <dgm:t>
        <a:bodyPr/>
        <a:lstStyle/>
        <a:p>
          <a:endParaRPr lang="en-US"/>
        </a:p>
      </dgm:t>
    </dgm:pt>
    <dgm:pt modelId="{E26FD400-3D55-8646-B19D-8369BCA4D362}" type="pres">
      <dgm:prSet presAssocID="{D7CCDB62-E395-104F-8949-D12939FFB227}" presName="childText" presStyleLbl="bgAcc1" presStyleIdx="5" presStyleCnt="9" custScaleY="188149" custLinFactNeighborX="-70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F8AD3-3D27-BD46-9239-A993117366DB}" type="pres">
      <dgm:prSet presAssocID="{4266A3BA-3386-8040-8DAD-52BD904E44AF}" presName="Name13" presStyleLbl="parChTrans1D2" presStyleIdx="6" presStyleCnt="9"/>
      <dgm:spPr/>
      <dgm:t>
        <a:bodyPr/>
        <a:lstStyle/>
        <a:p>
          <a:endParaRPr lang="en-US"/>
        </a:p>
      </dgm:t>
    </dgm:pt>
    <dgm:pt modelId="{BD7628DF-2CBF-A14A-B22F-478AD6F2B948}" type="pres">
      <dgm:prSet presAssocID="{6DD57319-7581-6846-9C17-1B0A13927DA5}" presName="childText" presStyleLbl="bgAcc1" presStyleIdx="6" presStyleCnt="9" custScaleX="127457" custLinFactNeighborX="-7026" custLinFactNeighborY="199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48C95-8EFE-484C-923A-D93F0DEFE1E5}" type="pres">
      <dgm:prSet presAssocID="{8A02E221-E50A-724A-AF8A-D09CBDA6AE21}" presName="root" presStyleCnt="0"/>
      <dgm:spPr/>
    </dgm:pt>
    <dgm:pt modelId="{7FC8C25D-0842-9E47-96E7-1FE7F5608975}" type="pres">
      <dgm:prSet presAssocID="{8A02E221-E50A-724A-AF8A-D09CBDA6AE21}" presName="rootComposite" presStyleCnt="0"/>
      <dgm:spPr/>
    </dgm:pt>
    <dgm:pt modelId="{C9F4FA71-2F39-CE41-806B-C5EC5E881761}" type="pres">
      <dgm:prSet presAssocID="{8A02E221-E50A-724A-AF8A-D09CBDA6AE21}" presName="rootText" presStyleLbl="node1" presStyleIdx="3" presStyleCnt="4" custLinFactNeighborX="-13118"/>
      <dgm:spPr/>
      <dgm:t>
        <a:bodyPr/>
        <a:lstStyle/>
        <a:p>
          <a:endParaRPr lang="en-US"/>
        </a:p>
      </dgm:t>
    </dgm:pt>
    <dgm:pt modelId="{F9E69CC0-50A1-D641-8843-759BA90F5366}" type="pres">
      <dgm:prSet presAssocID="{8A02E221-E50A-724A-AF8A-D09CBDA6AE21}" presName="rootConnector" presStyleLbl="node1" presStyleIdx="3" presStyleCnt="4"/>
      <dgm:spPr/>
      <dgm:t>
        <a:bodyPr/>
        <a:lstStyle/>
        <a:p>
          <a:endParaRPr lang="en-US"/>
        </a:p>
      </dgm:t>
    </dgm:pt>
    <dgm:pt modelId="{9C886C80-DEC4-DD44-9596-2CA58AAC3437}" type="pres">
      <dgm:prSet presAssocID="{8A02E221-E50A-724A-AF8A-D09CBDA6AE21}" presName="childShape" presStyleCnt="0"/>
      <dgm:spPr/>
    </dgm:pt>
    <dgm:pt modelId="{A3C24990-5E1E-574F-8A0D-99FE003F5625}" type="pres">
      <dgm:prSet presAssocID="{2C631E7F-7B32-784D-8BE0-6AB9A1768776}" presName="Name13" presStyleLbl="parChTrans1D2" presStyleIdx="7" presStyleCnt="9"/>
      <dgm:spPr/>
      <dgm:t>
        <a:bodyPr/>
        <a:lstStyle/>
        <a:p>
          <a:endParaRPr lang="en-US"/>
        </a:p>
      </dgm:t>
    </dgm:pt>
    <dgm:pt modelId="{4425BC4C-B092-C642-926A-030FE069A8FD}" type="pres">
      <dgm:prSet presAssocID="{907DB1A6-DE20-5649-8290-28188C9C6500}" presName="childText" presStyleLbl="bgAcc1" presStyleIdx="7" presStyleCnt="9" custScaleY="180658" custLinFactNeighborX="-105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33C331-72E1-5B42-A3CF-FAB29B1F1784}" type="pres">
      <dgm:prSet presAssocID="{263F0B29-542F-A540-988F-9DEB3496EF0D}" presName="Name13" presStyleLbl="parChTrans1D2" presStyleIdx="8" presStyleCnt="9"/>
      <dgm:spPr/>
      <dgm:t>
        <a:bodyPr/>
        <a:lstStyle/>
        <a:p>
          <a:endParaRPr lang="en-US"/>
        </a:p>
      </dgm:t>
    </dgm:pt>
    <dgm:pt modelId="{26AD934D-0E6E-084C-A9E6-32FA7DACFE7B}" type="pres">
      <dgm:prSet presAssocID="{A7C48CD2-B33A-1D4F-9AAF-F0B8E87622F8}" presName="childText" presStyleLbl="bgAcc1" presStyleIdx="8" presStyleCnt="9" custScaleY="154436" custLinFactNeighborX="-12643" custLinFactNeighborY="33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1E8D4F-E741-8F46-A8B5-B12E490795A8}" srcId="{AC9ED2D6-CDA5-6F42-A430-C9928BF04448}" destId="{9E534555-7F73-AB4B-80D2-8FD9FD848977}" srcOrd="0" destOrd="0" parTransId="{7756D134-2D7A-7C48-ADC7-A1D90D4550DA}" sibTransId="{1C9DA65A-9E26-3B4C-979D-8A912F1E448B}"/>
    <dgm:cxn modelId="{11A6EDD0-BB26-BE44-AFE0-43C4F738F4E5}" type="presOf" srcId="{2925866F-CA16-3E4E-8222-8DA1FE12C526}" destId="{E26FD400-3D55-8646-B19D-8369BCA4D362}" srcOrd="0" destOrd="3" presId="urn:microsoft.com/office/officeart/2005/8/layout/hierarchy3"/>
    <dgm:cxn modelId="{6AA1875A-E9A7-C541-8A28-D7F43E144237}" srcId="{A7C48CD2-B33A-1D4F-9AAF-F0B8E87622F8}" destId="{12F09915-EF31-6849-966F-4C1953264183}" srcOrd="1" destOrd="0" parTransId="{3B29578F-B861-1D4B-BDB6-0F3DA2B9A84A}" sibTransId="{C6898014-96E7-3745-A042-C9E424FD99F4}"/>
    <dgm:cxn modelId="{142DA32C-F471-3E47-8B56-F10D3055C215}" type="presOf" srcId="{D35CA670-E917-5740-AC3A-2B7DEC390F18}" destId="{E26FD400-3D55-8646-B19D-8369BCA4D362}" srcOrd="0" destOrd="4" presId="urn:microsoft.com/office/officeart/2005/8/layout/hierarchy3"/>
    <dgm:cxn modelId="{5EC21AFC-31EE-9547-95FF-76266E0334B3}" srcId="{9E534555-7F73-AB4B-80D2-8FD9FD848977}" destId="{E9212502-3071-C347-97E2-75F092E947E6}" srcOrd="1" destOrd="0" parTransId="{28FC1024-6F64-4847-A1E0-5AF618CCAE6F}" sibTransId="{4451039B-C18D-E847-A7FD-B95604D0F2FB}"/>
    <dgm:cxn modelId="{5035575A-EF7B-EE41-809B-CDFFAA64A58A}" type="presOf" srcId="{A7C48CD2-B33A-1D4F-9AAF-F0B8E87622F8}" destId="{26AD934D-0E6E-084C-A9E6-32FA7DACFE7B}" srcOrd="0" destOrd="0" presId="urn:microsoft.com/office/officeart/2005/8/layout/hierarchy3"/>
    <dgm:cxn modelId="{83FCD833-F490-C949-9125-9BF9439CB5E2}" type="presOf" srcId="{840F3D28-CC2B-0942-B191-1BC9FCA04477}" destId="{4425BC4C-B092-C642-926A-030FE069A8FD}" srcOrd="0" destOrd="2" presId="urn:microsoft.com/office/officeart/2005/8/layout/hierarchy3"/>
    <dgm:cxn modelId="{9BA08EF8-F275-9D45-83F5-A5F688FE9C84}" srcId="{D7CCDB62-E395-104F-8949-D12939FFB227}" destId="{89F24C5C-708A-1E4A-9875-EC5237C1221D}" srcOrd="1" destOrd="0" parTransId="{37454619-B268-4644-92CF-4C7C99815A8B}" sibTransId="{BA0BB78E-DDB6-C540-8489-D8D346A44BC5}"/>
    <dgm:cxn modelId="{444A09BF-6E3E-D44D-B320-499A24C6C45E}" type="presOf" srcId="{8A02E221-E50A-724A-AF8A-D09CBDA6AE21}" destId="{C9F4FA71-2F39-CE41-806B-C5EC5E881761}" srcOrd="0" destOrd="0" presId="urn:microsoft.com/office/officeart/2005/8/layout/hierarchy3"/>
    <dgm:cxn modelId="{024C6FA6-F2B7-2D48-BEB9-9784F05FB4FD}" type="presOf" srcId="{89F24C5C-708A-1E4A-9875-EC5237C1221D}" destId="{E26FD400-3D55-8646-B19D-8369BCA4D362}" srcOrd="0" destOrd="2" presId="urn:microsoft.com/office/officeart/2005/8/layout/hierarchy3"/>
    <dgm:cxn modelId="{0406A276-9572-044E-B166-4DA54F1AAD9D}" srcId="{AC9ED2D6-CDA5-6F42-A430-C9928BF04448}" destId="{6635E67D-C2FE-4941-ACBA-C23D960CC62E}" srcOrd="1" destOrd="0" parTransId="{B7442E9A-6F65-3340-8EC1-F48FF3AC7662}" sibTransId="{0E354178-0632-BB44-9732-C1BCFE04FBD3}"/>
    <dgm:cxn modelId="{E7C815EF-1280-0940-9144-62175AF49753}" type="presOf" srcId="{967C807F-C2A9-954D-8128-9717E82887FA}" destId="{BD7628DF-2CBF-A14A-B22F-478AD6F2B948}" srcOrd="0" destOrd="1" presId="urn:microsoft.com/office/officeart/2005/8/layout/hierarchy3"/>
    <dgm:cxn modelId="{EB5D265E-0B12-C548-BC6C-4AB31B3A1AFD}" type="presOf" srcId="{847EDB13-6BF1-E449-A857-BB8E7678C15A}" destId="{F33D5A91-9FF0-064B-A02A-8F9920A95083}" srcOrd="0" destOrd="0" presId="urn:microsoft.com/office/officeart/2005/8/layout/hierarchy3"/>
    <dgm:cxn modelId="{CD67AC06-B8AD-B744-87FB-2BAB987A7BF4}" srcId="{907DB1A6-DE20-5649-8290-28188C9C6500}" destId="{840F3D28-CC2B-0942-B191-1BC9FCA04477}" srcOrd="1" destOrd="0" parTransId="{0D71D30D-F273-354A-96EA-FF6AADB0BFF6}" sibTransId="{BDB3951D-FB37-F04E-90B2-93BCA5EB3902}"/>
    <dgm:cxn modelId="{1844106D-2D35-DB48-8A73-EAA5F740936B}" srcId="{D7CCDB62-E395-104F-8949-D12939FFB227}" destId="{D7317966-B4DA-B347-B4CE-0B00D0B988F4}" srcOrd="0" destOrd="0" parTransId="{0E9C216D-97D8-6045-91F9-54B1819C72CA}" sibTransId="{16C62802-03BB-3344-8102-BF1CA2F935D9}"/>
    <dgm:cxn modelId="{10108E8D-2A9C-1E48-B4C1-BB5AAA16534E}" type="presOf" srcId="{F27F72EB-1A59-164C-827D-5DAB7E125217}" destId="{BD7628DF-2CBF-A14A-B22F-478AD6F2B948}" srcOrd="0" destOrd="2" presId="urn:microsoft.com/office/officeart/2005/8/layout/hierarchy3"/>
    <dgm:cxn modelId="{B13DC51F-33BF-3F46-8E24-D88C8CE41178}" srcId="{46520ABC-2732-8D4D-AF96-99470277C057}" destId="{6DD57319-7581-6846-9C17-1B0A13927DA5}" srcOrd="1" destOrd="0" parTransId="{4266A3BA-3386-8040-8DAD-52BD904E44AF}" sibTransId="{12487B24-1D5B-0F49-8E08-3CBBD4AEADCF}"/>
    <dgm:cxn modelId="{1E1F2E9D-D59E-3444-A109-EC5E7A81BD99}" srcId="{4DD76C4F-E473-EF4A-8EC1-E04012B9A749}" destId="{8BA0DD65-4B06-3B41-B536-F5B00CB30D2F}" srcOrd="1" destOrd="0" parTransId="{5473B5C3-C67C-4049-AA65-EAC193331647}" sibTransId="{4F379D94-A786-6347-91CC-80FE271D7C0E}"/>
    <dgm:cxn modelId="{EB5BFA30-8BBB-0D47-BBD6-8EE6DC878D31}" srcId="{CA95B0BB-793B-8D4D-989F-9D899EBFE9FC}" destId="{9F0E1776-CCE2-D641-B7FE-8E7C4A219E77}" srcOrd="0" destOrd="0" parTransId="{A73E43E8-DCC9-5841-A873-0E5D69409B70}" sibTransId="{0E7AC177-0339-A842-B26E-2247B3CF3420}"/>
    <dgm:cxn modelId="{09DA9A6B-8CC7-464D-A264-BD7D838FC88A}" srcId="{907DB1A6-DE20-5649-8290-28188C9C6500}" destId="{6A730979-6F2E-6646-9BFF-42DC2F30B5B1}" srcOrd="2" destOrd="0" parTransId="{84756A50-43AC-3F48-9B06-E8AEE3BC020E}" sibTransId="{CD21CA32-FE44-0B4E-AD53-F574195C7F34}"/>
    <dgm:cxn modelId="{2014D78E-AF2A-8647-AB72-47177C4EE7CC}" srcId="{847EDB13-6BF1-E449-A857-BB8E7678C15A}" destId="{CA95B0BB-793B-8D4D-989F-9D899EBFE9FC}" srcOrd="0" destOrd="0" parTransId="{CF7564AF-71CC-2D4A-9857-43EB368182B8}" sibTransId="{A3FC99F1-748B-9E4C-BC09-03870DEE5E02}"/>
    <dgm:cxn modelId="{43B893D4-9E5F-9347-8D0E-6F9FF38AE78F}" type="presOf" srcId="{4266A3BA-3386-8040-8DAD-52BD904E44AF}" destId="{319F8AD3-3D27-BD46-9239-A993117366DB}" srcOrd="0" destOrd="0" presId="urn:microsoft.com/office/officeart/2005/8/layout/hierarchy3"/>
    <dgm:cxn modelId="{3C6709B2-F4AE-4D41-B4E9-46D98F9D3A95}" type="presOf" srcId="{8A02E221-E50A-724A-AF8A-D09CBDA6AE21}" destId="{F9E69CC0-50A1-D641-8843-759BA90F5366}" srcOrd="1" destOrd="0" presId="urn:microsoft.com/office/officeart/2005/8/layout/hierarchy3"/>
    <dgm:cxn modelId="{5F44CE9D-693E-8443-AA51-EF02343F3108}" type="presOf" srcId="{B7442E9A-6F65-3340-8EC1-F48FF3AC7662}" destId="{AC104D51-A0E1-BD46-80AC-890777D8E759}" srcOrd="0" destOrd="0" presId="urn:microsoft.com/office/officeart/2005/8/layout/hierarchy3"/>
    <dgm:cxn modelId="{FD15C9DB-0468-0248-94D3-8A2E8CFAA0FB}" srcId="{847EDB13-6BF1-E449-A857-BB8E7678C15A}" destId="{AC9ED2D6-CDA5-6F42-A430-C9928BF04448}" srcOrd="1" destOrd="0" parTransId="{A2E0621C-042D-DE4C-A9A1-3498467D60AE}" sibTransId="{588AC3DF-889F-EF44-9263-53ED59E85BBD}"/>
    <dgm:cxn modelId="{E46AD8FE-3E26-204D-859C-F0102322C861}" type="presOf" srcId="{263F0B29-542F-A540-988F-9DEB3496EF0D}" destId="{AC33C331-72E1-5B42-A3CF-FAB29B1F1784}" srcOrd="0" destOrd="0" presId="urn:microsoft.com/office/officeart/2005/8/layout/hierarchy3"/>
    <dgm:cxn modelId="{8903329E-D875-EB4B-ACB0-ED27D356A568}" type="presOf" srcId="{AC9ED2D6-CDA5-6F42-A430-C9928BF04448}" destId="{2FB6595A-FD95-AE4A-808D-F0BEF18D25CB}" srcOrd="1" destOrd="0" presId="urn:microsoft.com/office/officeart/2005/8/layout/hierarchy3"/>
    <dgm:cxn modelId="{E216151D-E549-F840-ADCC-5F50CED60240}" type="presOf" srcId="{2150FD4C-97F2-9341-A0B5-BE127B1DA579}" destId="{26AD934D-0E6E-084C-A9E6-32FA7DACFE7B}" srcOrd="0" destOrd="1" presId="urn:microsoft.com/office/officeart/2005/8/layout/hierarchy3"/>
    <dgm:cxn modelId="{D6735225-ECB7-7D43-8678-CC619F2066AC}" srcId="{D7CCDB62-E395-104F-8949-D12939FFB227}" destId="{D35CA670-E917-5740-AC3A-2B7DEC390F18}" srcOrd="3" destOrd="0" parTransId="{14C6AFDE-B08C-3743-85F0-12D2A4361CB5}" sibTransId="{14DD72F4-B363-5141-B98F-51B9757A99C8}"/>
    <dgm:cxn modelId="{70BE8856-1CB3-094C-83D1-B9D4868869DE}" type="presOf" srcId="{EC9ABE47-81BA-9E44-BF46-3DAFEB38464E}" destId="{1583AE64-B119-AC48-8DB1-E7DA03AD00B7}" srcOrd="0" destOrd="1" presId="urn:microsoft.com/office/officeart/2005/8/layout/hierarchy3"/>
    <dgm:cxn modelId="{0292E2EB-102F-A542-A8A9-C4AC1780839B}" type="presOf" srcId="{8BA0DD65-4B06-3B41-B536-F5B00CB30D2F}" destId="{48977FC3-B976-D644-AFAD-87B2BD4FE43D}" srcOrd="0" destOrd="2" presId="urn:microsoft.com/office/officeart/2005/8/layout/hierarchy3"/>
    <dgm:cxn modelId="{4E1BABFF-BA02-C043-A041-30E4B7A12038}" srcId="{847EDB13-6BF1-E449-A857-BB8E7678C15A}" destId="{46520ABC-2732-8D4D-AF96-99470277C057}" srcOrd="2" destOrd="0" parTransId="{DE16EA3F-B943-5D4B-8A24-9C584E35F2E8}" sibTransId="{6265D55C-3BCE-8748-A0BD-488845F16319}"/>
    <dgm:cxn modelId="{DE445B4D-FB58-C64C-9C33-E42A6A3F3181}" type="presOf" srcId="{E26664F6-7954-2940-B192-0BF75DEBA861}" destId="{7F46B46F-ABAE-724C-B223-078C05E2DCAB}" srcOrd="0" destOrd="1" presId="urn:microsoft.com/office/officeart/2005/8/layout/hierarchy3"/>
    <dgm:cxn modelId="{68D5D3BE-DA0F-D84D-B6D2-5537030C38B2}" type="presOf" srcId="{4DD76C4F-E473-EF4A-8EC1-E04012B9A749}" destId="{48977FC3-B976-D644-AFAD-87B2BD4FE43D}" srcOrd="0" destOrd="0" presId="urn:microsoft.com/office/officeart/2005/8/layout/hierarchy3"/>
    <dgm:cxn modelId="{5B7B745E-5F5C-4E4E-A6A0-F9F3365EA37F}" srcId="{46520ABC-2732-8D4D-AF96-99470277C057}" destId="{D7CCDB62-E395-104F-8949-D12939FFB227}" srcOrd="0" destOrd="0" parTransId="{15910BB4-77CC-1B42-ADC2-178D2A3D54DC}" sibTransId="{C0BFD7A4-C049-4C4A-98EC-D8227B2A5C26}"/>
    <dgm:cxn modelId="{37733ECB-2DA7-D441-A3A0-22D4FC92A2ED}" srcId="{6DD57319-7581-6846-9C17-1B0A13927DA5}" destId="{F27F72EB-1A59-164C-827D-5DAB7E125217}" srcOrd="1" destOrd="0" parTransId="{D8CC3160-552D-A740-983E-3CE389CC1396}" sibTransId="{1D17CF9A-6170-024D-BE25-1621637BF432}"/>
    <dgm:cxn modelId="{B7303A9B-BDBC-E140-B8A2-C88313FF9DB7}" type="presOf" srcId="{907DB1A6-DE20-5649-8290-28188C9C6500}" destId="{4425BC4C-B092-C642-926A-030FE069A8FD}" srcOrd="0" destOrd="0" presId="urn:microsoft.com/office/officeart/2005/8/layout/hierarchy3"/>
    <dgm:cxn modelId="{4BCB4BCC-5157-A14F-814F-21E6856FA866}" srcId="{907DB1A6-DE20-5649-8290-28188C9C6500}" destId="{1FB46229-4C4D-6047-8403-82C44EEFB930}" srcOrd="0" destOrd="0" parTransId="{7E3670B8-9BE2-7546-B80F-19D397929A46}" sibTransId="{4899FEFD-23CF-AE4D-938F-4831A7D8A966}"/>
    <dgm:cxn modelId="{BDEDC685-CA06-534B-AF5B-1957C5069E3C}" type="presOf" srcId="{1FB46229-4C4D-6047-8403-82C44EEFB930}" destId="{4425BC4C-B092-C642-926A-030FE069A8FD}" srcOrd="0" destOrd="1" presId="urn:microsoft.com/office/officeart/2005/8/layout/hierarchy3"/>
    <dgm:cxn modelId="{B4A688DD-6276-7643-8829-71D361868A55}" type="presOf" srcId="{9915EA53-3949-4D48-8D73-0FC48942DF20}" destId="{48977FC3-B976-D644-AFAD-87B2BD4FE43D}" srcOrd="0" destOrd="1" presId="urn:microsoft.com/office/officeart/2005/8/layout/hierarchy3"/>
    <dgm:cxn modelId="{0650493C-3384-9D4D-82EE-155DE9EBE780}" type="presOf" srcId="{9E534555-7F73-AB4B-80D2-8FD9FD848977}" destId="{1583AE64-B119-AC48-8DB1-E7DA03AD00B7}" srcOrd="0" destOrd="0" presId="urn:microsoft.com/office/officeart/2005/8/layout/hierarchy3"/>
    <dgm:cxn modelId="{EF32B564-D7A0-0D4F-BF3E-8630BE52FC22}" srcId="{907DB1A6-DE20-5649-8290-28188C9C6500}" destId="{9B1B9A5D-6828-1E48-ADD6-E9A5FF3E6440}" srcOrd="3" destOrd="0" parTransId="{34362AB0-5E09-D840-BF32-5A5D6C3915FA}" sibTransId="{26E49419-9DF0-0747-9782-267C03F5912A}"/>
    <dgm:cxn modelId="{42C6D343-62C4-DA47-AA69-7C93E49C211E}" srcId="{A7C48CD2-B33A-1D4F-9AAF-F0B8E87622F8}" destId="{2150FD4C-97F2-9341-A0B5-BE127B1DA579}" srcOrd="0" destOrd="0" parTransId="{83F3D2EC-1597-5C4B-8DA8-A3220EFC8099}" sibTransId="{5D2C1CE7-1D05-F744-A81F-3659C5E8C077}"/>
    <dgm:cxn modelId="{6257AC50-4191-B24C-9B56-89579A3FBA1B}" srcId="{8A02E221-E50A-724A-AF8A-D09CBDA6AE21}" destId="{A7C48CD2-B33A-1D4F-9AAF-F0B8E87622F8}" srcOrd="1" destOrd="0" parTransId="{263F0B29-542F-A540-988F-9DEB3496EF0D}" sibTransId="{5201F1F4-C9D4-2C43-A567-A61CD0441687}"/>
    <dgm:cxn modelId="{D16BD248-DA18-C844-9B0D-574AAB7FAD7B}" srcId="{8A02E221-E50A-724A-AF8A-D09CBDA6AE21}" destId="{907DB1A6-DE20-5649-8290-28188C9C6500}" srcOrd="0" destOrd="0" parTransId="{2C631E7F-7B32-784D-8BE0-6AB9A1768776}" sibTransId="{80978CB9-5579-BF40-919D-7194DD6E5D23}"/>
    <dgm:cxn modelId="{F84515B0-A5A0-2144-86C4-4C98C850F6B4}" type="presOf" srcId="{15910BB4-77CC-1B42-ADC2-178D2A3D54DC}" destId="{66A731F8-1C48-E341-988F-981B529D799A}" srcOrd="0" destOrd="0" presId="urn:microsoft.com/office/officeart/2005/8/layout/hierarchy3"/>
    <dgm:cxn modelId="{7C01DF08-1DC9-E043-9F41-BDB19A48173F}" type="presOf" srcId="{6A730979-6F2E-6646-9BFF-42DC2F30B5B1}" destId="{4425BC4C-B092-C642-926A-030FE069A8FD}" srcOrd="0" destOrd="3" presId="urn:microsoft.com/office/officeart/2005/8/layout/hierarchy3"/>
    <dgm:cxn modelId="{06CA8CB8-C707-5B4A-BB90-8A6CE233CED6}" type="presOf" srcId="{46520ABC-2732-8D4D-AF96-99470277C057}" destId="{F6A11D8A-A257-9841-ACD9-A4630DAA38FD}" srcOrd="1" destOrd="0" presId="urn:microsoft.com/office/officeart/2005/8/layout/hierarchy3"/>
    <dgm:cxn modelId="{37619F27-BA15-2F45-A518-F1AC3306DBC5}" type="presOf" srcId="{9F0E1776-CCE2-D641-B7FE-8E7C4A219E77}" destId="{7F46B46F-ABAE-724C-B223-078C05E2DCAB}" srcOrd="0" destOrd="0" presId="urn:microsoft.com/office/officeart/2005/8/layout/hierarchy3"/>
    <dgm:cxn modelId="{5F60E759-EC25-0746-BE4A-E59D5CE106DF}" type="presOf" srcId="{9B1B9A5D-6828-1E48-ADD6-E9A5FF3E6440}" destId="{4425BC4C-B092-C642-926A-030FE069A8FD}" srcOrd="0" destOrd="4" presId="urn:microsoft.com/office/officeart/2005/8/layout/hierarchy3"/>
    <dgm:cxn modelId="{F9C6864E-844A-DE4E-AAB5-65537E0D9EEB}" type="presOf" srcId="{E13930EE-6191-764D-B11F-C81D38B4953A}" destId="{614BFE8E-AAAF-0B4A-BFEE-08C544709D51}" srcOrd="0" destOrd="0" presId="urn:microsoft.com/office/officeart/2005/8/layout/hierarchy3"/>
    <dgm:cxn modelId="{9A459A46-1FEE-5745-901C-072B746A425C}" type="presOf" srcId="{7756D134-2D7A-7C48-ADC7-A1D90D4550DA}" destId="{F137D969-0799-3548-A7DF-B95BB2EF7F46}" srcOrd="0" destOrd="0" presId="urn:microsoft.com/office/officeart/2005/8/layout/hierarchy3"/>
    <dgm:cxn modelId="{E03B0DC5-941B-7F41-B6E2-2CF4F60237F5}" srcId="{847EDB13-6BF1-E449-A857-BB8E7678C15A}" destId="{8A02E221-E50A-724A-AF8A-D09CBDA6AE21}" srcOrd="3" destOrd="0" parTransId="{2D2DF229-EFDC-2E43-92B1-C78C54186478}" sibTransId="{94E0A8ED-D50A-7C4B-8CEF-A8480AFD2A31}"/>
    <dgm:cxn modelId="{2767CCB5-3AC2-7A47-BFF8-B7ABC32A627E}" srcId="{CA95B0BB-793B-8D4D-989F-9D899EBFE9FC}" destId="{4DD76C4F-E473-EF4A-8EC1-E04012B9A749}" srcOrd="1" destOrd="0" parTransId="{A7751075-3D7C-E84C-A537-B2B387843ECF}" sibTransId="{16F4957B-5ADB-AA48-A039-3B9E0E7A0ED0}"/>
    <dgm:cxn modelId="{6BBB84EF-5EAE-AC42-8BBF-4EBCAAEA00A5}" type="presOf" srcId="{2C631E7F-7B32-784D-8BE0-6AB9A1768776}" destId="{A3C24990-5E1E-574F-8A0D-99FE003F5625}" srcOrd="0" destOrd="0" presId="urn:microsoft.com/office/officeart/2005/8/layout/hierarchy3"/>
    <dgm:cxn modelId="{38CDD91A-95DB-184C-BD78-6A03E78EC4F4}" srcId="{D7CCDB62-E395-104F-8949-D12939FFB227}" destId="{2925866F-CA16-3E4E-8222-8DA1FE12C526}" srcOrd="2" destOrd="0" parTransId="{E73ABD5F-DA24-9047-9ED2-7CF72A0237BA}" sibTransId="{257BF8BF-59E3-9D4A-A2BF-15041907FC33}"/>
    <dgm:cxn modelId="{6016ADEC-F3EF-B749-9276-9C35AE320C4C}" type="presOf" srcId="{12F09915-EF31-6849-966F-4C1953264183}" destId="{26AD934D-0E6E-084C-A9E6-32FA7DACFE7B}" srcOrd="0" destOrd="2" presId="urn:microsoft.com/office/officeart/2005/8/layout/hierarchy3"/>
    <dgm:cxn modelId="{7CFD1B0F-5CE0-4142-BB38-3800994874D9}" type="presOf" srcId="{ABF83193-898F-D149-A259-40FF52E25433}" destId="{7221B835-0D68-F348-9893-E13EB5CA067D}" srcOrd="0" destOrd="0" presId="urn:microsoft.com/office/officeart/2005/8/layout/hierarchy3"/>
    <dgm:cxn modelId="{BED8EE0E-243C-C84D-9372-9E0C744FA199}" srcId="{A7C48CD2-B33A-1D4F-9AAF-F0B8E87622F8}" destId="{224A8C2F-2B38-A24C-9C30-140233181933}" srcOrd="2" destOrd="0" parTransId="{B2F46361-B6ED-7343-B2D2-EACED6C52456}" sibTransId="{046EF827-FE58-FE43-8856-A22AC1E304B3}"/>
    <dgm:cxn modelId="{20EE2CDB-952A-D84A-8E87-00F919BA6344}" type="presOf" srcId="{CA95B0BB-793B-8D4D-989F-9D899EBFE9FC}" destId="{B32FC1A2-1D71-EA4C-A1B2-D754797A69CB}" srcOrd="1" destOrd="0" presId="urn:microsoft.com/office/officeart/2005/8/layout/hierarchy3"/>
    <dgm:cxn modelId="{A87E8041-4CE8-DE4E-9E42-C22971B8AF9A}" srcId="{4DD76C4F-E473-EF4A-8EC1-E04012B9A749}" destId="{9915EA53-3949-4D48-8D73-0FC48942DF20}" srcOrd="0" destOrd="0" parTransId="{B56E3554-06D6-DE4F-A5E4-152BDC06589B}" sibTransId="{9B6A940A-C991-9945-B0DF-2E9706FF8536}"/>
    <dgm:cxn modelId="{DF3D5A24-F622-E74F-AA09-84162D08F68C}" type="presOf" srcId="{46520ABC-2732-8D4D-AF96-99470277C057}" destId="{65D6DB9F-A041-D346-8D4B-31AB34E9E8F1}" srcOrd="0" destOrd="0" presId="urn:microsoft.com/office/officeart/2005/8/layout/hierarchy3"/>
    <dgm:cxn modelId="{D630AA2E-89B3-6D4C-B991-C2941F721C14}" srcId="{9F0E1776-CCE2-D641-B7FE-8E7C4A219E77}" destId="{E26664F6-7954-2940-B192-0BF75DEBA861}" srcOrd="0" destOrd="0" parTransId="{08E4166D-9006-D744-AB63-486780E50CAE}" sibTransId="{FB395045-2431-AB47-8865-7AB765F4C01C}"/>
    <dgm:cxn modelId="{4D788301-04AD-DF46-A354-458C2DD8766B}" type="presOf" srcId="{CA95B0BB-793B-8D4D-989F-9D899EBFE9FC}" destId="{48767FFB-A130-B64E-87AB-CCCCB2A04B3C}" srcOrd="0" destOrd="0" presId="urn:microsoft.com/office/officeart/2005/8/layout/hierarchy3"/>
    <dgm:cxn modelId="{3B623B3D-A2BA-0B40-A0EF-1247F0099ECC}" type="presOf" srcId="{6635E67D-C2FE-4941-ACBA-C23D960CC62E}" destId="{2A2C47B1-8997-8A43-BFA0-2D733830B31A}" srcOrd="0" destOrd="0" presId="urn:microsoft.com/office/officeart/2005/8/layout/hierarchy3"/>
    <dgm:cxn modelId="{0063974D-2BC4-8A4D-81C4-F7CD23059BA8}" type="presOf" srcId="{224A8C2F-2B38-A24C-9C30-140233181933}" destId="{26AD934D-0E6E-084C-A9E6-32FA7DACFE7B}" srcOrd="0" destOrd="3" presId="urn:microsoft.com/office/officeart/2005/8/layout/hierarchy3"/>
    <dgm:cxn modelId="{5DD9A1FA-06DE-5C47-82CA-ACC641BD5F92}" type="presOf" srcId="{D7317966-B4DA-B347-B4CE-0B00D0B988F4}" destId="{E26FD400-3D55-8646-B19D-8369BCA4D362}" srcOrd="0" destOrd="1" presId="urn:microsoft.com/office/officeart/2005/8/layout/hierarchy3"/>
    <dgm:cxn modelId="{90784F9D-BCC1-5C4B-8535-7970923C479E}" type="presOf" srcId="{D7CCDB62-E395-104F-8949-D12939FFB227}" destId="{E26FD400-3D55-8646-B19D-8369BCA4D362}" srcOrd="0" destOrd="0" presId="urn:microsoft.com/office/officeart/2005/8/layout/hierarchy3"/>
    <dgm:cxn modelId="{25B76A26-18E1-0E4E-9267-484BA4939B80}" type="presOf" srcId="{E9212502-3071-C347-97E2-75F092E947E6}" destId="{1583AE64-B119-AC48-8DB1-E7DA03AD00B7}" srcOrd="0" destOrd="2" presId="urn:microsoft.com/office/officeart/2005/8/layout/hierarchy3"/>
    <dgm:cxn modelId="{7A2AC26C-B3C8-1C47-8112-9BADF352C7D5}" type="presOf" srcId="{A73E43E8-DCC9-5841-A873-0E5D69409B70}" destId="{2FFC2D4F-D5F4-BE47-8C95-81F6703EF5C1}" srcOrd="0" destOrd="0" presId="urn:microsoft.com/office/officeart/2005/8/layout/hierarchy3"/>
    <dgm:cxn modelId="{68B3D576-8C5F-0D48-B367-E85FED2249BC}" srcId="{AC9ED2D6-CDA5-6F42-A430-C9928BF04448}" destId="{E13930EE-6191-764D-B11F-C81D38B4953A}" srcOrd="2" destOrd="0" parTransId="{ABF83193-898F-D149-A259-40FF52E25433}" sibTransId="{B5D4F07A-44C0-5345-9E69-DD584B691939}"/>
    <dgm:cxn modelId="{FC4BD36F-3F85-114E-A4AF-877D3F594D8F}" type="presOf" srcId="{A7751075-3D7C-E84C-A537-B2B387843ECF}" destId="{A9954D3D-A923-2341-8EBD-25D50342DB09}" srcOrd="0" destOrd="0" presId="urn:microsoft.com/office/officeart/2005/8/layout/hierarchy3"/>
    <dgm:cxn modelId="{F0329E5D-C5B5-E543-B24D-36DD87F4045A}" type="presOf" srcId="{AC9ED2D6-CDA5-6F42-A430-C9928BF04448}" destId="{1219E6E5-C34D-354A-8E32-82AC7CABF321}" srcOrd="0" destOrd="0" presId="urn:microsoft.com/office/officeart/2005/8/layout/hierarchy3"/>
    <dgm:cxn modelId="{B9B3209D-856F-404C-84BA-DC880883175F}" srcId="{6DD57319-7581-6846-9C17-1B0A13927DA5}" destId="{967C807F-C2A9-954D-8128-9717E82887FA}" srcOrd="0" destOrd="0" parTransId="{6616B840-9C42-0C4B-8700-417A1C1F9D50}" sibTransId="{C1351163-B266-F842-A3C7-8A0E0524DC9D}"/>
    <dgm:cxn modelId="{14C8339A-B5DB-7346-9BE3-7E2CD5A1589D}" type="presOf" srcId="{6DD57319-7581-6846-9C17-1B0A13927DA5}" destId="{BD7628DF-2CBF-A14A-B22F-478AD6F2B948}" srcOrd="0" destOrd="0" presId="urn:microsoft.com/office/officeart/2005/8/layout/hierarchy3"/>
    <dgm:cxn modelId="{308A581A-1FE7-AB42-A806-1B8080EDC924}" srcId="{9E534555-7F73-AB4B-80D2-8FD9FD848977}" destId="{EC9ABE47-81BA-9E44-BF46-3DAFEB38464E}" srcOrd="0" destOrd="0" parTransId="{B8392129-CF06-FF4B-B7FE-5BC4344241A1}" sibTransId="{E819B428-6AEB-9544-918A-E8ACF16DB4DF}"/>
    <dgm:cxn modelId="{0EF30D81-7C88-A34E-8142-C8F9BCE23586}" type="presParOf" srcId="{F33D5A91-9FF0-064B-A02A-8F9920A95083}" destId="{5E0AC98D-82DB-C341-ADAA-8B080DDFA10F}" srcOrd="0" destOrd="0" presId="urn:microsoft.com/office/officeart/2005/8/layout/hierarchy3"/>
    <dgm:cxn modelId="{1E61DCFB-8875-7842-B769-7B8E5678DAB1}" type="presParOf" srcId="{5E0AC98D-82DB-C341-ADAA-8B080DDFA10F}" destId="{C6D673FB-9147-4D4F-BE69-653790FA67A9}" srcOrd="0" destOrd="0" presId="urn:microsoft.com/office/officeart/2005/8/layout/hierarchy3"/>
    <dgm:cxn modelId="{6D7E4531-911F-FD45-8B6F-C63583C3AF59}" type="presParOf" srcId="{C6D673FB-9147-4D4F-BE69-653790FA67A9}" destId="{48767FFB-A130-B64E-87AB-CCCCB2A04B3C}" srcOrd="0" destOrd="0" presId="urn:microsoft.com/office/officeart/2005/8/layout/hierarchy3"/>
    <dgm:cxn modelId="{3327B49A-19F9-0D46-8E9D-62BC6B2D36FA}" type="presParOf" srcId="{C6D673FB-9147-4D4F-BE69-653790FA67A9}" destId="{B32FC1A2-1D71-EA4C-A1B2-D754797A69CB}" srcOrd="1" destOrd="0" presId="urn:microsoft.com/office/officeart/2005/8/layout/hierarchy3"/>
    <dgm:cxn modelId="{838B7057-4EF8-EB43-B7AB-9046733D46B3}" type="presParOf" srcId="{5E0AC98D-82DB-C341-ADAA-8B080DDFA10F}" destId="{A334478A-C9C3-EC41-96B7-74FBDBFC0E1B}" srcOrd="1" destOrd="0" presId="urn:microsoft.com/office/officeart/2005/8/layout/hierarchy3"/>
    <dgm:cxn modelId="{0245655C-929E-EA48-8301-CC58A1146A5E}" type="presParOf" srcId="{A334478A-C9C3-EC41-96B7-74FBDBFC0E1B}" destId="{2FFC2D4F-D5F4-BE47-8C95-81F6703EF5C1}" srcOrd="0" destOrd="0" presId="urn:microsoft.com/office/officeart/2005/8/layout/hierarchy3"/>
    <dgm:cxn modelId="{D5065BE3-E411-4041-876C-CFE370ECB436}" type="presParOf" srcId="{A334478A-C9C3-EC41-96B7-74FBDBFC0E1B}" destId="{7F46B46F-ABAE-724C-B223-078C05E2DCAB}" srcOrd="1" destOrd="0" presId="urn:microsoft.com/office/officeart/2005/8/layout/hierarchy3"/>
    <dgm:cxn modelId="{6D615B5B-815C-6A47-9A09-8317F989E178}" type="presParOf" srcId="{A334478A-C9C3-EC41-96B7-74FBDBFC0E1B}" destId="{A9954D3D-A923-2341-8EBD-25D50342DB09}" srcOrd="2" destOrd="0" presId="urn:microsoft.com/office/officeart/2005/8/layout/hierarchy3"/>
    <dgm:cxn modelId="{76F1BFF5-1909-2047-9AAD-21DC9A8E0F06}" type="presParOf" srcId="{A334478A-C9C3-EC41-96B7-74FBDBFC0E1B}" destId="{48977FC3-B976-D644-AFAD-87B2BD4FE43D}" srcOrd="3" destOrd="0" presId="urn:microsoft.com/office/officeart/2005/8/layout/hierarchy3"/>
    <dgm:cxn modelId="{A8C20215-CE53-F14D-9A8D-2EE64399695D}" type="presParOf" srcId="{F33D5A91-9FF0-064B-A02A-8F9920A95083}" destId="{82A977AD-9395-B44E-969B-C40369706F47}" srcOrd="1" destOrd="0" presId="urn:microsoft.com/office/officeart/2005/8/layout/hierarchy3"/>
    <dgm:cxn modelId="{EACC21BD-1FA0-FC49-AEA3-6D763328E9FD}" type="presParOf" srcId="{82A977AD-9395-B44E-969B-C40369706F47}" destId="{94240F8A-2022-2C4E-AA52-A6137C6A1596}" srcOrd="0" destOrd="0" presId="urn:microsoft.com/office/officeart/2005/8/layout/hierarchy3"/>
    <dgm:cxn modelId="{AC427875-C3D3-C840-A031-FF4C55903327}" type="presParOf" srcId="{94240F8A-2022-2C4E-AA52-A6137C6A1596}" destId="{1219E6E5-C34D-354A-8E32-82AC7CABF321}" srcOrd="0" destOrd="0" presId="urn:microsoft.com/office/officeart/2005/8/layout/hierarchy3"/>
    <dgm:cxn modelId="{31591A14-8226-C546-A4C9-DF1BA1ECBB62}" type="presParOf" srcId="{94240F8A-2022-2C4E-AA52-A6137C6A1596}" destId="{2FB6595A-FD95-AE4A-808D-F0BEF18D25CB}" srcOrd="1" destOrd="0" presId="urn:microsoft.com/office/officeart/2005/8/layout/hierarchy3"/>
    <dgm:cxn modelId="{D973C834-5AD3-3D45-92ED-148AF9F667ED}" type="presParOf" srcId="{82A977AD-9395-B44E-969B-C40369706F47}" destId="{6158AD20-9BFB-7344-A03A-272C39357858}" srcOrd="1" destOrd="0" presId="urn:microsoft.com/office/officeart/2005/8/layout/hierarchy3"/>
    <dgm:cxn modelId="{8FAE1FFD-5CA0-314C-87F3-33003D3E9E73}" type="presParOf" srcId="{6158AD20-9BFB-7344-A03A-272C39357858}" destId="{F137D969-0799-3548-A7DF-B95BB2EF7F46}" srcOrd="0" destOrd="0" presId="urn:microsoft.com/office/officeart/2005/8/layout/hierarchy3"/>
    <dgm:cxn modelId="{AEF030D3-06CA-F249-8AF3-10A7D2D333D7}" type="presParOf" srcId="{6158AD20-9BFB-7344-A03A-272C39357858}" destId="{1583AE64-B119-AC48-8DB1-E7DA03AD00B7}" srcOrd="1" destOrd="0" presId="urn:microsoft.com/office/officeart/2005/8/layout/hierarchy3"/>
    <dgm:cxn modelId="{EE4B8EB6-8870-D44E-AAE5-D8A8AAE2A310}" type="presParOf" srcId="{6158AD20-9BFB-7344-A03A-272C39357858}" destId="{AC104D51-A0E1-BD46-80AC-890777D8E759}" srcOrd="2" destOrd="0" presId="urn:microsoft.com/office/officeart/2005/8/layout/hierarchy3"/>
    <dgm:cxn modelId="{409D6AF0-0520-5244-9AA7-87C96235CAE1}" type="presParOf" srcId="{6158AD20-9BFB-7344-A03A-272C39357858}" destId="{2A2C47B1-8997-8A43-BFA0-2D733830B31A}" srcOrd="3" destOrd="0" presId="urn:microsoft.com/office/officeart/2005/8/layout/hierarchy3"/>
    <dgm:cxn modelId="{9B6951DB-9B30-6641-BD2B-E9A2850ADBA2}" type="presParOf" srcId="{6158AD20-9BFB-7344-A03A-272C39357858}" destId="{7221B835-0D68-F348-9893-E13EB5CA067D}" srcOrd="4" destOrd="0" presId="urn:microsoft.com/office/officeart/2005/8/layout/hierarchy3"/>
    <dgm:cxn modelId="{76B4C405-5A57-224F-88C9-DD80E6F044D8}" type="presParOf" srcId="{6158AD20-9BFB-7344-A03A-272C39357858}" destId="{614BFE8E-AAAF-0B4A-BFEE-08C544709D51}" srcOrd="5" destOrd="0" presId="urn:microsoft.com/office/officeart/2005/8/layout/hierarchy3"/>
    <dgm:cxn modelId="{915CAF9A-34CC-0E44-B257-372C01EB5FAF}" type="presParOf" srcId="{F33D5A91-9FF0-064B-A02A-8F9920A95083}" destId="{C5249C2F-65F8-B549-86EF-2A7E65CA17CE}" srcOrd="2" destOrd="0" presId="urn:microsoft.com/office/officeart/2005/8/layout/hierarchy3"/>
    <dgm:cxn modelId="{6EF71789-D250-6440-9F84-0B305F4DF8C4}" type="presParOf" srcId="{C5249C2F-65F8-B549-86EF-2A7E65CA17CE}" destId="{8DE67B43-ADDC-B647-A9EF-492925C6F2EA}" srcOrd="0" destOrd="0" presId="urn:microsoft.com/office/officeart/2005/8/layout/hierarchy3"/>
    <dgm:cxn modelId="{B8E0745E-7284-D848-AA54-902CCA66E90F}" type="presParOf" srcId="{8DE67B43-ADDC-B647-A9EF-492925C6F2EA}" destId="{65D6DB9F-A041-D346-8D4B-31AB34E9E8F1}" srcOrd="0" destOrd="0" presId="urn:microsoft.com/office/officeart/2005/8/layout/hierarchy3"/>
    <dgm:cxn modelId="{FE9BF74D-88D3-4246-92B9-910DF6AE2E5A}" type="presParOf" srcId="{8DE67B43-ADDC-B647-A9EF-492925C6F2EA}" destId="{F6A11D8A-A257-9841-ACD9-A4630DAA38FD}" srcOrd="1" destOrd="0" presId="urn:microsoft.com/office/officeart/2005/8/layout/hierarchy3"/>
    <dgm:cxn modelId="{DB227465-D4F2-3C45-B6B1-C4D33D8F5E82}" type="presParOf" srcId="{C5249C2F-65F8-B549-86EF-2A7E65CA17CE}" destId="{A7B11070-9A3B-BC4D-99B3-CEE32433C17B}" srcOrd="1" destOrd="0" presId="urn:microsoft.com/office/officeart/2005/8/layout/hierarchy3"/>
    <dgm:cxn modelId="{C2FEDB59-36D6-5547-A9CE-813C1A13038C}" type="presParOf" srcId="{A7B11070-9A3B-BC4D-99B3-CEE32433C17B}" destId="{66A731F8-1C48-E341-988F-981B529D799A}" srcOrd="0" destOrd="0" presId="urn:microsoft.com/office/officeart/2005/8/layout/hierarchy3"/>
    <dgm:cxn modelId="{BBB32CE0-7D99-C24A-8145-59BD0250624A}" type="presParOf" srcId="{A7B11070-9A3B-BC4D-99B3-CEE32433C17B}" destId="{E26FD400-3D55-8646-B19D-8369BCA4D362}" srcOrd="1" destOrd="0" presId="urn:microsoft.com/office/officeart/2005/8/layout/hierarchy3"/>
    <dgm:cxn modelId="{A72AAFF9-3A00-0A47-9498-BBBB1A5936A3}" type="presParOf" srcId="{A7B11070-9A3B-BC4D-99B3-CEE32433C17B}" destId="{319F8AD3-3D27-BD46-9239-A993117366DB}" srcOrd="2" destOrd="0" presId="urn:microsoft.com/office/officeart/2005/8/layout/hierarchy3"/>
    <dgm:cxn modelId="{8C92F527-5726-C74C-A30E-3D8B8CF380CA}" type="presParOf" srcId="{A7B11070-9A3B-BC4D-99B3-CEE32433C17B}" destId="{BD7628DF-2CBF-A14A-B22F-478AD6F2B948}" srcOrd="3" destOrd="0" presId="urn:microsoft.com/office/officeart/2005/8/layout/hierarchy3"/>
    <dgm:cxn modelId="{04228F6E-A34D-634A-B646-9357B75A7F28}" type="presParOf" srcId="{F33D5A91-9FF0-064B-A02A-8F9920A95083}" destId="{47448C95-8EFE-484C-923A-D93F0DEFE1E5}" srcOrd="3" destOrd="0" presId="urn:microsoft.com/office/officeart/2005/8/layout/hierarchy3"/>
    <dgm:cxn modelId="{8A8AA953-0C74-CE4D-B30C-85782CBBE751}" type="presParOf" srcId="{47448C95-8EFE-484C-923A-D93F0DEFE1E5}" destId="{7FC8C25D-0842-9E47-96E7-1FE7F5608975}" srcOrd="0" destOrd="0" presId="urn:microsoft.com/office/officeart/2005/8/layout/hierarchy3"/>
    <dgm:cxn modelId="{E8E50D3A-C7C1-5245-BA88-913F4EF40D30}" type="presParOf" srcId="{7FC8C25D-0842-9E47-96E7-1FE7F5608975}" destId="{C9F4FA71-2F39-CE41-806B-C5EC5E881761}" srcOrd="0" destOrd="0" presId="urn:microsoft.com/office/officeart/2005/8/layout/hierarchy3"/>
    <dgm:cxn modelId="{104AF7A7-67AC-F042-92F8-4FD7234D5D31}" type="presParOf" srcId="{7FC8C25D-0842-9E47-96E7-1FE7F5608975}" destId="{F9E69CC0-50A1-D641-8843-759BA90F5366}" srcOrd="1" destOrd="0" presId="urn:microsoft.com/office/officeart/2005/8/layout/hierarchy3"/>
    <dgm:cxn modelId="{170739CC-AF7E-6149-91D7-C9427390310D}" type="presParOf" srcId="{47448C95-8EFE-484C-923A-D93F0DEFE1E5}" destId="{9C886C80-DEC4-DD44-9596-2CA58AAC3437}" srcOrd="1" destOrd="0" presId="urn:microsoft.com/office/officeart/2005/8/layout/hierarchy3"/>
    <dgm:cxn modelId="{4FD268F8-0BC4-1640-A4D9-03F336BC43DA}" type="presParOf" srcId="{9C886C80-DEC4-DD44-9596-2CA58AAC3437}" destId="{A3C24990-5E1E-574F-8A0D-99FE003F5625}" srcOrd="0" destOrd="0" presId="urn:microsoft.com/office/officeart/2005/8/layout/hierarchy3"/>
    <dgm:cxn modelId="{D8D6D14A-F638-6A4C-8D0F-1E587AD79EA2}" type="presParOf" srcId="{9C886C80-DEC4-DD44-9596-2CA58AAC3437}" destId="{4425BC4C-B092-C642-926A-030FE069A8FD}" srcOrd="1" destOrd="0" presId="urn:microsoft.com/office/officeart/2005/8/layout/hierarchy3"/>
    <dgm:cxn modelId="{BC5BE01A-68EA-394E-8F53-BD66B112A08A}" type="presParOf" srcId="{9C886C80-DEC4-DD44-9596-2CA58AAC3437}" destId="{AC33C331-72E1-5B42-A3CF-FAB29B1F1784}" srcOrd="2" destOrd="0" presId="urn:microsoft.com/office/officeart/2005/8/layout/hierarchy3"/>
    <dgm:cxn modelId="{AB9630C6-910E-E24F-98CA-7421F831A767}" type="presParOf" srcId="{9C886C80-DEC4-DD44-9596-2CA58AAC3437}" destId="{26AD934D-0E6E-084C-A9E6-32FA7DACFE7B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228E7-6D11-9A4B-AD87-36C88D84CAD0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Threat Awareness</a:t>
          </a:r>
          <a:br>
            <a:rPr lang="en-US" sz="2800" kern="1200" dirty="0" smtClean="0"/>
          </a:br>
          <a:r>
            <a:rPr lang="en-US" sz="2800" kern="1200" dirty="0" smtClean="0"/>
            <a:t>and</a:t>
          </a:r>
          <a:br>
            <a:rPr lang="en-US" sz="2800" kern="1200" dirty="0" smtClean="0"/>
          </a:br>
          <a:r>
            <a:rPr lang="en-US" sz="2800" kern="1200" dirty="0" smtClean="0"/>
            <a:t> Preparedness</a:t>
          </a:r>
          <a:endParaRPr lang="en-US" sz="2800" kern="1200" dirty="0"/>
        </a:p>
      </dsp:txBody>
      <dsp:txXfrm rot="5400000">
        <a:off x="-1" y="1"/>
        <a:ext cx="4114800" cy="1697236"/>
      </dsp:txXfrm>
    </dsp:sp>
    <dsp:sp modelId="{0D8FB1EE-C2D1-A34E-B60B-C6C1D55FFA51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Trust-based Collaboration</a:t>
          </a:r>
          <a:endParaRPr lang="en-US" sz="2800" kern="1200" dirty="0"/>
        </a:p>
      </dsp:txBody>
      <dsp:txXfrm>
        <a:off x="4114800" y="0"/>
        <a:ext cx="4114800" cy="1697236"/>
      </dsp:txXfrm>
    </dsp:sp>
    <dsp:sp modelId="{B75AFA79-1508-704B-B3DC-A07F37714835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Identifier SSR Analytics</a:t>
          </a:r>
          <a:endParaRPr lang="en-US" sz="2800" kern="1200" dirty="0"/>
        </a:p>
      </dsp:txBody>
      <dsp:txXfrm rot="10800000">
        <a:off x="0" y="2828726"/>
        <a:ext cx="4114800" cy="1697236"/>
      </dsp:txXfrm>
    </dsp:sp>
    <dsp:sp modelId="{7C74097C-8C6A-0140-A622-A8488821D8AF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Capability Building</a:t>
          </a:r>
          <a:endParaRPr lang="en-US" sz="2800" kern="1200" dirty="0"/>
        </a:p>
      </dsp:txBody>
      <dsp:txXfrm rot="-5400000">
        <a:off x="4114799" y="2828726"/>
        <a:ext cx="4114800" cy="1697236"/>
      </dsp:txXfrm>
    </dsp:sp>
    <dsp:sp modelId="{95F6A589-6610-5D4C-9664-C1BF6FF19FFE}">
      <dsp:nvSpPr>
        <dsp:cNvPr id="0" name=""/>
        <dsp:cNvSpPr/>
      </dsp:nvSpPr>
      <dsp:spPr>
        <a:xfrm>
          <a:off x="2880359" y="1697236"/>
          <a:ext cx="2468880" cy="1131490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Identifier Systems SSR</a:t>
          </a:r>
          <a:endParaRPr lang="en-US" sz="2800" kern="1200" dirty="0"/>
        </a:p>
      </dsp:txBody>
      <dsp:txXfrm>
        <a:off x="2935594" y="1752471"/>
        <a:ext cx="2358410" cy="10210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767FFB-A130-B64E-87AB-CCCCB2A04B3C}">
      <dsp:nvSpPr>
        <dsp:cNvPr id="0" name=""/>
        <dsp:cNvSpPr/>
      </dsp:nvSpPr>
      <dsp:spPr>
        <a:xfrm>
          <a:off x="513595" y="3019"/>
          <a:ext cx="1502866" cy="751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Threat</a:t>
          </a:r>
          <a:r>
            <a:rPr lang="en-US" sz="1600" kern="1200" baseline="0" dirty="0" smtClean="0"/>
            <a:t> Awareness and Response</a:t>
          </a:r>
          <a:endParaRPr lang="en-US" sz="1600" kern="1200" dirty="0"/>
        </a:p>
      </dsp:txBody>
      <dsp:txXfrm>
        <a:off x="535604" y="25028"/>
        <a:ext cx="1458848" cy="707415"/>
      </dsp:txXfrm>
    </dsp:sp>
    <dsp:sp modelId="{2FFC2D4F-D5F4-BE47-8C95-81F6703EF5C1}">
      <dsp:nvSpPr>
        <dsp:cNvPr id="0" name=""/>
        <dsp:cNvSpPr/>
      </dsp:nvSpPr>
      <dsp:spPr>
        <a:xfrm>
          <a:off x="663882" y="754453"/>
          <a:ext cx="150286" cy="779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9585"/>
              </a:lnTo>
              <a:lnTo>
                <a:pt x="150286" y="77958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46B46F-ABAE-724C-B223-078C05E2DCAB}">
      <dsp:nvSpPr>
        <dsp:cNvPr id="0" name=""/>
        <dsp:cNvSpPr/>
      </dsp:nvSpPr>
      <dsp:spPr>
        <a:xfrm>
          <a:off x="814168" y="942311"/>
          <a:ext cx="1537119" cy="11834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Threat Intelligence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Trust networks</a:t>
          </a:r>
          <a:endParaRPr lang="en-US" sz="1800" kern="1200" dirty="0"/>
        </a:p>
      </dsp:txBody>
      <dsp:txXfrm>
        <a:off x="848830" y="976973"/>
        <a:ext cx="1467795" cy="1114130"/>
      </dsp:txXfrm>
    </dsp:sp>
    <dsp:sp modelId="{A9954D3D-A923-2341-8EBD-25D50342DB09}">
      <dsp:nvSpPr>
        <dsp:cNvPr id="0" name=""/>
        <dsp:cNvSpPr/>
      </dsp:nvSpPr>
      <dsp:spPr>
        <a:xfrm>
          <a:off x="663882" y="754453"/>
          <a:ext cx="150286" cy="2264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4609"/>
              </a:lnTo>
              <a:lnTo>
                <a:pt x="150286" y="226460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977FC3-B976-D644-AFAD-87B2BD4FE43D}">
      <dsp:nvSpPr>
        <dsp:cNvPr id="0" name=""/>
        <dsp:cNvSpPr/>
      </dsp:nvSpPr>
      <dsp:spPr>
        <a:xfrm>
          <a:off x="814168" y="2316855"/>
          <a:ext cx="1502108" cy="1404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Coordinated Response</a:t>
          </a:r>
          <a:endParaRPr lang="en-US" sz="12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Vulnerability Disclosure</a:t>
          </a:r>
          <a:endParaRPr lang="en-US" sz="12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Facilitation</a:t>
          </a:r>
          <a:endParaRPr lang="en-US" sz="1200" kern="1200" dirty="0"/>
        </a:p>
      </dsp:txBody>
      <dsp:txXfrm>
        <a:off x="855302" y="2357989"/>
        <a:ext cx="1419840" cy="1322145"/>
      </dsp:txXfrm>
    </dsp:sp>
    <dsp:sp modelId="{1219E6E5-C34D-354A-8E32-82AC7CABF321}">
      <dsp:nvSpPr>
        <dsp:cNvPr id="0" name=""/>
        <dsp:cNvSpPr/>
      </dsp:nvSpPr>
      <dsp:spPr>
        <a:xfrm>
          <a:off x="2426431" y="3019"/>
          <a:ext cx="1502866" cy="751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Identifier SSR Analytics</a:t>
          </a:r>
          <a:endParaRPr lang="en-US" sz="1600" kern="1200" dirty="0"/>
        </a:p>
      </dsp:txBody>
      <dsp:txXfrm>
        <a:off x="2448440" y="25028"/>
        <a:ext cx="1458848" cy="707415"/>
      </dsp:txXfrm>
    </dsp:sp>
    <dsp:sp modelId="{F137D969-0799-3548-A7DF-B95BB2EF7F46}">
      <dsp:nvSpPr>
        <dsp:cNvPr id="0" name=""/>
        <dsp:cNvSpPr/>
      </dsp:nvSpPr>
      <dsp:spPr>
        <a:xfrm>
          <a:off x="2576718" y="754453"/>
          <a:ext cx="150286" cy="1038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8882"/>
              </a:lnTo>
              <a:lnTo>
                <a:pt x="150286" y="103888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83AE64-B119-AC48-8DB1-E7DA03AD00B7}">
      <dsp:nvSpPr>
        <dsp:cNvPr id="0" name=""/>
        <dsp:cNvSpPr/>
      </dsp:nvSpPr>
      <dsp:spPr>
        <a:xfrm>
          <a:off x="2727005" y="942311"/>
          <a:ext cx="1202293" cy="1702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Malicious Conduct in </a:t>
          </a:r>
          <a:r>
            <a:rPr lang="en-US" sz="1800" kern="1200" dirty="0" err="1" smtClean="0"/>
            <a:t>nTLDs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 Phishing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Malicious domains</a:t>
          </a:r>
          <a:endParaRPr lang="en-US" sz="1800" kern="1200" dirty="0"/>
        </a:p>
      </dsp:txBody>
      <dsp:txXfrm>
        <a:off x="2762219" y="977525"/>
        <a:ext cx="1131865" cy="1631620"/>
      </dsp:txXfrm>
    </dsp:sp>
    <dsp:sp modelId="{AC104D51-A0E1-BD46-80AC-890777D8E759}">
      <dsp:nvSpPr>
        <dsp:cNvPr id="0" name=""/>
        <dsp:cNvSpPr/>
      </dsp:nvSpPr>
      <dsp:spPr>
        <a:xfrm>
          <a:off x="2576718" y="754453"/>
          <a:ext cx="150286" cy="24534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3482"/>
              </a:lnTo>
              <a:lnTo>
                <a:pt x="150286" y="245348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C47B1-8997-8A43-BFA0-2D733830B31A}">
      <dsp:nvSpPr>
        <dsp:cNvPr id="0" name=""/>
        <dsp:cNvSpPr/>
      </dsp:nvSpPr>
      <dsp:spPr>
        <a:xfrm>
          <a:off x="2727005" y="2832218"/>
          <a:ext cx="1202293" cy="7514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Registration characteristics</a:t>
          </a:r>
          <a:endParaRPr lang="en-US" sz="1800" kern="1200" dirty="0"/>
        </a:p>
      </dsp:txBody>
      <dsp:txXfrm>
        <a:off x="2749014" y="2854227"/>
        <a:ext cx="1158275" cy="707415"/>
      </dsp:txXfrm>
    </dsp:sp>
    <dsp:sp modelId="{7221B835-0D68-F348-9893-E13EB5CA067D}">
      <dsp:nvSpPr>
        <dsp:cNvPr id="0" name=""/>
        <dsp:cNvSpPr/>
      </dsp:nvSpPr>
      <dsp:spPr>
        <a:xfrm>
          <a:off x="2576718" y="754453"/>
          <a:ext cx="150286" cy="3392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2773"/>
              </a:lnTo>
              <a:lnTo>
                <a:pt x="150286" y="339277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4BFE8E-AAAF-0B4A-BFEE-08C544709D51}">
      <dsp:nvSpPr>
        <dsp:cNvPr id="0" name=""/>
        <dsp:cNvSpPr/>
      </dsp:nvSpPr>
      <dsp:spPr>
        <a:xfrm>
          <a:off x="2727005" y="3771509"/>
          <a:ext cx="1202293" cy="7514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Proof of concept projects</a:t>
          </a:r>
          <a:endParaRPr lang="en-US" sz="1800" kern="1200" dirty="0"/>
        </a:p>
      </dsp:txBody>
      <dsp:txXfrm>
        <a:off x="2749014" y="3793518"/>
        <a:ext cx="1158275" cy="707415"/>
      </dsp:txXfrm>
    </dsp:sp>
    <dsp:sp modelId="{65D6DB9F-A041-D346-8D4B-31AB34E9E8F1}">
      <dsp:nvSpPr>
        <dsp:cNvPr id="0" name=""/>
        <dsp:cNvSpPr/>
      </dsp:nvSpPr>
      <dsp:spPr>
        <a:xfrm>
          <a:off x="4206441" y="3019"/>
          <a:ext cx="1502866" cy="751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Trust-based Collaboration</a:t>
          </a:r>
          <a:endParaRPr lang="en-US" sz="1600" kern="1200" dirty="0"/>
        </a:p>
      </dsp:txBody>
      <dsp:txXfrm>
        <a:off x="4228450" y="25028"/>
        <a:ext cx="1458848" cy="707415"/>
      </dsp:txXfrm>
    </dsp:sp>
    <dsp:sp modelId="{66A731F8-1C48-E341-988F-981B529D799A}">
      <dsp:nvSpPr>
        <dsp:cNvPr id="0" name=""/>
        <dsp:cNvSpPr/>
      </dsp:nvSpPr>
      <dsp:spPr>
        <a:xfrm>
          <a:off x="4356728" y="754453"/>
          <a:ext cx="164386" cy="8947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4765"/>
              </a:lnTo>
              <a:lnTo>
                <a:pt x="164386" y="8947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6FD400-3D55-8646-B19D-8369BCA4D362}">
      <dsp:nvSpPr>
        <dsp:cNvPr id="0" name=""/>
        <dsp:cNvSpPr/>
      </dsp:nvSpPr>
      <dsp:spPr>
        <a:xfrm>
          <a:off x="4521114" y="942311"/>
          <a:ext cx="1202293" cy="1413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Global </a:t>
          </a:r>
          <a:r>
            <a:rPr lang="en-US" sz="1600" kern="1200" dirty="0" err="1" smtClean="0"/>
            <a:t>SecOps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AntiPhishing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Antispam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Anticrime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Operations Research</a:t>
          </a:r>
          <a:endParaRPr lang="en-US" sz="1600" kern="1200" dirty="0"/>
        </a:p>
      </dsp:txBody>
      <dsp:txXfrm>
        <a:off x="4556328" y="977525"/>
        <a:ext cx="1131865" cy="1343386"/>
      </dsp:txXfrm>
    </dsp:sp>
    <dsp:sp modelId="{319F8AD3-3D27-BD46-9239-A993117366DB}">
      <dsp:nvSpPr>
        <dsp:cNvPr id="0" name=""/>
        <dsp:cNvSpPr/>
      </dsp:nvSpPr>
      <dsp:spPr>
        <a:xfrm>
          <a:off x="4356728" y="754453"/>
          <a:ext cx="164386" cy="2315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5361"/>
              </a:lnTo>
              <a:lnTo>
                <a:pt x="164386" y="231536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628DF-2CBF-A14A-B22F-478AD6F2B948}">
      <dsp:nvSpPr>
        <dsp:cNvPr id="0" name=""/>
        <dsp:cNvSpPr/>
      </dsp:nvSpPr>
      <dsp:spPr>
        <a:xfrm>
          <a:off x="4521114" y="2694097"/>
          <a:ext cx="1532406" cy="7514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Global CyberSec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CCI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OECD</a:t>
          </a:r>
          <a:endParaRPr lang="en-US" sz="1600" kern="1200" dirty="0"/>
        </a:p>
      </dsp:txBody>
      <dsp:txXfrm>
        <a:off x="4543123" y="2716106"/>
        <a:ext cx="1488388" cy="707415"/>
      </dsp:txXfrm>
    </dsp:sp>
    <dsp:sp modelId="{C9F4FA71-2F39-CE41-806B-C5EC5E881761}">
      <dsp:nvSpPr>
        <dsp:cNvPr id="0" name=""/>
        <dsp:cNvSpPr/>
      </dsp:nvSpPr>
      <dsp:spPr>
        <a:xfrm>
          <a:off x="6015992" y="3019"/>
          <a:ext cx="1502866" cy="751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Capability Building</a:t>
          </a:r>
          <a:endParaRPr lang="en-US" sz="1600" kern="1200" dirty="0"/>
        </a:p>
      </dsp:txBody>
      <dsp:txXfrm>
        <a:off x="6038001" y="25028"/>
        <a:ext cx="1458848" cy="707415"/>
      </dsp:txXfrm>
    </dsp:sp>
    <dsp:sp modelId="{A3C24990-5E1E-574F-8A0D-99FE003F5625}">
      <dsp:nvSpPr>
        <dsp:cNvPr id="0" name=""/>
        <dsp:cNvSpPr/>
      </dsp:nvSpPr>
      <dsp:spPr>
        <a:xfrm>
          <a:off x="6166278" y="754453"/>
          <a:ext cx="220722" cy="8666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6620"/>
              </a:lnTo>
              <a:lnTo>
                <a:pt x="220722" y="86662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25BC4C-B092-C642-926A-030FE069A8FD}">
      <dsp:nvSpPr>
        <dsp:cNvPr id="0" name=""/>
        <dsp:cNvSpPr/>
      </dsp:nvSpPr>
      <dsp:spPr>
        <a:xfrm>
          <a:off x="6387001" y="942311"/>
          <a:ext cx="1202293" cy="13575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DNS Training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Security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DNSSEC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OAM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Abuse/Misuse</a:t>
          </a:r>
          <a:endParaRPr lang="en-US" sz="1600" kern="1200" dirty="0"/>
        </a:p>
      </dsp:txBody>
      <dsp:txXfrm>
        <a:off x="6422215" y="977525"/>
        <a:ext cx="1131865" cy="1287096"/>
      </dsp:txXfrm>
    </dsp:sp>
    <dsp:sp modelId="{AC33C331-72E1-5B42-A3CF-FAB29B1F1784}">
      <dsp:nvSpPr>
        <dsp:cNvPr id="0" name=""/>
        <dsp:cNvSpPr/>
      </dsp:nvSpPr>
      <dsp:spPr>
        <a:xfrm>
          <a:off x="6166278" y="754453"/>
          <a:ext cx="195426" cy="2566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6918"/>
              </a:lnTo>
              <a:lnTo>
                <a:pt x="195426" y="256691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D934D-0E6E-084C-A9E6-32FA7DACFE7B}">
      <dsp:nvSpPr>
        <dsp:cNvPr id="0" name=""/>
        <dsp:cNvSpPr/>
      </dsp:nvSpPr>
      <dsp:spPr>
        <a:xfrm>
          <a:off x="6361705" y="2741129"/>
          <a:ext cx="1202293" cy="11604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Knowledge Transfer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Europol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Interpol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Public Safety Actors</a:t>
          </a:r>
          <a:endParaRPr lang="en-US" sz="1600" kern="1200" dirty="0"/>
        </a:p>
      </dsp:txBody>
      <dsp:txXfrm>
        <a:off x="6395694" y="2775118"/>
        <a:ext cx="1134315" cy="1092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2BE45-468C-7545-829A-11F4B5B8A71E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F8F3D-27F6-0C4D-83FE-323E27885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555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41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6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9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94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8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2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09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0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00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1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6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27D9F-D95A-DA45-8262-D6E49C9DE2D6}" type="datetimeFigureOut">
              <a:rPr lang="en-US" smtClean="0"/>
              <a:t>10/06/15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B12A7-4C43-354B-A981-A88B43D89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9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Identifier Systems Security Stability and Resiliency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Dave Piscitello,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 behalf of ICANN ISSSR Department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391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Areas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873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5024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1045147"/>
              </p:ext>
            </p:extLst>
          </p:nvPr>
        </p:nvGraphicFramePr>
        <p:xfrm>
          <a:off x="473281" y="163235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4575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</TotalTime>
  <Words>87</Words>
  <Application>Microsoft Macintosh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Identifier Systems Security Stability and Resiliency</vt:lpstr>
      <vt:lpstr>Functional Areas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Identifier Systems Security Stability and Resiliency</dc:title>
  <dc:creator>Dave Piscitello</dc:creator>
  <cp:lastModifiedBy>Gisella Gruber</cp:lastModifiedBy>
  <cp:revision>16</cp:revision>
  <cp:lastPrinted>2014-01-24T16:42:36Z</cp:lastPrinted>
  <dcterms:created xsi:type="dcterms:W3CDTF">2014-01-13T15:05:50Z</dcterms:created>
  <dcterms:modified xsi:type="dcterms:W3CDTF">2015-06-10T10:03:30Z</dcterms:modified>
</cp:coreProperties>
</file>