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1"/>
  </p:sldMasterIdLst>
  <p:notesMasterIdLst>
    <p:notesMasterId r:id="rId12"/>
  </p:notesMasterIdLst>
  <p:sldIdLst>
    <p:sldId id="261" r:id="rId2"/>
    <p:sldId id="271" r:id="rId3"/>
    <p:sldId id="270" r:id="rId4"/>
    <p:sldId id="263" r:id="rId5"/>
    <p:sldId id="264" r:id="rId6"/>
    <p:sldId id="265" r:id="rId7"/>
    <p:sldId id="266" r:id="rId8"/>
    <p:sldId id="267" r:id="rId9"/>
    <p:sldId id="268" r:id="rId10"/>
    <p:sldId id="272" r:id="rId11"/>
  </p:sldIdLst>
  <p:sldSz cx="10799763" cy="7205663"/>
  <p:notesSz cx="6858000" cy="9144000"/>
  <p:embeddedFontLst>
    <p:embeddedFont>
      <p:font typeface="Sukhumvit Set" panose="02000506000000020004" pitchFamily="2" charset="-34"/>
      <p:regular r:id="rId13"/>
      <p:bold r:id="rId14"/>
    </p:embeddedFont>
    <p:embeddedFont>
      <p:font typeface="Calibri" panose="020F0502020204030204" pitchFamily="34" charset="0"/>
      <p:regular r:id="rId15"/>
      <p:bold r:id="rId16"/>
      <p:italic r:id="rId17"/>
      <p:boldItalic r:id="rId18"/>
    </p:embeddedFont>
    <p:embeddedFont>
      <p:font typeface="宋体" panose="02010600030101010101" pitchFamily="2" charset="-122"/>
      <p:regular r:id="rId19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70">
          <p15:clr>
            <a:srgbClr val="A4A3A4"/>
          </p15:clr>
        </p15:guide>
        <p15:guide id="2" pos="3402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amantha Eisner" initials="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6A0E1"/>
    <a:srgbClr val="CE0238"/>
    <a:srgbClr val="25BB83"/>
    <a:srgbClr val="22CD4D"/>
    <a:srgbClr val="1AB8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5401" autoAdjust="0"/>
  </p:normalViewPr>
  <p:slideViewPr>
    <p:cSldViewPr snapToGrid="0" snapToObjects="1">
      <p:cViewPr varScale="1">
        <p:scale>
          <a:sx n="65" d="100"/>
          <a:sy n="65" d="100"/>
        </p:scale>
        <p:origin x="420" y="72"/>
      </p:cViewPr>
      <p:guideLst>
        <p:guide orient="horz" pos="2270"/>
        <p:guide pos="340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S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EF90FD-5826-49C0-B5F7-0325002D9FE8}" type="datetimeFigureOut">
              <a:rPr lang="en-SG" smtClean="0"/>
              <a:t>30/5/2017</a:t>
            </a:fld>
            <a:endParaRPr lang="en-S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60425" y="685800"/>
            <a:ext cx="51371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S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56229F-1350-4BFF-9394-EE7D2BE1AB2D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0411418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56229F-1350-4BFF-9394-EE7D2BE1AB2D}" type="slidenum">
              <a:rPr lang="en-SG" smtClean="0"/>
              <a:t>1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3761348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S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332CDA-3FBB-489B-B366-EB189EE44F5A}" type="slidenum">
              <a:rPr lang="en-SG" smtClean="0"/>
              <a:t>3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6722776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56229F-1350-4BFF-9394-EE7D2BE1AB2D}" type="slidenum">
              <a:rPr lang="en-SG" smtClean="0"/>
              <a:t>7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39495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ANN_image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844"/>
          <a:stretch/>
        </p:blipFill>
        <p:spPr>
          <a:xfrm>
            <a:off x="-1470" y="0"/>
            <a:ext cx="10810905" cy="7205663"/>
          </a:xfrm>
          <a:prstGeom prst="rect">
            <a:avLst/>
          </a:prstGeom>
        </p:spPr>
      </p:pic>
      <p:sp>
        <p:nvSpPr>
          <p:cNvPr id="17" name="Rectangle 16"/>
          <p:cNvSpPr/>
          <p:nvPr userDrawn="1"/>
        </p:nvSpPr>
        <p:spPr>
          <a:xfrm>
            <a:off x="0" y="2945932"/>
            <a:ext cx="5699544" cy="600472"/>
          </a:xfrm>
          <a:prstGeom prst="rect">
            <a:avLst/>
          </a:prstGeom>
          <a:solidFill>
            <a:srgbClr val="16A0E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AB8FF"/>
              </a:solidFill>
            </a:endParaRPr>
          </a:p>
        </p:txBody>
      </p:sp>
      <p:sp>
        <p:nvSpPr>
          <p:cNvPr id="18" name="Rectangle 17"/>
          <p:cNvSpPr/>
          <p:nvPr userDrawn="1"/>
        </p:nvSpPr>
        <p:spPr>
          <a:xfrm>
            <a:off x="5794806" y="2945932"/>
            <a:ext cx="587418" cy="617197"/>
          </a:xfrm>
          <a:prstGeom prst="rect">
            <a:avLst/>
          </a:prstGeom>
          <a:solidFill>
            <a:srgbClr val="16A0E1">
              <a:alpha val="81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AB8FF"/>
              </a:solidFill>
            </a:endParaRPr>
          </a:p>
        </p:txBody>
      </p:sp>
      <p:sp>
        <p:nvSpPr>
          <p:cNvPr id="19" name="Rectangle 18"/>
          <p:cNvSpPr/>
          <p:nvPr userDrawn="1"/>
        </p:nvSpPr>
        <p:spPr>
          <a:xfrm>
            <a:off x="6471120" y="2945932"/>
            <a:ext cx="587418" cy="617197"/>
          </a:xfrm>
          <a:prstGeom prst="rect">
            <a:avLst/>
          </a:prstGeom>
          <a:solidFill>
            <a:srgbClr val="16A0E1">
              <a:alpha val="57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AB8FF"/>
              </a:solidFill>
            </a:endParaRPr>
          </a:p>
        </p:txBody>
      </p:sp>
      <p:sp>
        <p:nvSpPr>
          <p:cNvPr id="20" name="Rectangle 19"/>
          <p:cNvSpPr/>
          <p:nvPr userDrawn="1"/>
        </p:nvSpPr>
        <p:spPr>
          <a:xfrm>
            <a:off x="7147434" y="2945932"/>
            <a:ext cx="587418" cy="617197"/>
          </a:xfrm>
          <a:prstGeom prst="rect">
            <a:avLst/>
          </a:prstGeom>
          <a:solidFill>
            <a:srgbClr val="16A0E1">
              <a:alpha val="3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AB8FF"/>
              </a:solidFill>
            </a:endParaRPr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0" hasCustomPrompt="1"/>
          </p:nvPr>
        </p:nvSpPr>
        <p:spPr>
          <a:xfrm>
            <a:off x="5715426" y="3611500"/>
            <a:ext cx="4381500" cy="585460"/>
          </a:xfrm>
        </p:spPr>
        <p:txBody>
          <a:bodyPr>
            <a:normAutofit/>
          </a:bodyPr>
          <a:lstStyle>
            <a:lvl1pPr marL="0" indent="0">
              <a:buNone/>
              <a:defRPr lang="en-US" sz="2400" b="0" i="0" kern="1200" dirty="0">
                <a:solidFill>
                  <a:schemeClr val="tx1"/>
                </a:solidFill>
                <a:latin typeface="Sukhumvit Set" panose="02000506000000020004" pitchFamily="2" charset="-34"/>
                <a:ea typeface="+mn-ea"/>
                <a:cs typeface="Sukhumvit Set" panose="02000506000000020004" pitchFamily="2" charset="-34"/>
              </a:defRPr>
            </a:lvl1pPr>
          </a:lstStyle>
          <a:p>
            <a:pPr lvl="0"/>
            <a:r>
              <a:rPr lang="en-US" dirty="0"/>
              <a:t>Main Heading</a:t>
            </a:r>
          </a:p>
        </p:txBody>
      </p:sp>
      <p:sp>
        <p:nvSpPr>
          <p:cNvPr id="34" name="Text Placeholder 33"/>
          <p:cNvSpPr>
            <a:spLocks noGrp="1"/>
          </p:cNvSpPr>
          <p:nvPr>
            <p:ph type="body" sz="quarter" idx="11" hasCustomPrompt="1"/>
          </p:nvPr>
        </p:nvSpPr>
        <p:spPr>
          <a:xfrm>
            <a:off x="5715427" y="4167594"/>
            <a:ext cx="2778613" cy="450354"/>
          </a:xfrm>
        </p:spPr>
        <p:txBody>
          <a:bodyPr>
            <a:normAutofit/>
          </a:bodyPr>
          <a:lstStyle>
            <a:lvl1pPr marL="0" indent="0">
              <a:buNone/>
              <a:defRPr lang="en-US" sz="1800" b="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Sukhumvit Set" panose="02000506000000020004" pitchFamily="2" charset="-34"/>
                <a:ea typeface="+mn-ea"/>
                <a:cs typeface="Sukhumvit Set" panose="02000506000000020004" pitchFamily="2" charset="-34"/>
              </a:defRPr>
            </a:lvl1pPr>
          </a:lstStyle>
          <a:p>
            <a:pPr lvl="0"/>
            <a:r>
              <a:rPr lang="en-US" dirty="0"/>
              <a:t>Sub Heading</a:t>
            </a:r>
          </a:p>
        </p:txBody>
      </p:sp>
      <p:sp>
        <p:nvSpPr>
          <p:cNvPr id="43" name="Rectangle 42"/>
          <p:cNvSpPr/>
          <p:nvPr userDrawn="1"/>
        </p:nvSpPr>
        <p:spPr>
          <a:xfrm>
            <a:off x="-1470" y="6122977"/>
            <a:ext cx="10810906" cy="1099606"/>
          </a:xfrm>
          <a:prstGeom prst="rect">
            <a:avLst/>
          </a:prstGeom>
          <a:solidFill>
            <a:schemeClr val="bg1">
              <a:lumMod val="95000"/>
              <a:alpha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 descr="ICANNlogo copy_test.tif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223" y="6305999"/>
            <a:ext cx="945275" cy="75622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426513" y="6327995"/>
            <a:ext cx="2178907" cy="748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69952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16829" y="4751864"/>
            <a:ext cx="6479858" cy="59546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116829" y="643839"/>
            <a:ext cx="6479858" cy="394086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16829" y="5347333"/>
            <a:ext cx="6479858" cy="456503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2080544" y="4590005"/>
            <a:ext cx="6579830" cy="161859"/>
            <a:chOff x="0" y="1020776"/>
            <a:chExt cx="7734852" cy="154607"/>
          </a:xfrm>
        </p:grpSpPr>
        <p:sp>
          <p:nvSpPr>
            <p:cNvPr id="16" name="Rectangle 15"/>
            <p:cNvSpPr/>
            <p:nvPr userDrawn="1"/>
          </p:nvSpPr>
          <p:spPr>
            <a:xfrm>
              <a:off x="0" y="1020776"/>
              <a:ext cx="5699544" cy="150416"/>
            </a:xfrm>
            <a:prstGeom prst="rect">
              <a:avLst/>
            </a:prstGeom>
            <a:solidFill>
              <a:srgbClr val="16A0E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5794806" y="1020777"/>
              <a:ext cx="587418" cy="154606"/>
            </a:xfrm>
            <a:prstGeom prst="rect">
              <a:avLst/>
            </a:prstGeom>
            <a:solidFill>
              <a:srgbClr val="16A0E1">
                <a:alpha val="81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6471120" y="1020777"/>
              <a:ext cx="587418" cy="154606"/>
            </a:xfrm>
            <a:prstGeom prst="rect">
              <a:avLst/>
            </a:prstGeom>
            <a:solidFill>
              <a:srgbClr val="16A0E1">
                <a:alpha val="5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9" name="Rectangle 18"/>
            <p:cNvSpPr/>
            <p:nvPr userDrawn="1"/>
          </p:nvSpPr>
          <p:spPr>
            <a:xfrm>
              <a:off x="7147434" y="1020777"/>
              <a:ext cx="587418" cy="154606"/>
            </a:xfrm>
            <a:prstGeom prst="rect">
              <a:avLst/>
            </a:prstGeom>
            <a:solidFill>
              <a:srgbClr val="16A0E1">
                <a:alpha val="3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332973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516768" y="1338487"/>
            <a:ext cx="9767197" cy="163113"/>
            <a:chOff x="-904938" y="1157758"/>
            <a:chExt cx="9767197" cy="163113"/>
          </a:xfrm>
        </p:grpSpPr>
        <p:grpSp>
          <p:nvGrpSpPr>
            <p:cNvPr id="15" name="Group 14"/>
            <p:cNvGrpSpPr/>
            <p:nvPr userDrawn="1"/>
          </p:nvGrpSpPr>
          <p:grpSpPr>
            <a:xfrm>
              <a:off x="1127407" y="1166264"/>
              <a:ext cx="7734852" cy="154607"/>
              <a:chOff x="0" y="1020776"/>
              <a:chExt cx="7734852" cy="154607"/>
            </a:xfrm>
          </p:grpSpPr>
          <p:sp>
            <p:nvSpPr>
              <p:cNvPr id="19" name="Rectangle 18"/>
              <p:cNvSpPr/>
              <p:nvPr userDrawn="1"/>
            </p:nvSpPr>
            <p:spPr>
              <a:xfrm>
                <a:off x="0" y="1020776"/>
                <a:ext cx="5699544" cy="150416"/>
              </a:xfrm>
              <a:prstGeom prst="rect">
                <a:avLst/>
              </a:prstGeom>
              <a:solidFill>
                <a:srgbClr val="16A0E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0" name="Rectangle 19"/>
              <p:cNvSpPr/>
              <p:nvPr userDrawn="1"/>
            </p:nvSpPr>
            <p:spPr>
              <a:xfrm>
                <a:off x="5794806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8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1" name="Rectangle 20"/>
              <p:cNvSpPr/>
              <p:nvPr userDrawn="1"/>
            </p:nvSpPr>
            <p:spPr>
              <a:xfrm>
                <a:off x="6471120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57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2" name="Rectangle 21"/>
              <p:cNvSpPr/>
              <p:nvPr userDrawn="1"/>
            </p:nvSpPr>
            <p:spPr>
              <a:xfrm>
                <a:off x="7147434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36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</p:grpSp>
        <p:sp>
          <p:nvSpPr>
            <p:cNvPr id="16" name="Rectangle 15"/>
            <p:cNvSpPr/>
            <p:nvPr userDrawn="1"/>
          </p:nvSpPr>
          <p:spPr>
            <a:xfrm>
              <a:off x="451826" y="1157758"/>
              <a:ext cx="587418" cy="154606"/>
            </a:xfrm>
            <a:prstGeom prst="rect">
              <a:avLst/>
            </a:prstGeom>
            <a:solidFill>
              <a:srgbClr val="16A0E1">
                <a:alpha val="81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-226557" y="1157758"/>
              <a:ext cx="587418" cy="154606"/>
            </a:xfrm>
            <a:prstGeom prst="rect">
              <a:avLst/>
            </a:prstGeom>
            <a:solidFill>
              <a:srgbClr val="16A0E1">
                <a:alpha val="5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-904938" y="1157758"/>
              <a:ext cx="587418" cy="154606"/>
            </a:xfrm>
            <a:prstGeom prst="rect">
              <a:avLst/>
            </a:prstGeom>
            <a:solidFill>
              <a:srgbClr val="16A0E1">
                <a:alpha val="3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194549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24839" y="288563"/>
            <a:ext cx="2434938" cy="5819468"/>
          </a:xfrm>
        </p:spPr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25385" y="288563"/>
            <a:ext cx="7124447" cy="5819468"/>
          </a:xfrm>
        </p:spPr>
        <p:txBody>
          <a:bodyPr vert="eaVert"/>
          <a:lstStyle>
            <a:lvl1pPr>
              <a:defRPr>
                <a:solidFill>
                  <a:srgbClr val="595959"/>
                </a:solidFill>
              </a:defRPr>
            </a:lvl1pPr>
            <a:lvl2pPr>
              <a:defRPr>
                <a:solidFill>
                  <a:srgbClr val="595959"/>
                </a:solidFill>
              </a:defRPr>
            </a:lvl2pPr>
            <a:lvl3pPr>
              <a:defRPr>
                <a:solidFill>
                  <a:srgbClr val="595959"/>
                </a:solidFill>
              </a:defRPr>
            </a:lvl3pPr>
            <a:lvl4pPr>
              <a:defRPr>
                <a:solidFill>
                  <a:srgbClr val="595959"/>
                </a:solidFill>
              </a:defRPr>
            </a:lvl4pPr>
            <a:lvl5pPr>
              <a:defRPr>
                <a:solidFill>
                  <a:srgbClr val="59595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grpSp>
        <p:nvGrpSpPr>
          <p:cNvPr id="14" name="Group 13"/>
          <p:cNvGrpSpPr/>
          <p:nvPr userDrawn="1"/>
        </p:nvGrpSpPr>
        <p:grpSpPr>
          <a:xfrm rot="5400000">
            <a:off x="4989611" y="3121831"/>
            <a:ext cx="5821142" cy="154607"/>
            <a:chOff x="-904938" y="1157758"/>
            <a:chExt cx="5264582" cy="154607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127408" y="1166265"/>
              <a:ext cx="3232236" cy="146100"/>
            </a:xfrm>
            <a:prstGeom prst="rect">
              <a:avLst/>
            </a:prstGeom>
            <a:solidFill>
              <a:srgbClr val="16A0E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451826" y="1157758"/>
              <a:ext cx="587418" cy="154606"/>
            </a:xfrm>
            <a:prstGeom prst="rect">
              <a:avLst/>
            </a:prstGeom>
            <a:solidFill>
              <a:srgbClr val="16A0E1">
                <a:alpha val="81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-226557" y="1157758"/>
              <a:ext cx="587418" cy="154606"/>
            </a:xfrm>
            <a:prstGeom prst="rect">
              <a:avLst/>
            </a:prstGeom>
            <a:solidFill>
              <a:srgbClr val="16A0E1">
                <a:alpha val="5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-904938" y="1157758"/>
              <a:ext cx="587418" cy="154606"/>
            </a:xfrm>
            <a:prstGeom prst="rect">
              <a:avLst/>
            </a:prstGeom>
            <a:solidFill>
              <a:srgbClr val="16A0E1">
                <a:alpha val="3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06648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ext Placeholder 31"/>
          <p:cNvSpPr>
            <a:spLocks noGrp="1"/>
          </p:cNvSpPr>
          <p:nvPr>
            <p:ph type="body" sz="quarter" idx="10" hasCustomPrompt="1"/>
          </p:nvPr>
        </p:nvSpPr>
        <p:spPr>
          <a:xfrm>
            <a:off x="5699544" y="3633333"/>
            <a:ext cx="4381500" cy="585460"/>
          </a:xfrm>
        </p:spPr>
        <p:txBody>
          <a:bodyPr>
            <a:normAutofit/>
          </a:bodyPr>
          <a:lstStyle>
            <a:lvl1pPr marL="0" indent="0">
              <a:buNone/>
              <a:defRPr lang="en-US" sz="2400" b="0" i="0" kern="1200" dirty="0">
                <a:solidFill>
                  <a:schemeClr val="tx1"/>
                </a:solidFill>
                <a:latin typeface="Sukhumvit Set" panose="02000506000000020004" pitchFamily="2" charset="-34"/>
                <a:ea typeface="+mn-ea"/>
                <a:cs typeface="Sukhumvit Set" panose="02000506000000020004" pitchFamily="2" charset="-34"/>
              </a:defRPr>
            </a:lvl1pPr>
          </a:lstStyle>
          <a:p>
            <a:pPr lvl="0"/>
            <a:r>
              <a:rPr lang="en-US" dirty="0"/>
              <a:t>Section Heading</a:t>
            </a:r>
          </a:p>
        </p:txBody>
      </p:sp>
      <p:sp>
        <p:nvSpPr>
          <p:cNvPr id="59" name="Text Placeholder 33"/>
          <p:cNvSpPr>
            <a:spLocks noGrp="1"/>
          </p:cNvSpPr>
          <p:nvPr>
            <p:ph type="body" sz="quarter" idx="11" hasCustomPrompt="1"/>
          </p:nvPr>
        </p:nvSpPr>
        <p:spPr>
          <a:xfrm>
            <a:off x="5699545" y="4189427"/>
            <a:ext cx="2778613" cy="450354"/>
          </a:xfrm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>
            <a:normAutofit/>
          </a:bodyPr>
          <a:lstStyle>
            <a:lvl1pPr marL="0" indent="0">
              <a:buNone/>
              <a:defRPr lang="en-US" sz="1800" b="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Sukhumvit Set" panose="02000506000000020004" pitchFamily="2" charset="-34"/>
                <a:ea typeface="+mn-ea"/>
                <a:cs typeface="Sukhumvit Set" panose="02000506000000020004" pitchFamily="2" charset="-34"/>
              </a:defRPr>
            </a:lvl1pPr>
          </a:lstStyle>
          <a:p>
            <a:pPr lvl="0"/>
            <a:r>
              <a:rPr lang="en-US" dirty="0"/>
              <a:t>Sub Heading</a:t>
            </a:r>
          </a:p>
        </p:txBody>
      </p:sp>
      <p:sp>
        <p:nvSpPr>
          <p:cNvPr id="68" name="Rectangle 67"/>
          <p:cNvSpPr/>
          <p:nvPr userDrawn="1"/>
        </p:nvSpPr>
        <p:spPr>
          <a:xfrm>
            <a:off x="0" y="2945932"/>
            <a:ext cx="5699544" cy="600472"/>
          </a:xfrm>
          <a:prstGeom prst="rect">
            <a:avLst/>
          </a:prstGeom>
          <a:solidFill>
            <a:srgbClr val="16A0E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AB8FF"/>
              </a:solidFill>
            </a:endParaRPr>
          </a:p>
        </p:txBody>
      </p:sp>
      <p:sp>
        <p:nvSpPr>
          <p:cNvPr id="69" name="Rectangle 68"/>
          <p:cNvSpPr/>
          <p:nvPr userDrawn="1"/>
        </p:nvSpPr>
        <p:spPr>
          <a:xfrm>
            <a:off x="5794806" y="2945932"/>
            <a:ext cx="587418" cy="617197"/>
          </a:xfrm>
          <a:prstGeom prst="rect">
            <a:avLst/>
          </a:prstGeom>
          <a:solidFill>
            <a:srgbClr val="16A0E1">
              <a:alpha val="81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AB8FF"/>
              </a:solidFill>
            </a:endParaRPr>
          </a:p>
        </p:txBody>
      </p:sp>
      <p:sp>
        <p:nvSpPr>
          <p:cNvPr id="70" name="Rectangle 69"/>
          <p:cNvSpPr/>
          <p:nvPr userDrawn="1"/>
        </p:nvSpPr>
        <p:spPr>
          <a:xfrm>
            <a:off x="6471120" y="2945932"/>
            <a:ext cx="587418" cy="617197"/>
          </a:xfrm>
          <a:prstGeom prst="rect">
            <a:avLst/>
          </a:prstGeom>
          <a:solidFill>
            <a:srgbClr val="16A0E1">
              <a:alpha val="57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AB8FF"/>
              </a:solidFill>
            </a:endParaRPr>
          </a:p>
        </p:txBody>
      </p:sp>
      <p:sp>
        <p:nvSpPr>
          <p:cNvPr id="71" name="Rectangle 70"/>
          <p:cNvSpPr/>
          <p:nvPr userDrawn="1"/>
        </p:nvSpPr>
        <p:spPr>
          <a:xfrm>
            <a:off x="7147434" y="2945932"/>
            <a:ext cx="587418" cy="617197"/>
          </a:xfrm>
          <a:prstGeom prst="rect">
            <a:avLst/>
          </a:prstGeom>
          <a:solidFill>
            <a:srgbClr val="16A0E1">
              <a:alpha val="3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AB8FF"/>
              </a:solidFill>
            </a:endParaRPr>
          </a:p>
        </p:txBody>
      </p:sp>
      <p:sp>
        <p:nvSpPr>
          <p:cNvPr id="73" name="Rectangle 72"/>
          <p:cNvSpPr/>
          <p:nvPr userDrawn="1"/>
        </p:nvSpPr>
        <p:spPr>
          <a:xfrm>
            <a:off x="0" y="5866129"/>
            <a:ext cx="10799763" cy="135162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 73"/>
          <p:cNvSpPr/>
          <p:nvPr userDrawn="1"/>
        </p:nvSpPr>
        <p:spPr>
          <a:xfrm>
            <a:off x="9672" y="6122977"/>
            <a:ext cx="10799764" cy="1099606"/>
          </a:xfrm>
          <a:prstGeom prst="rect">
            <a:avLst/>
          </a:prstGeom>
          <a:solidFill>
            <a:schemeClr val="bg1">
              <a:lumMod val="95000"/>
              <a:alpha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 descr="ICANNlogo copy_test.ti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223" y="6305999"/>
            <a:ext cx="945275" cy="75622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26513" y="6327995"/>
            <a:ext cx="2178907" cy="748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947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 userDrawn="1"/>
        </p:nvGrpSpPr>
        <p:grpSpPr>
          <a:xfrm>
            <a:off x="544275" y="924016"/>
            <a:ext cx="7734852" cy="154607"/>
            <a:chOff x="0" y="1020776"/>
            <a:chExt cx="7734852" cy="154607"/>
          </a:xfrm>
        </p:grpSpPr>
        <p:sp>
          <p:nvSpPr>
            <p:cNvPr id="16" name="Rectangle 15"/>
            <p:cNvSpPr/>
            <p:nvPr userDrawn="1"/>
          </p:nvSpPr>
          <p:spPr>
            <a:xfrm>
              <a:off x="0" y="1020776"/>
              <a:ext cx="5699544" cy="150416"/>
            </a:xfrm>
            <a:prstGeom prst="rect">
              <a:avLst/>
            </a:prstGeom>
            <a:solidFill>
              <a:srgbClr val="16A0E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5794806" y="1020777"/>
              <a:ext cx="587418" cy="154606"/>
            </a:xfrm>
            <a:prstGeom prst="rect">
              <a:avLst/>
            </a:prstGeom>
            <a:solidFill>
              <a:srgbClr val="16A0E1">
                <a:alpha val="81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6471120" y="1020777"/>
              <a:ext cx="587418" cy="154606"/>
            </a:xfrm>
            <a:prstGeom prst="rect">
              <a:avLst/>
            </a:prstGeom>
            <a:solidFill>
              <a:srgbClr val="16A0E1">
                <a:alpha val="5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9" name="Rectangle 18"/>
            <p:cNvSpPr/>
            <p:nvPr userDrawn="1"/>
          </p:nvSpPr>
          <p:spPr>
            <a:xfrm>
              <a:off x="7147434" y="1020777"/>
              <a:ext cx="587418" cy="154606"/>
            </a:xfrm>
            <a:prstGeom prst="rect">
              <a:avLst/>
            </a:prstGeom>
            <a:solidFill>
              <a:srgbClr val="16A0E1">
                <a:alpha val="3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989" y="1294177"/>
            <a:ext cx="9719787" cy="4814523"/>
          </a:xfrm>
        </p:spPr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Sukhumvit Set" panose="02000506000000020004" pitchFamily="2" charset="-34"/>
                <a:cs typeface="Sukhumvit Set" panose="02000506000000020004" pitchFamily="2" charset="-34"/>
              </a:defRPr>
            </a:lvl1pPr>
            <a:lvl2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Sukhumvit Set" panose="02000506000000020004" pitchFamily="2" charset="-34"/>
                <a:cs typeface="Sukhumvit Set" panose="02000506000000020004" pitchFamily="2" charset="-34"/>
              </a:defRPr>
            </a:lvl2pPr>
            <a:lvl3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Sukhumvit Set" panose="02000506000000020004" pitchFamily="2" charset="-34"/>
                <a:cs typeface="Sukhumvit Set" panose="02000506000000020004" pitchFamily="2" charset="-34"/>
              </a:defRPr>
            </a:lvl3pPr>
            <a:lvl4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Sukhumvit Set" panose="02000506000000020004" pitchFamily="2" charset="-34"/>
                <a:cs typeface="Sukhumvit Set" panose="02000506000000020004" pitchFamily="2" charset="-34"/>
              </a:defRPr>
            </a:lvl4pPr>
            <a:lvl5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Sukhumvit Set" panose="02000506000000020004" pitchFamily="2" charset="-34"/>
                <a:cs typeface="Sukhumvit Set" panose="02000506000000020004" pitchFamily="2" charset="-34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Text Placeholder 31"/>
          <p:cNvSpPr>
            <a:spLocks noGrp="1"/>
          </p:cNvSpPr>
          <p:nvPr>
            <p:ph type="body" sz="quarter" idx="10" hasCustomPrompt="1"/>
          </p:nvPr>
        </p:nvSpPr>
        <p:spPr>
          <a:xfrm>
            <a:off x="539988" y="326041"/>
            <a:ext cx="9719787" cy="585460"/>
          </a:xfrm>
        </p:spPr>
        <p:txBody>
          <a:bodyPr>
            <a:normAutofit/>
          </a:bodyPr>
          <a:lstStyle>
            <a:lvl1pPr marL="0" indent="0">
              <a:buNone/>
              <a:defRPr lang="en-US" sz="2800" b="1" i="0" kern="1200" dirty="0">
                <a:solidFill>
                  <a:schemeClr val="tx1"/>
                </a:solidFill>
                <a:latin typeface="Sukhumvit Set" panose="02000506000000020004" pitchFamily="2" charset="-34"/>
                <a:ea typeface="+mn-ea"/>
                <a:cs typeface="Sukhumvit Set" panose="02000506000000020004" pitchFamily="2" charset="-34"/>
              </a:defRPr>
            </a:lvl1pPr>
          </a:lstStyle>
          <a:p>
            <a:pPr lvl="0"/>
            <a:r>
              <a:rPr lang="en-US" dirty="0"/>
              <a:t>Main Heading</a:t>
            </a:r>
          </a:p>
        </p:txBody>
      </p:sp>
    </p:spTree>
    <p:extLst>
      <p:ext uri="{BB962C8B-B14F-4D97-AF65-F5344CB8AC3E}">
        <p14:creationId xmlns:p14="http://schemas.microsoft.com/office/powerpoint/2010/main" val="2988655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989" y="1282082"/>
            <a:ext cx="9719787" cy="4850139"/>
          </a:xfrm>
        </p:spPr>
        <p:txBody>
          <a:bodyPr/>
          <a:lstStyle>
            <a:lvl1pPr>
              <a:defRPr>
                <a:latin typeface="Sukhumvit Set" panose="02000506000000020004" pitchFamily="2" charset="-34"/>
                <a:cs typeface="Sukhumvit Set" panose="02000506000000020004" pitchFamily="2" charset="-34"/>
              </a:defRPr>
            </a:lvl1pPr>
            <a:lvl2pPr>
              <a:defRPr>
                <a:latin typeface="Sukhumvit Set" panose="02000506000000020004" pitchFamily="2" charset="-34"/>
                <a:cs typeface="Sukhumvit Set" panose="02000506000000020004" pitchFamily="2" charset="-34"/>
              </a:defRPr>
            </a:lvl2pPr>
            <a:lvl3pPr>
              <a:defRPr>
                <a:latin typeface="Sukhumvit Set" panose="02000506000000020004" pitchFamily="2" charset="-34"/>
                <a:cs typeface="Sukhumvit Set" panose="02000506000000020004" pitchFamily="2" charset="-34"/>
              </a:defRPr>
            </a:lvl3pPr>
            <a:lvl4pPr>
              <a:defRPr>
                <a:latin typeface="Sukhumvit Set" panose="02000506000000020004" pitchFamily="2" charset="-34"/>
                <a:cs typeface="Sukhumvit Set" panose="02000506000000020004" pitchFamily="2" charset="-34"/>
              </a:defRPr>
            </a:lvl4pPr>
            <a:lvl5pPr>
              <a:defRPr>
                <a:latin typeface="Sukhumvit Set" panose="02000506000000020004" pitchFamily="2" charset="-34"/>
                <a:cs typeface="Sukhumvit Set" panose="02000506000000020004" pitchFamily="2" charset="-34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Text Placeholder 31"/>
          <p:cNvSpPr>
            <a:spLocks noGrp="1"/>
          </p:cNvSpPr>
          <p:nvPr>
            <p:ph type="body" sz="quarter" idx="10" hasCustomPrompt="1"/>
          </p:nvPr>
        </p:nvSpPr>
        <p:spPr>
          <a:xfrm>
            <a:off x="539988" y="326041"/>
            <a:ext cx="9719787" cy="585460"/>
          </a:xfrm>
        </p:spPr>
        <p:txBody>
          <a:bodyPr>
            <a:normAutofit/>
          </a:bodyPr>
          <a:lstStyle>
            <a:lvl1pPr marL="0" indent="0">
              <a:buNone/>
              <a:defRPr lang="en-US" sz="2800" b="1" i="0" kern="1200" dirty="0">
                <a:solidFill>
                  <a:schemeClr val="tx1"/>
                </a:solidFill>
                <a:latin typeface="Sukhumvit Set" panose="02000506000000020004" pitchFamily="2" charset="-34"/>
                <a:ea typeface="+mn-ea"/>
                <a:cs typeface="Sukhumvit Set" panose="02000506000000020004" pitchFamily="2" charset="-34"/>
              </a:defRPr>
            </a:lvl1pPr>
          </a:lstStyle>
          <a:p>
            <a:pPr lvl="0"/>
            <a:r>
              <a:rPr lang="en-US" dirty="0"/>
              <a:t>Main Heading</a:t>
            </a:r>
          </a:p>
        </p:txBody>
      </p:sp>
      <p:grpSp>
        <p:nvGrpSpPr>
          <p:cNvPr id="2" name="Group 1"/>
          <p:cNvGrpSpPr/>
          <p:nvPr userDrawn="1"/>
        </p:nvGrpSpPr>
        <p:grpSpPr>
          <a:xfrm>
            <a:off x="516768" y="923596"/>
            <a:ext cx="9767197" cy="163113"/>
            <a:chOff x="-904938" y="1157758"/>
            <a:chExt cx="9767197" cy="163113"/>
          </a:xfrm>
        </p:grpSpPr>
        <p:grpSp>
          <p:nvGrpSpPr>
            <p:cNvPr id="27" name="Group 26"/>
            <p:cNvGrpSpPr/>
            <p:nvPr userDrawn="1"/>
          </p:nvGrpSpPr>
          <p:grpSpPr>
            <a:xfrm>
              <a:off x="1127407" y="1166264"/>
              <a:ext cx="7734852" cy="154607"/>
              <a:chOff x="0" y="1020776"/>
              <a:chExt cx="7734852" cy="154607"/>
            </a:xfrm>
          </p:grpSpPr>
          <p:sp>
            <p:nvSpPr>
              <p:cNvPr id="28" name="Rectangle 27"/>
              <p:cNvSpPr/>
              <p:nvPr userDrawn="1"/>
            </p:nvSpPr>
            <p:spPr>
              <a:xfrm>
                <a:off x="0" y="1020776"/>
                <a:ext cx="5699544" cy="150416"/>
              </a:xfrm>
              <a:prstGeom prst="rect">
                <a:avLst/>
              </a:prstGeom>
              <a:solidFill>
                <a:srgbClr val="16A0E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9" name="Rectangle 28"/>
              <p:cNvSpPr/>
              <p:nvPr userDrawn="1"/>
            </p:nvSpPr>
            <p:spPr>
              <a:xfrm>
                <a:off x="5794806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8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30" name="Rectangle 29"/>
              <p:cNvSpPr/>
              <p:nvPr userDrawn="1"/>
            </p:nvSpPr>
            <p:spPr>
              <a:xfrm>
                <a:off x="6471120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57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31" name="Rectangle 30"/>
              <p:cNvSpPr/>
              <p:nvPr userDrawn="1"/>
            </p:nvSpPr>
            <p:spPr>
              <a:xfrm>
                <a:off x="7147434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36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</p:grpSp>
        <p:sp>
          <p:nvSpPr>
            <p:cNvPr id="32" name="Rectangle 31"/>
            <p:cNvSpPr/>
            <p:nvPr userDrawn="1"/>
          </p:nvSpPr>
          <p:spPr>
            <a:xfrm>
              <a:off x="451826" y="1157758"/>
              <a:ext cx="587418" cy="154606"/>
            </a:xfrm>
            <a:prstGeom prst="rect">
              <a:avLst/>
            </a:prstGeom>
            <a:solidFill>
              <a:srgbClr val="16A0E1">
                <a:alpha val="81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33" name="Rectangle 32"/>
            <p:cNvSpPr/>
            <p:nvPr userDrawn="1"/>
          </p:nvSpPr>
          <p:spPr>
            <a:xfrm>
              <a:off x="-226557" y="1157758"/>
              <a:ext cx="587418" cy="154606"/>
            </a:xfrm>
            <a:prstGeom prst="rect">
              <a:avLst/>
            </a:prstGeom>
            <a:solidFill>
              <a:srgbClr val="16A0E1">
                <a:alpha val="5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34" name="Rectangle 33"/>
            <p:cNvSpPr/>
            <p:nvPr userDrawn="1"/>
          </p:nvSpPr>
          <p:spPr>
            <a:xfrm>
              <a:off x="-904938" y="1157758"/>
              <a:ext cx="587418" cy="154606"/>
            </a:xfrm>
            <a:prstGeom prst="rect">
              <a:avLst/>
            </a:prstGeom>
            <a:solidFill>
              <a:srgbClr val="16A0E1">
                <a:alpha val="3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654120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9989" y="1681323"/>
            <a:ext cx="4769895" cy="445277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89881" y="1681323"/>
            <a:ext cx="4769895" cy="445277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516768" y="1327171"/>
            <a:ext cx="9767197" cy="163113"/>
            <a:chOff x="-904938" y="1157758"/>
            <a:chExt cx="9767197" cy="163113"/>
          </a:xfrm>
        </p:grpSpPr>
        <p:grpSp>
          <p:nvGrpSpPr>
            <p:cNvPr id="18" name="Group 17"/>
            <p:cNvGrpSpPr/>
            <p:nvPr userDrawn="1"/>
          </p:nvGrpSpPr>
          <p:grpSpPr>
            <a:xfrm>
              <a:off x="1127407" y="1166264"/>
              <a:ext cx="7734852" cy="154607"/>
              <a:chOff x="0" y="1020776"/>
              <a:chExt cx="7734852" cy="154607"/>
            </a:xfrm>
          </p:grpSpPr>
          <p:sp>
            <p:nvSpPr>
              <p:cNvPr id="22" name="Rectangle 21"/>
              <p:cNvSpPr/>
              <p:nvPr userDrawn="1"/>
            </p:nvSpPr>
            <p:spPr>
              <a:xfrm>
                <a:off x="0" y="1020776"/>
                <a:ext cx="5699544" cy="150416"/>
              </a:xfrm>
              <a:prstGeom prst="rect">
                <a:avLst/>
              </a:prstGeom>
              <a:solidFill>
                <a:srgbClr val="16A0E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3" name="Rectangle 22"/>
              <p:cNvSpPr/>
              <p:nvPr userDrawn="1"/>
            </p:nvSpPr>
            <p:spPr>
              <a:xfrm>
                <a:off x="5794806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8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4" name="Rectangle 23"/>
              <p:cNvSpPr/>
              <p:nvPr userDrawn="1"/>
            </p:nvSpPr>
            <p:spPr>
              <a:xfrm>
                <a:off x="6471120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57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5" name="Rectangle 24"/>
              <p:cNvSpPr/>
              <p:nvPr userDrawn="1"/>
            </p:nvSpPr>
            <p:spPr>
              <a:xfrm>
                <a:off x="7147434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36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</p:grpSp>
        <p:sp>
          <p:nvSpPr>
            <p:cNvPr id="19" name="Rectangle 18"/>
            <p:cNvSpPr/>
            <p:nvPr userDrawn="1"/>
          </p:nvSpPr>
          <p:spPr>
            <a:xfrm>
              <a:off x="451826" y="1157758"/>
              <a:ext cx="587418" cy="154606"/>
            </a:xfrm>
            <a:prstGeom prst="rect">
              <a:avLst/>
            </a:prstGeom>
            <a:solidFill>
              <a:srgbClr val="16A0E1">
                <a:alpha val="81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20" name="Rectangle 19"/>
            <p:cNvSpPr/>
            <p:nvPr userDrawn="1"/>
          </p:nvSpPr>
          <p:spPr>
            <a:xfrm>
              <a:off x="-226557" y="1157758"/>
              <a:ext cx="587418" cy="154606"/>
            </a:xfrm>
            <a:prstGeom prst="rect">
              <a:avLst/>
            </a:prstGeom>
            <a:solidFill>
              <a:srgbClr val="16A0E1">
                <a:alpha val="5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21" name="Rectangle 20"/>
            <p:cNvSpPr/>
            <p:nvPr userDrawn="1"/>
          </p:nvSpPr>
          <p:spPr>
            <a:xfrm>
              <a:off x="-904938" y="1157758"/>
              <a:ext cx="587418" cy="154606"/>
            </a:xfrm>
            <a:prstGeom prst="rect">
              <a:avLst/>
            </a:prstGeom>
            <a:solidFill>
              <a:srgbClr val="16A0E1">
                <a:alpha val="3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190306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9989" y="1612935"/>
            <a:ext cx="4771771" cy="67219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9989" y="2285130"/>
            <a:ext cx="4771771" cy="384709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86131" y="1612935"/>
            <a:ext cx="4773645" cy="67219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86131" y="2285130"/>
            <a:ext cx="4773645" cy="384709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516768" y="1326392"/>
            <a:ext cx="9767197" cy="163113"/>
            <a:chOff x="-904938" y="1157758"/>
            <a:chExt cx="9767197" cy="163113"/>
          </a:xfrm>
        </p:grpSpPr>
        <p:grpSp>
          <p:nvGrpSpPr>
            <p:cNvPr id="18" name="Group 17"/>
            <p:cNvGrpSpPr/>
            <p:nvPr userDrawn="1"/>
          </p:nvGrpSpPr>
          <p:grpSpPr>
            <a:xfrm>
              <a:off x="1127407" y="1166264"/>
              <a:ext cx="7734852" cy="154607"/>
              <a:chOff x="0" y="1020776"/>
              <a:chExt cx="7734852" cy="154607"/>
            </a:xfrm>
          </p:grpSpPr>
          <p:sp>
            <p:nvSpPr>
              <p:cNvPr id="22" name="Rectangle 21"/>
              <p:cNvSpPr/>
              <p:nvPr userDrawn="1"/>
            </p:nvSpPr>
            <p:spPr>
              <a:xfrm>
                <a:off x="0" y="1020776"/>
                <a:ext cx="5699544" cy="150416"/>
              </a:xfrm>
              <a:prstGeom prst="rect">
                <a:avLst/>
              </a:prstGeom>
              <a:solidFill>
                <a:srgbClr val="16A0E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3" name="Rectangle 22"/>
              <p:cNvSpPr/>
              <p:nvPr userDrawn="1"/>
            </p:nvSpPr>
            <p:spPr>
              <a:xfrm>
                <a:off x="5794806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8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4" name="Rectangle 23"/>
              <p:cNvSpPr/>
              <p:nvPr userDrawn="1"/>
            </p:nvSpPr>
            <p:spPr>
              <a:xfrm>
                <a:off x="6471120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57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5" name="Rectangle 24"/>
              <p:cNvSpPr/>
              <p:nvPr userDrawn="1"/>
            </p:nvSpPr>
            <p:spPr>
              <a:xfrm>
                <a:off x="7147434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36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</p:grpSp>
        <p:sp>
          <p:nvSpPr>
            <p:cNvPr id="19" name="Rectangle 18"/>
            <p:cNvSpPr/>
            <p:nvPr userDrawn="1"/>
          </p:nvSpPr>
          <p:spPr>
            <a:xfrm>
              <a:off x="451826" y="1157758"/>
              <a:ext cx="587418" cy="154606"/>
            </a:xfrm>
            <a:prstGeom prst="rect">
              <a:avLst/>
            </a:prstGeom>
            <a:solidFill>
              <a:srgbClr val="16A0E1">
                <a:alpha val="81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20" name="Rectangle 19"/>
            <p:cNvSpPr/>
            <p:nvPr userDrawn="1"/>
          </p:nvSpPr>
          <p:spPr>
            <a:xfrm>
              <a:off x="-226557" y="1157758"/>
              <a:ext cx="587418" cy="154606"/>
            </a:xfrm>
            <a:prstGeom prst="rect">
              <a:avLst/>
            </a:prstGeom>
            <a:solidFill>
              <a:srgbClr val="16A0E1">
                <a:alpha val="5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21" name="Rectangle 20"/>
            <p:cNvSpPr/>
            <p:nvPr userDrawn="1"/>
          </p:nvSpPr>
          <p:spPr>
            <a:xfrm>
              <a:off x="-904938" y="1157758"/>
              <a:ext cx="587418" cy="154606"/>
            </a:xfrm>
            <a:prstGeom prst="rect">
              <a:avLst/>
            </a:prstGeom>
            <a:solidFill>
              <a:srgbClr val="16A0E1">
                <a:alpha val="3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</p:grpSp>
      <p:sp>
        <p:nvSpPr>
          <p:cNvPr id="27" name="Rectangle 26"/>
          <p:cNvSpPr/>
          <p:nvPr userDrawn="1"/>
        </p:nvSpPr>
        <p:spPr>
          <a:xfrm>
            <a:off x="539988" y="2268332"/>
            <a:ext cx="4771772" cy="4571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8" name="Rectangle 27"/>
          <p:cNvSpPr/>
          <p:nvPr userDrawn="1"/>
        </p:nvSpPr>
        <p:spPr>
          <a:xfrm>
            <a:off x="5500098" y="2273034"/>
            <a:ext cx="4771772" cy="4571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08906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516768" y="1326392"/>
            <a:ext cx="9767197" cy="163113"/>
            <a:chOff x="-904938" y="1157758"/>
            <a:chExt cx="9767197" cy="163113"/>
          </a:xfrm>
        </p:grpSpPr>
        <p:grpSp>
          <p:nvGrpSpPr>
            <p:cNvPr id="14" name="Group 13"/>
            <p:cNvGrpSpPr/>
            <p:nvPr userDrawn="1"/>
          </p:nvGrpSpPr>
          <p:grpSpPr>
            <a:xfrm>
              <a:off x="1127407" y="1166264"/>
              <a:ext cx="7734852" cy="154607"/>
              <a:chOff x="0" y="1020776"/>
              <a:chExt cx="7734852" cy="154607"/>
            </a:xfrm>
          </p:grpSpPr>
          <p:sp>
            <p:nvSpPr>
              <p:cNvPr id="18" name="Rectangle 17"/>
              <p:cNvSpPr/>
              <p:nvPr userDrawn="1"/>
            </p:nvSpPr>
            <p:spPr>
              <a:xfrm>
                <a:off x="0" y="1020776"/>
                <a:ext cx="5699544" cy="150416"/>
              </a:xfrm>
              <a:prstGeom prst="rect">
                <a:avLst/>
              </a:prstGeom>
              <a:solidFill>
                <a:srgbClr val="16A0E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19" name="Rectangle 18"/>
              <p:cNvSpPr/>
              <p:nvPr userDrawn="1"/>
            </p:nvSpPr>
            <p:spPr>
              <a:xfrm>
                <a:off x="5794806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8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0" name="Rectangle 19"/>
              <p:cNvSpPr/>
              <p:nvPr userDrawn="1"/>
            </p:nvSpPr>
            <p:spPr>
              <a:xfrm>
                <a:off x="6471120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57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1" name="Rectangle 20"/>
              <p:cNvSpPr/>
              <p:nvPr userDrawn="1"/>
            </p:nvSpPr>
            <p:spPr>
              <a:xfrm>
                <a:off x="7147434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36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</p:grpSp>
        <p:sp>
          <p:nvSpPr>
            <p:cNvPr id="15" name="Rectangle 14"/>
            <p:cNvSpPr/>
            <p:nvPr userDrawn="1"/>
          </p:nvSpPr>
          <p:spPr>
            <a:xfrm>
              <a:off x="451826" y="1157758"/>
              <a:ext cx="587418" cy="154606"/>
            </a:xfrm>
            <a:prstGeom prst="rect">
              <a:avLst/>
            </a:prstGeom>
            <a:solidFill>
              <a:srgbClr val="16A0E1">
                <a:alpha val="81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-226557" y="1157758"/>
              <a:ext cx="587418" cy="154606"/>
            </a:xfrm>
            <a:prstGeom prst="rect">
              <a:avLst/>
            </a:prstGeom>
            <a:solidFill>
              <a:srgbClr val="16A0E1">
                <a:alpha val="5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-904938" y="1157758"/>
              <a:ext cx="587418" cy="154606"/>
            </a:xfrm>
            <a:prstGeom prst="rect">
              <a:avLst/>
            </a:prstGeom>
            <a:solidFill>
              <a:srgbClr val="16A0E1">
                <a:alpha val="3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985811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 userDrawn="1"/>
        </p:nvGrpSpPr>
        <p:grpSpPr>
          <a:xfrm>
            <a:off x="0" y="5970914"/>
            <a:ext cx="10799763" cy="163113"/>
            <a:chOff x="-904938" y="1157758"/>
            <a:chExt cx="9767197" cy="163113"/>
          </a:xfrm>
        </p:grpSpPr>
        <p:grpSp>
          <p:nvGrpSpPr>
            <p:cNvPr id="13" name="Group 12"/>
            <p:cNvGrpSpPr/>
            <p:nvPr userDrawn="1"/>
          </p:nvGrpSpPr>
          <p:grpSpPr>
            <a:xfrm>
              <a:off x="1127407" y="1166264"/>
              <a:ext cx="7734852" cy="154607"/>
              <a:chOff x="0" y="1020776"/>
              <a:chExt cx="7734852" cy="154607"/>
            </a:xfrm>
          </p:grpSpPr>
          <p:sp>
            <p:nvSpPr>
              <p:cNvPr id="17" name="Rectangle 16"/>
              <p:cNvSpPr/>
              <p:nvPr userDrawn="1"/>
            </p:nvSpPr>
            <p:spPr>
              <a:xfrm>
                <a:off x="0" y="1020776"/>
                <a:ext cx="5699544" cy="150416"/>
              </a:xfrm>
              <a:prstGeom prst="rect">
                <a:avLst/>
              </a:prstGeom>
              <a:solidFill>
                <a:srgbClr val="16A0E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18" name="Rectangle 17"/>
              <p:cNvSpPr/>
              <p:nvPr userDrawn="1"/>
            </p:nvSpPr>
            <p:spPr>
              <a:xfrm>
                <a:off x="5794806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8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19" name="Rectangle 18"/>
              <p:cNvSpPr/>
              <p:nvPr userDrawn="1"/>
            </p:nvSpPr>
            <p:spPr>
              <a:xfrm>
                <a:off x="6471120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57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0" name="Rectangle 19"/>
              <p:cNvSpPr/>
              <p:nvPr userDrawn="1"/>
            </p:nvSpPr>
            <p:spPr>
              <a:xfrm>
                <a:off x="7147434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36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</p:grpSp>
        <p:sp>
          <p:nvSpPr>
            <p:cNvPr id="14" name="Rectangle 13"/>
            <p:cNvSpPr/>
            <p:nvPr userDrawn="1"/>
          </p:nvSpPr>
          <p:spPr>
            <a:xfrm>
              <a:off x="451826" y="1157758"/>
              <a:ext cx="587418" cy="154606"/>
            </a:xfrm>
            <a:prstGeom prst="rect">
              <a:avLst/>
            </a:prstGeom>
            <a:solidFill>
              <a:srgbClr val="16A0E1">
                <a:alpha val="81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5" name="Rectangle 14"/>
            <p:cNvSpPr/>
            <p:nvPr userDrawn="1"/>
          </p:nvSpPr>
          <p:spPr>
            <a:xfrm>
              <a:off x="-226557" y="1157758"/>
              <a:ext cx="587418" cy="154606"/>
            </a:xfrm>
            <a:prstGeom prst="rect">
              <a:avLst/>
            </a:prstGeom>
            <a:solidFill>
              <a:srgbClr val="16A0E1">
                <a:alpha val="5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-904938" y="1157758"/>
              <a:ext cx="587418" cy="154606"/>
            </a:xfrm>
            <a:prstGeom prst="rect">
              <a:avLst/>
            </a:prstGeom>
            <a:solidFill>
              <a:srgbClr val="16A0E1">
                <a:alpha val="3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42819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 userDrawn="1"/>
        </p:nvSpPr>
        <p:spPr>
          <a:xfrm rot="5400000">
            <a:off x="-240336" y="1802446"/>
            <a:ext cx="5082437" cy="3533834"/>
          </a:xfrm>
          <a:prstGeom prst="rect">
            <a:avLst/>
          </a:prstGeom>
          <a:solidFill>
            <a:srgbClr val="16A0E1">
              <a:alpha val="8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1AB8FF"/>
              </a:solidFill>
            </a:endParaRPr>
          </a:p>
        </p:txBody>
      </p:sp>
      <p:sp>
        <p:nvSpPr>
          <p:cNvPr id="23" name="Rectangle 22"/>
          <p:cNvSpPr/>
          <p:nvPr userDrawn="1"/>
        </p:nvSpPr>
        <p:spPr>
          <a:xfrm rot="5400000">
            <a:off x="1977481" y="-1171902"/>
            <a:ext cx="650658" cy="3547927"/>
          </a:xfrm>
          <a:prstGeom prst="rect">
            <a:avLst/>
          </a:prstGeom>
          <a:solidFill>
            <a:srgbClr val="16A0E1">
              <a:alpha val="8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1AB8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989" y="391033"/>
            <a:ext cx="3527811" cy="421767"/>
          </a:xfrm>
        </p:spPr>
        <p:txBody>
          <a:bodyPr anchor="b">
            <a:normAutofit/>
          </a:bodyPr>
          <a:lstStyle>
            <a:lvl1pPr algn="l">
              <a:defRPr sz="1800" b="1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7063" y="286894"/>
            <a:ext cx="5814993" cy="58211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9989" y="1028143"/>
            <a:ext cx="3527811" cy="5079891"/>
          </a:xfrm>
        </p:spPr>
        <p:txBody>
          <a:bodyPr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grpSp>
        <p:nvGrpSpPr>
          <p:cNvPr id="12" name="Group 11"/>
          <p:cNvGrpSpPr/>
          <p:nvPr userDrawn="1"/>
        </p:nvGrpSpPr>
        <p:grpSpPr>
          <a:xfrm rot="5400000">
            <a:off x="1362438" y="3091999"/>
            <a:ext cx="5831300" cy="200774"/>
            <a:chOff x="-904938" y="1157758"/>
            <a:chExt cx="5264582" cy="154607"/>
          </a:xfrm>
        </p:grpSpPr>
        <p:sp>
          <p:nvSpPr>
            <p:cNvPr id="17" name="Rectangle 16"/>
            <p:cNvSpPr/>
            <p:nvPr userDrawn="1"/>
          </p:nvSpPr>
          <p:spPr>
            <a:xfrm>
              <a:off x="1127408" y="1166265"/>
              <a:ext cx="3232236" cy="146100"/>
            </a:xfrm>
            <a:prstGeom prst="rect">
              <a:avLst/>
            </a:prstGeom>
            <a:solidFill>
              <a:srgbClr val="16A0E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4" name="Rectangle 13"/>
            <p:cNvSpPr/>
            <p:nvPr userDrawn="1"/>
          </p:nvSpPr>
          <p:spPr>
            <a:xfrm>
              <a:off x="451826" y="1157758"/>
              <a:ext cx="587418" cy="154606"/>
            </a:xfrm>
            <a:prstGeom prst="rect">
              <a:avLst/>
            </a:prstGeom>
            <a:solidFill>
              <a:srgbClr val="16A0E1">
                <a:alpha val="81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5" name="Rectangle 14"/>
            <p:cNvSpPr/>
            <p:nvPr userDrawn="1"/>
          </p:nvSpPr>
          <p:spPr>
            <a:xfrm>
              <a:off x="-226557" y="1157758"/>
              <a:ext cx="587418" cy="154606"/>
            </a:xfrm>
            <a:prstGeom prst="rect">
              <a:avLst/>
            </a:prstGeom>
            <a:solidFill>
              <a:srgbClr val="16A0E1">
                <a:alpha val="5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-904938" y="1157758"/>
              <a:ext cx="587418" cy="154606"/>
            </a:xfrm>
            <a:prstGeom prst="rect">
              <a:avLst/>
            </a:prstGeom>
            <a:solidFill>
              <a:srgbClr val="16A0E1">
                <a:alpha val="3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</p:grpSp>
      <p:sp>
        <p:nvSpPr>
          <p:cNvPr id="24" name="TextBox 23"/>
          <p:cNvSpPr txBox="1"/>
          <p:nvPr userDrawn="1"/>
        </p:nvSpPr>
        <p:spPr>
          <a:xfrm>
            <a:off x="-635000" y="13716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72594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9989" y="288561"/>
            <a:ext cx="9719787" cy="12009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9989" y="1681323"/>
            <a:ext cx="9719787" cy="47554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9988" y="6678584"/>
            <a:ext cx="2519945" cy="3836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53F868-41C0-4F45-A040-CE138DD0E4BC}" type="datetimeFigureOut">
              <a:rPr lang="en-US" smtClean="0"/>
              <a:t>5/30/2017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9920" y="6678584"/>
            <a:ext cx="3419925" cy="3836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39831" y="6678584"/>
            <a:ext cx="2519945" cy="3836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83ECF3-C502-7243-950C-0289504237A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9672" y="6122977"/>
            <a:ext cx="10799764" cy="1099606"/>
          </a:xfrm>
          <a:prstGeom prst="rect">
            <a:avLst/>
          </a:prstGeom>
          <a:solidFill>
            <a:schemeClr val="bg1">
              <a:lumMod val="95000"/>
              <a:alpha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10087640" y="152052"/>
            <a:ext cx="513608" cy="38363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8E83ECF3-C502-7243-950C-0289504237AB}" type="slidenum">
              <a:rPr lang="en-US" sz="1200" smtClean="0"/>
              <a:pPr algn="r"/>
              <a:t>‹#›</a:t>
            </a:fld>
            <a:endParaRPr lang="en-US" sz="1200" dirty="0"/>
          </a:p>
        </p:txBody>
      </p:sp>
      <p:pic>
        <p:nvPicPr>
          <p:cNvPr id="12" name="Picture 11" descr="ICANNlogo copy_test.tif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223" y="6305999"/>
            <a:ext cx="945275" cy="756220"/>
          </a:xfrm>
          <a:prstGeom prst="rect">
            <a:avLst/>
          </a:prstGeom>
        </p:spPr>
      </p:pic>
      <p:pic>
        <p:nvPicPr>
          <p:cNvPr id="15" name="Picture 14" descr="Screen Shot 2014-05-07 at 9.50.46 am.png"/>
          <p:cNvPicPr>
            <a:picLocks noChangeAspect="1"/>
          </p:cNvPicPr>
          <p:nvPr userDrawn="1"/>
        </p:nvPicPr>
        <p:blipFill>
          <a:blip r:embed="rId15"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2" y="2043201"/>
            <a:ext cx="10799764" cy="28194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1426513" y="6327995"/>
            <a:ext cx="2178907" cy="748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69681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62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Sukhumvit Set" panose="02000506000000020004" pitchFamily="2" charset="-34"/>
          <a:ea typeface="+mj-ea"/>
          <a:cs typeface="Sukhumvit Set" panose="02000506000000020004" pitchFamily="2" charset="-34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>
              <a:lumMod val="65000"/>
              <a:lumOff val="35000"/>
            </a:schemeClr>
          </a:solidFill>
          <a:latin typeface="Sukhumvit Set" panose="02000506000000020004" pitchFamily="2" charset="-34"/>
          <a:ea typeface="+mn-ea"/>
          <a:cs typeface="Sukhumvit Set" panose="02000506000000020004" pitchFamily="2" charset="-34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>
              <a:lumMod val="65000"/>
              <a:lumOff val="35000"/>
            </a:schemeClr>
          </a:solidFill>
          <a:latin typeface="Sukhumvit Set" panose="02000506000000020004" pitchFamily="2" charset="-34"/>
          <a:ea typeface="+mn-ea"/>
          <a:cs typeface="Sukhumvit Set" panose="02000506000000020004" pitchFamily="2" charset="-34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Sukhumvit Set" panose="02000506000000020004" pitchFamily="2" charset="-34"/>
          <a:ea typeface="+mn-ea"/>
          <a:cs typeface="Sukhumvit Set" panose="02000506000000020004" pitchFamily="2" charset="-34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>
              <a:lumMod val="65000"/>
              <a:lumOff val="35000"/>
            </a:schemeClr>
          </a:solidFill>
          <a:latin typeface="Sukhumvit Set" panose="02000506000000020004" pitchFamily="2" charset="-34"/>
          <a:ea typeface="+mn-ea"/>
          <a:cs typeface="Sukhumvit Set" panose="02000506000000020004" pitchFamily="2" charset="-34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>
              <a:lumMod val="65000"/>
              <a:lumOff val="35000"/>
            </a:schemeClr>
          </a:solidFill>
          <a:latin typeface="Sukhumvit Set" panose="02000506000000020004" pitchFamily="2" charset="-34"/>
          <a:ea typeface="+mn-ea"/>
          <a:cs typeface="Sukhumvit Set" panose="02000506000000020004" pitchFamily="2" charset="-34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ccnso.icann.org/announcements/announcement-18nov13-en.htm" TargetMode="External"/><Relationship Id="rId2" Type="http://schemas.openxmlformats.org/officeDocument/2006/relationships/hyperlink" Target="https://www.icann.org/public-comments/tld-acceptance-initiative-2014-06-18-en" TargetMode="External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www.icann.org/en/resources/tld-acceptanc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258225" y="3617460"/>
            <a:ext cx="5295902" cy="585460"/>
          </a:xfrm>
        </p:spPr>
        <p:txBody>
          <a:bodyPr>
            <a:noAutofit/>
          </a:bodyPr>
          <a:lstStyle/>
          <a:p>
            <a:r>
              <a:rPr lang="th-TH" sz="3200" b="1" dirty="0">
                <a:latin typeface="Sukhumvit Set" panose="02000506000000020004" pitchFamily="2" charset="-34"/>
                <a:cs typeface="Sukhumvit Set" panose="02000506000000020004" pitchFamily="2" charset="-34"/>
              </a:rPr>
              <a:t>ประเด็นที่สำคัญของ </a:t>
            </a:r>
            <a:r>
              <a:rPr lang="en-US" sz="3200" b="1" dirty="0">
                <a:latin typeface="Sukhumvit Set" panose="02000506000000020004" pitchFamily="2" charset="-34"/>
                <a:cs typeface="Sukhumvit Set" panose="02000506000000020004" pitchFamily="2" charset="-34"/>
              </a:rPr>
              <a:t>ICANN</a:t>
            </a:r>
            <a:br>
              <a:rPr lang="en-US" sz="3200" dirty="0">
                <a:latin typeface="Sukhumvit Set" panose="02000506000000020004" pitchFamily="2" charset="-34"/>
                <a:cs typeface="Sukhumvit Set" panose="02000506000000020004" pitchFamily="2" charset="-34"/>
              </a:rPr>
            </a:br>
            <a:endParaRPr lang="en-US" sz="3200" dirty="0">
              <a:latin typeface="Sukhumvit Set" panose="02000506000000020004" pitchFamily="2" charset="-34"/>
              <a:cs typeface="Sukhumvit Set" panose="02000506000000020004" pitchFamily="2" charset="-34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4887311" y="4188857"/>
            <a:ext cx="5666816" cy="450354"/>
          </a:xfrm>
        </p:spPr>
        <p:txBody>
          <a:bodyPr>
            <a:noAutofit/>
          </a:bodyPr>
          <a:lstStyle/>
          <a:p>
            <a:pPr algn="ctr"/>
            <a:r>
              <a:rPr lang="th-TH" sz="2000" dirty="0">
                <a:latin typeface="Sukhumvit Set" panose="02000506000000020004" pitchFamily="2" charset="-34"/>
                <a:cs typeface="Sukhumvit Set" panose="02000506000000020004" pitchFamily="2" charset="-34"/>
              </a:rPr>
              <a:t>การยอมรับในระดับสากล </a:t>
            </a:r>
            <a:r>
              <a:rPr lang="en-US" sz="2000" dirty="0">
                <a:latin typeface="Sukhumvit Set" panose="02000506000000020004" pitchFamily="2" charset="-34"/>
                <a:cs typeface="Sukhumvit Set" panose="02000506000000020004" pitchFamily="2" charset="-34"/>
              </a:rPr>
              <a:t>(Universal Acceptance) </a:t>
            </a:r>
          </a:p>
          <a:p>
            <a:pPr algn="ctr"/>
            <a:r>
              <a:rPr lang="th-TH" sz="2000" dirty="0">
                <a:latin typeface="Sukhumvit Set" panose="02000506000000020004" pitchFamily="2" charset="-34"/>
                <a:cs typeface="Sukhumvit Set" panose="02000506000000020004" pitchFamily="2" charset="-34"/>
              </a:rPr>
              <a:t>ของโดเมนระดับบนสุด </a:t>
            </a:r>
            <a:r>
              <a:rPr lang="en-US" sz="2000" dirty="0">
                <a:latin typeface="Sukhumvit Set" panose="02000506000000020004" pitchFamily="2" charset="-34"/>
                <a:cs typeface="Sukhumvit Set" panose="02000506000000020004" pitchFamily="2" charset="-34"/>
              </a:rPr>
              <a:t>(TLDs)</a:t>
            </a:r>
            <a:endParaRPr lang="en-US" sz="1400" dirty="0">
              <a:latin typeface="Sukhumvit Set" panose="02000506000000020004" pitchFamily="2" charset="-34"/>
              <a:cs typeface="Sukhumvit Set" panose="02000506000000020004" pitchFamily="2" charset="-34"/>
            </a:endParaRPr>
          </a:p>
        </p:txBody>
      </p:sp>
      <p:sp>
        <p:nvSpPr>
          <p:cNvPr id="6" name="Text Placeholder 1"/>
          <p:cNvSpPr txBox="1">
            <a:spLocks/>
          </p:cNvSpPr>
          <p:nvPr/>
        </p:nvSpPr>
        <p:spPr>
          <a:xfrm>
            <a:off x="5258225" y="5382680"/>
            <a:ext cx="5120220" cy="8690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b="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ea typeface="+mn-ea"/>
                <a:cs typeface="Canaro Light DEMO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ea typeface="+mn-ea"/>
                <a:cs typeface="Canaro Light DEMO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ea typeface="+mn-ea"/>
                <a:cs typeface="Canaro Light DEMO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ea typeface="+mn-ea"/>
                <a:cs typeface="Canaro Light DEMO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ea typeface="+mn-ea"/>
                <a:cs typeface="Canaro Light DEM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latin typeface="Sukhumvit Set" panose="02000506000000020004" pitchFamily="2" charset="-34"/>
                <a:cs typeface="Sukhumvit Set" panose="02000506000000020004" pitchFamily="2" charset="-34"/>
              </a:rPr>
              <a:t>ETDA-ICANN Language Localization Project</a:t>
            </a:r>
          </a:p>
          <a:p>
            <a:pPr algn="r"/>
            <a:r>
              <a:rPr lang="en-US" dirty="0">
                <a:latin typeface="Sukhumvit Set" panose="02000506000000020004" pitchFamily="2" charset="-34"/>
                <a:cs typeface="Sukhumvit Set" panose="02000506000000020004" pitchFamily="2" charset="-34"/>
              </a:rPr>
              <a:t>Module 2.1</a:t>
            </a:r>
          </a:p>
        </p:txBody>
      </p:sp>
    </p:spTree>
    <p:extLst>
      <p:ext uri="{BB962C8B-B14F-4D97-AF65-F5344CB8AC3E}">
        <p14:creationId xmlns:p14="http://schemas.microsoft.com/office/powerpoint/2010/main" val="2285886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err="1">
                <a:latin typeface="Sukhumvit Set" panose="02000506000000020004" pitchFamily="2" charset="-34"/>
                <a:cs typeface="Sukhumvit Set" panose="02000506000000020004" pitchFamily="2" charset="-34"/>
              </a:rPr>
              <a:t>apachub@icann.org</a:t>
            </a:r>
            <a:endParaRPr lang="en-US" dirty="0">
              <a:latin typeface="Sukhumvit Set" panose="02000506000000020004" pitchFamily="2" charset="-34"/>
              <a:cs typeface="Sukhumvit Set" panose="02000506000000020004" pitchFamily="2" charset="-34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85840" y="1357314"/>
            <a:ext cx="6479858" cy="214138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Canaro Light DEMO"/>
                <a:ea typeface="+mj-ea"/>
                <a:cs typeface="Canaro Light DEMO"/>
              </a:defRPr>
            </a:lvl1pPr>
          </a:lstStyle>
          <a:p>
            <a:pPr algn="ctr"/>
            <a:r>
              <a:rPr lang="th-TH" sz="3600" dirty="0">
                <a:latin typeface="Sukhumvit Set" panose="02000506000000020004" pitchFamily="2" charset="-34"/>
                <a:cs typeface="Sukhumvit Set" panose="02000506000000020004" pitchFamily="2" charset="-34"/>
              </a:rPr>
              <a:t>ขอบคุณ</a:t>
            </a:r>
            <a:endParaRPr lang="en-US" sz="3600" dirty="0">
              <a:latin typeface="Sukhumvit Set" panose="02000506000000020004" pitchFamily="2" charset="-34"/>
              <a:cs typeface="Sukhumvit Set" panose="02000506000000020004" pitchFamily="2" charset="-34"/>
            </a:endParaRPr>
          </a:p>
          <a:p>
            <a:pPr algn="ctr"/>
            <a:endParaRPr lang="en-US" sz="3600" dirty="0">
              <a:latin typeface="Sukhumvit Set" panose="02000506000000020004" pitchFamily="2" charset="-34"/>
              <a:cs typeface="Sukhumvit Set" panose="02000506000000020004" pitchFamily="2" charset="-34"/>
            </a:endParaRPr>
          </a:p>
          <a:p>
            <a:pPr algn="ctr"/>
            <a:r>
              <a:rPr lang="th-TH" sz="3600" dirty="0">
                <a:latin typeface="Sukhumvit Set" panose="02000506000000020004" pitchFamily="2" charset="-34"/>
                <a:cs typeface="Sukhumvit Set" panose="02000506000000020004" pitchFamily="2" charset="-34"/>
              </a:rPr>
              <a:t>คำถาม</a:t>
            </a:r>
            <a:r>
              <a:rPr lang="en-US" sz="3600" dirty="0">
                <a:latin typeface="Sukhumvit Set" panose="02000506000000020004" pitchFamily="2" charset="-34"/>
                <a:cs typeface="Sukhumvit Set" panose="02000506000000020004" pitchFamily="2" charset="-34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844155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957145" y="3687894"/>
            <a:ext cx="6684579" cy="585460"/>
          </a:xfrm>
        </p:spPr>
        <p:txBody>
          <a:bodyPr>
            <a:noAutofit/>
          </a:bodyPr>
          <a:lstStyle/>
          <a:p>
            <a:pPr algn="ctr"/>
            <a:r>
              <a:rPr lang="th-TH" dirty="0">
                <a:latin typeface="Sukhumvit Set" panose="02000506000000020004" pitchFamily="2" charset="-34"/>
                <a:cs typeface="Sukhumvit Set" panose="02000506000000020004" pitchFamily="2" charset="-34"/>
              </a:rPr>
              <a:t>การยอมรับในระดับสากลของโดเมนระดับบนสุด </a:t>
            </a:r>
            <a:br>
              <a:rPr lang="th-TH" dirty="0">
                <a:latin typeface="Sukhumvit Set" panose="02000506000000020004" pitchFamily="2" charset="-34"/>
                <a:cs typeface="Sukhumvit Set" panose="02000506000000020004" pitchFamily="2" charset="-34"/>
              </a:rPr>
            </a:br>
            <a:r>
              <a:rPr lang="en-US" b="1" dirty="0">
                <a:latin typeface="Sukhumvit Set" panose="02000506000000020004" pitchFamily="2" charset="-34"/>
                <a:cs typeface="Sukhumvit Set" panose="02000506000000020004" pitchFamily="2" charset="-34"/>
              </a:rPr>
              <a:t>Top Level Domains (TLDs)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5855956" y="4805476"/>
            <a:ext cx="2778613" cy="450354"/>
          </a:xfrm>
        </p:spPr>
        <p:txBody>
          <a:bodyPr/>
          <a:lstStyle/>
          <a:p>
            <a:r>
              <a:rPr lang="en-US" dirty="0"/>
              <a:t>www.icann.</a:t>
            </a:r>
            <a:r>
              <a:rPr lang="en-US" u="sng" dirty="0">
                <a:solidFill>
                  <a:srgbClr val="FF0000"/>
                </a:solidFill>
              </a:rPr>
              <a:t>org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1033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th-TH" sz="2400" dirty="0">
                <a:latin typeface="Sukhumvit Set" panose="02000506000000020004" pitchFamily="2" charset="-34"/>
                <a:cs typeface="Sukhumvit Set" panose="02000506000000020004" pitchFamily="2" charset="-34"/>
              </a:rPr>
              <a:t>การยอมรับในระดับสากล</a:t>
            </a:r>
            <a:endParaRPr lang="en-US" sz="2400" dirty="0">
              <a:latin typeface="Sukhumvit Set" panose="02000506000000020004" pitchFamily="2" charset="-34"/>
              <a:cs typeface="Sukhumvit Set" panose="02000506000000020004" pitchFamily="2" charset="-34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7063" y="301918"/>
            <a:ext cx="6332700" cy="6918769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th-TH" sz="2000" b="1" dirty="0">
                <a:latin typeface="Sukhumvit Set" panose="02000506000000020004" pitchFamily="2" charset="-34"/>
                <a:cs typeface="Sukhumvit Set" panose="02000506000000020004" pitchFamily="2" charset="-34"/>
              </a:rPr>
              <a:t>ความเป็นมา</a:t>
            </a:r>
            <a:r>
              <a:rPr lang="en-US" sz="2000" b="1" dirty="0">
                <a:latin typeface="Sukhumvit Set" panose="02000506000000020004" pitchFamily="2" charset="-34"/>
                <a:cs typeface="Sukhumvit Set" panose="02000506000000020004" pitchFamily="2" charset="-34"/>
              </a:rPr>
              <a:t>:</a:t>
            </a:r>
          </a:p>
          <a:p>
            <a:pPr>
              <a:spcBef>
                <a:spcPts val="0"/>
              </a:spcBef>
              <a:spcAft>
                <a:spcPts val="1200"/>
              </a:spcAft>
              <a:buClr>
                <a:srgbClr val="16A0E1"/>
              </a:buClr>
              <a:buFont typeface="Wingdings" panose="05000000000000000000" pitchFamily="2" charset="2"/>
              <a:buChar char="§"/>
            </a:pPr>
            <a:r>
              <a:rPr lang="th-TH" sz="2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Sukhumvit Set" panose="02000506000000020004" pitchFamily="2" charset="-34"/>
                <a:cs typeface="Sukhumvit Set" panose="02000506000000020004" pitchFamily="2" charset="-34"/>
              </a:rPr>
              <a:t>พ.ศ. </a:t>
            </a:r>
            <a:r>
              <a:rPr lang="en-US" sz="2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Sukhumvit Set" panose="02000506000000020004" pitchFamily="2" charset="-34"/>
                <a:cs typeface="Sukhumvit Set" panose="02000506000000020004" pitchFamily="2" charset="-34"/>
              </a:rPr>
              <a:t>2523-2542: </a:t>
            </a:r>
            <a:r>
              <a:rPr lang="th-TH" sz="2000" dirty="0">
                <a:latin typeface="Sukhumvit Set" panose="02000506000000020004" pitchFamily="2" charset="-34"/>
                <a:cs typeface="Sukhumvit Set" panose="02000506000000020004" pitchFamily="2" charset="-34"/>
              </a:rPr>
              <a:t>โดเมนระดับบนสุดมีไม่มาก ส่วนใหญ่เรียกว่า </a:t>
            </a:r>
            <a:r>
              <a:rPr lang="en-US" sz="2000" dirty="0">
                <a:latin typeface="Sukhumvit Set" panose="02000506000000020004" pitchFamily="2" charset="-34"/>
                <a:cs typeface="Sukhumvit Set" panose="02000506000000020004" pitchFamily="2" charset="-34"/>
              </a:rPr>
              <a:t>“</a:t>
            </a:r>
            <a:r>
              <a:rPr lang="th-TH" sz="2000" dirty="0">
                <a:latin typeface="Sukhumvit Set" panose="02000506000000020004" pitchFamily="2" charset="-34"/>
                <a:cs typeface="Sukhumvit Set" panose="02000506000000020004" pitchFamily="2" charset="-34"/>
              </a:rPr>
              <a:t>ชื่อโดเมนรหัสประเทศ</a:t>
            </a:r>
            <a:r>
              <a:rPr lang="en-US" sz="2000" dirty="0">
                <a:latin typeface="Sukhumvit Set" panose="02000506000000020004" pitchFamily="2" charset="-34"/>
                <a:cs typeface="Sukhumvit Set" panose="02000506000000020004" pitchFamily="2" charset="-34"/>
              </a:rPr>
              <a:t>”</a:t>
            </a:r>
            <a:r>
              <a:rPr lang="th-TH" sz="2000" dirty="0">
                <a:latin typeface="Sukhumvit Set" panose="02000506000000020004" pitchFamily="2" charset="-34"/>
                <a:cs typeface="Sukhumvit Set" panose="02000506000000020004" pitchFamily="2" charset="-34"/>
              </a:rPr>
              <a:t> ประกอบด้วย </a:t>
            </a:r>
            <a:r>
              <a:rPr lang="en-US" sz="2000" dirty="0">
                <a:latin typeface="Sukhumvit Set" panose="02000506000000020004" pitchFamily="2" charset="-34"/>
                <a:cs typeface="Sukhumvit Set" panose="02000506000000020004" pitchFamily="2" charset="-34"/>
              </a:rPr>
              <a:t>2 </a:t>
            </a:r>
            <a:r>
              <a:rPr lang="th-TH" sz="2000" dirty="0">
                <a:latin typeface="Sukhumvit Set" panose="02000506000000020004" pitchFamily="2" charset="-34"/>
                <a:cs typeface="Sukhumvit Set" panose="02000506000000020004" pitchFamily="2" charset="-34"/>
              </a:rPr>
              <a:t>ตัวอักษร </a:t>
            </a:r>
            <a:r>
              <a:rPr lang="en-US" sz="2000" dirty="0">
                <a:latin typeface="Sukhumvit Set" panose="02000506000000020004" pitchFamily="2" charset="-34"/>
                <a:cs typeface="Sukhumvit Set" panose="02000506000000020004" pitchFamily="2" charset="-34"/>
              </a:rPr>
              <a:t>Country Code Top Level Domain </a:t>
            </a:r>
            <a:r>
              <a:rPr lang="th-TH" sz="2000" dirty="0">
                <a:latin typeface="Sukhumvit Set" panose="02000506000000020004" pitchFamily="2" charset="-34"/>
                <a:cs typeface="Sukhumvit Set" panose="02000506000000020004" pitchFamily="2" charset="-34"/>
              </a:rPr>
              <a:t>(</a:t>
            </a:r>
            <a:r>
              <a:rPr lang="en-US" sz="2000" dirty="0">
                <a:latin typeface="Sukhumvit Set" panose="02000506000000020004" pitchFamily="2" charset="-34"/>
                <a:cs typeface="Sukhumvit Set" panose="02000506000000020004" pitchFamily="2" charset="-34"/>
              </a:rPr>
              <a:t>ccTLD</a:t>
            </a:r>
            <a:r>
              <a:rPr lang="th-TH" sz="2000" dirty="0">
                <a:latin typeface="Sukhumvit Set" panose="02000506000000020004" pitchFamily="2" charset="-34"/>
                <a:cs typeface="Sukhumvit Set" panose="02000506000000020004" pitchFamily="2" charset="-34"/>
              </a:rPr>
              <a:t>) หรือ ประกอบด้วย </a:t>
            </a:r>
            <a:r>
              <a:rPr lang="en-US" sz="2000" dirty="0">
                <a:latin typeface="Sukhumvit Set" panose="02000506000000020004" pitchFamily="2" charset="-34"/>
                <a:cs typeface="Sukhumvit Set" panose="02000506000000020004" pitchFamily="2" charset="-34"/>
              </a:rPr>
              <a:t>3 </a:t>
            </a:r>
            <a:r>
              <a:rPr lang="th-TH" sz="2000" dirty="0">
                <a:latin typeface="Sukhumvit Set" panose="02000506000000020004" pitchFamily="2" charset="-34"/>
                <a:cs typeface="Sukhumvit Set" panose="02000506000000020004" pitchFamily="2" charset="-34"/>
              </a:rPr>
              <a:t>ตัวอักษร </a:t>
            </a:r>
            <a:r>
              <a:rPr lang="en-US" sz="2000" dirty="0">
                <a:latin typeface="Sukhumvit Set" panose="02000506000000020004" pitchFamily="2" charset="-34"/>
                <a:cs typeface="Sukhumvit Set" panose="02000506000000020004" pitchFamily="2" charset="-34"/>
              </a:rPr>
              <a:t>Generic Top Level Domain (</a:t>
            </a:r>
            <a:r>
              <a:rPr lang="en-US" sz="2000" dirty="0" err="1">
                <a:latin typeface="Sukhumvit Set" panose="02000506000000020004" pitchFamily="2" charset="-34"/>
                <a:cs typeface="Sukhumvit Set" panose="02000506000000020004" pitchFamily="2" charset="-34"/>
              </a:rPr>
              <a:t>gTLDs</a:t>
            </a:r>
            <a:r>
              <a:rPr lang="en-US" sz="2000" dirty="0">
                <a:latin typeface="Sukhumvit Set" panose="02000506000000020004" pitchFamily="2" charset="-34"/>
                <a:cs typeface="Sukhumvit Set" panose="02000506000000020004" pitchFamily="2" charset="-34"/>
              </a:rPr>
              <a:t>) </a:t>
            </a:r>
            <a:r>
              <a:rPr lang="th-TH" sz="2000" dirty="0">
                <a:latin typeface="Sukhumvit Set" panose="02000506000000020004" pitchFamily="2" charset="-34"/>
                <a:cs typeface="Sukhumvit Set" panose="02000506000000020004" pitchFamily="2" charset="-34"/>
              </a:rPr>
              <a:t>ซึ่งเป็นตัวอักษรแอสกี้ (</a:t>
            </a:r>
            <a:r>
              <a:rPr lang="en-US" sz="2000" dirty="0">
                <a:latin typeface="Sukhumvit Set" panose="02000506000000020004" pitchFamily="2" charset="-34"/>
                <a:cs typeface="Sukhumvit Set" panose="02000506000000020004" pitchFamily="2" charset="-34"/>
              </a:rPr>
              <a:t>ASCII)*</a:t>
            </a:r>
          </a:p>
          <a:p>
            <a:pPr>
              <a:spcBef>
                <a:spcPts val="0"/>
              </a:spcBef>
              <a:spcAft>
                <a:spcPts val="1200"/>
              </a:spcAft>
              <a:buClr>
                <a:srgbClr val="16A0E1"/>
              </a:buClr>
              <a:buFont typeface="Wingdings" panose="05000000000000000000" pitchFamily="2" charset="2"/>
              <a:buChar char="§"/>
            </a:pPr>
            <a:r>
              <a:rPr lang="th-TH" sz="2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Sukhumvit Set" panose="02000506000000020004" pitchFamily="2" charset="-34"/>
                <a:cs typeface="Sukhumvit Set" panose="02000506000000020004" pitchFamily="2" charset="-34"/>
              </a:rPr>
              <a:t>พ.ศ.</a:t>
            </a:r>
            <a:r>
              <a:rPr lang="en-US" sz="2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Sukhumvit Set" panose="02000506000000020004" pitchFamily="2" charset="-34"/>
                <a:cs typeface="Sukhumvit Set" panose="02000506000000020004" pitchFamily="2" charset="-34"/>
              </a:rPr>
              <a:t>2543-2552: </a:t>
            </a:r>
            <a:r>
              <a:rPr lang="th-TH" sz="2000" dirty="0">
                <a:latin typeface="Sukhumvit Set" panose="02000506000000020004" pitchFamily="2" charset="-34"/>
                <a:cs typeface="Sukhumvit Set" panose="02000506000000020004" pitchFamily="2" charset="-34"/>
              </a:rPr>
              <a:t>ชื่อโดเมนระดับสูงสุดแบบทั่วไปแบบใหม่ (</a:t>
            </a:r>
            <a:r>
              <a:rPr lang="en-US" sz="2000" dirty="0">
                <a:latin typeface="Sukhumvit Set" panose="02000506000000020004" pitchFamily="2" charset="-34"/>
                <a:cs typeface="Sukhumvit Set" panose="02000506000000020004" pitchFamily="2" charset="-34"/>
              </a:rPr>
              <a:t>new  gTLD</a:t>
            </a:r>
            <a:r>
              <a:rPr lang="th-TH" sz="2000" dirty="0">
                <a:latin typeface="Sukhumvit Set" panose="02000506000000020004" pitchFamily="2" charset="-34"/>
                <a:cs typeface="Sukhumvit Set" panose="02000506000000020004" pitchFamily="2" charset="-34"/>
              </a:rPr>
              <a:t>) สามารถมีมากกว่า</a:t>
            </a:r>
            <a:r>
              <a:rPr lang="en-US" sz="2000" dirty="0">
                <a:latin typeface="Sukhumvit Set" panose="02000506000000020004" pitchFamily="2" charset="-34"/>
                <a:cs typeface="Sukhumvit Set" panose="02000506000000020004" pitchFamily="2" charset="-34"/>
              </a:rPr>
              <a:t> 3 </a:t>
            </a:r>
            <a:r>
              <a:rPr lang="th-TH" sz="2000" dirty="0">
                <a:latin typeface="Sukhumvit Set" panose="02000506000000020004" pitchFamily="2" charset="-34"/>
                <a:cs typeface="Sukhumvit Set" panose="02000506000000020004" pitchFamily="2" charset="-34"/>
              </a:rPr>
              <a:t>อักษรแอสกี้ เช่น </a:t>
            </a:r>
            <a:r>
              <a:rPr lang="en-US" sz="2000" b="1" dirty="0">
                <a:solidFill>
                  <a:srgbClr val="4F81BD"/>
                </a:solidFill>
                <a:latin typeface="Sukhumvit Set" panose="02000506000000020004" pitchFamily="2" charset="-34"/>
                <a:cs typeface="Sukhumvit Set" panose="02000506000000020004" pitchFamily="2" charset="-34"/>
              </a:rPr>
              <a:t>.info</a:t>
            </a:r>
            <a:r>
              <a:rPr lang="en-US" sz="2000" b="1" dirty="0">
                <a:latin typeface="Sukhumvit Set" panose="02000506000000020004" pitchFamily="2" charset="-34"/>
                <a:cs typeface="Sukhumvit Set" panose="02000506000000020004" pitchFamily="2" charset="-34"/>
              </a:rPr>
              <a:t>, </a:t>
            </a:r>
            <a:r>
              <a:rPr lang="en-US" sz="2000" b="1" dirty="0">
                <a:solidFill>
                  <a:schemeClr val="accent1"/>
                </a:solidFill>
                <a:latin typeface="Sukhumvit Set" panose="02000506000000020004" pitchFamily="2" charset="-34"/>
                <a:cs typeface="Sukhumvit Set" panose="02000506000000020004" pitchFamily="2" charset="-34"/>
              </a:rPr>
              <a:t>.museum</a:t>
            </a:r>
            <a:endParaRPr lang="en-US" sz="2000" b="1" dirty="0">
              <a:solidFill>
                <a:srgbClr val="558ED5"/>
              </a:solidFill>
              <a:latin typeface="Sukhumvit Set" panose="02000506000000020004" pitchFamily="2" charset="-34"/>
              <a:cs typeface="Sukhumvit Set" panose="02000506000000020004" pitchFamily="2" charset="-34"/>
            </a:endParaRPr>
          </a:p>
          <a:p>
            <a:pPr>
              <a:spcBef>
                <a:spcPts val="0"/>
              </a:spcBef>
              <a:spcAft>
                <a:spcPts val="1200"/>
              </a:spcAft>
              <a:buClr>
                <a:srgbClr val="16A0E1"/>
              </a:buClr>
              <a:buFont typeface="Wingdings" panose="05000000000000000000" pitchFamily="2" charset="2"/>
              <a:buChar char="§"/>
            </a:pPr>
            <a:r>
              <a:rPr lang="th-TH" sz="2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Sukhumvit Set" panose="02000506000000020004" pitchFamily="2" charset="-34"/>
                <a:cs typeface="Sukhumvit Set" panose="02000506000000020004" pitchFamily="2" charset="-34"/>
              </a:rPr>
              <a:t>พ.ศ.</a:t>
            </a:r>
            <a:r>
              <a:rPr lang="en-US" sz="2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Sukhumvit Set" panose="02000506000000020004" pitchFamily="2" charset="-34"/>
                <a:cs typeface="Sukhumvit Set" panose="02000506000000020004" pitchFamily="2" charset="-34"/>
              </a:rPr>
              <a:t>2553: </a:t>
            </a:r>
            <a:r>
              <a:rPr lang="th-TH" sz="2000" dirty="0">
                <a:latin typeface="Sukhumvit Set" panose="02000506000000020004" pitchFamily="2" charset="-34"/>
                <a:cs typeface="Sukhumvit Set" panose="02000506000000020004" pitchFamily="2" charset="-34"/>
              </a:rPr>
              <a:t>เผยแพร่</a:t>
            </a:r>
            <a:r>
              <a:rPr lang="en-US" sz="2000" dirty="0">
                <a:latin typeface="Sukhumvit Set" panose="02000506000000020004" pitchFamily="2" charset="-34"/>
                <a:cs typeface="Sukhumvit Set" panose="02000506000000020004" pitchFamily="2" charset="-34"/>
              </a:rPr>
              <a:t> “</a:t>
            </a:r>
            <a:r>
              <a:rPr lang="th-TH" sz="2000" dirty="0">
                <a:latin typeface="Sukhumvit Set" panose="02000506000000020004" pitchFamily="2" charset="-34"/>
                <a:cs typeface="Sukhumvit Set" panose="02000506000000020004" pitchFamily="2" charset="-34"/>
              </a:rPr>
              <a:t>ชื่อโดเมนรหัสประเทศ” ที่ไม่ใช่อักษรแอสกี้ </a:t>
            </a:r>
            <a:r>
              <a:rPr lang="en-US" sz="2000" dirty="0">
                <a:latin typeface="Sukhumvit Set" panose="02000506000000020004" pitchFamily="2" charset="-34"/>
                <a:cs typeface="Sukhumvit Set" panose="02000506000000020004" pitchFamily="2" charset="-34"/>
              </a:rPr>
              <a:t> </a:t>
            </a:r>
            <a:r>
              <a:rPr lang="th-TH" sz="2000" dirty="0">
                <a:latin typeface="Sukhumvit Set" panose="02000506000000020004" pitchFamily="2" charset="-34"/>
                <a:cs typeface="Sukhumvit Set" panose="02000506000000020004" pitchFamily="2" charset="-34"/>
              </a:rPr>
              <a:t>เช่น</a:t>
            </a:r>
            <a:r>
              <a:rPr lang="en-US" sz="2000" dirty="0">
                <a:latin typeface="Sukhumvit Set" panose="02000506000000020004" pitchFamily="2" charset="-34"/>
                <a:cs typeface="Sukhumvit Set" panose="02000506000000020004" pitchFamily="2" charset="-34"/>
              </a:rPr>
              <a:t> </a:t>
            </a:r>
            <a:r>
              <a:rPr lang="en-US" sz="2000" i="1" dirty="0">
                <a:latin typeface="Sukhumvit Set" panose="02000506000000020004" pitchFamily="2" charset="-34"/>
                <a:cs typeface="Sukhumvit Set" panose="02000506000000020004" pitchFamily="2" charset="-34"/>
              </a:rPr>
              <a:t>.</a:t>
            </a:r>
            <a:r>
              <a:rPr lang="en-US" sz="2000" i="1" dirty="0" err="1">
                <a:latin typeface="Sukhumvit Set" panose="02000506000000020004" pitchFamily="2" charset="-34"/>
                <a:cs typeface="Sukhumvit Set" panose="02000506000000020004" pitchFamily="2" charset="-34"/>
              </a:rPr>
              <a:t>சிங்கப்பூர்</a:t>
            </a:r>
            <a:r>
              <a:rPr lang="en-US" altLang="zh-CN" sz="2000" dirty="0">
                <a:latin typeface="Sukhumvit Set" panose="02000506000000020004" pitchFamily="2" charset="-34"/>
                <a:cs typeface="Sukhumvit Set" panose="02000506000000020004" pitchFamily="2" charset="-34"/>
              </a:rPr>
              <a:t>, </a:t>
            </a:r>
            <a:r>
              <a:rPr lang="x-none" sz="2000" dirty="0">
                <a:latin typeface="Sukhumvit Set" panose="02000506000000020004" pitchFamily="2" charset="-34"/>
                <a:cs typeface="Sukhumvit Set" panose="02000506000000020004" pitchFamily="2" charset="-34"/>
              </a:rPr>
              <a:t> </a:t>
            </a:r>
            <a:r>
              <a:rPr lang="en-US" sz="2000" b="1" i="1" dirty="0">
                <a:latin typeface="Sukhumvit Set" panose="02000506000000020004" pitchFamily="2" charset="-34"/>
                <a:cs typeface="Sukhumvit Set" panose="02000506000000020004" pitchFamily="2" charset="-34"/>
              </a:rPr>
              <a:t>.</a:t>
            </a:r>
            <a:r>
              <a:rPr lang="x-none" sz="2000" b="1" i="1" dirty="0">
                <a:latin typeface="Sukhumvit Set" panose="02000506000000020004" pitchFamily="2" charset="-34"/>
                <a:cs typeface="Sukhumvit Set" panose="02000506000000020004" pitchFamily="2" charset="-34"/>
              </a:rPr>
              <a:t>مليسيا</a:t>
            </a:r>
            <a:r>
              <a:rPr lang="x-none" sz="2000" dirty="0">
                <a:latin typeface="Sukhumvit Set" panose="02000506000000020004" pitchFamily="2" charset="-34"/>
                <a:cs typeface="Sukhumvit Set" panose="02000506000000020004" pitchFamily="2" charset="-34"/>
              </a:rPr>
              <a:t>.</a:t>
            </a:r>
            <a:endParaRPr lang="th-TH" sz="2000" dirty="0">
              <a:latin typeface="Sukhumvit Set" panose="02000506000000020004" pitchFamily="2" charset="-34"/>
              <a:cs typeface="Sukhumvit Set" panose="02000506000000020004" pitchFamily="2" charset="-34"/>
            </a:endParaRPr>
          </a:p>
          <a:p>
            <a:pPr>
              <a:spcBef>
                <a:spcPts val="0"/>
              </a:spcBef>
              <a:spcAft>
                <a:spcPts val="1200"/>
              </a:spcAft>
              <a:buClr>
                <a:srgbClr val="16A0E1"/>
              </a:buClr>
              <a:buFont typeface="Wingdings" panose="05000000000000000000" pitchFamily="2" charset="2"/>
              <a:buChar char="§"/>
            </a:pPr>
            <a:r>
              <a:rPr lang="th-TH" sz="2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Sukhumvit Set" panose="02000506000000020004" pitchFamily="2" charset="-34"/>
                <a:cs typeface="Sukhumvit Set" panose="02000506000000020004" pitchFamily="2" charset="-34"/>
              </a:rPr>
              <a:t>พ.ศ. </a:t>
            </a:r>
            <a:r>
              <a:rPr lang="en-US" sz="2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Sukhumvit Set" panose="02000506000000020004" pitchFamily="2" charset="-34"/>
                <a:cs typeface="Sukhumvit Set" panose="02000506000000020004" pitchFamily="2" charset="-34"/>
              </a:rPr>
              <a:t>2555:</a:t>
            </a:r>
            <a:r>
              <a:rPr lang="th-TH" sz="2000" dirty="0">
                <a:latin typeface="Sukhumvit Set" panose="02000506000000020004" pitchFamily="2" charset="-34"/>
                <a:cs typeface="Sukhumvit Set" panose="02000506000000020004" pitchFamily="2" charset="-34"/>
              </a:rPr>
              <a:t>) มีการขยายระบบชื่อโดเมน มากกว่า 1000 ชื่อ เป็นชื่อโดเมนระดับสูงสุดแบบทั่วไปแบบใหม่ (</a:t>
            </a:r>
            <a:r>
              <a:rPr lang="en-US" sz="2000" dirty="0">
                <a:latin typeface="Sukhumvit Set" panose="02000506000000020004" pitchFamily="2" charset="-34"/>
                <a:cs typeface="Sukhumvit Set" panose="02000506000000020004" pitchFamily="2" charset="-34"/>
              </a:rPr>
              <a:t>new gTLD</a:t>
            </a:r>
            <a:r>
              <a:rPr lang="th-TH" sz="2000" dirty="0">
                <a:latin typeface="Sukhumvit Set" panose="02000506000000020004" pitchFamily="2" charset="-34"/>
                <a:cs typeface="Sukhumvit Set" panose="02000506000000020004" pitchFamily="2" charset="-34"/>
              </a:rPr>
              <a:t>)</a:t>
            </a:r>
            <a:r>
              <a:rPr lang="en-US" sz="2000" dirty="0">
                <a:latin typeface="Sukhumvit Set" panose="02000506000000020004" pitchFamily="2" charset="-34"/>
                <a:cs typeface="Sukhumvit Set" panose="02000506000000020004" pitchFamily="2" charset="-34"/>
              </a:rPr>
              <a:t> </a:t>
            </a:r>
            <a:r>
              <a:rPr lang="th-TH" sz="2000" dirty="0">
                <a:latin typeface="Sukhumvit Set" panose="02000506000000020004" pitchFamily="2" charset="-34"/>
                <a:cs typeface="Sukhumvit Set" panose="02000506000000020004" pitchFamily="2" charset="-34"/>
              </a:rPr>
              <a:t>รวมถึง</a:t>
            </a:r>
            <a:r>
              <a:rPr lang="en-US" sz="2000" dirty="0">
                <a:latin typeface="Sukhumvit Set" panose="02000506000000020004" pitchFamily="2" charset="-34"/>
                <a:cs typeface="Sukhumvit Set" panose="02000506000000020004" pitchFamily="2" charset="-34"/>
              </a:rPr>
              <a:t> </a:t>
            </a:r>
            <a:r>
              <a:rPr lang="en-US" sz="2000" dirty="0" err="1">
                <a:latin typeface="Sukhumvit Set" panose="02000506000000020004" pitchFamily="2" charset="-34"/>
                <a:cs typeface="Sukhumvit Set" panose="02000506000000020004" pitchFamily="2" charset="-34"/>
              </a:rPr>
              <a:t>gTLDs</a:t>
            </a:r>
            <a:r>
              <a:rPr lang="en-US" sz="2000" dirty="0">
                <a:latin typeface="Sukhumvit Set" panose="02000506000000020004" pitchFamily="2" charset="-34"/>
                <a:cs typeface="Sukhumvit Set" panose="02000506000000020004" pitchFamily="2" charset="-34"/>
              </a:rPr>
              <a:t> </a:t>
            </a:r>
            <a:r>
              <a:rPr lang="th-TH" sz="2000" dirty="0">
                <a:latin typeface="Sukhumvit Set" panose="02000506000000020004" pitchFamily="2" charset="-34"/>
                <a:cs typeface="Sukhumvit Set" panose="02000506000000020004" pitchFamily="2" charset="-34"/>
              </a:rPr>
              <a:t>ที่ไม่ใช่อักษรแอสกี้ในกลุ่ม </a:t>
            </a:r>
            <a:r>
              <a:rPr lang="en-US" sz="2000" dirty="0" err="1">
                <a:latin typeface="Sukhumvit Set" panose="02000506000000020004" pitchFamily="2" charset="-34"/>
                <a:cs typeface="Sukhumvit Set" panose="02000506000000020004" pitchFamily="2" charset="-34"/>
              </a:rPr>
              <a:t>gTLDs</a:t>
            </a:r>
            <a:r>
              <a:rPr lang="th-TH" sz="2000" dirty="0">
                <a:latin typeface="Sukhumvit Set" panose="02000506000000020004" pitchFamily="2" charset="-34"/>
                <a:cs typeface="Sukhumvit Set" panose="02000506000000020004" pitchFamily="2" charset="-34"/>
              </a:rPr>
              <a:t> ด้วย</a:t>
            </a:r>
            <a:endParaRPr lang="en-US" sz="2000" dirty="0">
              <a:latin typeface="Sukhumvit Set" panose="02000506000000020004" pitchFamily="2" charset="-34"/>
              <a:cs typeface="Sukhumvit Set" panose="02000506000000020004" pitchFamily="2" charset="-34"/>
            </a:endParaRPr>
          </a:p>
        </p:txBody>
      </p:sp>
      <p:pic>
        <p:nvPicPr>
          <p:cNvPr id="6" name="Picture Placeholder 7" descr="IDN cloud map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13" r="34513"/>
          <a:stretch>
            <a:fillRect/>
          </a:stretch>
        </p:blipFill>
        <p:spPr>
          <a:xfrm>
            <a:off x="1152548" y="1109631"/>
            <a:ext cx="2333626" cy="4950275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467063" y="5580372"/>
            <a:ext cx="57976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rgbClr val="222222"/>
                </a:solidFill>
                <a:latin typeface="Sukhumvit Set" panose="02000506000000020004" pitchFamily="2" charset="-34"/>
                <a:cs typeface="Sukhumvit Set" panose="02000506000000020004" pitchFamily="2" charset="-34"/>
              </a:rPr>
              <a:t>* </a:t>
            </a:r>
            <a:r>
              <a:rPr lang="th-TH" sz="1400" b="1" dirty="0">
                <a:solidFill>
                  <a:srgbClr val="222222"/>
                </a:solidFill>
                <a:latin typeface="Sukhumvit Set" panose="02000506000000020004" pitchFamily="2" charset="-34"/>
                <a:cs typeface="Sukhumvit Set" panose="02000506000000020004" pitchFamily="2" charset="-34"/>
              </a:rPr>
              <a:t>แอสกี้(</a:t>
            </a:r>
            <a:r>
              <a:rPr lang="en-US" sz="1400" b="1" dirty="0">
                <a:solidFill>
                  <a:srgbClr val="222222"/>
                </a:solidFill>
                <a:latin typeface="Sukhumvit Set" panose="02000506000000020004" pitchFamily="2" charset="-34"/>
                <a:cs typeface="Sukhumvit Set" panose="02000506000000020004" pitchFamily="2" charset="-34"/>
              </a:rPr>
              <a:t>ASCII)</a:t>
            </a:r>
            <a:r>
              <a:rPr lang="en-US" sz="1400" dirty="0">
                <a:solidFill>
                  <a:srgbClr val="222222"/>
                </a:solidFill>
                <a:latin typeface="Sukhumvit Set" panose="02000506000000020004" pitchFamily="2" charset="-34"/>
                <a:cs typeface="Sukhumvit Set" panose="02000506000000020004" pitchFamily="2" charset="-34"/>
              </a:rPr>
              <a:t> </a:t>
            </a:r>
            <a:r>
              <a:rPr lang="th-TH" sz="1400" dirty="0">
                <a:solidFill>
                  <a:srgbClr val="222222"/>
                </a:solidFill>
                <a:latin typeface="Sukhumvit Set" panose="02000506000000020004" pitchFamily="2" charset="-34"/>
                <a:cs typeface="Sukhumvit Set" panose="02000506000000020004" pitchFamily="2" charset="-34"/>
              </a:rPr>
              <a:t>หรือ </a:t>
            </a:r>
            <a:r>
              <a:rPr lang="th-TH" sz="1400" b="1" dirty="0">
                <a:solidFill>
                  <a:srgbClr val="222222"/>
                </a:solidFill>
                <a:latin typeface="Sukhumvit Set" panose="02000506000000020004" pitchFamily="2" charset="-34"/>
                <a:cs typeface="Sukhumvit Set" panose="02000506000000020004" pitchFamily="2" charset="-34"/>
              </a:rPr>
              <a:t>รหัสมาตรฐานของสหรัฐอเมริกาเพื่อการแลกเปลี่ยนสารสนเทศ</a:t>
            </a:r>
            <a:r>
              <a:rPr lang="th-TH" sz="1400" dirty="0">
                <a:solidFill>
                  <a:srgbClr val="222222"/>
                </a:solidFill>
                <a:latin typeface="Sukhumvit Set" panose="02000506000000020004" pitchFamily="2" charset="-34"/>
                <a:cs typeface="Sukhumvit Set" panose="02000506000000020004" pitchFamily="2" charset="-34"/>
              </a:rPr>
              <a:t>  (</a:t>
            </a:r>
            <a:r>
              <a:rPr lang="en-US" sz="1400" dirty="0">
                <a:solidFill>
                  <a:srgbClr val="222222"/>
                </a:solidFill>
                <a:latin typeface="Sukhumvit Set" panose="02000506000000020004" pitchFamily="2" charset="-34"/>
                <a:cs typeface="Sukhumvit Set" panose="02000506000000020004" pitchFamily="2" charset="-34"/>
              </a:rPr>
              <a:t>American Standard Code for Information Interchange)</a:t>
            </a:r>
            <a:endParaRPr lang="th-TH" sz="1400" dirty="0">
              <a:latin typeface="Sukhumvit Set" panose="02000506000000020004" pitchFamily="2" charset="-34"/>
              <a:cs typeface="Sukhumvit Set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556738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11465" y="1442118"/>
            <a:ext cx="8761174" cy="474679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h-TH" b="1" dirty="0">
                <a:latin typeface="Sukhumvit Set" panose="02000506000000020004" pitchFamily="2" charset="-34"/>
                <a:cs typeface="Sukhumvit Set" panose="02000506000000020004" pitchFamily="2" charset="-34"/>
              </a:rPr>
              <a:t>ปัญหา</a:t>
            </a:r>
            <a:r>
              <a:rPr lang="en-US" b="1" dirty="0">
                <a:latin typeface="Sukhumvit Set" panose="02000506000000020004" pitchFamily="2" charset="-34"/>
                <a:cs typeface="Sukhumvit Set" panose="02000506000000020004" pitchFamily="2" charset="-34"/>
              </a:rPr>
              <a:t> : </a:t>
            </a:r>
            <a:r>
              <a:rPr lang="th-TH" b="1" dirty="0">
                <a:latin typeface="Sukhumvit Set" panose="02000506000000020004" pitchFamily="2" charset="-34"/>
                <a:cs typeface="Sukhumvit Set" panose="02000506000000020004" pitchFamily="2" charset="-34"/>
              </a:rPr>
              <a:t>  ซอฟต์แวร์ที่ใช้อยู่ในปัจจุบันมักจะ “คัดกรอง” ชื่อโดเมนที่ยาวกว่า </a:t>
            </a:r>
            <a:r>
              <a:rPr lang="en-US" b="1" dirty="0">
                <a:latin typeface="Sukhumvit Set" panose="02000506000000020004" pitchFamily="2" charset="-34"/>
                <a:cs typeface="Sukhumvit Set" panose="02000506000000020004" pitchFamily="2" charset="-34"/>
              </a:rPr>
              <a:t>3 </a:t>
            </a:r>
            <a:r>
              <a:rPr lang="th-TH" b="1" dirty="0">
                <a:latin typeface="Sukhumvit Set" panose="02000506000000020004" pitchFamily="2" charset="-34"/>
                <a:cs typeface="Sukhumvit Set" panose="02000506000000020004" pitchFamily="2" charset="-34"/>
              </a:rPr>
              <a:t>ตัวอักษร และชื่อโดเมนที่ไม่ใช้อักษรแอสกี้</a:t>
            </a:r>
            <a:endParaRPr lang="en-US" b="1" dirty="0">
              <a:latin typeface="Sukhumvit Set" panose="02000506000000020004" pitchFamily="2" charset="-34"/>
              <a:cs typeface="Sukhumvit Set" panose="02000506000000020004" pitchFamily="2" charset="-34"/>
            </a:endParaRPr>
          </a:p>
          <a:p>
            <a:pPr marL="0" indent="0">
              <a:buClr>
                <a:srgbClr val="16A0E1"/>
              </a:buClr>
              <a:buNone/>
            </a:pPr>
            <a:endParaRPr lang="en-US" dirty="0">
              <a:latin typeface="Sukhumvit Set" panose="02000506000000020004" pitchFamily="2" charset="-34"/>
              <a:cs typeface="Sukhumvit Set" panose="02000506000000020004" pitchFamily="2" charset="-34"/>
            </a:endParaRPr>
          </a:p>
          <a:p>
            <a:pPr>
              <a:lnSpc>
                <a:spcPct val="150000"/>
              </a:lnSpc>
              <a:buClr>
                <a:srgbClr val="16A0E1"/>
              </a:buClr>
              <a:buFont typeface="Wingdings" panose="05000000000000000000" pitchFamily="2" charset="2"/>
              <a:buChar char="§"/>
            </a:pPr>
            <a:r>
              <a:rPr lang="th-TH" dirty="0">
                <a:latin typeface="Sukhumvit Set" panose="02000506000000020004" pitchFamily="2" charset="-34"/>
                <a:cs typeface="Sukhumvit Set" panose="02000506000000020004" pitchFamily="2" charset="-34"/>
              </a:rPr>
              <a:t>ไม่ใช่ปัญหาโดยตรงของ </a:t>
            </a:r>
            <a:r>
              <a:rPr lang="en-US" dirty="0">
                <a:latin typeface="Sukhumvit Set" panose="02000506000000020004" pitchFamily="2" charset="-34"/>
                <a:cs typeface="Sukhumvit Set" panose="02000506000000020004" pitchFamily="2" charset="-34"/>
              </a:rPr>
              <a:t>ICANN </a:t>
            </a:r>
            <a:r>
              <a:rPr lang="th-TH" dirty="0">
                <a:latin typeface="Sukhumvit Set" panose="02000506000000020004" pitchFamily="2" charset="-34"/>
                <a:cs typeface="Sukhumvit Set" panose="02000506000000020004" pitchFamily="2" charset="-34"/>
              </a:rPr>
              <a:t>– ต้องอาศัยความร่วมมือและการประสานงานกันระหว่างผู้พัฒนาซอฟต์แวร์, ผู้พัฒนาเว็บไซต์, ผู้รับจ้าง, ผู้รับลงทะเบียน และอื่น ๆ</a:t>
            </a:r>
          </a:p>
          <a:p>
            <a:pPr>
              <a:lnSpc>
                <a:spcPct val="150000"/>
              </a:lnSpc>
              <a:buClr>
                <a:srgbClr val="16A0E1"/>
              </a:buClr>
              <a:buFont typeface="Wingdings" panose="05000000000000000000" pitchFamily="2" charset="2"/>
              <a:buChar char="§"/>
            </a:pPr>
            <a:r>
              <a:rPr lang="th-TH" dirty="0">
                <a:latin typeface="Sukhumvit Set" panose="02000506000000020004" pitchFamily="2" charset="-34"/>
                <a:cs typeface="Sukhumvit Set" panose="02000506000000020004" pitchFamily="2" charset="-34"/>
              </a:rPr>
              <a:t>แต่ </a:t>
            </a:r>
            <a:r>
              <a:rPr lang="en-US" dirty="0">
                <a:latin typeface="Sukhumvit Set" panose="02000506000000020004" pitchFamily="2" charset="-34"/>
                <a:cs typeface="Sukhumvit Set" panose="02000506000000020004" pitchFamily="2" charset="-34"/>
              </a:rPr>
              <a:t>ICANN</a:t>
            </a:r>
            <a:r>
              <a:rPr lang="th-TH" dirty="0">
                <a:latin typeface="Sukhumvit Set" panose="02000506000000020004" pitchFamily="2" charset="-34"/>
                <a:cs typeface="Sukhumvit Set" panose="02000506000000020004" pitchFamily="2" charset="-34"/>
              </a:rPr>
              <a:t> มีบทบาทในการอำนวยความสะดวกและช่วยแก้ปัญหา</a:t>
            </a:r>
            <a:endParaRPr lang="en-US" dirty="0">
              <a:latin typeface="Sukhumvit Set" panose="02000506000000020004" pitchFamily="2" charset="-34"/>
              <a:cs typeface="Sukhumvit Set" panose="02000506000000020004" pitchFamily="2" charset="-34"/>
            </a:endParaRPr>
          </a:p>
          <a:p>
            <a:endParaRPr lang="en-US" dirty="0">
              <a:latin typeface="Sukhumvit Set" panose="02000506000000020004" pitchFamily="2" charset="-34"/>
              <a:cs typeface="Sukhumvit Set" panose="02000506000000020004" pitchFamily="2" charset="-34"/>
            </a:endParaRPr>
          </a:p>
          <a:p>
            <a:endParaRPr lang="en-US" dirty="0">
              <a:latin typeface="Sukhumvit Set" panose="02000506000000020004" pitchFamily="2" charset="-34"/>
              <a:cs typeface="Sukhumvit Set" panose="02000506000000020004" pitchFamily="2" charset="-34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th-TH" sz="2400" dirty="0">
                <a:latin typeface="Sukhumvit Set" panose="02000506000000020004" pitchFamily="2" charset="-34"/>
                <a:cs typeface="Sukhumvit Set" panose="02000506000000020004" pitchFamily="2" charset="-34"/>
              </a:rPr>
              <a:t>อะไรคืออุปสรรคของการยอมรับระดับสากล </a:t>
            </a:r>
            <a:r>
              <a:rPr lang="en-US" sz="2400" dirty="0">
                <a:latin typeface="Sukhumvit Set" panose="02000506000000020004" pitchFamily="2" charset="-34"/>
                <a:cs typeface="Sukhumvit Set" panose="02000506000000020004" pitchFamily="2" charset="-34"/>
              </a:rPr>
              <a:t>(Universal Acceptance)?</a:t>
            </a:r>
          </a:p>
        </p:txBody>
      </p:sp>
    </p:spTree>
    <p:extLst>
      <p:ext uri="{BB962C8B-B14F-4D97-AF65-F5344CB8AC3E}">
        <p14:creationId xmlns:p14="http://schemas.microsoft.com/office/powerpoint/2010/main" val="1050083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3440" y="1102568"/>
            <a:ext cx="7992825" cy="521271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th-TH" dirty="0">
                <a:latin typeface="Sukhumvit Set" panose="02000506000000020004" pitchFamily="2" charset="-34"/>
                <a:cs typeface="Sukhumvit Set" panose="02000506000000020004" pitchFamily="2" charset="-34"/>
              </a:rPr>
              <a:t>ตัวอย่างที่</a:t>
            </a:r>
            <a:r>
              <a:rPr lang="en-US" dirty="0">
                <a:latin typeface="Sukhumvit Set" panose="02000506000000020004" pitchFamily="2" charset="-34"/>
                <a:cs typeface="Sukhumvit Set" panose="02000506000000020004" pitchFamily="2" charset="-34"/>
              </a:rPr>
              <a:t> 1 – TLDs</a:t>
            </a:r>
          </a:p>
          <a:p>
            <a:endParaRPr lang="en-US" dirty="0">
              <a:latin typeface="Sukhumvit Set" panose="02000506000000020004" pitchFamily="2" charset="-34"/>
              <a:cs typeface="Sukhumvit Set" panose="02000506000000020004" pitchFamily="2" charset="-34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55786" y="5621258"/>
            <a:ext cx="3926664" cy="584775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th-TH" sz="1600" b="1" dirty="0">
                <a:solidFill>
                  <a:schemeClr val="tx2"/>
                </a:solidFill>
                <a:latin typeface="Sukhumvit Set" panose="02000506000000020004" pitchFamily="2" charset="-34"/>
                <a:cs typeface="Sukhumvit Set" panose="02000506000000020004" pitchFamily="2" charset="-34"/>
              </a:rPr>
              <a:t>การใช้ตัวเลือกในแบบฟอร์มถูกจำกัดทำให้ไม่รองรับชื่อโดเมนระดับบนสุดแบบทั่วไปแบบใหม่ </a:t>
            </a:r>
            <a:r>
              <a:rPr lang="en-US" sz="1600" b="1" dirty="0">
                <a:solidFill>
                  <a:schemeClr val="tx2"/>
                </a:solidFill>
                <a:latin typeface="Sukhumvit Set" panose="02000506000000020004" pitchFamily="2" charset="-34"/>
                <a:cs typeface="Sukhumvit Set" panose="02000506000000020004" pitchFamily="2" charset="-34"/>
              </a:rPr>
              <a:t> </a:t>
            </a:r>
          </a:p>
        </p:txBody>
      </p:sp>
      <p:sp>
        <p:nvSpPr>
          <p:cNvPr id="6" name="Oval 5"/>
          <p:cNvSpPr/>
          <p:nvPr/>
        </p:nvSpPr>
        <p:spPr>
          <a:xfrm>
            <a:off x="5412135" y="2173096"/>
            <a:ext cx="1947333" cy="3640667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H="1">
            <a:off x="4689231" y="5438757"/>
            <a:ext cx="1066963" cy="51024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9117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th-TH" dirty="0">
                <a:latin typeface="Sukhumvit Set" panose="02000506000000020004" pitchFamily="2" charset="-34"/>
                <a:cs typeface="Sukhumvit Set" panose="02000506000000020004" pitchFamily="2" charset="-34"/>
              </a:rPr>
              <a:t>ตัวอย่างที่</a:t>
            </a:r>
            <a:r>
              <a:rPr lang="en-US" dirty="0">
                <a:latin typeface="Sukhumvit Set" panose="02000506000000020004" pitchFamily="2" charset="-34"/>
                <a:cs typeface="Sukhumvit Set" panose="02000506000000020004" pitchFamily="2" charset="-34"/>
              </a:rPr>
              <a:t> 2 - IDNs</a:t>
            </a:r>
          </a:p>
          <a:p>
            <a:endParaRPr lang="en-US" dirty="0">
              <a:latin typeface="Sukhumvit Set" panose="02000506000000020004" pitchFamily="2" charset="-34"/>
              <a:cs typeface="Sukhumvit Set" panose="02000506000000020004" pitchFamily="2" charset="-34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609335" y="1368127"/>
            <a:ext cx="4968931" cy="5820229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 flipH="1">
            <a:off x="3473467" y="2543908"/>
            <a:ext cx="3209925" cy="224489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Oval 5"/>
          <p:cNvSpPr/>
          <p:nvPr/>
        </p:nvSpPr>
        <p:spPr>
          <a:xfrm>
            <a:off x="6683392" y="2064465"/>
            <a:ext cx="3441633" cy="748892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89952" y="4790342"/>
            <a:ext cx="470992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b="1" dirty="0">
                <a:solidFill>
                  <a:schemeClr val="tx2"/>
                </a:solidFill>
                <a:latin typeface="Sukhumvit Set" panose="02000506000000020004" pitchFamily="2" charset="-34"/>
                <a:cs typeface="Sukhumvit Set" panose="02000506000000020004" pitchFamily="2" charset="-34"/>
              </a:rPr>
              <a:t>แบบฟอร์มไม่รองรับชื่อโดเมนภาษาท้องถิ่น หรือ</a:t>
            </a:r>
            <a:r>
              <a:rPr lang="en-US" b="1" dirty="0">
                <a:solidFill>
                  <a:schemeClr val="tx2"/>
                </a:solidFill>
                <a:latin typeface="Sukhumvit Set" panose="02000506000000020004" pitchFamily="2" charset="-34"/>
                <a:cs typeface="Sukhumvit Set" panose="02000506000000020004" pitchFamily="2" charset="-34"/>
              </a:rPr>
              <a:t> Internationalized Domain Names (IDNs)</a:t>
            </a:r>
          </a:p>
        </p:txBody>
      </p:sp>
    </p:spTree>
    <p:extLst>
      <p:ext uri="{BB962C8B-B14F-4D97-AF65-F5344CB8AC3E}">
        <p14:creationId xmlns:p14="http://schemas.microsoft.com/office/powerpoint/2010/main" val="3856991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th-TH" dirty="0">
                <a:latin typeface="Sukhumvit Set" panose="02000506000000020004" pitchFamily="2" charset="-34"/>
                <a:cs typeface="Sukhumvit Set" panose="02000506000000020004" pitchFamily="2" charset="-34"/>
              </a:rPr>
              <a:t>ตัวอย่างที่</a:t>
            </a:r>
            <a:r>
              <a:rPr lang="en-US" dirty="0">
                <a:latin typeface="Sukhumvit Set" panose="02000506000000020004" pitchFamily="2" charset="-34"/>
                <a:cs typeface="Sukhumvit Set" panose="02000506000000020004" pitchFamily="2" charset="-34"/>
              </a:rPr>
              <a:t> 3 – </a:t>
            </a:r>
            <a:r>
              <a:rPr lang="th-TH" dirty="0">
                <a:latin typeface="Sukhumvit Set" panose="02000506000000020004" pitchFamily="2" charset="-34"/>
                <a:cs typeface="Sukhumvit Set" panose="02000506000000020004" pitchFamily="2" charset="-34"/>
              </a:rPr>
              <a:t>การแสดงผลของบราวเซอร์</a:t>
            </a:r>
            <a:endParaRPr lang="en-US" dirty="0">
              <a:latin typeface="Sukhumvit Set" panose="02000506000000020004" pitchFamily="2" charset="-34"/>
              <a:cs typeface="Sukhumvit Set" panose="02000506000000020004" pitchFamily="2" charset="-34"/>
            </a:endParaRPr>
          </a:p>
          <a:p>
            <a:endParaRPr lang="en-US" dirty="0">
              <a:latin typeface="Sukhumvit Set" panose="02000506000000020004" pitchFamily="2" charset="-34"/>
              <a:cs typeface="Sukhumvit Set" panose="02000506000000020004" pitchFamily="2" charset="-34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987" y="1425225"/>
            <a:ext cx="4880277" cy="112621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6114" y="4668401"/>
            <a:ext cx="5371744" cy="116634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236001" y="2772747"/>
            <a:ext cx="481185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000" dirty="0">
                <a:latin typeface="Sukhumvit Set" panose="02000506000000020004" pitchFamily="2" charset="-34"/>
                <a:cs typeface="Sukhumvit Set" panose="02000506000000020004" pitchFamily="2" charset="-34"/>
              </a:rPr>
              <a:t>หน้าจอของบราวเซอร์ไม่รองรับการแสดงผลของชื่อ </a:t>
            </a:r>
            <a:r>
              <a:rPr lang="en-US" sz="2000" dirty="0">
                <a:latin typeface="Sukhumvit Set" panose="02000506000000020004" pitchFamily="2" charset="-34"/>
                <a:cs typeface="Sukhumvit Set" panose="02000506000000020004" pitchFamily="2" charset="-34"/>
              </a:rPr>
              <a:t>International Domain</a:t>
            </a:r>
            <a:r>
              <a:rPr lang="th-TH" sz="2000" dirty="0">
                <a:latin typeface="Sukhumvit Set" panose="02000506000000020004" pitchFamily="2" charset="-34"/>
                <a:cs typeface="Sukhumvit Set" panose="02000506000000020004" pitchFamily="2" charset="-34"/>
              </a:rPr>
              <a:t> (แสดงผลเป็น </a:t>
            </a:r>
            <a:r>
              <a:rPr lang="en-US" sz="2000" dirty="0" err="1">
                <a:latin typeface="Sukhumvit Set" panose="02000506000000020004" pitchFamily="2" charset="-34"/>
                <a:cs typeface="Sukhumvit Set" panose="02000506000000020004" pitchFamily="2" charset="-34"/>
              </a:rPr>
              <a:t>punycode</a:t>
            </a:r>
            <a:r>
              <a:rPr lang="en-US" sz="2000" dirty="0">
                <a:latin typeface="Sukhumvit Set" panose="02000506000000020004" pitchFamily="2" charset="-34"/>
                <a:cs typeface="Sukhumvit Set" panose="02000506000000020004" pitchFamily="2" charset="-34"/>
              </a:rPr>
              <a:t> </a:t>
            </a:r>
            <a:r>
              <a:rPr lang="th-TH" sz="2000" dirty="0">
                <a:latin typeface="Sukhumvit Set" panose="02000506000000020004" pitchFamily="2" charset="-34"/>
                <a:cs typeface="Sukhumvit Set" panose="02000506000000020004" pitchFamily="2" charset="-34"/>
              </a:rPr>
              <a:t>แทน)</a:t>
            </a:r>
            <a:endParaRPr lang="en-US" sz="2000" dirty="0">
              <a:latin typeface="Sukhumvit Set" panose="02000506000000020004" pitchFamily="2" charset="-34"/>
              <a:cs typeface="Sukhumvit Set" panose="02000506000000020004" pitchFamily="2" charset="-34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420265" y="4668401"/>
            <a:ext cx="1772471" cy="18678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3512457" y="2351314"/>
            <a:ext cx="4034972" cy="3048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5826612" y="5085851"/>
            <a:ext cx="3441633" cy="748892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763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67709" y="1282083"/>
            <a:ext cx="10464344" cy="5164363"/>
          </a:xfrm>
        </p:spPr>
        <p:txBody>
          <a:bodyPr>
            <a:normAutofit/>
          </a:bodyPr>
          <a:lstStyle/>
          <a:p>
            <a:r>
              <a:rPr lang="th-TH" sz="2000" dirty="0">
                <a:solidFill>
                  <a:srgbClr val="0070C0"/>
                </a:solidFill>
                <a:latin typeface="Sukhumvit Set" panose="02000506000000020004" pitchFamily="2" charset="-34"/>
                <a:cs typeface="Sukhumvit Set" panose="02000506000000020004" pitchFamily="2" charset="-34"/>
              </a:rPr>
              <a:t>พ.ศ. </a:t>
            </a:r>
            <a:r>
              <a:rPr lang="en-US" sz="2000" dirty="0">
                <a:solidFill>
                  <a:srgbClr val="0070C0"/>
                </a:solidFill>
                <a:latin typeface="Sukhumvit Set" panose="02000506000000020004" pitchFamily="2" charset="-34"/>
                <a:cs typeface="Sukhumvit Set" panose="02000506000000020004" pitchFamily="2" charset="-34"/>
              </a:rPr>
              <a:t>2553: </a:t>
            </a:r>
            <a:r>
              <a:rPr lang="th-TH" sz="2000" dirty="0">
                <a:solidFill>
                  <a:srgbClr val="0070C0"/>
                </a:solidFill>
                <a:latin typeface="Sukhumvit Set" panose="02000506000000020004" pitchFamily="2" charset="-34"/>
                <a:cs typeface="Sukhumvit Set" panose="02000506000000020004" pitchFamily="2" charset="-34"/>
              </a:rPr>
              <a:t>องค์กรสนับสนุนการทำงานด้านชื่อโดเมนทั่วไป (</a:t>
            </a:r>
            <a:r>
              <a:rPr lang="en-US" sz="2000" dirty="0">
                <a:solidFill>
                  <a:srgbClr val="0070C0"/>
                </a:solidFill>
                <a:latin typeface="Sukhumvit Set" panose="02000506000000020004" pitchFamily="2" charset="-34"/>
                <a:cs typeface="Sukhumvit Set" panose="02000506000000020004" pitchFamily="2" charset="-34"/>
              </a:rPr>
              <a:t>GNSO) </a:t>
            </a:r>
            <a:r>
              <a:rPr lang="th-TH" sz="2000" dirty="0">
                <a:solidFill>
                  <a:srgbClr val="0070C0"/>
                </a:solidFill>
                <a:latin typeface="Sukhumvit Set" panose="02000506000000020004" pitchFamily="2" charset="-34"/>
                <a:cs typeface="Sukhumvit Set" panose="02000506000000020004" pitchFamily="2" charset="-34"/>
              </a:rPr>
              <a:t>และองค์กรสนับสนุนการทำงานด้านโดเมนประจำสัญชาติ (</a:t>
            </a:r>
            <a:r>
              <a:rPr lang="en-US" sz="2000" dirty="0">
                <a:solidFill>
                  <a:srgbClr val="0070C0"/>
                </a:solidFill>
                <a:latin typeface="Sukhumvit Set" panose="02000506000000020004" pitchFamily="2" charset="-34"/>
                <a:cs typeface="Sukhumvit Set" panose="02000506000000020004" pitchFamily="2" charset="-34"/>
              </a:rPr>
              <a:t>CCNSO)]</a:t>
            </a:r>
            <a:r>
              <a:rPr lang="th-TH" sz="2000" dirty="0">
                <a:solidFill>
                  <a:srgbClr val="0070C0"/>
                </a:solidFill>
                <a:latin typeface="Sukhumvit Set" panose="02000506000000020004" pitchFamily="2" charset="-34"/>
                <a:cs typeface="Sukhumvit Set" panose="02000506000000020004" pitchFamily="2" charset="-34"/>
              </a:rPr>
              <a:t> จัดตั้งคณะทำงานชื่อโดเมนภาษาท้องถิ่น </a:t>
            </a:r>
            <a:r>
              <a:rPr lang="en-US" sz="2000" dirty="0">
                <a:solidFill>
                  <a:srgbClr val="0070C0"/>
                </a:solidFill>
                <a:latin typeface="Sukhumvit Set" panose="02000506000000020004" pitchFamily="2" charset="-34"/>
                <a:cs typeface="Sukhumvit Set" panose="02000506000000020004" pitchFamily="2" charset="-34"/>
              </a:rPr>
              <a:t>Joint IDN Working Group (JIG)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th-TH" sz="2000" dirty="0">
                <a:solidFill>
                  <a:srgbClr val="0070C0"/>
                </a:solidFill>
                <a:latin typeface="Sukhumvit Set" panose="02000506000000020004" pitchFamily="2" charset="-34"/>
                <a:cs typeface="Sukhumvit Set" panose="02000506000000020004" pitchFamily="2" charset="-34"/>
              </a:rPr>
              <a:t>พฤศจิกายน </a:t>
            </a:r>
            <a:r>
              <a:rPr lang="en-US" sz="2000" dirty="0">
                <a:solidFill>
                  <a:srgbClr val="0070C0"/>
                </a:solidFill>
                <a:latin typeface="Sukhumvit Set" panose="02000506000000020004" pitchFamily="2" charset="-34"/>
                <a:cs typeface="Sukhumvit Set" panose="02000506000000020004" pitchFamily="2" charset="-34"/>
              </a:rPr>
              <a:t>2556: </a:t>
            </a:r>
            <a:r>
              <a:rPr lang="th-TH" sz="2000" dirty="0">
                <a:solidFill>
                  <a:srgbClr val="0070C0"/>
                </a:solidFill>
                <a:latin typeface="Sukhumvit Set" panose="02000506000000020004" pitchFamily="2" charset="-34"/>
                <a:cs typeface="Sukhumvit Set" panose="02000506000000020004" pitchFamily="2" charset="-34"/>
              </a:rPr>
              <a:t>เผยแพร่รายงานสรุปผลการดำเนินงานของคณะทำงานชื่อโดเมนภาษาท้องถิ่น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th-TH" sz="2000" dirty="0">
                <a:solidFill>
                  <a:srgbClr val="0070C0"/>
                </a:solidFill>
                <a:latin typeface="Sukhumvit Set" panose="02000506000000020004" pitchFamily="2" charset="-34"/>
                <a:cs typeface="Sukhumvit Set" panose="02000506000000020004" pitchFamily="2" charset="-34"/>
              </a:rPr>
              <a:t>มิถุนายน </a:t>
            </a:r>
            <a:r>
              <a:rPr lang="en-US" sz="2000" dirty="0">
                <a:solidFill>
                  <a:srgbClr val="0070C0"/>
                </a:solidFill>
                <a:latin typeface="Sukhumvit Set" panose="02000506000000020004" pitchFamily="2" charset="-34"/>
                <a:cs typeface="Sukhumvit Set" panose="02000506000000020004" pitchFamily="2" charset="-34"/>
              </a:rPr>
              <a:t>2557: </a:t>
            </a:r>
            <a:r>
              <a:rPr lang="th-TH" sz="2000" dirty="0">
                <a:solidFill>
                  <a:srgbClr val="0070C0"/>
                </a:solidFill>
                <a:latin typeface="Sukhumvit Set" panose="02000506000000020004" pitchFamily="2" charset="-34"/>
                <a:cs typeface="Sukhumvit Set" panose="02000506000000020004" pitchFamily="2" charset="-34"/>
              </a:rPr>
              <a:t>นำเสนอแผนการดำเนินงานสำหรับเริ่มต้นการยอมรับระดับสากล</a:t>
            </a:r>
            <a:r>
              <a:rPr lang="en-US" sz="2000" dirty="0">
                <a:solidFill>
                  <a:srgbClr val="0070C0"/>
                </a:solidFill>
                <a:latin typeface="Sukhumvit Set" panose="02000506000000020004" pitchFamily="2" charset="-34"/>
                <a:cs typeface="Sukhumvit Set" panose="02000506000000020004" pitchFamily="2" charset="-34"/>
              </a:rPr>
              <a:t> (Roadmap for the Universal Acceptance Initiative)</a:t>
            </a:r>
            <a:r>
              <a:rPr lang="th-TH" sz="2000" dirty="0">
                <a:solidFill>
                  <a:srgbClr val="0070C0"/>
                </a:solidFill>
                <a:latin typeface="Sukhumvit Set" panose="02000506000000020004" pitchFamily="2" charset="-34"/>
                <a:cs typeface="Sukhumvit Set" panose="02000506000000020004" pitchFamily="2" charset="-34"/>
              </a:rPr>
              <a:t> เพื่อเปิดรับการแสดงความเห็นของสาธารณชน</a:t>
            </a:r>
          </a:p>
          <a:p>
            <a:pPr marL="0" indent="0">
              <a:buNone/>
            </a:pPr>
            <a:endParaRPr lang="en-US" sz="2000" dirty="0">
              <a:solidFill>
                <a:srgbClr val="0070C0"/>
              </a:solidFill>
              <a:latin typeface="Sukhumvit Set" panose="02000506000000020004" pitchFamily="2" charset="-34"/>
              <a:cs typeface="Sukhumvit Set" panose="02000506000000020004" pitchFamily="2" charset="-34"/>
            </a:endParaRPr>
          </a:p>
          <a:p>
            <a:pPr marL="0" indent="0">
              <a:buClr>
                <a:srgbClr val="16A0E1"/>
              </a:buClr>
              <a:buNone/>
            </a:pPr>
            <a:r>
              <a:rPr lang="th-TH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ukhumvit Set" panose="02000506000000020004" pitchFamily="2" charset="-34"/>
                <a:cs typeface="Sukhumvit Set" panose="02000506000000020004" pitchFamily="2" charset="-34"/>
              </a:rPr>
              <a:t>นำเสนอแผนการดำเนินงานโดยเน้นบทบาทของ </a:t>
            </a:r>
            <a:r>
              <a: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ukhumvit Set" panose="02000506000000020004" pitchFamily="2" charset="-34"/>
                <a:cs typeface="Sukhumvit Set" panose="02000506000000020004" pitchFamily="2" charset="-34"/>
              </a:rPr>
              <a:t>ICANN </a:t>
            </a:r>
            <a:r>
              <a:rPr lang="th-TH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ukhumvit Set" panose="02000506000000020004" pitchFamily="2" charset="-34"/>
                <a:cs typeface="Sukhumvit Set" panose="02000506000000020004" pitchFamily="2" charset="-34"/>
              </a:rPr>
              <a:t>ดังนี้</a:t>
            </a:r>
            <a:endParaRPr lang="en-US" sz="2000" b="1" dirty="0">
              <a:solidFill>
                <a:schemeClr val="tx1">
                  <a:lumMod val="85000"/>
                  <a:lumOff val="15000"/>
                </a:schemeClr>
              </a:solidFill>
              <a:latin typeface="Sukhumvit Set" panose="02000506000000020004" pitchFamily="2" charset="-34"/>
              <a:cs typeface="Sukhumvit Set" panose="02000506000000020004" pitchFamily="2" charset="-34"/>
            </a:endParaRPr>
          </a:p>
          <a:p>
            <a:pPr marL="396875" lvl="1" indent="-342900">
              <a:buFont typeface="Wingdings" charset="2"/>
              <a:buChar char="ü"/>
            </a:pPr>
            <a:r>
              <a:rPr lang="th-TH" dirty="0">
                <a:solidFill>
                  <a:srgbClr val="0070C0"/>
                </a:solidFill>
                <a:latin typeface="Sukhumvit Set" panose="02000506000000020004" pitchFamily="2" charset="-34"/>
                <a:cs typeface="Sukhumvit Set" panose="02000506000000020004" pitchFamily="2" charset="-34"/>
              </a:rPr>
              <a:t>ยกระดับความตระหนักและเอื้อความสัมพันธ์ของผู้มีส่วนได้ส่วนเสียเกี่ยวข้องกับการยอมรับระดับสากล</a:t>
            </a:r>
          </a:p>
          <a:p>
            <a:pPr marL="396875" lvl="1" indent="-342900">
              <a:buFont typeface="Wingdings" charset="2"/>
              <a:buChar char="ü"/>
            </a:pPr>
            <a:r>
              <a:rPr lang="th-TH" dirty="0">
                <a:solidFill>
                  <a:srgbClr val="0070C0"/>
                </a:solidFill>
                <a:latin typeface="Sukhumvit Set" panose="02000506000000020004" pitchFamily="2" charset="-34"/>
                <a:cs typeface="Sukhumvit Set" panose="02000506000000020004" pitchFamily="2" charset="-34"/>
              </a:rPr>
              <a:t>ส่งเสริมอีเมลภาษาท้องถิ่น เพื่อใช้งานฟังก์ชันชื่อโดเมนภาษาท้องถิ่น (</a:t>
            </a:r>
            <a:r>
              <a:rPr lang="en-US" dirty="0">
                <a:solidFill>
                  <a:srgbClr val="0070C0"/>
                </a:solidFill>
                <a:latin typeface="Sukhumvit Set" panose="02000506000000020004" pitchFamily="2" charset="-34"/>
                <a:cs typeface="Sukhumvit Set" panose="02000506000000020004" pitchFamily="2" charset="-34"/>
              </a:rPr>
              <a:t>Internationalized Domain Names</a:t>
            </a:r>
            <a:r>
              <a:rPr lang="th-TH" dirty="0">
                <a:solidFill>
                  <a:srgbClr val="0070C0"/>
                </a:solidFill>
                <a:latin typeface="Sukhumvit Set" panose="02000506000000020004" pitchFamily="2" charset="-34"/>
                <a:cs typeface="Sukhumvit Set" panose="02000506000000020004" pitchFamily="2" charset="-34"/>
              </a:rPr>
              <a:t> </a:t>
            </a:r>
            <a:r>
              <a:rPr lang="en-US" dirty="0">
                <a:solidFill>
                  <a:srgbClr val="0070C0"/>
                </a:solidFill>
                <a:latin typeface="Sukhumvit Set" panose="02000506000000020004" pitchFamily="2" charset="-34"/>
                <a:cs typeface="Sukhumvit Set" panose="02000506000000020004" pitchFamily="2" charset="-34"/>
              </a:rPr>
              <a:t>:</a:t>
            </a:r>
            <a:r>
              <a:rPr lang="th-TH" dirty="0">
                <a:solidFill>
                  <a:srgbClr val="0070C0"/>
                </a:solidFill>
                <a:latin typeface="Sukhumvit Set" panose="02000506000000020004" pitchFamily="2" charset="-34"/>
                <a:cs typeface="Sukhumvit Set" panose="02000506000000020004" pitchFamily="2" charset="-34"/>
              </a:rPr>
              <a:t> </a:t>
            </a:r>
            <a:r>
              <a:rPr lang="en-US" dirty="0">
                <a:solidFill>
                  <a:srgbClr val="0070C0"/>
                </a:solidFill>
                <a:latin typeface="Sukhumvit Set" panose="02000506000000020004" pitchFamily="2" charset="-34"/>
                <a:cs typeface="Sukhumvit Set" panose="02000506000000020004" pitchFamily="2" charset="-34"/>
              </a:rPr>
              <a:t>IDNs) </a:t>
            </a:r>
            <a:r>
              <a:rPr lang="th-TH" dirty="0">
                <a:solidFill>
                  <a:srgbClr val="0070C0"/>
                </a:solidFill>
                <a:latin typeface="Sukhumvit Set" panose="02000506000000020004" pitchFamily="2" charset="-34"/>
                <a:cs typeface="Sukhumvit Set" panose="02000506000000020004" pitchFamily="2" charset="-34"/>
              </a:rPr>
              <a:t>เต็มที่</a:t>
            </a:r>
          </a:p>
          <a:p>
            <a:pPr marL="396875" lvl="1" indent="-342900">
              <a:buFont typeface="Wingdings" charset="2"/>
              <a:buChar char="ü"/>
            </a:pPr>
            <a:r>
              <a:rPr lang="th-TH" dirty="0">
                <a:solidFill>
                  <a:srgbClr val="0070C0"/>
                </a:solidFill>
                <a:latin typeface="Sukhumvit Set" panose="02000506000000020004" pitchFamily="2" charset="-34"/>
                <a:cs typeface="Sukhumvit Set" panose="02000506000000020004" pitchFamily="2" charset="-34"/>
              </a:rPr>
              <a:t>สร้าง</a:t>
            </a:r>
            <a:r>
              <a:rPr lang="th-TH">
                <a:solidFill>
                  <a:srgbClr val="0070C0"/>
                </a:solidFill>
                <a:latin typeface="Sukhumvit Set" panose="02000506000000020004" pitchFamily="2" charset="-34"/>
                <a:cs typeface="Sukhumvit Set" panose="02000506000000020004" pitchFamily="2" charset="-34"/>
              </a:rPr>
              <a:t>และประชาสัมพันธ์กระบวนการทำงานร่วมกันบ่อย ๆ เพื่อ</a:t>
            </a:r>
            <a:r>
              <a:rPr lang="th-TH" dirty="0">
                <a:solidFill>
                  <a:srgbClr val="0070C0"/>
                </a:solidFill>
                <a:latin typeface="Sukhumvit Set" panose="02000506000000020004" pitchFamily="2" charset="-34"/>
                <a:cs typeface="Sukhumvit Set" panose="02000506000000020004" pitchFamily="2" charset="-34"/>
              </a:rPr>
              <a:t>นำไปสู่การยอมรับระดับสากล</a:t>
            </a:r>
          </a:p>
          <a:p>
            <a:pPr marL="396875" lvl="1" indent="-342900">
              <a:buFont typeface="Wingdings" charset="2"/>
              <a:buChar char="ü"/>
            </a:pPr>
            <a:r>
              <a:rPr lang="th-TH" dirty="0">
                <a:solidFill>
                  <a:srgbClr val="0070C0"/>
                </a:solidFill>
                <a:latin typeface="Sukhumvit Set" panose="02000506000000020004" pitchFamily="2" charset="-34"/>
                <a:cs typeface="Sukhumvit Set" panose="02000506000000020004" pitchFamily="2" charset="-34"/>
              </a:rPr>
              <a:t>พัฒนาวิธีการรายงานปัญหา ตลอดจนความสำเร็จ เพื่อแชร์ข้อมูลกับผู้มีส่วนได้ส่วนเสีย</a:t>
            </a:r>
            <a:endParaRPr lang="en-US" dirty="0">
              <a:solidFill>
                <a:srgbClr val="0070C0"/>
              </a:solidFill>
              <a:latin typeface="Sukhumvit Set" panose="02000506000000020004" pitchFamily="2" charset="-34"/>
              <a:cs typeface="Sukhumvit Set" panose="02000506000000020004" pitchFamily="2" charset="-34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th-TH" dirty="0">
                <a:latin typeface="Sukhumvit Set" panose="02000506000000020004" pitchFamily="2" charset="-34"/>
                <a:cs typeface="Sukhumvit Set" panose="02000506000000020004" pitchFamily="2" charset="-34"/>
              </a:rPr>
              <a:t>สถานะปัจจุบันของ </a:t>
            </a:r>
            <a:r>
              <a:rPr lang="en-US" dirty="0">
                <a:latin typeface="Sukhumvit Set" panose="02000506000000020004" pitchFamily="2" charset="-34"/>
                <a:cs typeface="Sukhumvit Set" panose="02000506000000020004" pitchFamily="2" charset="-34"/>
              </a:rPr>
              <a:t>ICANN community</a:t>
            </a:r>
          </a:p>
        </p:txBody>
      </p:sp>
    </p:spTree>
    <p:extLst>
      <p:ext uri="{BB962C8B-B14F-4D97-AF65-F5344CB8AC3E}">
        <p14:creationId xmlns:p14="http://schemas.microsoft.com/office/powerpoint/2010/main" val="2942872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th-TH" sz="2000" b="1" dirty="0">
                <a:solidFill>
                  <a:srgbClr val="002060"/>
                </a:solidFill>
                <a:latin typeface="Sukhumvit Set" panose="02000506000000020004" pitchFamily="2" charset="-34"/>
                <a:cs typeface="Sukhumvit Set" panose="02000506000000020004" pitchFamily="2" charset="-34"/>
              </a:rPr>
              <a:t>หาข้อมูลเพิ่มเติมได้ที่ </a:t>
            </a:r>
            <a:r>
              <a:rPr lang="en-US" sz="2000" b="1" dirty="0">
                <a:solidFill>
                  <a:srgbClr val="002060"/>
                </a:solidFill>
                <a:latin typeface="Sukhumvit Set" panose="02000506000000020004" pitchFamily="2" charset="-34"/>
                <a:cs typeface="Sukhumvit Set" panose="02000506000000020004" pitchFamily="2" charset="-34"/>
              </a:rPr>
              <a:t>:</a:t>
            </a:r>
          </a:p>
          <a:p>
            <a:pPr>
              <a:buClr>
                <a:srgbClr val="16A0E1"/>
              </a:buClr>
              <a:buFont typeface="Wingdings" panose="05000000000000000000" pitchFamily="2" charset="2"/>
              <a:buChar char="§"/>
            </a:pPr>
            <a:r>
              <a:rPr lang="th-TH" sz="2000" dirty="0">
                <a:solidFill>
                  <a:srgbClr val="002060"/>
                </a:solidFill>
                <a:latin typeface="Sukhumvit Set" panose="02000506000000020004" pitchFamily="2" charset="-34"/>
                <a:cs typeface="Sukhumvit Set" panose="02000506000000020004" pitchFamily="2" charset="-34"/>
              </a:rPr>
              <a:t>แผนการดำเนินงานการยกระดับสากล </a:t>
            </a:r>
            <a:r>
              <a:rPr lang="en-US" sz="2000" dirty="0">
                <a:solidFill>
                  <a:srgbClr val="002060"/>
                </a:solidFill>
                <a:latin typeface="Sukhumvit Set" panose="02000506000000020004" pitchFamily="2" charset="-34"/>
                <a:cs typeface="Sukhumvit Set" panose="02000506000000020004" pitchFamily="2" charset="-34"/>
              </a:rPr>
              <a:t>(Proposed Roadmap for the Universal Acceptance Initiative) </a:t>
            </a:r>
            <a:br>
              <a:rPr lang="en-US" sz="2000" dirty="0">
                <a:solidFill>
                  <a:srgbClr val="002060"/>
                </a:solidFill>
                <a:latin typeface="Sukhumvit Set" panose="02000506000000020004" pitchFamily="2" charset="-34"/>
                <a:cs typeface="Sukhumvit Set" panose="02000506000000020004" pitchFamily="2" charset="-34"/>
              </a:rPr>
            </a:br>
            <a:r>
              <a:rPr lang="en-US" sz="2000" dirty="0">
                <a:solidFill>
                  <a:srgbClr val="002060"/>
                </a:solidFill>
                <a:latin typeface="Sukhumvit Set" panose="02000506000000020004" pitchFamily="2" charset="-34"/>
                <a:cs typeface="Sukhumvit Set" panose="02000506000000020004" pitchFamily="2" charset="-34"/>
                <a:hlinkClick r:id="rId2"/>
              </a:rPr>
              <a:t>https://www.icann.org/public-comments/tld-acceptance-initiative-2014-06-18-en</a:t>
            </a:r>
            <a:endParaRPr lang="en-US" sz="2000" dirty="0">
              <a:solidFill>
                <a:srgbClr val="002060"/>
              </a:solidFill>
              <a:latin typeface="Sukhumvit Set" panose="02000506000000020004" pitchFamily="2" charset="-34"/>
              <a:cs typeface="Sukhumvit Set" panose="02000506000000020004" pitchFamily="2" charset="-34"/>
            </a:endParaRPr>
          </a:p>
          <a:p>
            <a:pPr>
              <a:buClr>
                <a:srgbClr val="16A0E1"/>
              </a:buClr>
              <a:buFont typeface="Wingdings" panose="05000000000000000000" pitchFamily="2" charset="2"/>
              <a:buChar char="§"/>
            </a:pPr>
            <a:r>
              <a:rPr lang="th-TH" sz="2000" dirty="0">
                <a:solidFill>
                  <a:srgbClr val="002060"/>
                </a:solidFill>
                <a:latin typeface="Sukhumvit Set" panose="02000506000000020004" pitchFamily="2" charset="-34"/>
                <a:cs typeface="Sukhumvit Set" panose="02000506000000020004" pitchFamily="2" charset="-34"/>
              </a:rPr>
              <a:t>รายงานสรุปการดำเนินงานคณะทำงานชื่อโดเมนภาษาท้องถิ่น ในการการยกระดับสากล </a:t>
            </a:r>
            <a:br>
              <a:rPr lang="en-US" sz="2000" dirty="0">
                <a:solidFill>
                  <a:srgbClr val="002060"/>
                </a:solidFill>
                <a:latin typeface="Sukhumvit Set" panose="02000506000000020004" pitchFamily="2" charset="-34"/>
                <a:cs typeface="Sukhumvit Set" panose="02000506000000020004" pitchFamily="2" charset="-34"/>
              </a:rPr>
            </a:br>
            <a:r>
              <a:rPr lang="en-US" sz="2000" dirty="0">
                <a:solidFill>
                  <a:srgbClr val="002060"/>
                </a:solidFill>
                <a:latin typeface="Sukhumvit Set" panose="02000506000000020004" pitchFamily="2" charset="-34"/>
                <a:cs typeface="Sukhumvit Set" panose="02000506000000020004" pitchFamily="2" charset="-34"/>
              </a:rPr>
              <a:t>(JIG Final Report on Universal Acceptance) </a:t>
            </a:r>
            <a:r>
              <a:rPr lang="en-US" sz="2000" dirty="0">
                <a:solidFill>
                  <a:srgbClr val="002060"/>
                </a:solidFill>
                <a:latin typeface="Sukhumvit Set" panose="02000506000000020004" pitchFamily="2" charset="-34"/>
                <a:cs typeface="Sukhumvit Set" panose="02000506000000020004" pitchFamily="2" charset="-34"/>
                <a:hlinkClick r:id="rId3"/>
              </a:rPr>
              <a:t>http://ccnso.icann.org/announcements/announcement-18nov13-en.htm</a:t>
            </a:r>
            <a:r>
              <a:rPr lang="en-US" sz="2000" dirty="0">
                <a:solidFill>
                  <a:srgbClr val="002060"/>
                </a:solidFill>
                <a:latin typeface="Sukhumvit Set" panose="02000506000000020004" pitchFamily="2" charset="-34"/>
                <a:cs typeface="Sukhumvit Set" panose="02000506000000020004" pitchFamily="2" charset="-34"/>
              </a:rPr>
              <a:t> </a:t>
            </a:r>
          </a:p>
          <a:p>
            <a:pPr>
              <a:buClr>
                <a:srgbClr val="16A0E1"/>
              </a:buClr>
              <a:buFont typeface="Wingdings" panose="05000000000000000000" pitchFamily="2" charset="2"/>
              <a:buChar char="§"/>
            </a:pPr>
            <a:r>
              <a:rPr lang="th-TH" sz="2000" dirty="0">
                <a:solidFill>
                  <a:srgbClr val="002060"/>
                </a:solidFill>
                <a:latin typeface="Sukhumvit Set" panose="02000506000000020004" pitchFamily="2" charset="-34"/>
                <a:cs typeface="Sukhumvit Set" panose="02000506000000020004" pitchFamily="2" charset="-34"/>
              </a:rPr>
              <a:t>ข้อมูลพื้นฐาน </a:t>
            </a:r>
            <a:r>
              <a:rPr lang="en-US" sz="2000" dirty="0">
                <a:solidFill>
                  <a:srgbClr val="002060"/>
                </a:solidFill>
                <a:latin typeface="Sukhumvit Set" panose="02000506000000020004" pitchFamily="2" charset="-34"/>
                <a:cs typeface="Sukhumvit Set" panose="02000506000000020004" pitchFamily="2" charset="-34"/>
              </a:rPr>
              <a:t>ICANN </a:t>
            </a:r>
            <a:r>
              <a:rPr lang="th-TH" sz="2000" dirty="0">
                <a:solidFill>
                  <a:srgbClr val="002060"/>
                </a:solidFill>
                <a:latin typeface="Sukhumvit Set" panose="02000506000000020004" pitchFamily="2" charset="-34"/>
                <a:cs typeface="Sukhumvit Set" panose="02000506000000020004" pitchFamily="2" charset="-34"/>
              </a:rPr>
              <a:t>เกี่ยวกับการยกระดับสากล </a:t>
            </a:r>
            <a:r>
              <a:rPr lang="en-US" sz="2000" dirty="0">
                <a:solidFill>
                  <a:srgbClr val="002060"/>
                </a:solidFill>
                <a:latin typeface="Sukhumvit Set" panose="02000506000000020004" pitchFamily="2" charset="-34"/>
                <a:cs typeface="Sukhumvit Set" panose="02000506000000020004" pitchFamily="2" charset="-34"/>
              </a:rPr>
              <a:t>(Universal Acceptance) </a:t>
            </a:r>
            <a:r>
              <a:rPr lang="en-US" sz="2000" dirty="0">
                <a:solidFill>
                  <a:srgbClr val="002060"/>
                </a:solidFill>
                <a:latin typeface="Sukhumvit Set" panose="02000506000000020004" pitchFamily="2" charset="-34"/>
                <a:cs typeface="Sukhumvit Set" panose="02000506000000020004" pitchFamily="2" charset="-34"/>
                <a:hlinkClick r:id="rId4"/>
              </a:rPr>
              <a:t>http://www.icann.org/en/resources/tld-acceptance</a:t>
            </a:r>
            <a:r>
              <a:rPr lang="en-US" sz="2000" dirty="0">
                <a:solidFill>
                  <a:srgbClr val="002060"/>
                </a:solidFill>
                <a:latin typeface="Sukhumvit Set" panose="02000506000000020004" pitchFamily="2" charset="-34"/>
                <a:cs typeface="Sukhumvit Set" panose="02000506000000020004" pitchFamily="2" charset="-34"/>
              </a:rPr>
              <a:t> </a:t>
            </a:r>
          </a:p>
          <a:p>
            <a:endParaRPr lang="en-US" sz="2000" dirty="0">
              <a:solidFill>
                <a:srgbClr val="002060"/>
              </a:solidFill>
              <a:latin typeface="Sukhumvit Set" panose="02000506000000020004" pitchFamily="2" charset="-34"/>
              <a:cs typeface="Sukhumvit Set" panose="02000506000000020004" pitchFamily="2" charset="-34"/>
            </a:endParaRPr>
          </a:p>
          <a:p>
            <a:pPr marL="0" indent="0">
              <a:buFont typeface="Arial" pitchFamily="34" charset="0"/>
              <a:buNone/>
            </a:pPr>
            <a:r>
              <a:rPr lang="th-TH" sz="2000" b="1" dirty="0">
                <a:solidFill>
                  <a:srgbClr val="002060"/>
                </a:solidFill>
                <a:latin typeface="Sukhumvit Set" panose="02000506000000020004" pitchFamily="2" charset="-34"/>
                <a:cs typeface="Sukhumvit Set" panose="02000506000000020004" pitchFamily="2" charset="-34"/>
              </a:rPr>
              <a:t>เรายังต้องการรับข้อเสนอแนะจากเอเชียแปซิฟิก </a:t>
            </a:r>
            <a:endParaRPr lang="en-US" sz="2000" b="1" dirty="0">
              <a:solidFill>
                <a:srgbClr val="002060"/>
              </a:solidFill>
              <a:latin typeface="Sukhumvit Set" panose="02000506000000020004" pitchFamily="2" charset="-34"/>
              <a:cs typeface="Sukhumvit Set" panose="02000506000000020004" pitchFamily="2" charset="-34"/>
            </a:endParaRPr>
          </a:p>
          <a:p>
            <a:pPr>
              <a:buClr>
                <a:srgbClr val="16A0E1"/>
              </a:buClr>
              <a:buFont typeface="Wingdings" panose="05000000000000000000" pitchFamily="2" charset="2"/>
              <a:buChar char="§"/>
            </a:pPr>
            <a:r>
              <a:rPr lang="th-TH" sz="2000" dirty="0">
                <a:solidFill>
                  <a:srgbClr val="002060"/>
                </a:solidFill>
                <a:latin typeface="Sukhumvit Set" panose="02000506000000020004" pitchFamily="2" charset="-34"/>
                <a:cs typeface="Sukhumvit Set" panose="02000506000000020004" pitchFamily="2" charset="-34"/>
              </a:rPr>
              <a:t>ร่วมแสดงความความคิดเห็นของท่านด้วยการเข้าร่วมการประชุม </a:t>
            </a:r>
            <a:r>
              <a:rPr lang="en-US" sz="2000" dirty="0">
                <a:solidFill>
                  <a:srgbClr val="002060"/>
                </a:solidFill>
                <a:latin typeface="Sukhumvit Set" panose="02000506000000020004" pitchFamily="2" charset="-34"/>
                <a:cs typeface="Sukhumvit Set" panose="02000506000000020004" pitchFamily="2" charset="-34"/>
              </a:rPr>
              <a:t>ICANN </a:t>
            </a:r>
            <a:r>
              <a:rPr lang="th-TH" sz="2000" dirty="0">
                <a:solidFill>
                  <a:srgbClr val="002060"/>
                </a:solidFill>
                <a:latin typeface="Sukhumvit Set" panose="02000506000000020004" pitchFamily="2" charset="-34"/>
                <a:cs typeface="Sukhumvit Set" panose="02000506000000020004" pitchFamily="2" charset="-34"/>
              </a:rPr>
              <a:t>ไม่ว่าจะผ่านระบบการประชุมทางไกล หรือด้วยตนเอง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th-TH" dirty="0">
                <a:latin typeface="Sukhumvit Set" panose="02000506000000020004" pitchFamily="2" charset="-34"/>
                <a:cs typeface="Sukhumvit Set" panose="02000506000000020004" pitchFamily="2" charset="-34"/>
              </a:rPr>
              <a:t>ข้อมูลอ้างอิง</a:t>
            </a:r>
            <a:endParaRPr lang="en-US" dirty="0">
              <a:latin typeface="Sukhumvit Set" panose="02000506000000020004" pitchFamily="2" charset="-34"/>
              <a:cs typeface="Sukhumvit Set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972268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770</TotalTime>
  <Words>524</Words>
  <Application>Microsoft Office PowerPoint</Application>
  <PresentationFormat>Custom</PresentationFormat>
  <Paragraphs>50</Paragraphs>
  <Slides>10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Sukhumvit Set</vt:lpstr>
      <vt:lpstr>Calibri</vt:lpstr>
      <vt:lpstr>Wingdings</vt:lpstr>
      <vt:lpstr>宋体</vt:lpstr>
      <vt:lpstr>Office Theme</vt:lpstr>
      <vt:lpstr>PowerPoint Presentation</vt:lpstr>
      <vt:lpstr>PowerPoint Presentation</vt:lpstr>
      <vt:lpstr>การยอมรับในระดับสากล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Rebecca Shalley</dc:creator>
  <cp:lastModifiedBy>Thongchai Sangsiri</cp:lastModifiedBy>
  <cp:revision>140</cp:revision>
  <dcterms:created xsi:type="dcterms:W3CDTF">2014-05-05T08:46:27Z</dcterms:created>
  <dcterms:modified xsi:type="dcterms:W3CDTF">2017-05-30T04:17:27Z</dcterms:modified>
</cp:coreProperties>
</file>