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8" r:id="rId3"/>
    <p:sldId id="289" r:id="rId4"/>
    <p:sldId id="281" r:id="rId5"/>
    <p:sldId id="290" r:id="rId6"/>
    <p:sldId id="291" r:id="rId7"/>
    <p:sldId id="292" r:id="rId8"/>
    <p:sldId id="293" r:id="rId9"/>
    <p:sldId id="294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E4B91"/>
    <a:srgbClr val="18548A"/>
    <a:srgbClr val="15538C"/>
    <a:srgbClr val="0B2F49"/>
    <a:srgbClr val="092F4B"/>
    <a:srgbClr val="A1472D"/>
    <a:srgbClr val="A34729"/>
    <a:srgbClr val="B87137"/>
    <a:srgbClr val="BA7132"/>
    <a:srgbClr val="17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4" autoAdjust="0"/>
    <p:restoredTop sz="99590" autoAdjust="0"/>
  </p:normalViewPr>
  <p:slideViewPr>
    <p:cSldViewPr snapToGrid="0" snapToObjects="1">
      <p:cViewPr varScale="1">
        <p:scale>
          <a:sx n="80" d="100"/>
          <a:sy n="80" d="100"/>
        </p:scale>
        <p:origin x="1104" y="84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</a:t>
            </a:r>
            <a:r>
              <a:rPr lang="en-US" baseline="0" dirty="0" smtClean="0"/>
              <a:t> adjust the email/web address to whichever email or web address is best suited to your presentation.  This should be your final slide.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22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69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57015" y="4471954"/>
            <a:ext cx="7542062" cy="697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s-ES_tradnl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Actualización Plan Estratégico LAC</a:t>
            </a:r>
            <a:endParaRPr lang="es-ES_tradnl" sz="4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114" y="5152820"/>
            <a:ext cx="5019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Rodrigo Saucedo  |  LACRALO  </a:t>
            </a:r>
            <a:r>
              <a:rPr lang="es-ES_tradnl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19 enero 2015</a:t>
            </a:r>
            <a:endParaRPr lang="es-ES_tradnl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38598" y="2330567"/>
            <a:ext cx="6405402" cy="2249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" y="2330567"/>
            <a:ext cx="2693114" cy="22492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Si </a:t>
            </a:r>
            <a:r>
              <a:rPr lang="en-US" dirty="0" err="1" smtClean="0"/>
              <a:t>desean</a:t>
            </a:r>
            <a:r>
              <a:rPr lang="en-US" dirty="0" smtClean="0"/>
              <a:t> </a:t>
            </a:r>
            <a:r>
              <a:rPr lang="en-US" dirty="0" err="1" smtClean="0"/>
              <a:t>participar</a:t>
            </a:r>
            <a:endParaRPr lang="en-US" dirty="0"/>
          </a:p>
        </p:txBody>
      </p:sp>
      <p:pic>
        <p:nvPicPr>
          <p:cNvPr id="40" name="Picture 39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2530530"/>
            <a:ext cx="2366915" cy="1837061"/>
          </a:xfrm>
          <a:prstGeom prst="rect">
            <a:avLst/>
          </a:prstGeom>
        </p:spPr>
      </p:pic>
      <p:sp>
        <p:nvSpPr>
          <p:cNvPr id="26" name="Text Placeholder 32"/>
          <p:cNvSpPr txBox="1">
            <a:spLocks/>
          </p:cNvSpPr>
          <p:nvPr/>
        </p:nvSpPr>
        <p:spPr bwMode="auto">
          <a:xfrm>
            <a:off x="2968430" y="2703422"/>
            <a:ext cx="4808999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Contactar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:</a:t>
            </a:r>
          </a:p>
          <a:p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Correo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: </a:t>
            </a: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rodrigo.saucedo@icann.org</a:t>
            </a:r>
            <a:endParaRPr lang="en-US" sz="2000" dirty="0" smtClean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27" name="Text Placeholder 33"/>
          <p:cNvSpPr txBox="1">
            <a:spLocks/>
          </p:cNvSpPr>
          <p:nvPr/>
        </p:nvSpPr>
        <p:spPr bwMode="auto">
          <a:xfrm>
            <a:off x="2968430" y="2694487"/>
            <a:ext cx="4808999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800" b="1" dirty="0">
              <a:solidFill>
                <a:schemeClr val="bg1"/>
              </a:solidFill>
              <a:latin typeface="Source Sans Pro" charset="0"/>
              <a:ea typeface="Segoe UI" charset="0"/>
              <a:cs typeface="Segoe UI Semi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60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2" y="2377589"/>
            <a:ext cx="7755643" cy="2053299"/>
          </a:xfrm>
        </p:spPr>
        <p:txBody>
          <a:bodyPr/>
          <a:lstStyle/>
          <a:p>
            <a:r>
              <a:rPr lang="es-ES_tradnl" b="1" dirty="0" smtClean="0">
                <a:latin typeface="Source Sans Pro"/>
                <a:cs typeface="Source Sans Pro"/>
              </a:rPr>
              <a:t>Proyectos que se están empezando a implementar!</a:t>
            </a:r>
            <a:endParaRPr lang="es-ES_tradnl" dirty="0"/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9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Proyectos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21" y="2204154"/>
            <a:ext cx="8861778" cy="230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0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Proyectos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11" y="1619956"/>
            <a:ext cx="8861777" cy="375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02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Proyectos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221" y="818446"/>
            <a:ext cx="8353778" cy="541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89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Proyectos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211" y="819855"/>
            <a:ext cx="7035800" cy="53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Proyectos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15" y="1337735"/>
            <a:ext cx="8779361" cy="437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19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Proyectos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25" y="2065868"/>
            <a:ext cx="8687907" cy="263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4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Proyectos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54" y="2362201"/>
            <a:ext cx="8791222" cy="201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53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6061</TotalTime>
  <Words>162</Words>
  <Application>Microsoft Office PowerPoint</Application>
  <PresentationFormat>On-screen Show (4:3)</PresentationFormat>
  <Paragraphs>32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ＭＳ Ｐゴシック</vt:lpstr>
      <vt:lpstr>Arial</vt:lpstr>
      <vt:lpstr>Calibri</vt:lpstr>
      <vt:lpstr>Segoe UI</vt:lpstr>
      <vt:lpstr>Segoe UI Semilight</vt:lpstr>
      <vt:lpstr>Source Sans Pro</vt:lpstr>
      <vt:lpstr>Source Sans Pro Light</vt:lpstr>
      <vt:lpstr>Wingdings</vt:lpstr>
      <vt:lpstr>Office Theme</vt:lpstr>
      <vt:lpstr>PowerPoint Presentation</vt:lpstr>
      <vt:lpstr>PowerPoint Presentation</vt:lpstr>
      <vt:lpstr>Proyectos</vt:lpstr>
      <vt:lpstr>Proyectos</vt:lpstr>
      <vt:lpstr>Proyectos</vt:lpstr>
      <vt:lpstr>Proyectos</vt:lpstr>
      <vt:lpstr>Proyectos</vt:lpstr>
      <vt:lpstr>Proyectos</vt:lpstr>
      <vt:lpstr>Proyectos</vt:lpstr>
      <vt:lpstr>Si desean participar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Terri Agnew</cp:lastModifiedBy>
  <cp:revision>166</cp:revision>
  <cp:lastPrinted>2015-01-14T03:55:09Z</cp:lastPrinted>
  <dcterms:created xsi:type="dcterms:W3CDTF">2015-01-07T16:11:05Z</dcterms:created>
  <dcterms:modified xsi:type="dcterms:W3CDTF">2015-01-19T21:03:19Z</dcterms:modified>
</cp:coreProperties>
</file>