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3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61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23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4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97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57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48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12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6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7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65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A0FBE-6005-4928-B018-F234A1254E84}" type="datetimeFigureOut">
              <a:rPr lang="en-US" smtClean="0"/>
              <a:t>3/20/2015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CA11E-E858-4B93-939C-FC71E06A3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72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813" y="1825625"/>
            <a:ext cx="4556374" cy="4351338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813" y="1825625"/>
            <a:ext cx="4556374" cy="4351338"/>
          </a:xfrm>
        </p:spPr>
      </p:pic>
    </p:spTree>
    <p:extLst>
      <p:ext uri="{BB962C8B-B14F-4D97-AF65-F5344CB8AC3E}">
        <p14:creationId xmlns:p14="http://schemas.microsoft.com/office/powerpoint/2010/main" val="4241275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Terri Agnew</dc:creator>
  <cp:lastModifiedBy>Terri Agnew</cp:lastModifiedBy>
  <cp:revision>1</cp:revision>
  <dcterms:created xsi:type="dcterms:W3CDTF">2015-03-20T16:46:55Z</dcterms:created>
  <dcterms:modified xsi:type="dcterms:W3CDTF">2015-03-20T16:47:15Z</dcterms:modified>
</cp:coreProperties>
</file>