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537" r:id="rId2"/>
    <p:sldId id="53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20" autoAdjust="0"/>
    <p:restoredTop sz="94088" autoAdjust="0"/>
  </p:normalViewPr>
  <p:slideViewPr>
    <p:cSldViewPr snapToGrid="0" snapToObjects="1">
      <p:cViewPr varScale="1">
        <p:scale>
          <a:sx n="109" d="100"/>
          <a:sy n="109" d="100"/>
        </p:scale>
        <p:origin x="2240" y="192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3.png"/><Relationship Id="rId22" Type="http://schemas.openxmlformats.org/officeDocument/2006/relationships/image" Target="../media/image26.tiff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0EAC72E-BC9F-BC44-AA55-319D6E5850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2909E00-D6A8-2748-85DB-E6E1B566EF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530507-4BA0-B54F-B9A4-7C8CCBFAE4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D7DA86-2D0F-C046-AE3C-97EC0C4098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7744845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7744845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7368EE-DC2B-A745-BD04-04A8E389D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C2CE18-1504-924F-8082-74F972AE6E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9DFC4-2DE6-B64B-8172-990A29F761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4" y="3562904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4" y="4252817"/>
            <a:ext cx="7744845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4" y="4544352"/>
            <a:ext cx="7744845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4" y="2854692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54" name="Group 53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6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7" name="Picture 76" descr="1420947842_social_style_3_flikr-128.png">
                <a:hlinkClick r:id="rId4" action="ppaction://hlinkfile"/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4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5" name="Picture 7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72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3" name="Picture 72" descr="1420948433_social_style_3_twiter-128.png">
                <a:hlinkClick r:id="rId10" action="ppaction://hlinkfile"/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70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1" name="Picture 70" descr="1420948141_social_style_3_facebook-128.png">
                <a:hlinkClick r:id="rId13" action="ppaction://hlinkfile"/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68" name="Picture 67" descr="1420948149_social_style_3_youtube-128.png">
                <a:hlinkClick r:id="rId15" action="ppaction://hlinkfile"/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69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66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64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slideshare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icannpresentations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5" name="Picture 6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1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637E06-4DAB-9340-8DA3-518A1CE736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80284D-1677-1E49-BAEF-55E42E4100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83D0E7-7018-2F49-81A6-FD266ED89A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08E8604-13C1-5547-8AAD-05CEBDE8A9C3}"/>
              </a:ext>
            </a:extLst>
          </p:cNvPr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311" y="304800"/>
            <a:ext cx="8247931" cy="1243831"/>
          </a:xfrm>
        </p:spPr>
        <p:txBody>
          <a:bodyPr>
            <a:normAutofit/>
          </a:bodyPr>
          <a:lstStyle/>
          <a:p>
            <a:r>
              <a:rPr lang="en-US" dirty="0"/>
              <a:t>NCSG Executive Committee - Agenda</a:t>
            </a:r>
            <a:br>
              <a:rPr lang="en-US" dirty="0"/>
            </a:b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0A322AF-01EC-444F-AC12-4F7CD94993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63927" y="6149415"/>
            <a:ext cx="1440812" cy="403785"/>
          </a:xfrm>
        </p:spPr>
        <p:txBody>
          <a:bodyPr/>
          <a:lstStyle/>
          <a:p>
            <a:r>
              <a:rPr lang="en-US" dirty="0"/>
              <a:t>24 April 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E2E279-5F36-4C4C-9270-9864FC0331E0}"/>
              </a:ext>
            </a:extLst>
          </p:cNvPr>
          <p:cNvSpPr/>
          <p:nvPr/>
        </p:nvSpPr>
        <p:spPr>
          <a:xfrm>
            <a:off x="433755" y="1359877"/>
            <a:ext cx="6424246" cy="3254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i="1" dirty="0">
                <a:solidFill>
                  <a:srgbClr val="45505E"/>
                </a:solidFill>
                <a:latin typeface="Fira Sans"/>
              </a:rPr>
              <a:t>Membership applications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i="1" dirty="0" err="1">
                <a:solidFill>
                  <a:srgbClr val="45505E"/>
                </a:solidFill>
                <a:latin typeface="Fira Sans"/>
              </a:rPr>
              <a:t>Wapix</a:t>
            </a:r>
            <a:r>
              <a:rPr lang="en-GB" sz="2800" i="1" dirty="0">
                <a:solidFill>
                  <a:srgbClr val="45505E"/>
                </a:solidFill>
                <a:latin typeface="Fira Sans"/>
              </a:rPr>
              <a:t> discussion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i="1" dirty="0">
                <a:solidFill>
                  <a:srgbClr val="45505E"/>
                </a:solidFill>
                <a:latin typeface="Fira Sans"/>
              </a:rPr>
              <a:t>Preparations for ICANN68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i="1" dirty="0">
                <a:solidFill>
                  <a:srgbClr val="45505E"/>
                </a:solidFill>
                <a:latin typeface="Fira Sans"/>
              </a:rPr>
              <a:t>Other Business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i="1" dirty="0">
                <a:solidFill>
                  <a:srgbClr val="45505E"/>
                </a:solidFill>
                <a:latin typeface="Fira Sans"/>
              </a:rPr>
              <a:t>Election Timeline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6371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0A322AF-01EC-444F-AC12-4F7CD94993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63927" y="6149415"/>
            <a:ext cx="1440812" cy="403785"/>
          </a:xfrm>
        </p:spPr>
        <p:txBody>
          <a:bodyPr/>
          <a:lstStyle/>
          <a:p>
            <a:r>
              <a:rPr lang="en-US" dirty="0"/>
              <a:t>24 April 2020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C4A6B6-3EDA-EE4C-84DF-3AD2BEC30671}"/>
              </a:ext>
            </a:extLst>
          </p:cNvPr>
          <p:cNvSpPr/>
          <p:nvPr/>
        </p:nvSpPr>
        <p:spPr>
          <a:xfrm>
            <a:off x="539262" y="843677"/>
            <a:ext cx="7608276" cy="2947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Helvetica Neue" panose="02000503000000020004" pitchFamily="2" charset="0"/>
              </a:rPr>
              <a:t>7 May: Check-in begins 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 Neue" panose="02000503000000020004" pitchFamily="2" charset="0"/>
              </a:rPr>
              <a:t>14 May - 28 May: Nomination period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 Neue" panose="02000503000000020004" pitchFamily="2" charset="0"/>
              </a:rPr>
              <a:t>28 May: Deadline for nomination acceptance and candidate statement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 Neue" panose="02000503000000020004" pitchFamily="2" charset="0"/>
              </a:rPr>
              <a:t>29 May or 01 June: Meet the candidates call / Check-in ends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 Neue" panose="02000503000000020004" pitchFamily="2" charset="0"/>
              </a:rPr>
              <a:t>02 June: Voter roll finalized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 Neue" panose="02000503000000020004" pitchFamily="2" charset="0"/>
              </a:rPr>
              <a:t>03 June - 17 June: Voting 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 Neue" panose="02000503000000020004" pitchFamily="2" charset="0"/>
              </a:rPr>
              <a:t>18 June: Results announced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18205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03" id="{25F30A39-2A92-A44F-98FA-98CF214EB677}" vid="{888A986F-3FA9-E640-A814-3FB80A0A7F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13296</TotalTime>
  <Words>77</Words>
  <Application>Microsoft Macintosh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Fira Sans</vt:lpstr>
      <vt:lpstr>Helvetica Neue</vt:lpstr>
      <vt:lpstr>Wingdings</vt:lpstr>
      <vt:lpstr>ICANNPPT_Arial_4x3_June 2017_potx</vt:lpstr>
      <vt:lpstr>NCSG Executive Committee - Agenda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NCSG Open Meeting </dc:title>
  <dc:creator>Microsoft Office User</dc:creator>
  <cp:lastModifiedBy>Microsoft Office User</cp:lastModifiedBy>
  <cp:revision>14</cp:revision>
  <cp:lastPrinted>2018-03-02T16:33:35Z</cp:lastPrinted>
  <dcterms:created xsi:type="dcterms:W3CDTF">2020-03-09T15:29:43Z</dcterms:created>
  <dcterms:modified xsi:type="dcterms:W3CDTF">2020-04-24T15:26:09Z</dcterms:modified>
</cp:coreProperties>
</file>