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540" r:id="rId2"/>
    <p:sldId id="38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6" autoAdjust="0"/>
    <p:restoredTop sz="94088" autoAdjust="0"/>
  </p:normalViewPr>
  <p:slideViewPr>
    <p:cSldViewPr snapToGrid="0" snapToObjects="1">
      <p:cViewPr varScale="1">
        <p:scale>
          <a:sx n="109" d="100"/>
          <a:sy n="109" d="100"/>
        </p:scale>
        <p:origin x="1672" y="192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20.emf"/><Relationship Id="rId16" Type="http://schemas.openxmlformats.org/officeDocument/2006/relationships/image" Target="../media/image25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1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6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4.png"/><Relationship Id="rId22" Type="http://schemas.openxmlformats.org/officeDocument/2006/relationships/image" Target="../media/image27.tiff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54" name="Group 53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6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7" name="Picture 76" descr="1420947842_social_style_3_flikr-128.png">
                <a:hlinkClick r:id="rId4" action="ppaction://hlinkfile"/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4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5" name="Picture 7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72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3" name="Picture 72" descr="1420948433_social_style_3_twiter-128.png">
                <a:hlinkClick r:id="rId10" action="ppaction://hlinkfile"/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70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1" name="Picture 70" descr="1420948141_social_style_3_facebook-128.png">
                <a:hlinkClick r:id="rId13" action="ppaction://hlinkfile"/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68" name="Picture 67" descr="1420948149_social_style_3_youtube-128.png">
                <a:hlinkClick r:id="rId15" action="ppaction://hlinkfile"/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69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66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64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slideshare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icannpresentations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5" name="Picture 6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1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</p:spTree>
    <p:extLst>
      <p:ext uri="{BB962C8B-B14F-4D97-AF65-F5344CB8AC3E}">
        <p14:creationId xmlns:p14="http://schemas.microsoft.com/office/powerpoint/2010/main" val="1962851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16" r:id="rId47"/>
    <p:sldLayoutId id="2147483754" r:id="rId48"/>
    <p:sldLayoutId id="2147483717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NCSG Executive Committee Meeting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  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13 Dec 2019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E76578-210B-1443-8C48-CC81040A252A}"/>
              </a:ext>
            </a:extLst>
          </p:cNvPr>
          <p:cNvSpPr/>
          <p:nvPr/>
        </p:nvSpPr>
        <p:spPr>
          <a:xfrm>
            <a:off x="374904" y="815986"/>
            <a:ext cx="7772634" cy="4455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0000"/>
                </a:solidFill>
              </a:rPr>
              <a:t>1.  </a:t>
            </a:r>
            <a:r>
              <a:rPr lang="en-GB" sz="2400" dirty="0" err="1">
                <a:solidFill>
                  <a:srgbClr val="000000"/>
                </a:solidFill>
              </a:rPr>
              <a:t>Wapix</a:t>
            </a:r>
            <a:r>
              <a:rPr lang="en-GB" sz="2400" dirty="0">
                <a:solidFill>
                  <a:srgbClr val="000000"/>
                </a:solidFill>
              </a:rPr>
              <a:t> account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0000"/>
                </a:solidFill>
              </a:rPr>
              <a:t>2.  Review of NCSG Chair Job description 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0000"/>
                </a:solidFill>
              </a:rPr>
              <a:t>3.  Closing of HR complaints 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0000"/>
                </a:solidFill>
              </a:rPr>
              <a:t>4.  Membership review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0000"/>
                </a:solidFill>
              </a:rPr>
              <a:t>5.  Planning for NCH intersessional in KL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0000"/>
                </a:solidFill>
              </a:rPr>
              <a:t>6. NCSG Meetings in Cancun – what and how many?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0000"/>
                </a:solidFill>
              </a:rPr>
              <a:t>7. AOB</a:t>
            </a:r>
          </a:p>
          <a:p>
            <a:pPr>
              <a:lnSpc>
                <a:spcPct val="150000"/>
              </a:lnSpc>
            </a:pPr>
            <a:endParaRPr lang="en-GB" sz="2400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Mini Template 4x3" id="{74F63396-6ADA-7B4F-8043-509D8FD9026A}" vid="{2F31B232-96B5-1D41-8CB6-FCC8C8B85A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271</TotalTime>
  <Words>12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ICANNPPT_Arial_4x3_June 2017_potx</vt:lpstr>
      <vt:lpstr>NCSG Executive Committee Meeting </vt:lpstr>
      <vt:lpstr>Agenda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NPOC Policy Committee  </dc:title>
  <dc:creator>Microsoft Office User</dc:creator>
  <cp:lastModifiedBy>Microsoft Office User</cp:lastModifiedBy>
  <cp:revision>15</cp:revision>
  <cp:lastPrinted>2019-07-17T11:56:14Z</cp:lastPrinted>
  <dcterms:created xsi:type="dcterms:W3CDTF">2019-06-23T22:38:52Z</dcterms:created>
  <dcterms:modified xsi:type="dcterms:W3CDTF">2019-12-13T16:16:56Z</dcterms:modified>
</cp:coreProperties>
</file>