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3" d="100"/>
          <a:sy n="93" d="100"/>
        </p:scale>
        <p:origin x="-1976" y="-96"/>
      </p:cViewPr>
      <p:guideLst>
        <p:guide orient="horz" pos="2387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3/8/15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Jana Juginovic</cp:lastModifiedBy>
  <cp:revision>10</cp:revision>
  <dcterms:created xsi:type="dcterms:W3CDTF">2015-01-12T05:04:12Z</dcterms:created>
  <dcterms:modified xsi:type="dcterms:W3CDTF">2015-03-09T03:20:52Z</dcterms:modified>
</cp:coreProperties>
</file>