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5"/>
  </p:notesMasterIdLst>
  <p:handoutMasterIdLst>
    <p:handoutMasterId r:id="rId26"/>
  </p:handoutMasterIdLst>
  <p:sldIdLst>
    <p:sldId id="540" r:id="rId2"/>
    <p:sldId id="600" r:id="rId3"/>
    <p:sldId id="601" r:id="rId4"/>
    <p:sldId id="603" r:id="rId5"/>
    <p:sldId id="621" r:id="rId6"/>
    <p:sldId id="602" r:id="rId7"/>
    <p:sldId id="604" r:id="rId8"/>
    <p:sldId id="608" r:id="rId9"/>
    <p:sldId id="609" r:id="rId10"/>
    <p:sldId id="622" r:id="rId11"/>
    <p:sldId id="610" r:id="rId12"/>
    <p:sldId id="611" r:id="rId13"/>
    <p:sldId id="612" r:id="rId14"/>
    <p:sldId id="613" r:id="rId15"/>
    <p:sldId id="614" r:id="rId16"/>
    <p:sldId id="615" r:id="rId17"/>
    <p:sldId id="620" r:id="rId18"/>
    <p:sldId id="582" r:id="rId19"/>
    <p:sldId id="581" r:id="rId20"/>
    <p:sldId id="616" r:id="rId21"/>
    <p:sldId id="617" r:id="rId22"/>
    <p:sldId id="618" r:id="rId23"/>
    <p:sldId id="619"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27" autoAdjust="0"/>
    <p:restoredTop sz="90682" autoAdjust="0"/>
  </p:normalViewPr>
  <p:slideViewPr>
    <p:cSldViewPr snapToGrid="0" snapToObjects="1">
      <p:cViewPr>
        <p:scale>
          <a:sx n="106" d="100"/>
          <a:sy n="106" d="100"/>
        </p:scale>
        <p:origin x="664" y="-344"/>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8/16/18</a:t>
            </a:fld>
            <a:endParaRPr lang="es-MX"/>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s-MX"/>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8/16/18</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s-MX"/>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4"/>
        <p:cNvGrpSpPr/>
        <p:nvPr/>
      </p:nvGrpSpPr>
      <p:grpSpPr>
        <a:xfrm>
          <a:off x="0" y="0"/>
          <a:ext cx="0" cy="0"/>
          <a:chOff x="0" y="0"/>
          <a:chExt cx="0" cy="0"/>
        </a:xfrm>
      </p:grpSpPr>
      <p:sp>
        <p:nvSpPr>
          <p:cNvPr id="925" name="Shape 92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latin typeface="Arial" panose="020B0604020202020204" pitchFamily="34" charset="0"/>
              <a:cs typeface="Arial" panose="020B0604020202020204" pitchFamily="34" charset="0"/>
            </a:endParaRPr>
          </a:p>
        </p:txBody>
      </p:sp>
      <p:sp>
        <p:nvSpPr>
          <p:cNvPr id="926" name="Shape 9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911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4"/>
        <p:cNvGrpSpPr/>
        <p:nvPr/>
      </p:nvGrpSpPr>
      <p:grpSpPr>
        <a:xfrm>
          <a:off x="0" y="0"/>
          <a:ext cx="0" cy="0"/>
          <a:chOff x="0" y="0"/>
          <a:chExt cx="0" cy="0"/>
        </a:xfrm>
      </p:grpSpPr>
      <p:sp>
        <p:nvSpPr>
          <p:cNvPr id="1115" name="Shape 111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latin typeface="Arial" panose="020B0604020202020204" pitchFamily="34" charset="0"/>
              <a:cs typeface="Arial" panose="020B0604020202020204" pitchFamily="34" charset="0"/>
            </a:endParaRPr>
          </a:p>
        </p:txBody>
      </p:sp>
      <p:sp>
        <p:nvSpPr>
          <p:cNvPr id="1116" name="Shape 1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8283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Shape 1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3" name="Shape 1123"/>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124" name="Shape 1124"/>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12</a:t>
            </a:fld>
            <a:endParaRPr lang="es-MX" sz="1200">
              <a:solidFill>
                <a:schemeClr val="dk1"/>
              </a:solidFill>
              <a:ea typeface="Calibri"/>
              <a:sym typeface="Calibri"/>
            </a:endParaRPr>
          </a:p>
        </p:txBody>
      </p:sp>
    </p:spTree>
    <p:extLst>
      <p:ext uri="{BB962C8B-B14F-4D97-AF65-F5344CB8AC3E}">
        <p14:creationId xmlns:p14="http://schemas.microsoft.com/office/powerpoint/2010/main" val="2084924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1"/>
        <p:cNvGrpSpPr/>
        <p:nvPr/>
      </p:nvGrpSpPr>
      <p:grpSpPr>
        <a:xfrm>
          <a:off x="0" y="0"/>
          <a:ext cx="0" cy="0"/>
          <a:chOff x="0" y="0"/>
          <a:chExt cx="0" cy="0"/>
        </a:xfrm>
      </p:grpSpPr>
      <p:sp>
        <p:nvSpPr>
          <p:cNvPr id="1142" name="Shape 1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3" name="Shape 1143"/>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342900" marR="0" lvl="0" indent="-285750" algn="l" rtl="0">
              <a:lnSpc>
                <a:spcPct val="120000"/>
              </a:lnSpc>
              <a:spcBef>
                <a:spcPts val="0"/>
              </a:spcBef>
              <a:spcAft>
                <a:spcPts val="0"/>
              </a:spcAft>
              <a:buClr>
                <a:schemeClr val="dk1"/>
              </a:buClr>
              <a:buSzPts val="900"/>
              <a:buFont typeface="Arial"/>
              <a:buNone/>
            </a:pPr>
            <a:endParaRPr sz="1200" b="0" i="0" u="none" strike="noStrike" cap="none">
              <a:solidFill>
                <a:schemeClr val="dk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144" name="Shape 1144"/>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13</a:t>
            </a:fld>
            <a:endParaRPr lang="es-MX" sz="1200">
              <a:solidFill>
                <a:schemeClr val="dk1"/>
              </a:solidFill>
              <a:ea typeface="Calibri"/>
              <a:sym typeface="Calibri"/>
            </a:endParaRPr>
          </a:p>
        </p:txBody>
      </p:sp>
    </p:spTree>
    <p:extLst>
      <p:ext uri="{BB962C8B-B14F-4D97-AF65-F5344CB8AC3E}">
        <p14:creationId xmlns:p14="http://schemas.microsoft.com/office/powerpoint/2010/main" val="1976203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8"/>
        <p:cNvGrpSpPr/>
        <p:nvPr/>
      </p:nvGrpSpPr>
      <p:grpSpPr>
        <a:xfrm>
          <a:off x="0" y="0"/>
          <a:ext cx="0" cy="0"/>
          <a:chOff x="0" y="0"/>
          <a:chExt cx="0" cy="0"/>
        </a:xfrm>
      </p:grpSpPr>
      <p:sp>
        <p:nvSpPr>
          <p:cNvPr id="1149" name="Shape 11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0" name="Shape 1150"/>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342900" marR="0" lvl="0" indent="-285750" algn="l" rtl="0">
              <a:lnSpc>
                <a:spcPct val="120000"/>
              </a:lnSpc>
              <a:spcBef>
                <a:spcPts val="0"/>
              </a:spcBef>
              <a:spcAft>
                <a:spcPts val="0"/>
              </a:spcAft>
              <a:buClr>
                <a:schemeClr val="dk1"/>
              </a:buClr>
              <a:buSzPts val="900"/>
              <a:buFont typeface="Arial"/>
              <a:buNone/>
            </a:pPr>
            <a:endParaRPr sz="1200" b="0" i="0" u="none" strike="noStrike" cap="none">
              <a:solidFill>
                <a:schemeClr val="dk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151" name="Shape 1151"/>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14</a:t>
            </a:fld>
            <a:endParaRPr lang="es-MX" sz="1200">
              <a:solidFill>
                <a:schemeClr val="dk1"/>
              </a:solidFill>
              <a:ea typeface="Calibri"/>
              <a:sym typeface="Calibri"/>
            </a:endParaRPr>
          </a:p>
        </p:txBody>
      </p:sp>
    </p:spTree>
    <p:extLst>
      <p:ext uri="{BB962C8B-B14F-4D97-AF65-F5344CB8AC3E}">
        <p14:creationId xmlns:p14="http://schemas.microsoft.com/office/powerpoint/2010/main" val="1964101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5"/>
        <p:cNvGrpSpPr/>
        <p:nvPr/>
      </p:nvGrpSpPr>
      <p:grpSpPr>
        <a:xfrm>
          <a:off x="0" y="0"/>
          <a:ext cx="0" cy="0"/>
          <a:chOff x="0" y="0"/>
          <a:chExt cx="0" cy="0"/>
        </a:xfrm>
      </p:grpSpPr>
      <p:sp>
        <p:nvSpPr>
          <p:cNvPr id="1156" name="Shape 11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7" name="Shape 1157"/>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158" name="Shape 115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15</a:t>
            </a:fld>
            <a:endParaRPr lang="es-MX" sz="1200">
              <a:solidFill>
                <a:schemeClr val="dk1"/>
              </a:solidFill>
              <a:ea typeface="Calibri"/>
              <a:sym typeface="Calibri"/>
            </a:endParaRPr>
          </a:p>
        </p:txBody>
      </p:sp>
    </p:spTree>
    <p:extLst>
      <p:ext uri="{BB962C8B-B14F-4D97-AF65-F5344CB8AC3E}">
        <p14:creationId xmlns:p14="http://schemas.microsoft.com/office/powerpoint/2010/main" val="75885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9"/>
        <p:cNvGrpSpPr/>
        <p:nvPr/>
      </p:nvGrpSpPr>
      <p:grpSpPr>
        <a:xfrm>
          <a:off x="0" y="0"/>
          <a:ext cx="0" cy="0"/>
          <a:chOff x="0" y="0"/>
          <a:chExt cx="0" cy="0"/>
        </a:xfrm>
      </p:grpSpPr>
      <p:sp>
        <p:nvSpPr>
          <p:cNvPr id="1170" name="Shape 1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1" name="Shape 117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a:p>
            <a:pPr marL="0" marR="0" lvl="0" indent="0" algn="l" rtl="0">
              <a:spcBef>
                <a:spcPts val="0"/>
              </a:spcBef>
              <a:spcAft>
                <a:spcPts val="0"/>
              </a:spcAft>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p:txBody>
      </p:sp>
      <p:sp>
        <p:nvSpPr>
          <p:cNvPr id="1172" name="Shape 117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16</a:t>
            </a:fld>
            <a:endParaRPr lang="es-MX" sz="1200">
              <a:solidFill>
                <a:schemeClr val="dk1"/>
              </a:solidFill>
              <a:ea typeface="Calibri"/>
              <a:sym typeface="Calibri"/>
            </a:endParaRPr>
          </a:p>
        </p:txBody>
      </p:sp>
    </p:spTree>
    <p:extLst>
      <p:ext uri="{BB962C8B-B14F-4D97-AF65-F5344CB8AC3E}">
        <p14:creationId xmlns:p14="http://schemas.microsoft.com/office/powerpoint/2010/main" val="90829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9"/>
        <p:cNvGrpSpPr/>
        <p:nvPr/>
      </p:nvGrpSpPr>
      <p:grpSpPr>
        <a:xfrm>
          <a:off x="0" y="0"/>
          <a:ext cx="0" cy="0"/>
          <a:chOff x="0" y="0"/>
          <a:chExt cx="0" cy="0"/>
        </a:xfrm>
      </p:grpSpPr>
      <p:sp>
        <p:nvSpPr>
          <p:cNvPr id="1090" name="Shape 109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latin typeface="Arial" panose="020B0604020202020204" pitchFamily="34" charset="0"/>
              <a:cs typeface="Arial" panose="020B0604020202020204" pitchFamily="34" charset="0"/>
            </a:endParaRPr>
          </a:p>
        </p:txBody>
      </p:sp>
      <p:sp>
        <p:nvSpPr>
          <p:cNvPr id="1091" name="Shape 10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03541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0"/>
        <p:cNvGrpSpPr/>
        <p:nvPr/>
      </p:nvGrpSpPr>
      <p:grpSpPr>
        <a:xfrm>
          <a:off x="0" y="0"/>
          <a:ext cx="0" cy="0"/>
          <a:chOff x="0" y="0"/>
          <a:chExt cx="0" cy="0"/>
        </a:xfrm>
      </p:grpSpPr>
      <p:sp>
        <p:nvSpPr>
          <p:cNvPr id="1181" name="Shape 11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2" name="Shape 1182"/>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183" name="Shape 1183"/>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20</a:t>
            </a:fld>
            <a:endParaRPr lang="es-MX" sz="1200">
              <a:solidFill>
                <a:schemeClr val="dk1"/>
              </a:solidFill>
              <a:ea typeface="Calibri"/>
              <a:sym typeface="Calibri"/>
            </a:endParaRPr>
          </a:p>
        </p:txBody>
      </p:sp>
    </p:spTree>
    <p:extLst>
      <p:ext uri="{BB962C8B-B14F-4D97-AF65-F5344CB8AC3E}">
        <p14:creationId xmlns:p14="http://schemas.microsoft.com/office/powerpoint/2010/main" val="562524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9"/>
        <p:cNvGrpSpPr/>
        <p:nvPr/>
      </p:nvGrpSpPr>
      <p:grpSpPr>
        <a:xfrm>
          <a:off x="0" y="0"/>
          <a:ext cx="0" cy="0"/>
          <a:chOff x="0" y="0"/>
          <a:chExt cx="0" cy="0"/>
        </a:xfrm>
      </p:grpSpPr>
      <p:sp>
        <p:nvSpPr>
          <p:cNvPr id="1190" name="Shape 11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1" name="Shape 119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192" name="Shape 119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21</a:t>
            </a:fld>
            <a:endParaRPr lang="es-MX" sz="1200">
              <a:solidFill>
                <a:schemeClr val="dk1"/>
              </a:solidFill>
              <a:ea typeface="Calibri"/>
              <a:sym typeface="Calibri"/>
            </a:endParaRPr>
          </a:p>
        </p:txBody>
      </p:sp>
    </p:spTree>
    <p:extLst>
      <p:ext uri="{BB962C8B-B14F-4D97-AF65-F5344CB8AC3E}">
        <p14:creationId xmlns:p14="http://schemas.microsoft.com/office/powerpoint/2010/main" val="209703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6"/>
        <p:cNvGrpSpPr/>
        <p:nvPr/>
      </p:nvGrpSpPr>
      <p:grpSpPr>
        <a:xfrm>
          <a:off x="0" y="0"/>
          <a:ext cx="0" cy="0"/>
          <a:chOff x="0" y="0"/>
          <a:chExt cx="0" cy="0"/>
        </a:xfrm>
      </p:grpSpPr>
      <p:sp>
        <p:nvSpPr>
          <p:cNvPr id="1197" name="Shape 11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8" name="Shape 1198"/>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199" name="Shape 1199"/>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22</a:t>
            </a:fld>
            <a:endParaRPr lang="es-MX" sz="1200">
              <a:solidFill>
                <a:schemeClr val="dk1"/>
              </a:solidFill>
              <a:ea typeface="Calibri"/>
              <a:sym typeface="Calibri"/>
            </a:endParaRPr>
          </a:p>
        </p:txBody>
      </p:sp>
    </p:spTree>
    <p:extLst>
      <p:ext uri="{BB962C8B-B14F-4D97-AF65-F5344CB8AC3E}">
        <p14:creationId xmlns:p14="http://schemas.microsoft.com/office/powerpoint/2010/main" val="1326215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9"/>
        <p:cNvGrpSpPr/>
        <p:nvPr/>
      </p:nvGrpSpPr>
      <p:grpSpPr>
        <a:xfrm>
          <a:off x="0" y="0"/>
          <a:ext cx="0" cy="0"/>
          <a:chOff x="0" y="0"/>
          <a:chExt cx="0" cy="0"/>
        </a:xfrm>
      </p:grpSpPr>
      <p:sp>
        <p:nvSpPr>
          <p:cNvPr id="930" name="Shape 93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latin typeface="Arial" panose="020B0604020202020204" pitchFamily="34" charset="0"/>
              <a:cs typeface="Arial" panose="020B0604020202020204" pitchFamily="34" charset="0"/>
            </a:endParaRPr>
          </a:p>
        </p:txBody>
      </p:sp>
      <p:sp>
        <p:nvSpPr>
          <p:cNvPr id="931" name="Shape 9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7860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4"/>
        <p:cNvGrpSpPr/>
        <p:nvPr/>
      </p:nvGrpSpPr>
      <p:grpSpPr>
        <a:xfrm>
          <a:off x="0" y="0"/>
          <a:ext cx="0" cy="0"/>
          <a:chOff x="0" y="0"/>
          <a:chExt cx="0" cy="0"/>
        </a:xfrm>
      </p:grpSpPr>
      <p:sp>
        <p:nvSpPr>
          <p:cNvPr id="1485" name="Shape 148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86" name="Shape 14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5484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7"/>
        <p:cNvGrpSpPr/>
        <p:nvPr/>
      </p:nvGrpSpPr>
      <p:grpSpPr>
        <a:xfrm>
          <a:off x="0" y="0"/>
          <a:ext cx="0" cy="0"/>
          <a:chOff x="0" y="0"/>
          <a:chExt cx="0" cy="0"/>
        </a:xfrm>
      </p:grpSpPr>
      <p:sp>
        <p:nvSpPr>
          <p:cNvPr id="948" name="Shape 9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9" name="Shape 949"/>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latin typeface="Arial" panose="020B0604020202020204" pitchFamily="34" charset="0"/>
                <a:cs typeface="Arial" panose="020B0604020202020204" pitchFamily="34" charset="0"/>
              </a:rPr>
              <a:t>HACER HINCAPIÉ EN</a:t>
            </a:r>
            <a:r>
              <a:rPr lang="en-US" sz="1200" b="0" i="0" u="none" strike="noStrike" cap="none" dirty="0">
                <a:solidFill>
                  <a:schemeClr val="dk1"/>
                </a:solidFill>
                <a:latin typeface="Arial" panose="020B0604020202020204" pitchFamily="34" charset="0"/>
                <a:cs typeface="Arial" panose="020B0604020202020204" pitchFamily="34" charset="0"/>
                <a:sym typeface="Calibri"/>
              </a:rPr>
              <a:t> LOS ROLES:</a:t>
            </a:r>
            <a:endParaRPr lang="es-MX" dirty="0">
              <a:latin typeface="Arial" panose="020B0604020202020204" pitchFamily="34" charset="0"/>
              <a:cs typeface="Arial" panose="020B0604020202020204" pitchFamily="34" charset="0"/>
            </a:endParaRPr>
          </a:p>
          <a:p>
            <a:pPr marL="0" marR="0" lvl="0" indent="0" algn="l" rtl="0">
              <a:spcBef>
                <a:spcPts val="0"/>
              </a:spcBef>
              <a:spcAft>
                <a:spcPts val="0"/>
              </a:spcAft>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a:p>
            <a:pPr marL="171450" marR="0" lvl="0" indent="-171450" algn="l" rtl="0">
              <a:spcBef>
                <a:spcPts val="0"/>
              </a:spcBef>
              <a:spcAft>
                <a:spcPts val="0"/>
              </a:spcAft>
              <a:buClr>
                <a:schemeClr val="dk1"/>
              </a:buClr>
              <a:buSzPts val="1200"/>
              <a:buFont typeface="Arial"/>
              <a:buChar char="•"/>
            </a:pPr>
            <a:r>
              <a:rPr lang="en-US" sz="1200" b="0" i="0" u="none" strike="noStrike" cap="none" dirty="0">
                <a:solidFill>
                  <a:schemeClr val="dk1"/>
                </a:solidFill>
                <a:latin typeface="Arial" panose="020B0604020202020204" pitchFamily="34" charset="0"/>
                <a:cs typeface="Arial" panose="020B0604020202020204" pitchFamily="34" charset="0"/>
                <a:sym typeface="Calibri"/>
              </a:rPr>
              <a:t>LOS SERVIDORES DE NOMBRES AUTORITATIVOS ALBERGAN LAS RESPUESTAS</a:t>
            </a:r>
            <a:endParaRPr lang="es-MX" dirty="0">
              <a:latin typeface="Arial" panose="020B0604020202020204" pitchFamily="34" charset="0"/>
              <a:cs typeface="Arial" panose="020B0604020202020204" pitchFamily="34" charset="0"/>
            </a:endParaRPr>
          </a:p>
          <a:p>
            <a:pPr marL="171450" marR="0" lvl="0" indent="-95250" algn="l" rtl="0">
              <a:spcBef>
                <a:spcPts val="0"/>
              </a:spcBef>
              <a:spcAft>
                <a:spcPts val="0"/>
              </a:spcAft>
              <a:buClr>
                <a:schemeClr val="dk1"/>
              </a:buClr>
              <a:buSzPts val="1200"/>
              <a:buFont typeface="Arial"/>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a:p>
            <a:pPr marL="171450" marR="0" lvl="0" indent="-171450" algn="l" rtl="0">
              <a:spcBef>
                <a:spcPts val="0"/>
              </a:spcBef>
              <a:spcAft>
                <a:spcPts val="0"/>
              </a:spcAft>
              <a:buClr>
                <a:schemeClr val="dk1"/>
              </a:buClr>
              <a:buSzPts val="1200"/>
              <a:buFont typeface="Arial"/>
              <a:buChar char="•"/>
            </a:pPr>
            <a:r>
              <a:rPr lang="en-US" sz="1200" b="0" i="0" u="none" strike="noStrike" cap="none" dirty="0">
                <a:solidFill>
                  <a:schemeClr val="dk1"/>
                </a:solidFill>
                <a:latin typeface="Arial" panose="020B0604020202020204" pitchFamily="34" charset="0"/>
                <a:cs typeface="Arial" panose="020B0604020202020204" pitchFamily="34" charset="0"/>
                <a:sym typeface="Calibri"/>
              </a:rPr>
              <a:t>LOS RESOLUTORES RESPONDEN A PREGUNTAS EN NOMBRE DE LOS CLIENTES</a:t>
            </a:r>
            <a:endParaRPr lang="es-MX" dirty="0">
              <a:latin typeface="Arial" panose="020B0604020202020204" pitchFamily="34" charset="0"/>
              <a:cs typeface="Arial" panose="020B0604020202020204" pitchFamily="34" charset="0"/>
            </a:endParaRPr>
          </a:p>
          <a:p>
            <a:pPr marL="171450" marR="0" lvl="0" indent="-95250" algn="l" rtl="0">
              <a:spcBef>
                <a:spcPts val="0"/>
              </a:spcBef>
              <a:spcAft>
                <a:spcPts val="0"/>
              </a:spcAft>
              <a:buClr>
                <a:schemeClr val="dk1"/>
              </a:buClr>
              <a:buSzPts val="1200"/>
              <a:buFont typeface="Arial"/>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a:p>
            <a:pPr marL="171450" marR="0" lvl="0" indent="-171450" algn="l" rtl="0">
              <a:spcBef>
                <a:spcPts val="0"/>
              </a:spcBef>
              <a:spcAft>
                <a:spcPts val="0"/>
              </a:spcAft>
              <a:buClr>
                <a:schemeClr val="dk1"/>
              </a:buClr>
              <a:buSzPts val="1200"/>
              <a:buFont typeface="Arial"/>
              <a:buChar char="•"/>
            </a:pPr>
            <a:r>
              <a:rPr lang="en-US" sz="1200" b="0" i="0" u="none" strike="noStrike" cap="none" dirty="0">
                <a:solidFill>
                  <a:schemeClr val="dk1"/>
                </a:solidFill>
                <a:latin typeface="Arial" panose="020B0604020202020204" pitchFamily="34" charset="0"/>
                <a:cs typeface="Arial" panose="020B0604020202020204" pitchFamily="34" charset="0"/>
                <a:sym typeface="Calibri"/>
              </a:rPr>
              <a:t>LOS </a:t>
            </a:r>
            <a:r>
              <a:rPr lang="en-US" dirty="0">
                <a:latin typeface="Arial" panose="020B0604020202020204" pitchFamily="34" charset="0"/>
                <a:cs typeface="Arial" panose="020B0604020202020204" pitchFamily="34" charset="0"/>
              </a:rPr>
              <a:t>RESOLUTORES MINIMOS (STUB)</a:t>
            </a:r>
            <a:r>
              <a:rPr lang="en-US" sz="1200" b="0" i="0" u="none" strike="noStrike" cap="none" dirty="0">
                <a:solidFill>
                  <a:schemeClr val="dk1"/>
                </a:solidFill>
                <a:latin typeface="Arial" panose="020B0604020202020204" pitchFamily="34" charset="0"/>
                <a:cs typeface="Arial" panose="020B0604020202020204" pitchFamily="34" charset="0"/>
                <a:sym typeface="Calibri"/>
              </a:rPr>
              <a:t> HACEN PREGUNTAS</a:t>
            </a: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p:txBody>
      </p:sp>
      <p:sp>
        <p:nvSpPr>
          <p:cNvPr id="950" name="Shape 950"/>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4</a:t>
            </a:fld>
            <a:endParaRPr lang="es-MX" sz="1200">
              <a:solidFill>
                <a:schemeClr val="dk1"/>
              </a:solidFill>
              <a:ea typeface="Calibri"/>
              <a:sym typeface="Calibri"/>
            </a:endParaRPr>
          </a:p>
        </p:txBody>
      </p:sp>
    </p:spTree>
    <p:extLst>
      <p:ext uri="{BB962C8B-B14F-4D97-AF65-F5344CB8AC3E}">
        <p14:creationId xmlns:p14="http://schemas.microsoft.com/office/powerpoint/2010/main" val="1262869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7"/>
        <p:cNvGrpSpPr/>
        <p:nvPr/>
      </p:nvGrpSpPr>
      <p:grpSpPr>
        <a:xfrm>
          <a:off x="0" y="0"/>
          <a:ext cx="0" cy="0"/>
          <a:chOff x="0" y="0"/>
          <a:chExt cx="0" cy="0"/>
        </a:xfrm>
      </p:grpSpPr>
      <p:sp>
        <p:nvSpPr>
          <p:cNvPr id="948" name="Shape 9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9" name="Shape 949"/>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latin typeface="Arial" panose="020B0604020202020204" pitchFamily="34" charset="0"/>
                <a:cs typeface="Arial" panose="020B0604020202020204" pitchFamily="34" charset="0"/>
              </a:rPr>
              <a:t>HACER HINCAPIÉ EN</a:t>
            </a:r>
            <a:r>
              <a:rPr lang="en-US" sz="1200" b="0" i="0" u="none" strike="noStrike" cap="none" dirty="0">
                <a:solidFill>
                  <a:schemeClr val="dk1"/>
                </a:solidFill>
                <a:latin typeface="Arial" panose="020B0604020202020204" pitchFamily="34" charset="0"/>
                <a:cs typeface="Arial" panose="020B0604020202020204" pitchFamily="34" charset="0"/>
                <a:sym typeface="Calibri"/>
              </a:rPr>
              <a:t> LOS ROLES:</a:t>
            </a:r>
            <a:endParaRPr lang="es-MX" dirty="0">
              <a:latin typeface="Arial" panose="020B0604020202020204" pitchFamily="34" charset="0"/>
              <a:cs typeface="Arial" panose="020B0604020202020204" pitchFamily="34" charset="0"/>
            </a:endParaRPr>
          </a:p>
          <a:p>
            <a:pPr marL="0" marR="0" lvl="0" indent="0" algn="l" rtl="0">
              <a:spcBef>
                <a:spcPts val="0"/>
              </a:spcBef>
              <a:spcAft>
                <a:spcPts val="0"/>
              </a:spcAft>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a:p>
            <a:pPr marL="171450" marR="0" lvl="0" indent="-171450" algn="l" rtl="0">
              <a:spcBef>
                <a:spcPts val="0"/>
              </a:spcBef>
              <a:spcAft>
                <a:spcPts val="0"/>
              </a:spcAft>
              <a:buClr>
                <a:schemeClr val="dk1"/>
              </a:buClr>
              <a:buSzPts val="1200"/>
              <a:buFont typeface="Arial"/>
              <a:buChar char="•"/>
            </a:pPr>
            <a:r>
              <a:rPr lang="en-US" sz="1200" b="0" i="0" u="none" strike="noStrike" cap="none" dirty="0">
                <a:solidFill>
                  <a:schemeClr val="dk1"/>
                </a:solidFill>
                <a:latin typeface="Arial" panose="020B0604020202020204" pitchFamily="34" charset="0"/>
                <a:cs typeface="Arial" panose="020B0604020202020204" pitchFamily="34" charset="0"/>
                <a:sym typeface="Calibri"/>
              </a:rPr>
              <a:t>LOS SERVIDORES DE NOMBRES AUTORITATIVOS ALBERGAN LAS RESPUESTAS</a:t>
            </a:r>
            <a:endParaRPr lang="es-MX" dirty="0">
              <a:latin typeface="Arial" panose="020B0604020202020204" pitchFamily="34" charset="0"/>
              <a:cs typeface="Arial" panose="020B0604020202020204" pitchFamily="34" charset="0"/>
            </a:endParaRPr>
          </a:p>
          <a:p>
            <a:pPr marL="171450" marR="0" lvl="0" indent="-95250" algn="l" rtl="0">
              <a:spcBef>
                <a:spcPts val="0"/>
              </a:spcBef>
              <a:spcAft>
                <a:spcPts val="0"/>
              </a:spcAft>
              <a:buClr>
                <a:schemeClr val="dk1"/>
              </a:buClr>
              <a:buSzPts val="1200"/>
              <a:buFont typeface="Arial"/>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a:p>
            <a:pPr marL="171450" marR="0" lvl="0" indent="-171450" algn="l" rtl="0">
              <a:spcBef>
                <a:spcPts val="0"/>
              </a:spcBef>
              <a:spcAft>
                <a:spcPts val="0"/>
              </a:spcAft>
              <a:buClr>
                <a:schemeClr val="dk1"/>
              </a:buClr>
              <a:buSzPts val="1200"/>
              <a:buFont typeface="Arial"/>
              <a:buChar char="•"/>
            </a:pPr>
            <a:r>
              <a:rPr lang="en-US" sz="1200" b="0" i="0" u="none" strike="noStrike" cap="none" dirty="0">
                <a:solidFill>
                  <a:schemeClr val="dk1"/>
                </a:solidFill>
                <a:latin typeface="Arial" panose="020B0604020202020204" pitchFamily="34" charset="0"/>
                <a:cs typeface="Arial" panose="020B0604020202020204" pitchFamily="34" charset="0"/>
                <a:sym typeface="Calibri"/>
              </a:rPr>
              <a:t>LOS RESOLUTORES RESPONDEN A PREGUNTAS EN NOMBRE DE LOS CLIENTES</a:t>
            </a:r>
            <a:endParaRPr lang="es-MX" dirty="0">
              <a:latin typeface="Arial" panose="020B0604020202020204" pitchFamily="34" charset="0"/>
              <a:cs typeface="Arial" panose="020B0604020202020204" pitchFamily="34" charset="0"/>
            </a:endParaRPr>
          </a:p>
          <a:p>
            <a:pPr marL="171450" marR="0" lvl="0" indent="-95250" algn="l" rtl="0">
              <a:spcBef>
                <a:spcPts val="0"/>
              </a:spcBef>
              <a:spcAft>
                <a:spcPts val="0"/>
              </a:spcAft>
              <a:buClr>
                <a:schemeClr val="dk1"/>
              </a:buClr>
              <a:buSzPts val="1200"/>
              <a:buFont typeface="Arial"/>
              <a:buNone/>
            </a:pP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a:p>
            <a:pPr marL="171450" marR="0" lvl="0" indent="-171450" algn="l" rtl="0">
              <a:spcBef>
                <a:spcPts val="0"/>
              </a:spcBef>
              <a:spcAft>
                <a:spcPts val="0"/>
              </a:spcAft>
              <a:buClr>
                <a:schemeClr val="dk1"/>
              </a:buClr>
              <a:buSzPts val="1200"/>
              <a:buFont typeface="Arial"/>
              <a:buChar char="•"/>
            </a:pPr>
            <a:r>
              <a:rPr lang="en-US" sz="1200" b="0" i="0" u="none" strike="noStrike" cap="none" dirty="0">
                <a:solidFill>
                  <a:schemeClr val="dk1"/>
                </a:solidFill>
                <a:latin typeface="Arial" panose="020B0604020202020204" pitchFamily="34" charset="0"/>
                <a:cs typeface="Arial" panose="020B0604020202020204" pitchFamily="34" charset="0"/>
                <a:sym typeface="Calibri"/>
              </a:rPr>
              <a:t>LOS </a:t>
            </a:r>
            <a:r>
              <a:rPr lang="en-US" dirty="0">
                <a:latin typeface="Arial" panose="020B0604020202020204" pitchFamily="34" charset="0"/>
                <a:cs typeface="Arial" panose="020B0604020202020204" pitchFamily="34" charset="0"/>
              </a:rPr>
              <a:t>RESOLUTORES MINIMOS (STUB)</a:t>
            </a:r>
            <a:r>
              <a:rPr lang="en-US" sz="1200" b="0" i="0" u="none" strike="noStrike" cap="none" dirty="0">
                <a:solidFill>
                  <a:schemeClr val="dk1"/>
                </a:solidFill>
                <a:latin typeface="Arial" panose="020B0604020202020204" pitchFamily="34" charset="0"/>
                <a:cs typeface="Arial" panose="020B0604020202020204" pitchFamily="34" charset="0"/>
                <a:sym typeface="Calibri"/>
              </a:rPr>
              <a:t> HACEN PREGUNTAS</a:t>
            </a:r>
            <a:endParaRPr lang="es-MX" sz="1200" b="0" i="0" u="none" strike="noStrike" cap="none" dirty="0">
              <a:solidFill>
                <a:schemeClr val="dk1"/>
              </a:solidFill>
              <a:latin typeface="Arial" panose="020B0604020202020204" pitchFamily="34" charset="0"/>
              <a:cs typeface="Arial" panose="020B0604020202020204" pitchFamily="34" charset="0"/>
              <a:sym typeface="Calibri"/>
            </a:endParaRPr>
          </a:p>
        </p:txBody>
      </p:sp>
      <p:sp>
        <p:nvSpPr>
          <p:cNvPr id="950" name="Shape 950"/>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5</a:t>
            </a:fld>
            <a:endParaRPr lang="es-MX" sz="1200">
              <a:solidFill>
                <a:schemeClr val="dk1"/>
              </a:solidFill>
              <a:ea typeface="Calibri"/>
              <a:sym typeface="Calibri"/>
            </a:endParaRPr>
          </a:p>
        </p:txBody>
      </p:sp>
    </p:spTree>
    <p:extLst>
      <p:ext uri="{BB962C8B-B14F-4D97-AF65-F5344CB8AC3E}">
        <p14:creationId xmlns:p14="http://schemas.microsoft.com/office/powerpoint/2010/main" val="354029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Shape 9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1" name="Shape 94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lang="es-MX" b="0" dirty="0">
              <a:latin typeface="Arial" panose="020B0604020202020204" pitchFamily="34" charset="0"/>
              <a:cs typeface="Arial" panose="020B0604020202020204" pitchFamily="34" charset="0"/>
            </a:endParaRPr>
          </a:p>
        </p:txBody>
      </p:sp>
      <p:sp>
        <p:nvSpPr>
          <p:cNvPr id="942" name="Shape 94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6</a:t>
            </a:fld>
            <a:endParaRPr lang="es-MX" sz="1200">
              <a:solidFill>
                <a:schemeClr val="dk1"/>
              </a:solidFill>
              <a:ea typeface="Calibri"/>
              <a:sym typeface="Calibri"/>
            </a:endParaRPr>
          </a:p>
        </p:txBody>
      </p:sp>
    </p:spTree>
    <p:extLst>
      <p:ext uri="{BB962C8B-B14F-4D97-AF65-F5344CB8AC3E}">
        <p14:creationId xmlns:p14="http://schemas.microsoft.com/office/powerpoint/2010/main" val="869256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Shape 96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latin typeface="Arial" panose="020B0604020202020204" pitchFamily="34" charset="0"/>
              <a:cs typeface="Arial" panose="020B0604020202020204" pitchFamily="34" charset="0"/>
            </a:endParaRPr>
          </a:p>
        </p:txBody>
      </p:sp>
      <p:sp>
        <p:nvSpPr>
          <p:cNvPr id="961" name="Shape 9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873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9"/>
        <p:cNvGrpSpPr/>
        <p:nvPr/>
      </p:nvGrpSpPr>
      <p:grpSpPr>
        <a:xfrm>
          <a:off x="0" y="0"/>
          <a:ext cx="0" cy="0"/>
          <a:chOff x="0" y="0"/>
          <a:chExt cx="0" cy="0"/>
        </a:xfrm>
      </p:grpSpPr>
      <p:sp>
        <p:nvSpPr>
          <p:cNvPr id="1090" name="Shape 109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latin typeface="Arial" panose="020B0604020202020204" pitchFamily="34" charset="0"/>
              <a:cs typeface="Arial" panose="020B0604020202020204" pitchFamily="34" charset="0"/>
            </a:endParaRPr>
          </a:p>
        </p:txBody>
      </p:sp>
      <p:sp>
        <p:nvSpPr>
          <p:cNvPr id="1091" name="Shape 10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0491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4"/>
        <p:cNvGrpSpPr/>
        <p:nvPr/>
      </p:nvGrpSpPr>
      <p:grpSpPr>
        <a:xfrm>
          <a:off x="0" y="0"/>
          <a:ext cx="0" cy="0"/>
          <a:chOff x="0" y="0"/>
          <a:chExt cx="0" cy="0"/>
        </a:xfrm>
      </p:grpSpPr>
      <p:sp>
        <p:nvSpPr>
          <p:cNvPr id="1095" name="Shape 10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6" name="Shape 109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097" name="Shape 1097"/>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9</a:t>
            </a:fld>
            <a:endParaRPr lang="es-MX" sz="1200">
              <a:solidFill>
                <a:schemeClr val="dk1"/>
              </a:solidFill>
              <a:ea typeface="Calibri"/>
              <a:sym typeface="Calibri"/>
            </a:endParaRPr>
          </a:p>
        </p:txBody>
      </p:sp>
    </p:spTree>
    <p:extLst>
      <p:ext uri="{BB962C8B-B14F-4D97-AF65-F5344CB8AC3E}">
        <p14:creationId xmlns:p14="http://schemas.microsoft.com/office/powerpoint/2010/main" val="90868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4"/>
        <p:cNvGrpSpPr/>
        <p:nvPr/>
      </p:nvGrpSpPr>
      <p:grpSpPr>
        <a:xfrm>
          <a:off x="0" y="0"/>
          <a:ext cx="0" cy="0"/>
          <a:chOff x="0" y="0"/>
          <a:chExt cx="0" cy="0"/>
        </a:xfrm>
      </p:grpSpPr>
      <p:sp>
        <p:nvSpPr>
          <p:cNvPr id="1095" name="Shape 10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6" name="Shape 109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panose="020B0604020202020204" pitchFamily="34" charset="0"/>
              <a:cs typeface="Arial" panose="020B0604020202020204" pitchFamily="34" charset="0"/>
              <a:sym typeface="Calibri"/>
            </a:endParaRPr>
          </a:p>
        </p:txBody>
      </p:sp>
      <p:sp>
        <p:nvSpPr>
          <p:cNvPr id="1097" name="Shape 1097"/>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ea typeface="Calibri"/>
                <a:sym typeface="Calibri"/>
              </a:rPr>
              <a:t>10</a:t>
            </a:fld>
            <a:endParaRPr lang="es-MX" sz="1200">
              <a:solidFill>
                <a:schemeClr val="dk1"/>
              </a:solidFill>
              <a:ea typeface="Calibri"/>
              <a:sym typeface="Calibri"/>
            </a:endParaRPr>
          </a:p>
        </p:txBody>
      </p:sp>
    </p:spTree>
    <p:extLst>
      <p:ext uri="{BB962C8B-B14F-4D97-AF65-F5344CB8AC3E}">
        <p14:creationId xmlns:p14="http://schemas.microsoft.com/office/powerpoint/2010/main" val="734308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47.xml.rels><?xml version="1.0" encoding="UTF-8" standalone="yes"?>
<Relationships xmlns="http://schemas.openxmlformats.org/package/2006/relationships"><Relationship Id="rId9" Type="http://schemas.openxmlformats.org/officeDocument/2006/relationships/hyperlink" Target="https://twitter.com/icann" TargetMode="External"/><Relationship Id="rId20" Type="http://schemas.openxmlformats.org/officeDocument/2006/relationships/hyperlink" Target="https://www.slideshare.net/icannpresentations" TargetMode="External"/><Relationship Id="rId10" Type="http://schemas.openxmlformats.org/officeDocument/2006/relationships/hyperlink" Target="twitter.com/icann" TargetMode="External"/><Relationship Id="rId11" Type="http://schemas.openxmlformats.org/officeDocument/2006/relationships/image" Target="../media/image22.png"/><Relationship Id="rId12" Type="http://schemas.openxmlformats.org/officeDocument/2006/relationships/hyperlink" Target="http://www.facebook.com/icannorg" TargetMode="External"/><Relationship Id="rId13" Type="http://schemas.openxmlformats.org/officeDocument/2006/relationships/hyperlink" Target="facebook.com/icannorg" TargetMode="External"/><Relationship Id="rId14" Type="http://schemas.openxmlformats.org/officeDocument/2006/relationships/image" Target="../media/image23.png"/><Relationship Id="rId15" Type="http://schemas.openxmlformats.org/officeDocument/2006/relationships/hyperlink" Target="youtube.com/user/ICANNnews" TargetMode="External"/><Relationship Id="rId16" Type="http://schemas.openxmlformats.org/officeDocument/2006/relationships/image" Target="../media/image24.png"/><Relationship Id="rId17" Type="http://schemas.openxmlformats.org/officeDocument/2006/relationships/hyperlink" Target="http://www.youtube.com/icannnews" TargetMode="External"/><Relationship Id="rId18" Type="http://schemas.openxmlformats.org/officeDocument/2006/relationships/hyperlink" Target="https://soundcloud.com/icann" TargetMode="External"/><Relationship Id="rId19" Type="http://schemas.openxmlformats.org/officeDocument/2006/relationships/image" Target="../media/image25.png"/><Relationship Id="rId1" Type="http://schemas.openxmlformats.org/officeDocument/2006/relationships/slideMaster" Target="../slideMasters/slideMaster1.xml"/><Relationship Id="rId2" Type="http://schemas.openxmlformats.org/officeDocument/2006/relationships/image" Target="../media/image19.emf"/><Relationship Id="rId3" Type="http://schemas.openxmlformats.org/officeDocument/2006/relationships/hyperlink" Target="http://www.flickr.com/photos/icann" TargetMode="External"/><Relationship Id="rId4" Type="http://schemas.openxmlformats.org/officeDocument/2006/relationships/hyperlink" Target="flickr.com/photos/icann" TargetMode="External"/><Relationship Id="rId5" Type="http://schemas.openxmlformats.org/officeDocument/2006/relationships/image" Target="../media/image20.png"/><Relationship Id="rId6" Type="http://schemas.openxmlformats.org/officeDocument/2006/relationships/hyperlink" Target="https://www.linkedin.com/company/icann" TargetMode="External"/><Relationship Id="rId7" Type="http://schemas.openxmlformats.org/officeDocument/2006/relationships/hyperlink" Target="linkedin.com/company/icann" TargetMode="External"/><Relationship Id="rId8" Type="http://schemas.openxmlformats.org/officeDocument/2006/relationships/image" Target="../media/image2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emf"/><Relationship Id="rId3" Type="http://schemas.openxmlformats.org/officeDocument/2006/relationships/image" Target="../media/image27.emf"/></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rPr>
              <a:t>   | </a:t>
            </a:r>
            <a:fld id="{D43A6F16-D3CF-4F46-B6D9-B3CAB1B87938}" type="slidenum">
              <a:rPr lang="en-US" sz="1200" smtClean="0">
                <a:solidFill>
                  <a:schemeClr val="bg1"/>
                </a:solidFill>
                <a:latin typeface="Arial"/>
                <a:cs typeface="Arial"/>
              </a:rPr>
              <a:pPr algn="l"/>
              <a:t>‹#›</a:t>
            </a:fld>
            <a:endParaRPr lang="es-MX"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rPr>
              <a:t>Visítenos en </a:t>
            </a:r>
            <a:r>
              <a:rPr lang="en-US" sz="2000" b="1" dirty="0">
                <a:solidFill>
                  <a:schemeClr val="bg1"/>
                </a:solidFill>
                <a:latin typeface="+mn-lt"/>
              </a:rPr>
              <a:t>icann.org</a:t>
            </a:r>
            <a:endParaRPr lang="es-MX"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rPr>
              <a:t>Gracias y Preguntas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hlinkClick r:id="rId3"/>
                </a:rPr>
                <a:t>flickr.com/icann</a:t>
              </a:r>
              <a:endParaRPr lang="es-MX"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hlinkClick r:id="rId6"/>
                </a:rPr>
                <a:t>linkedin/company/icann</a:t>
              </a:r>
              <a:endParaRPr lang="es-MX"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hlinkClick r:id="rId9"/>
                </a:rPr>
                <a:t>@icann</a:t>
              </a:r>
              <a:endParaRPr lang="es-MX"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hlinkClick r:id="rId12"/>
                </a:rPr>
                <a:t>facebook.com/icannorg </a:t>
              </a:r>
              <a:endParaRPr lang="es-MX"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hlinkClick r:id="rId17"/>
                </a:rPr>
                <a:t>youtube.com/icannnews</a:t>
              </a:r>
              <a:endParaRPr lang="es-MX"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hlinkClick r:id="rId18"/>
                </a:rPr>
                <a:t>soundcloud/icann</a:t>
              </a:r>
              <a:endParaRPr lang="es-MX"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hlinkClick r:id="rId20"/>
                </a:rPr>
                <a:t>slideshare/icannpresentations</a:t>
              </a:r>
              <a:endParaRPr lang="es-MX"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rPr>
              <a:t>Visítenos en </a:t>
            </a:r>
            <a:r>
              <a:rPr lang="en-US" sz="1500" b="1" dirty="0">
                <a:solidFill>
                  <a:schemeClr val="bg1"/>
                </a:solidFill>
                <a:latin typeface="+mn-lt"/>
              </a:rPr>
              <a:t>icann.org</a:t>
            </a:r>
            <a:endParaRPr lang="es-MX"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10"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a:t>Divisor de sección</a:t>
            </a:r>
            <a:endParaRPr lang="en-US" dirty="0"/>
          </a:p>
        </p:txBody>
      </p:sp>
      <p:sp>
        <p:nvSpPr>
          <p:cNvPr id="12"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fr-FR"/>
              <a:t>Nombre del tema de la agenda</a:t>
            </a:r>
            <a:endParaRPr lang="en-US" dirty="0"/>
          </a:p>
        </p:txBody>
      </p:sp>
    </p:spTree>
    <p:extLst>
      <p:ext uri="{BB962C8B-B14F-4D97-AF65-F5344CB8AC3E}">
        <p14:creationId xmlns:p14="http://schemas.microsoft.com/office/powerpoint/2010/main" val="1349090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50" Type="http://schemas.openxmlformats.org/officeDocument/2006/relationships/theme" Target="../theme/theme1.xml"/><Relationship Id="rId5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1"/>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rPr>
              <a:t>   | </a:t>
            </a:r>
            <a:fld id="{D43A6F16-D3CF-4F46-B6D9-B3CAB1B87938}" type="slidenum">
              <a:rPr lang="en-US" sz="1200" smtClean="0">
                <a:solidFill>
                  <a:srgbClr val="002B49"/>
                </a:solidFill>
                <a:latin typeface="Arial"/>
                <a:cs typeface="Arial"/>
              </a:rPr>
              <a:pPr algn="l"/>
              <a:t>‹#›</a:t>
            </a:fld>
            <a:endParaRPr lang="es-MX"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6" r:id="rId49"/>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3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34.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hyperlink" Target="http://data.iana.org/root-anchor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4.tiff"/><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34.tiff"/><Relationship Id="rId6" Type="http://schemas.openxmlformats.org/officeDocument/2006/relationships/image" Target="../media/image41.emf"/><Relationship Id="rId7" Type="http://schemas.openxmlformats.org/officeDocument/2006/relationships/image" Target="../media/image42.emf"/><Relationship Id="rId8" Type="http://schemas.openxmlformats.org/officeDocument/2006/relationships/image" Target="../media/image43.emf"/><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NULL" TargetMode="External"/><Relationship Id="rId5" Type="http://schemas.openxmlformats.org/officeDocument/2006/relationships/hyperlink" Target="NULL" TargetMode="External"/><Relationship Id="rId6" Type="http://schemas.openxmlformats.org/officeDocument/2006/relationships/hyperlink" Target="https://data.iana.org/root-anchors/root-anchors.xml" TargetMode="External"/><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hyperlink" Target="NULL" TargetMode="External"/><Relationship Id="rId10" Type="http://schemas.openxmlformats.org/officeDocument/2006/relationships/hyperlink" Target="NULL" TargetMode="External"/><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hyperlink" Target="http://go.icann.org/KSKtest" TargetMode="External"/><Relationship Id="rId5" Type="http://schemas.openxmlformats.org/officeDocument/2006/relationships/image" Target="../media/image34.tiff"/><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3" Type="http://schemas.openxmlformats.org/officeDocument/2006/relationships/image" Target="../media/image48.emf"/><Relationship Id="rId4" Type="http://schemas.openxmlformats.org/officeDocument/2006/relationships/image" Target="../media/image49.emf"/><Relationship Id="rId5" Type="http://schemas.openxmlformats.org/officeDocument/2006/relationships/image" Target="../media/image50.emf"/><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3" Type="http://schemas.openxmlformats.org/officeDocument/2006/relationships/hyperlink" Target="https://mm.icann.org/listinfo/ksk-rollover" TargetMode="External"/><Relationship Id="rId4" Type="http://schemas.openxmlformats.org/officeDocument/2006/relationships/hyperlink" Target="https://features.icann.org/calendar" TargetMode="External"/><Relationship Id="rId5" Type="http://schemas.openxmlformats.org/officeDocument/2006/relationships/hyperlink" Target="mailto:globalsupport@icann.org?subject=KSK%20Rollover" TargetMode="External"/><Relationship Id="rId6" Type="http://schemas.openxmlformats.org/officeDocument/2006/relationships/hyperlink" Target="https://icann.org/kskroll" TargetMode="External"/><Relationship Id="rId7" Type="http://schemas.openxmlformats.org/officeDocument/2006/relationships/image" Target="../media/image51.png"/><Relationship Id="rId8" Type="http://schemas.openxmlformats.org/officeDocument/2006/relationships/image" Target="../media/image52.png"/><Relationship Id="rId9" Type="http://schemas.openxmlformats.org/officeDocument/2006/relationships/image" Target="../media/image53.png"/><Relationship Id="rId10" Type="http://schemas.openxmlformats.org/officeDocument/2006/relationships/image" Target="../media/image54.png"/><Relationship Id="rId11" Type="http://schemas.openxmlformats.org/officeDocument/2006/relationships/hyperlink" Target="http://www.icann.org/" TargetMode="External"/><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hyperlink" Target="https://www.youtube.com/watch?v=d7H1AkC9PIw" TargetMode="External"/><Relationship Id="rId5" Type="http://schemas.openxmlformats.org/officeDocument/2006/relationships/image" Target="../media/image32.png"/><Relationship Id="rId6" Type="http://schemas.openxmlformats.org/officeDocument/2006/relationships/image" Target="../media/image33.tiff"/><Relationship Id="rId7" Type="http://schemas.openxmlformats.org/officeDocument/2006/relationships/image" Target="../media/image34.tiff"/><Relationship Id="rId8" Type="http://schemas.openxmlformats.org/officeDocument/2006/relationships/image" Target="../media/image35.tiff"/><Relationship Id="rId9" Type="http://schemas.openxmlformats.org/officeDocument/2006/relationships/image" Target="../media/image36.tiff"/><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Arial" charset="0"/>
              </a:rPr>
              <a:t>Traspaso</a:t>
            </a:r>
            <a:r>
              <a:rPr lang="en-US" dirty="0">
                <a:latin typeface="Arial" charset="0"/>
              </a:rPr>
              <a:t> de la KSK </a:t>
            </a:r>
            <a:r>
              <a:rPr lang="en-US" dirty="0" err="1">
                <a:latin typeface="Arial" charset="0"/>
              </a:rPr>
              <a:t>en</a:t>
            </a:r>
            <a:r>
              <a:rPr lang="en-US" dirty="0">
                <a:latin typeface="Arial" charset="0"/>
              </a:rPr>
              <a:t> las </a:t>
            </a:r>
            <a:r>
              <a:rPr lang="en-US" dirty="0" err="1">
                <a:latin typeface="Arial" charset="0"/>
              </a:rPr>
              <a:t>Extensiones</a:t>
            </a:r>
            <a:r>
              <a:rPr lang="en-US" dirty="0">
                <a:latin typeface="Arial" charset="0"/>
              </a:rPr>
              <a:t> de </a:t>
            </a:r>
            <a:r>
              <a:rPr lang="en-US" dirty="0" err="1" smtClean="0">
                <a:latin typeface="Arial" charset="0"/>
              </a:rPr>
              <a:t>Seguridad</a:t>
            </a:r>
            <a:r>
              <a:rPr lang="en-US" dirty="0" smtClean="0">
                <a:latin typeface="Arial" charset="0"/>
              </a:rPr>
              <a:t> del </a:t>
            </a:r>
            <a:r>
              <a:rPr lang="en-US" dirty="0">
                <a:latin typeface="Arial" charset="0"/>
              </a:rPr>
              <a:t>Sistema de </a:t>
            </a:r>
            <a:r>
              <a:rPr lang="en-US" dirty="0" err="1">
                <a:latin typeface="Arial" charset="0"/>
              </a:rPr>
              <a:t>Nombres</a:t>
            </a:r>
            <a:r>
              <a:rPr lang="en-US" dirty="0">
                <a:latin typeface="Arial" charset="0"/>
              </a:rPr>
              <a:t> de </a:t>
            </a:r>
            <a:r>
              <a:rPr lang="en-US" dirty="0" err="1">
                <a:latin typeface="Arial" charset="0"/>
              </a:rPr>
              <a:t>Dominio</a:t>
            </a:r>
            <a:r>
              <a:rPr lang="en-US" dirty="0">
                <a:latin typeface="Arial" charset="0"/>
              </a:rPr>
              <a:t> (DNSSEC</a:t>
            </a:r>
            <a:r>
              <a:rPr lang="en-US" dirty="0" smtClean="0">
                <a:latin typeface="Arial" charset="0"/>
              </a:rPr>
              <a:t>) </a:t>
            </a:r>
            <a:endParaRPr lang="es-MX" dirty="0"/>
          </a:p>
        </p:txBody>
      </p:sp>
      <p:sp>
        <p:nvSpPr>
          <p:cNvPr id="3" name="Text Placeholder 27"/>
          <p:cNvSpPr>
            <a:spLocks noGrp="1"/>
          </p:cNvSpPr>
          <p:nvPr>
            <p:ph type="body" sz="quarter" idx="12"/>
          </p:nvPr>
        </p:nvSpPr>
        <p:spPr>
          <a:xfrm>
            <a:off x="2061883" y="3626911"/>
            <a:ext cx="6490074" cy="1598232"/>
          </a:xfrm>
        </p:spPr>
        <p:txBody>
          <a:bodyPr>
            <a:normAutofit/>
          </a:bodyPr>
          <a:lstStyle/>
          <a:p>
            <a:r>
              <a:rPr lang="en-US" b="1" dirty="0" smtClean="0"/>
              <a:t>Daniel Fink, ICANN</a:t>
            </a:r>
          </a:p>
          <a:p>
            <a:endParaRPr lang="en-US" b="1" dirty="0" smtClean="0"/>
          </a:p>
          <a:p>
            <a:endParaRPr lang="en-US" b="1" dirty="0"/>
          </a:p>
          <a:p>
            <a:r>
              <a:rPr lang="en-US" b="1" dirty="0" smtClean="0"/>
              <a:t>LAC-</a:t>
            </a:r>
            <a:r>
              <a:rPr lang="en-US" b="1" dirty="0" err="1" smtClean="0"/>
              <a:t>i</a:t>
            </a:r>
            <a:r>
              <a:rPr lang="en-US" b="1" dirty="0" smtClean="0"/>
              <a:t> Roadshow Montevideo</a:t>
            </a:r>
            <a:endParaRPr lang="en-US" b="1" dirty="0"/>
          </a:p>
        </p:txBody>
      </p:sp>
      <p:sp>
        <p:nvSpPr>
          <p:cNvPr id="4" name="Text Placeholder 27"/>
          <p:cNvSpPr>
            <a:spLocks noGrp="1"/>
          </p:cNvSpPr>
          <p:nvPr>
            <p:ph type="body" sz="quarter" idx="12"/>
          </p:nvPr>
        </p:nvSpPr>
        <p:spPr>
          <a:xfrm>
            <a:off x="2080935" y="5602566"/>
            <a:ext cx="6490074" cy="403785"/>
          </a:xfrm>
        </p:spPr>
        <p:txBody>
          <a:bodyPr/>
          <a:lstStyle/>
          <a:p>
            <a:r>
              <a:rPr lang="en-US" dirty="0" smtClean="0"/>
              <a:t>16 de Agosto, 2018</a:t>
            </a:r>
            <a:endParaRPr lang="en-US" dirty="0"/>
          </a:p>
        </p:txBody>
      </p:sp>
    </p:spTree>
    <p:extLst>
      <p:ext uri="{BB962C8B-B14F-4D97-AF65-F5344CB8AC3E}">
        <p14:creationId xmlns:p14="http://schemas.microsoft.com/office/powerpoint/2010/main" val="3311575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8"/>
        <p:cNvGrpSpPr/>
        <p:nvPr/>
      </p:nvGrpSpPr>
      <p:grpSpPr>
        <a:xfrm>
          <a:off x="0" y="0"/>
          <a:ext cx="0" cy="0"/>
          <a:chOff x="0" y="0"/>
          <a:chExt cx="0" cy="0"/>
        </a:xfrm>
      </p:grpSpPr>
      <p:sp>
        <p:nvSpPr>
          <p:cNvPr id="1099" name="Shape 1099"/>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lvl="0">
              <a:spcBef>
                <a:spcPts val="0"/>
              </a:spcBef>
              <a:buClr>
                <a:srgbClr val="0B3458"/>
              </a:buClr>
              <a:buSzPts val="2800"/>
            </a:pPr>
            <a:r>
              <a:rPr lang="en-US" dirty="0" smtClean="0">
                <a:solidFill>
                  <a:srgbClr val="0B3458"/>
                </a:solidFill>
                <a:sym typeface="Arial"/>
              </a:rPr>
              <a:t>La KSK </a:t>
            </a:r>
            <a:r>
              <a:rPr lang="en-US" dirty="0" err="1" smtClean="0">
                <a:solidFill>
                  <a:srgbClr val="0B3458"/>
                </a:solidFill>
                <a:sym typeface="Arial"/>
              </a:rPr>
              <a:t>es</a:t>
            </a:r>
            <a:r>
              <a:rPr lang="en-US" dirty="0" smtClean="0">
                <a:solidFill>
                  <a:srgbClr val="0B3458"/>
                </a:solidFill>
                <a:sym typeface="Arial"/>
              </a:rPr>
              <a:t> el </a:t>
            </a:r>
            <a:r>
              <a:rPr lang="en-US" dirty="0" err="1" smtClean="0">
                <a:solidFill>
                  <a:srgbClr val="0B3458"/>
                </a:solidFill>
                <a:sym typeface="Arial"/>
              </a:rPr>
              <a:t>punto</a:t>
            </a:r>
            <a:r>
              <a:rPr lang="en-US" dirty="0" smtClean="0">
                <a:solidFill>
                  <a:srgbClr val="0B3458"/>
                </a:solidFill>
                <a:sym typeface="Arial"/>
              </a:rPr>
              <a:t> </a:t>
            </a:r>
            <a:r>
              <a:rPr lang="en-US" dirty="0">
                <a:solidFill>
                  <a:srgbClr val="0B3458"/>
                </a:solidFill>
                <a:sym typeface="Arial"/>
              </a:rPr>
              <a:t>de </a:t>
            </a:r>
            <a:r>
              <a:rPr lang="en-US" dirty="0" err="1">
                <a:solidFill>
                  <a:srgbClr val="0B3458"/>
                </a:solidFill>
                <a:sym typeface="Arial"/>
              </a:rPr>
              <a:t>partida</a:t>
            </a:r>
            <a:r>
              <a:rPr lang="en-US" dirty="0">
                <a:solidFill>
                  <a:srgbClr val="0B3458"/>
                </a:solidFill>
                <a:sym typeface="Arial"/>
              </a:rPr>
              <a:t> de </a:t>
            </a:r>
            <a:r>
              <a:rPr lang="en-US" dirty="0" err="1">
                <a:solidFill>
                  <a:srgbClr val="0B3458"/>
                </a:solidFill>
                <a:sym typeface="Arial"/>
              </a:rPr>
              <a:t>confianza</a:t>
            </a:r>
            <a:endParaRPr lang="es-MX"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8522" y="929104"/>
            <a:ext cx="5445714" cy="5038558"/>
          </a:xfrm>
          <a:prstGeom prst="rect">
            <a:avLst/>
          </a:prstGeom>
        </p:spPr>
      </p:pic>
    </p:spTree>
    <p:extLst>
      <p:ext uri="{BB962C8B-B14F-4D97-AF65-F5344CB8AC3E}">
        <p14:creationId xmlns:p14="http://schemas.microsoft.com/office/powerpoint/2010/main" val="1623785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17"/>
        <p:cNvGrpSpPr/>
        <p:nvPr/>
      </p:nvGrpSpPr>
      <p:grpSpPr>
        <a:xfrm>
          <a:off x="0" y="0"/>
          <a:ext cx="0" cy="0"/>
          <a:chOff x="0" y="0"/>
          <a:chExt cx="0" cy="0"/>
        </a:xfrm>
      </p:grpSpPr>
      <p:sp>
        <p:nvSpPr>
          <p:cNvPr id="1118" name="Shape 1118"/>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sym typeface="Arial"/>
              </a:rPr>
              <a:t>¿Por qué la ICANN está traspasando la KSK?</a:t>
            </a:r>
            <a:endParaRPr lang="es-MX"/>
          </a:p>
        </p:txBody>
      </p:sp>
      <p:sp>
        <p:nvSpPr>
          <p:cNvPr id="5" name="Content Placeholder 2">
            <a:extLst>
              <a:ext uri="{FF2B5EF4-FFF2-40B4-BE49-F238E27FC236}">
                <a16:creationId xmlns="" xmlns:a16="http://schemas.microsoft.com/office/drawing/2014/main" id="{2BDE93E5-AEC1-4360-9120-4A2AE00CBE56}"/>
              </a:ext>
            </a:extLst>
          </p:cNvPr>
          <p:cNvSpPr txBox="1">
            <a:spLocks/>
          </p:cNvSpPr>
          <p:nvPr/>
        </p:nvSpPr>
        <p:spPr>
          <a:xfrm>
            <a:off x="609601" y="1173880"/>
            <a:ext cx="5514474" cy="453406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spcBef>
                <a:spcPts val="0"/>
              </a:spcBef>
              <a:spcAft>
                <a:spcPts val="600"/>
              </a:spcAft>
              <a:buSzPct val="75000"/>
              <a:buFont typeface="Wingdings" charset="2"/>
              <a:buChar char=""/>
            </a:pPr>
            <a:r>
              <a:rPr lang="es-MX" sz="1800" dirty="0"/>
              <a:t>Al igual que con las contraseñas, las claves criptográficas utilizadas en los datos del DNS para la firma de las DNSSEC deben cambiarse periódicamente.</a:t>
            </a:r>
          </a:p>
          <a:p>
            <a:pPr lvl="1" indent="-342900">
              <a:spcBef>
                <a:spcPts val="0"/>
              </a:spcBef>
              <a:spcAft>
                <a:spcPts val="600"/>
              </a:spcAft>
              <a:buSzPct val="75000"/>
              <a:buFont typeface="Courier New" charset="0"/>
              <a:buChar char="o"/>
            </a:pPr>
            <a:r>
              <a:rPr lang="es-MX" sz="1800" dirty="0"/>
              <a:t>Garantiza que la infraestructura pueda soportar el cambio de claves en caso de emergencia.</a:t>
            </a:r>
          </a:p>
          <a:p>
            <a:pPr marL="285750" indent="-285750">
              <a:spcBef>
                <a:spcPts val="0"/>
              </a:spcBef>
              <a:spcAft>
                <a:spcPts val="600"/>
              </a:spcAft>
              <a:buSzPct val="75000"/>
              <a:buFont typeface="Wingdings" charset="2"/>
              <a:buChar char=""/>
            </a:pPr>
            <a:endParaRPr lang="es-MX" sz="1100" dirty="0">
              <a:ea typeface="Arial" charset="0"/>
              <a:cs typeface="Arial" charset="0"/>
            </a:endParaRPr>
          </a:p>
          <a:p>
            <a:pPr marL="285750" indent="-285750">
              <a:spcBef>
                <a:spcPts val="0"/>
              </a:spcBef>
              <a:spcAft>
                <a:spcPts val="600"/>
              </a:spcAft>
              <a:buSzPct val="75000"/>
              <a:buFont typeface="Wingdings" charset="2"/>
              <a:buChar char=""/>
            </a:pPr>
            <a:r>
              <a:rPr lang="es-MX" sz="1800" dirty="0"/>
              <a:t>Nunca antes se ha realizado este tipo de cambio a nivel de la raíz.</a:t>
            </a:r>
          </a:p>
          <a:p>
            <a:pPr lvl="1" indent="-342900">
              <a:spcBef>
                <a:spcPts val="0"/>
              </a:spcBef>
              <a:spcAft>
                <a:spcPts val="600"/>
              </a:spcAft>
              <a:buSzPct val="75000"/>
              <a:buFont typeface="Courier New" charset="0"/>
              <a:buChar char="o"/>
            </a:pPr>
            <a:r>
              <a:rPr lang="es-MX" sz="1800" dirty="0"/>
              <a:t>Desde el 2010, hay una KSK de las DNSSEC de la zona raíz operativa y funcional.</a:t>
            </a:r>
          </a:p>
          <a:p>
            <a:pPr marL="285750" indent="-285750">
              <a:spcBef>
                <a:spcPts val="0"/>
              </a:spcBef>
              <a:spcAft>
                <a:spcPts val="600"/>
              </a:spcAft>
              <a:buSzPct val="75000"/>
              <a:buFont typeface="Wingdings" charset="2"/>
              <a:buChar char=""/>
            </a:pPr>
            <a:endParaRPr lang="es-MX" sz="1000" dirty="0">
              <a:ea typeface="Arial" charset="0"/>
              <a:cs typeface="Arial" charset="0"/>
            </a:endParaRPr>
          </a:p>
          <a:p>
            <a:pPr marL="285750" indent="-285750">
              <a:spcBef>
                <a:spcPts val="0"/>
              </a:spcBef>
              <a:spcAft>
                <a:spcPts val="600"/>
              </a:spcAft>
              <a:buSzPct val="75000"/>
              <a:buFont typeface="Wingdings" charset="2"/>
              <a:buChar char=""/>
            </a:pPr>
            <a:r>
              <a:rPr lang="es-MX" sz="1800" dirty="0"/>
              <a:t>El traspaso de la KSK debe ser coordinado de manera amplia y cuidadosa para garantizar que no interfiera con las operaciones normales.</a:t>
            </a:r>
          </a:p>
        </p:txBody>
      </p:sp>
      <p:pic>
        <p:nvPicPr>
          <p:cNvPr id="6" name="Picture 5">
            <a:extLst>
              <a:ext uri="{FF2B5EF4-FFF2-40B4-BE49-F238E27FC236}">
                <a16:creationId xmlns="" xmlns:a16="http://schemas.microsoft.com/office/drawing/2014/main" id="{9A638EC8-3B9F-4D70-9E89-F21970098F19}"/>
              </a:ext>
            </a:extLst>
          </p:cNvPr>
          <p:cNvPicPr>
            <a:picLocks noChangeAspect="1"/>
          </p:cNvPicPr>
          <p:nvPr/>
        </p:nvPicPr>
        <p:blipFill>
          <a:blip r:embed="rId3"/>
          <a:stretch>
            <a:fillRect/>
          </a:stretch>
        </p:blipFill>
        <p:spPr>
          <a:xfrm>
            <a:off x="6824618" y="1536700"/>
            <a:ext cx="1711680" cy="3501164"/>
          </a:xfrm>
          <a:prstGeom prst="rect">
            <a:avLst/>
          </a:prstGeom>
        </p:spPr>
      </p:pic>
    </p:spTree>
    <p:extLst>
      <p:ext uri="{BB962C8B-B14F-4D97-AF65-F5344CB8AC3E}">
        <p14:creationId xmlns:p14="http://schemas.microsoft.com/office/powerpoint/2010/main" val="363787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25"/>
        <p:cNvGrpSpPr/>
        <p:nvPr/>
      </p:nvGrpSpPr>
      <p:grpSpPr>
        <a:xfrm>
          <a:off x="0" y="0"/>
          <a:ext cx="0" cy="0"/>
          <a:chOff x="0" y="0"/>
          <a:chExt cx="0" cy="0"/>
        </a:xfrm>
      </p:grpSpPr>
      <p:sp>
        <p:nvSpPr>
          <p:cNvPr id="1126" name="Shape 1126"/>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dirty="0">
                <a:solidFill>
                  <a:srgbClr val="0B3458"/>
                </a:solidFill>
                <a:sym typeface="Arial"/>
              </a:rPr>
              <a:t>¿Cuándo tendrá lugar el traspaso de la KSK?</a:t>
            </a:r>
            <a:endParaRPr lang="es-MX" dirty="0"/>
          </a:p>
        </p:txBody>
      </p:sp>
      <p:sp>
        <p:nvSpPr>
          <p:cNvPr id="1127" name="Shape 1127"/>
          <p:cNvSpPr txBox="1"/>
          <p:nvPr/>
        </p:nvSpPr>
        <p:spPr>
          <a:xfrm>
            <a:off x="472273" y="1014884"/>
            <a:ext cx="8209503" cy="92333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dirty="0">
                <a:solidFill>
                  <a:schemeClr val="dk1"/>
                </a:solidFill>
                <a:latin typeface="+mn-lt"/>
                <a:sym typeface="Arial"/>
              </a:rPr>
              <a:t>El traspaso de la KSK es un proceso, no es un evento único. Las siguientes fechas son hitos clave en el proceso en las que los usuarios finales pueden sufrir interrupciones en los servicios de Internet:  </a:t>
            </a:r>
            <a:endParaRPr lang="es-MX" dirty="0">
              <a:latin typeface="+mn-lt"/>
            </a:endParaRPr>
          </a:p>
        </p:txBody>
      </p:sp>
      <p:grpSp>
        <p:nvGrpSpPr>
          <p:cNvPr id="1128" name="Shape 1128"/>
          <p:cNvGrpSpPr/>
          <p:nvPr/>
        </p:nvGrpSpPr>
        <p:grpSpPr>
          <a:xfrm>
            <a:off x="472273" y="2308996"/>
            <a:ext cx="8139164" cy="1201323"/>
            <a:chOff x="472273" y="2412951"/>
            <a:chExt cx="8139164" cy="1201323"/>
          </a:xfrm>
        </p:grpSpPr>
        <p:cxnSp>
          <p:nvCxnSpPr>
            <p:cNvPr id="1129" name="Shape 1129"/>
            <p:cNvCxnSpPr/>
            <p:nvPr/>
          </p:nvCxnSpPr>
          <p:spPr>
            <a:xfrm>
              <a:off x="5667270" y="2513435"/>
              <a:ext cx="2944167" cy="0"/>
            </a:xfrm>
            <a:prstGeom prst="straightConnector1">
              <a:avLst/>
            </a:prstGeom>
            <a:noFill/>
            <a:ln w="76200" cap="rnd" cmpd="sng">
              <a:solidFill>
                <a:schemeClr val="accent2"/>
              </a:solidFill>
              <a:prstDash val="solid"/>
              <a:round/>
              <a:headEnd type="none" w="sm" len="sm"/>
              <a:tailEnd type="none" w="sm" len="sm"/>
            </a:ln>
          </p:spPr>
        </p:cxnSp>
        <p:cxnSp>
          <p:nvCxnSpPr>
            <p:cNvPr id="1130" name="Shape 1130"/>
            <p:cNvCxnSpPr/>
            <p:nvPr/>
          </p:nvCxnSpPr>
          <p:spPr>
            <a:xfrm>
              <a:off x="472273" y="2513435"/>
              <a:ext cx="5194997" cy="0"/>
            </a:xfrm>
            <a:prstGeom prst="straightConnector1">
              <a:avLst/>
            </a:prstGeom>
            <a:noFill/>
            <a:ln w="76200" cap="rnd" cmpd="sng">
              <a:solidFill>
                <a:schemeClr val="accent1"/>
              </a:solidFill>
              <a:prstDash val="solid"/>
              <a:round/>
              <a:headEnd type="none" w="sm" len="sm"/>
              <a:tailEnd type="none" w="sm" len="sm"/>
            </a:ln>
          </p:spPr>
        </p:cxnSp>
        <p:sp>
          <p:nvSpPr>
            <p:cNvPr id="1131" name="Shape 1131"/>
            <p:cNvSpPr/>
            <p:nvPr/>
          </p:nvSpPr>
          <p:spPr>
            <a:xfrm>
              <a:off x="1627832" y="2412951"/>
              <a:ext cx="200968" cy="200968"/>
            </a:xfrm>
            <a:prstGeom prst="ellipse">
              <a:avLst/>
            </a:prstGeom>
            <a:solidFill>
              <a:schemeClr val="lt1"/>
            </a:solidFill>
            <a:ln w="28575"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132" name="Shape 1132"/>
            <p:cNvSpPr/>
            <p:nvPr/>
          </p:nvSpPr>
          <p:spPr>
            <a:xfrm>
              <a:off x="6340509" y="2412951"/>
              <a:ext cx="200968" cy="200968"/>
            </a:xfrm>
            <a:prstGeom prst="ellipse">
              <a:avLst/>
            </a:prstGeom>
            <a:solidFill>
              <a:schemeClr val="lt1"/>
            </a:solidFill>
            <a:ln w="2857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cxnSp>
          <p:nvCxnSpPr>
            <p:cNvPr id="1133" name="Shape 1133"/>
            <p:cNvCxnSpPr>
              <a:stCxn id="1132" idx="4"/>
            </p:cNvCxnSpPr>
            <p:nvPr/>
          </p:nvCxnSpPr>
          <p:spPr>
            <a:xfrm>
              <a:off x="6440993" y="2613919"/>
              <a:ext cx="0" cy="350400"/>
            </a:xfrm>
            <a:prstGeom prst="straightConnector1">
              <a:avLst/>
            </a:prstGeom>
            <a:noFill/>
            <a:ln w="28575" cap="flat" cmpd="sng">
              <a:solidFill>
                <a:schemeClr val="accent2"/>
              </a:solidFill>
              <a:prstDash val="solid"/>
              <a:round/>
              <a:headEnd type="none" w="sm" len="sm"/>
              <a:tailEnd type="none" w="sm" len="sm"/>
            </a:ln>
          </p:spPr>
        </p:cxnSp>
        <p:cxnSp>
          <p:nvCxnSpPr>
            <p:cNvPr id="1134" name="Shape 1134"/>
            <p:cNvCxnSpPr/>
            <p:nvPr/>
          </p:nvCxnSpPr>
          <p:spPr>
            <a:xfrm>
              <a:off x="1728316" y="2613919"/>
              <a:ext cx="0" cy="350345"/>
            </a:xfrm>
            <a:prstGeom prst="straightConnector1">
              <a:avLst/>
            </a:prstGeom>
            <a:noFill/>
            <a:ln w="28575" cap="flat" cmpd="sng">
              <a:solidFill>
                <a:schemeClr val="accent1"/>
              </a:solidFill>
              <a:prstDash val="solid"/>
              <a:round/>
              <a:headEnd type="none" w="sm" len="sm"/>
              <a:tailEnd type="none" w="sm" len="sm"/>
            </a:ln>
          </p:spPr>
        </p:cxnSp>
        <p:sp>
          <p:nvSpPr>
            <p:cNvPr id="1135" name="Shape 1135"/>
            <p:cNvSpPr/>
            <p:nvPr/>
          </p:nvSpPr>
          <p:spPr>
            <a:xfrm flipH="1">
              <a:off x="557683" y="2961131"/>
              <a:ext cx="2341266" cy="653143"/>
            </a:xfrm>
            <a:prstGeom prst="parallelogram">
              <a:avLst>
                <a:gd name="adj" fmla="val 35769"/>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136" name="Shape 1136"/>
            <p:cNvSpPr/>
            <p:nvPr/>
          </p:nvSpPr>
          <p:spPr>
            <a:xfrm flipH="1">
              <a:off x="5270359" y="2961131"/>
              <a:ext cx="2341266" cy="653143"/>
            </a:xfrm>
            <a:prstGeom prst="parallelogram">
              <a:avLst>
                <a:gd name="adj" fmla="val 35769"/>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137" name="Shape 1137"/>
            <p:cNvSpPr/>
            <p:nvPr/>
          </p:nvSpPr>
          <p:spPr>
            <a:xfrm>
              <a:off x="830356" y="2975743"/>
              <a:ext cx="1698735" cy="33855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dirty="0">
                  <a:solidFill>
                    <a:schemeClr val="lt1"/>
                  </a:solidFill>
                  <a:latin typeface="+mn-lt"/>
                  <a:sym typeface="Arial"/>
                </a:rPr>
                <a:t>11 de octubre de 2018</a:t>
              </a:r>
              <a:endParaRPr lang="es-MX" dirty="0">
                <a:latin typeface="+mn-lt"/>
              </a:endParaRPr>
            </a:p>
          </p:txBody>
        </p:sp>
        <p:sp>
          <p:nvSpPr>
            <p:cNvPr id="1138" name="Shape 1138"/>
            <p:cNvSpPr/>
            <p:nvPr/>
          </p:nvSpPr>
          <p:spPr>
            <a:xfrm>
              <a:off x="5667270" y="3024028"/>
              <a:ext cx="1697132" cy="33855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dirty="0">
                  <a:solidFill>
                    <a:schemeClr val="lt1"/>
                  </a:solidFill>
                  <a:latin typeface="+mn-lt"/>
                  <a:sym typeface="Arial"/>
                </a:rPr>
                <a:t>11 de enero de 2019</a:t>
              </a:r>
              <a:endParaRPr lang="es-MX" dirty="0">
                <a:latin typeface="+mn-lt"/>
              </a:endParaRPr>
            </a:p>
          </p:txBody>
        </p:sp>
      </p:grpSp>
      <p:sp>
        <p:nvSpPr>
          <p:cNvPr id="1139" name="Shape 1139"/>
          <p:cNvSpPr/>
          <p:nvPr/>
        </p:nvSpPr>
        <p:spPr>
          <a:xfrm>
            <a:off x="778747" y="3961486"/>
            <a:ext cx="3140110" cy="875554"/>
          </a:xfrm>
          <a:prstGeom prst="roundRect">
            <a:avLst>
              <a:gd name="adj" fmla="val 16667"/>
            </a:avLst>
          </a:prstGeom>
          <a:solidFill>
            <a:schemeClr val="lt1"/>
          </a:solidFill>
          <a:ln w="28575" cap="flat" cmpd="sng">
            <a:solidFill>
              <a:schemeClr val="accent1"/>
            </a:solidFill>
            <a:prstDash val="solid"/>
            <a:round/>
            <a:headEnd type="none" w="sm" len="sm"/>
            <a:tailEnd type="none" w="sm" len="sm"/>
          </a:ln>
        </p:spPr>
        <p:txBody>
          <a:bodyPr spcFirstLastPara="1" wrap="square" lIns="216000" tIns="45700" rIns="216000" bIns="45700" anchor="ctr" anchorCtr="0">
            <a:noAutofit/>
          </a:bodyPr>
          <a:lstStyle/>
          <a:p>
            <a:pPr marL="0" marR="0" lvl="0" indent="0" algn="l" rtl="0">
              <a:spcBef>
                <a:spcPts val="0"/>
              </a:spcBef>
              <a:spcAft>
                <a:spcPts val="0"/>
              </a:spcAft>
              <a:buNone/>
            </a:pPr>
            <a:r>
              <a:rPr lang="en-US" sz="1500" dirty="0">
                <a:solidFill>
                  <a:schemeClr val="dk1"/>
                </a:solidFill>
                <a:latin typeface="+mn-lt"/>
                <a:sym typeface="Arial"/>
              </a:rPr>
              <a:t>Fecha propuesta en la que la nueva KSK se utilizará para firmar por primera vez.</a:t>
            </a:r>
            <a:endParaRPr lang="es-MX" dirty="0">
              <a:latin typeface="+mn-lt"/>
            </a:endParaRPr>
          </a:p>
        </p:txBody>
      </p:sp>
      <p:sp>
        <p:nvSpPr>
          <p:cNvPr id="1140" name="Shape 1140"/>
          <p:cNvSpPr/>
          <p:nvPr/>
        </p:nvSpPr>
        <p:spPr>
          <a:xfrm>
            <a:off x="5431133" y="3961486"/>
            <a:ext cx="3140110" cy="875554"/>
          </a:xfrm>
          <a:prstGeom prst="roundRect">
            <a:avLst>
              <a:gd name="adj" fmla="val 16667"/>
            </a:avLst>
          </a:prstGeom>
          <a:solidFill>
            <a:schemeClr val="lt1"/>
          </a:solidFill>
          <a:ln w="28575" cap="flat" cmpd="sng">
            <a:solidFill>
              <a:srgbClr val="0B3458"/>
            </a:solidFill>
            <a:prstDash val="solid"/>
            <a:round/>
            <a:headEnd type="none" w="sm" len="sm"/>
            <a:tailEnd type="none" w="sm" len="sm"/>
          </a:ln>
        </p:spPr>
        <p:txBody>
          <a:bodyPr spcFirstLastPara="1" wrap="square" lIns="216000" tIns="45700" rIns="216000" bIns="45700" anchor="ctr" anchorCtr="0">
            <a:noAutofit/>
          </a:bodyPr>
          <a:lstStyle/>
          <a:p>
            <a:pPr marL="0" marR="0" lvl="0" indent="0" algn="l" rtl="0">
              <a:spcBef>
                <a:spcPts val="0"/>
              </a:spcBef>
              <a:spcAft>
                <a:spcPts val="0"/>
              </a:spcAft>
              <a:buNone/>
            </a:pPr>
            <a:r>
              <a:rPr lang="en-US" sz="1500" dirty="0">
                <a:solidFill>
                  <a:schemeClr val="dk1"/>
                </a:solidFill>
                <a:latin typeface="+mn-lt"/>
                <a:sym typeface="Arial"/>
              </a:rPr>
              <a:t>Fecha propuesta para la revocación de la antigua KSK.</a:t>
            </a:r>
            <a:endParaRPr lang="es-MX" dirty="0">
              <a:latin typeface="+mn-lt"/>
            </a:endParaRPr>
          </a:p>
        </p:txBody>
      </p:sp>
      <p:sp>
        <p:nvSpPr>
          <p:cNvPr id="2" name="Rectangle 1"/>
          <p:cNvSpPr/>
          <p:nvPr/>
        </p:nvSpPr>
        <p:spPr>
          <a:xfrm>
            <a:off x="2747036" y="5518302"/>
            <a:ext cx="3659976" cy="369332"/>
          </a:xfrm>
          <a:prstGeom prst="rect">
            <a:avLst/>
          </a:prstGeom>
        </p:spPr>
        <p:txBody>
          <a:bodyPr wrap="none">
            <a:spAutoFit/>
          </a:bodyPr>
          <a:lstStyle/>
          <a:p>
            <a:r>
              <a:rPr lang="en-US" dirty="0">
                <a:solidFill>
                  <a:srgbClr val="000000"/>
                </a:solidFill>
                <a:latin typeface="Arial" charset="0"/>
                <a:hlinkClick r:id="rId3"/>
              </a:rPr>
              <a:t>http://data.iana.org/root-anchors</a:t>
            </a:r>
            <a:r>
              <a:rPr lang="en-US" dirty="0" smtClean="0">
                <a:solidFill>
                  <a:srgbClr val="000000"/>
                </a:solidFill>
                <a:latin typeface="Arial" charset="0"/>
                <a:hlinkClick r:id="rId3"/>
              </a:rPr>
              <a:t>/</a:t>
            </a:r>
            <a:r>
              <a:rPr lang="en-US" dirty="0" smtClean="0">
                <a:solidFill>
                  <a:srgbClr val="000000"/>
                </a:solidFill>
                <a:latin typeface="Arial" charset="0"/>
              </a:rPr>
              <a:t>  </a:t>
            </a:r>
            <a:endParaRPr lang="en-US" dirty="0"/>
          </a:p>
        </p:txBody>
      </p:sp>
    </p:spTree>
    <p:extLst>
      <p:ext uri="{BB962C8B-B14F-4D97-AF65-F5344CB8AC3E}">
        <p14:creationId xmlns:p14="http://schemas.microsoft.com/office/powerpoint/2010/main" val="1030742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45"/>
        <p:cNvGrpSpPr/>
        <p:nvPr/>
      </p:nvGrpSpPr>
      <p:grpSpPr>
        <a:xfrm>
          <a:off x="0" y="0"/>
          <a:ext cx="0" cy="0"/>
          <a:chOff x="0" y="0"/>
          <a:chExt cx="0" cy="0"/>
        </a:xfrm>
      </p:grpSpPr>
      <p:sp>
        <p:nvSpPr>
          <p:cNvPr id="1146" name="Shape 1146"/>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dirty="0">
                <a:solidFill>
                  <a:srgbClr val="0B3458"/>
                </a:solidFill>
                <a:sym typeface="Arial"/>
              </a:rPr>
              <a:t>¿Quién se verá afectado? </a:t>
            </a:r>
            <a:endParaRPr lang="es-MX" dirty="0"/>
          </a:p>
        </p:txBody>
      </p:sp>
      <p:sp>
        <p:nvSpPr>
          <p:cNvPr id="4" name="Rectangle 3">
            <a:extLst>
              <a:ext uri="{FF2B5EF4-FFF2-40B4-BE49-F238E27FC236}">
                <a16:creationId xmlns="" xmlns:a16="http://schemas.microsoft.com/office/drawing/2014/main" id="{8CF86DE1-4B89-4BBB-9AB4-F2EC2B7D5233}"/>
              </a:ext>
            </a:extLst>
          </p:cNvPr>
          <p:cNvSpPr/>
          <p:nvPr/>
        </p:nvSpPr>
        <p:spPr>
          <a:xfrm>
            <a:off x="3314028"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2A8F6AE4-0AE3-40EC-947A-E75B550769A9}"/>
              </a:ext>
            </a:extLst>
          </p:cNvPr>
          <p:cNvSpPr/>
          <p:nvPr/>
        </p:nvSpPr>
        <p:spPr>
          <a:xfrm>
            <a:off x="6012642"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9724649C-4499-48FD-BFDF-1BA752265563}"/>
              </a:ext>
            </a:extLst>
          </p:cNvPr>
          <p:cNvSpPr/>
          <p:nvPr/>
        </p:nvSpPr>
        <p:spPr>
          <a:xfrm>
            <a:off x="3314028"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A7C20D64-E91D-4656-B7E8-E1A588EEFB3E}"/>
              </a:ext>
            </a:extLst>
          </p:cNvPr>
          <p:cNvSpPr/>
          <p:nvPr/>
        </p:nvSpPr>
        <p:spPr>
          <a:xfrm>
            <a:off x="6026932" y="1304730"/>
            <a:ext cx="25146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E6BF236D-1836-4546-90BE-7D515B8E3865}"/>
              </a:ext>
            </a:extLst>
          </p:cNvPr>
          <p:cNvSpPr/>
          <p:nvPr/>
        </p:nvSpPr>
        <p:spPr>
          <a:xfrm>
            <a:off x="615415" y="3633540"/>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b="1" dirty="0"/>
          </a:p>
        </p:txBody>
      </p:sp>
      <p:sp>
        <p:nvSpPr>
          <p:cNvPr id="9" name="Rectangle 8">
            <a:extLst>
              <a:ext uri="{FF2B5EF4-FFF2-40B4-BE49-F238E27FC236}">
                <a16:creationId xmlns="" xmlns:a16="http://schemas.microsoft.com/office/drawing/2014/main" id="{FF02A644-F83A-4E36-9C46-8F584983B7B7}"/>
              </a:ext>
            </a:extLst>
          </p:cNvPr>
          <p:cNvSpPr/>
          <p:nvPr/>
        </p:nvSpPr>
        <p:spPr>
          <a:xfrm>
            <a:off x="3314028" y="3633540"/>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FF2A016E-1F6D-4A0D-AB13-318FAD362DB5}"/>
              </a:ext>
            </a:extLst>
          </p:cNvPr>
          <p:cNvSpPr/>
          <p:nvPr/>
        </p:nvSpPr>
        <p:spPr>
          <a:xfrm>
            <a:off x="6012642" y="3633540"/>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 xmlns:a16="http://schemas.microsoft.com/office/drawing/2014/main" id="{88C25EE2-F2ED-459F-8AD1-93E043DF1981}"/>
              </a:ext>
            </a:extLst>
          </p:cNvPr>
          <p:cNvSpPr/>
          <p:nvPr/>
        </p:nvSpPr>
        <p:spPr>
          <a:xfrm>
            <a:off x="615415" y="3633540"/>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1562A07D-A2AA-4410-AA7B-A3D94C233984}"/>
              </a:ext>
            </a:extLst>
          </p:cNvPr>
          <p:cNvSpPr/>
          <p:nvPr/>
        </p:nvSpPr>
        <p:spPr>
          <a:xfrm>
            <a:off x="3314028" y="3633540"/>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 xmlns:a16="http://schemas.microsoft.com/office/drawing/2014/main" id="{84E52BC3-8086-4862-9E90-45BEFF788832}"/>
              </a:ext>
            </a:extLst>
          </p:cNvPr>
          <p:cNvSpPr/>
          <p:nvPr/>
        </p:nvSpPr>
        <p:spPr>
          <a:xfrm>
            <a:off x="6012642" y="3633540"/>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DD83464B-19C1-4CC6-A437-7E0CC058D2C2}"/>
              </a:ext>
            </a:extLst>
          </p:cNvPr>
          <p:cNvSpPr/>
          <p:nvPr/>
        </p:nvSpPr>
        <p:spPr>
          <a:xfrm>
            <a:off x="615415"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 xmlns:a16="http://schemas.microsoft.com/office/drawing/2014/main" id="{548FEDAB-EF08-4F29-A39D-8B4578DBAF54}"/>
              </a:ext>
            </a:extLst>
          </p:cNvPr>
          <p:cNvSpPr/>
          <p:nvPr/>
        </p:nvSpPr>
        <p:spPr>
          <a:xfrm>
            <a:off x="615415"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 xmlns:a16="http://schemas.microsoft.com/office/drawing/2014/main" id="{375D37E8-F7FF-4F5F-A151-C17966236066}"/>
              </a:ext>
            </a:extLst>
          </p:cNvPr>
          <p:cNvSpPr txBox="1"/>
          <p:nvPr/>
        </p:nvSpPr>
        <p:spPr>
          <a:xfrm>
            <a:off x="837339" y="1838708"/>
            <a:ext cx="2238735" cy="1446550"/>
          </a:xfrm>
          <a:prstGeom prst="rect">
            <a:avLst/>
          </a:prstGeom>
          <a:noFill/>
        </p:spPr>
        <p:txBody>
          <a:bodyPr wrap="square" rtlCol="0">
            <a:spAutoFit/>
          </a:bodyPr>
          <a:lstStyle/>
          <a:p>
            <a:pPr algn="ctr"/>
            <a:r>
              <a:rPr lang="es-MX" sz="2200" dirty="0">
                <a:solidFill>
                  <a:srgbClr val="FFFFFF"/>
                </a:solidFill>
                <a:latin typeface="+mn-lt"/>
              </a:rPr>
              <a:t>Desarrolladores y distribuidores de software del DNS</a:t>
            </a:r>
          </a:p>
        </p:txBody>
      </p:sp>
      <p:sp>
        <p:nvSpPr>
          <p:cNvPr id="17" name="TextBox 16">
            <a:extLst>
              <a:ext uri="{FF2B5EF4-FFF2-40B4-BE49-F238E27FC236}">
                <a16:creationId xmlns="" xmlns:a16="http://schemas.microsoft.com/office/drawing/2014/main" id="{21B2883E-9F81-4126-9C5C-1EF9AC760FDB}"/>
              </a:ext>
            </a:extLst>
          </p:cNvPr>
          <p:cNvSpPr txBox="1"/>
          <p:nvPr/>
        </p:nvSpPr>
        <p:spPr>
          <a:xfrm>
            <a:off x="6239941" y="1954293"/>
            <a:ext cx="2080048" cy="769441"/>
          </a:xfrm>
          <a:prstGeom prst="rect">
            <a:avLst/>
          </a:prstGeom>
          <a:noFill/>
        </p:spPr>
        <p:txBody>
          <a:bodyPr wrap="square" rtlCol="0">
            <a:spAutoFit/>
          </a:bodyPr>
          <a:lstStyle/>
          <a:p>
            <a:pPr algn="ctr"/>
            <a:r>
              <a:rPr lang="es-MX" sz="2200" dirty="0">
                <a:solidFill>
                  <a:srgbClr val="FFFFFF"/>
                </a:solidFill>
                <a:latin typeface="+mn-lt"/>
              </a:rPr>
              <a:t>Operadores de redes</a:t>
            </a:r>
          </a:p>
        </p:txBody>
      </p:sp>
      <p:sp>
        <p:nvSpPr>
          <p:cNvPr id="18" name="TextBox 17">
            <a:extLst>
              <a:ext uri="{FF2B5EF4-FFF2-40B4-BE49-F238E27FC236}">
                <a16:creationId xmlns="" xmlns:a16="http://schemas.microsoft.com/office/drawing/2014/main" id="{A7BB8325-917D-46F5-A59C-2BB5CF491E06}"/>
              </a:ext>
            </a:extLst>
          </p:cNvPr>
          <p:cNvSpPr txBox="1"/>
          <p:nvPr/>
        </p:nvSpPr>
        <p:spPr>
          <a:xfrm>
            <a:off x="837340" y="4344143"/>
            <a:ext cx="2080048" cy="769441"/>
          </a:xfrm>
          <a:prstGeom prst="rect">
            <a:avLst/>
          </a:prstGeom>
          <a:noFill/>
        </p:spPr>
        <p:txBody>
          <a:bodyPr wrap="square" rtlCol="0">
            <a:spAutoFit/>
          </a:bodyPr>
          <a:lstStyle/>
          <a:p>
            <a:pPr algn="ctr"/>
            <a:r>
              <a:rPr lang="es-MX" sz="2200" dirty="0">
                <a:solidFill>
                  <a:srgbClr val="FFFFFF"/>
                </a:solidFill>
                <a:latin typeface="+mn-lt"/>
              </a:rPr>
              <a:t>Operadores de servidores raíz </a:t>
            </a:r>
          </a:p>
        </p:txBody>
      </p:sp>
      <p:sp>
        <p:nvSpPr>
          <p:cNvPr id="19" name="TextBox 18">
            <a:extLst>
              <a:ext uri="{FF2B5EF4-FFF2-40B4-BE49-F238E27FC236}">
                <a16:creationId xmlns="" xmlns:a16="http://schemas.microsoft.com/office/drawing/2014/main" id="{D9B01336-5BCF-4C35-8EFD-EDF54FAF7AC3}"/>
              </a:ext>
            </a:extLst>
          </p:cNvPr>
          <p:cNvSpPr txBox="1"/>
          <p:nvPr/>
        </p:nvSpPr>
        <p:spPr>
          <a:xfrm>
            <a:off x="3535827" y="4174865"/>
            <a:ext cx="2080048" cy="1107996"/>
          </a:xfrm>
          <a:prstGeom prst="rect">
            <a:avLst/>
          </a:prstGeom>
          <a:noFill/>
        </p:spPr>
        <p:txBody>
          <a:bodyPr wrap="square" rtlCol="0">
            <a:spAutoFit/>
          </a:bodyPr>
          <a:lstStyle/>
          <a:p>
            <a:pPr algn="ctr"/>
            <a:r>
              <a:rPr lang="es-MX" sz="2200" dirty="0">
                <a:solidFill>
                  <a:srgbClr val="FFFFFF"/>
                </a:solidFill>
                <a:latin typeface="+mn-lt"/>
              </a:rPr>
              <a:t>Proveedores de Servicios de Internet</a:t>
            </a:r>
          </a:p>
        </p:txBody>
      </p:sp>
      <p:sp>
        <p:nvSpPr>
          <p:cNvPr id="20" name="TextBox 19">
            <a:extLst>
              <a:ext uri="{FF2B5EF4-FFF2-40B4-BE49-F238E27FC236}">
                <a16:creationId xmlns="" xmlns:a16="http://schemas.microsoft.com/office/drawing/2014/main" id="{87C83B10-7173-4F5D-AE83-0B83ADD77AA2}"/>
              </a:ext>
            </a:extLst>
          </p:cNvPr>
          <p:cNvSpPr txBox="1"/>
          <p:nvPr/>
        </p:nvSpPr>
        <p:spPr>
          <a:xfrm>
            <a:off x="3535827" y="1970197"/>
            <a:ext cx="2080048" cy="769441"/>
          </a:xfrm>
          <a:prstGeom prst="rect">
            <a:avLst/>
          </a:prstGeom>
          <a:noFill/>
        </p:spPr>
        <p:txBody>
          <a:bodyPr wrap="square" rtlCol="0">
            <a:spAutoFit/>
          </a:bodyPr>
          <a:lstStyle/>
          <a:p>
            <a:pPr algn="ctr"/>
            <a:r>
              <a:rPr lang="es-MX" sz="2200" dirty="0">
                <a:solidFill>
                  <a:srgbClr val="FFFFFF"/>
                </a:solidFill>
                <a:latin typeface="+mn-lt"/>
              </a:rPr>
              <a:t>Integradores de sistema</a:t>
            </a:r>
          </a:p>
        </p:txBody>
      </p:sp>
      <p:sp>
        <p:nvSpPr>
          <p:cNvPr id="21" name="TextBox 20">
            <a:extLst>
              <a:ext uri="{FF2B5EF4-FFF2-40B4-BE49-F238E27FC236}">
                <a16:creationId xmlns="" xmlns:a16="http://schemas.microsoft.com/office/drawing/2014/main" id="{80F37539-5DE5-4F81-A043-1D2649459A64}"/>
              </a:ext>
            </a:extLst>
          </p:cNvPr>
          <p:cNvSpPr txBox="1"/>
          <p:nvPr/>
        </p:nvSpPr>
        <p:spPr>
          <a:xfrm>
            <a:off x="6239941" y="4174865"/>
            <a:ext cx="2080048" cy="1415772"/>
          </a:xfrm>
          <a:prstGeom prst="rect">
            <a:avLst/>
          </a:prstGeom>
          <a:noFill/>
        </p:spPr>
        <p:txBody>
          <a:bodyPr wrap="square" rtlCol="0">
            <a:spAutoFit/>
          </a:bodyPr>
          <a:lstStyle/>
          <a:p>
            <a:pPr algn="ctr"/>
            <a:r>
              <a:rPr lang="es-MX" sz="2200" dirty="0">
                <a:solidFill>
                  <a:srgbClr val="FFFFFF"/>
                </a:solidFill>
                <a:latin typeface="+mn-lt"/>
              </a:rPr>
              <a:t>Usuarios finales</a:t>
            </a:r>
            <a:endParaRPr lang="es-MX" sz="2200" dirty="0">
              <a:solidFill>
                <a:srgbClr val="FFFFFF"/>
              </a:solidFill>
              <a:latin typeface="+mn-lt"/>
              <a:ea typeface="Arial" charset="0"/>
              <a:cs typeface="Arial" charset="0"/>
            </a:endParaRPr>
          </a:p>
          <a:p>
            <a:pPr algn="ctr"/>
            <a:r>
              <a:rPr lang="es-MX" sz="1400" i="1" dirty="0">
                <a:solidFill>
                  <a:srgbClr val="FFFFFF"/>
                </a:solidFill>
                <a:latin typeface="+mn-lt"/>
              </a:rPr>
              <a:t>(Si los operadores de resolutores no realizan ninguna acción)</a:t>
            </a:r>
          </a:p>
        </p:txBody>
      </p:sp>
    </p:spTree>
    <p:extLst>
      <p:ext uri="{BB962C8B-B14F-4D97-AF65-F5344CB8AC3E}">
        <p14:creationId xmlns:p14="http://schemas.microsoft.com/office/powerpoint/2010/main" val="832176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2"/>
        <p:cNvGrpSpPr/>
        <p:nvPr/>
      </p:nvGrpSpPr>
      <p:grpSpPr>
        <a:xfrm>
          <a:off x="0" y="0"/>
          <a:ext cx="0" cy="0"/>
          <a:chOff x="0" y="0"/>
          <a:chExt cx="0" cy="0"/>
        </a:xfrm>
      </p:grpSpPr>
      <p:sp>
        <p:nvSpPr>
          <p:cNvPr id="1153" name="Shape 1153"/>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dirty="0">
                <a:solidFill>
                  <a:srgbClr val="0B3458"/>
                </a:solidFill>
                <a:sym typeface="Arial"/>
              </a:rPr>
              <a:t>Por qué es necesario prepararse</a:t>
            </a:r>
            <a:endParaRPr lang="es-MX" dirty="0"/>
          </a:p>
        </p:txBody>
      </p:sp>
      <p:sp>
        <p:nvSpPr>
          <p:cNvPr id="4" name="Rectangle 3">
            <a:extLst>
              <a:ext uri="{FF2B5EF4-FFF2-40B4-BE49-F238E27FC236}">
                <a16:creationId xmlns="" xmlns:a16="http://schemas.microsoft.com/office/drawing/2014/main" id="{7A36C7C6-9971-4A12-8B30-A94B5A764C22}"/>
              </a:ext>
            </a:extLst>
          </p:cNvPr>
          <p:cNvSpPr/>
          <p:nvPr/>
        </p:nvSpPr>
        <p:spPr>
          <a:xfrm>
            <a:off x="-1" y="1114173"/>
            <a:ext cx="9144000" cy="1423283"/>
          </a:xfrm>
          <a:prstGeom prst="rect">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BA487D46-B693-4868-9649-910F93700516}"/>
              </a:ext>
            </a:extLst>
          </p:cNvPr>
          <p:cNvSpPr/>
          <p:nvPr/>
        </p:nvSpPr>
        <p:spPr>
          <a:xfrm>
            <a:off x="1460782" y="1212314"/>
            <a:ext cx="7487324" cy="1323439"/>
          </a:xfrm>
          <a:prstGeom prst="rect">
            <a:avLst/>
          </a:prstGeom>
        </p:spPr>
        <p:txBody>
          <a:bodyPr wrap="square">
            <a:spAutoFit/>
          </a:bodyPr>
          <a:lstStyle/>
          <a:p>
            <a:pPr>
              <a:spcAft>
                <a:spcPts val="200"/>
              </a:spcAft>
            </a:pPr>
            <a:r>
              <a:rPr lang="es-MX" sz="2000" b="1" dirty="0">
                <a:solidFill>
                  <a:schemeClr val="bg1"/>
                </a:solidFill>
                <a:latin typeface="+mn-lt"/>
              </a:rPr>
              <a:t>Si ha habilitado la validación de las DNSSEC, debe actualizar sus sistemas con la nueva KSK para contribuir a que los usuarios de Internet puedan acceder a Internet sin inconvenientes.</a:t>
            </a:r>
            <a:endParaRPr lang="es-MX" sz="2000" b="1" dirty="0">
              <a:solidFill>
                <a:schemeClr val="bg1"/>
              </a:solidFill>
              <a:effectLst/>
              <a:latin typeface="+mn-lt"/>
              <a:ea typeface="Arial" charset="0"/>
              <a:cs typeface="Arial" charset="0"/>
            </a:endParaRPr>
          </a:p>
        </p:txBody>
      </p:sp>
      <p:sp>
        <p:nvSpPr>
          <p:cNvPr id="6" name="Rectangle 5">
            <a:extLst>
              <a:ext uri="{FF2B5EF4-FFF2-40B4-BE49-F238E27FC236}">
                <a16:creationId xmlns="" xmlns:a16="http://schemas.microsoft.com/office/drawing/2014/main" id="{DA74BACF-8D7D-4EEF-B8ED-3F34A5F17EFF}"/>
              </a:ext>
            </a:extLst>
          </p:cNvPr>
          <p:cNvSpPr/>
          <p:nvPr/>
        </p:nvSpPr>
        <p:spPr>
          <a:xfrm>
            <a:off x="609600" y="3164763"/>
            <a:ext cx="6007768" cy="2031325"/>
          </a:xfrm>
          <a:prstGeom prst="rect">
            <a:avLst/>
          </a:prstGeom>
        </p:spPr>
        <p:txBody>
          <a:bodyPr wrap="square">
            <a:spAutoFit/>
          </a:bodyPr>
          <a:lstStyle/>
          <a:p>
            <a:pPr marL="285750" lvl="0" indent="-285750">
              <a:spcBef>
                <a:spcPts val="0"/>
              </a:spcBef>
              <a:buSzPct val="75000"/>
              <a:buFont typeface="Wingdings" charset="2"/>
              <a:buChar char=""/>
            </a:pPr>
            <a:r>
              <a:rPr lang="es-MX" dirty="0">
                <a:latin typeface="+mn-lt"/>
              </a:rPr>
              <a:t>Actualmente, el 25 por ciento de los usuarios de Internet a nivel mundial, o </a:t>
            </a:r>
            <a:r>
              <a:rPr lang="es-MX" b="1" dirty="0">
                <a:latin typeface="+mn-lt"/>
              </a:rPr>
              <a:t>750 millones de personas</a:t>
            </a:r>
            <a:r>
              <a:rPr lang="es-MX" dirty="0">
                <a:latin typeface="+mn-lt"/>
              </a:rPr>
              <a:t>, utilizan resolutores de validación de DNSSEC que podrían verse afectados por el traspaso de la KSK.</a:t>
            </a:r>
          </a:p>
          <a:p>
            <a:pPr marL="285750" lvl="0" indent="-285750">
              <a:spcBef>
                <a:spcPts val="0"/>
              </a:spcBef>
              <a:buSzPct val="75000"/>
              <a:buFont typeface="Wingdings" charset="2"/>
              <a:buChar char=""/>
            </a:pPr>
            <a:endParaRPr lang="es-MX" dirty="0">
              <a:latin typeface="+mn-lt"/>
              <a:ea typeface="Arial" charset="0"/>
              <a:cs typeface="Arial" charset="0"/>
            </a:endParaRPr>
          </a:p>
          <a:p>
            <a:pPr marL="285750" lvl="0" indent="-285750">
              <a:spcBef>
                <a:spcPts val="0"/>
              </a:spcBef>
              <a:buSzPct val="75000"/>
              <a:buFont typeface="Wingdings" charset="2"/>
              <a:buChar char=""/>
            </a:pPr>
            <a:r>
              <a:rPr lang="es-MX" dirty="0">
                <a:latin typeface="+mn-lt"/>
              </a:rPr>
              <a:t>Si los resolutores de validación no tienen la clave nueva cuando se realice el traspaso de la KSK, los usuarios finales que dependen de dichos resolutores encontrarán errores y </a:t>
            </a:r>
            <a:r>
              <a:rPr lang="es-MX" b="1" dirty="0">
                <a:latin typeface="+mn-lt"/>
              </a:rPr>
              <a:t>no podrán tener acceso a Internet.</a:t>
            </a:r>
            <a:endParaRPr lang="es-MX" dirty="0">
              <a:latin typeface="+mn-lt"/>
              <a:ea typeface="Arial" charset="0"/>
              <a:cs typeface="Arial" charset="0"/>
            </a:endParaRPr>
          </a:p>
        </p:txBody>
      </p:sp>
      <p:pic>
        <p:nvPicPr>
          <p:cNvPr id="7" name="Picture 6" descr="0264-warning.eps">
            <a:extLst>
              <a:ext uri="{FF2B5EF4-FFF2-40B4-BE49-F238E27FC236}">
                <a16:creationId xmlns="" xmlns:a16="http://schemas.microsoft.com/office/drawing/2014/main" id="{F1515C47-C606-4FC1-A207-727432198D63}"/>
              </a:ext>
            </a:extLst>
          </p:cNvPr>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1331" y="1325345"/>
            <a:ext cx="913558" cy="931126"/>
          </a:xfrm>
          <a:prstGeom prst="rect">
            <a:avLst/>
          </a:prstGeom>
        </p:spPr>
      </p:pic>
      <p:pic>
        <p:nvPicPr>
          <p:cNvPr id="8" name="Picture 7">
            <a:extLst>
              <a:ext uri="{FF2B5EF4-FFF2-40B4-BE49-F238E27FC236}">
                <a16:creationId xmlns="" xmlns:a16="http://schemas.microsoft.com/office/drawing/2014/main" id="{A330F7D0-42C4-4272-97EF-275F776025DE}"/>
              </a:ext>
            </a:extLst>
          </p:cNvPr>
          <p:cNvPicPr>
            <a:picLocks noChangeAspect="1"/>
          </p:cNvPicPr>
          <p:nvPr/>
        </p:nvPicPr>
        <p:blipFill>
          <a:blip r:embed="rId4"/>
          <a:stretch>
            <a:fillRect/>
          </a:stretch>
        </p:blipFill>
        <p:spPr>
          <a:xfrm>
            <a:off x="7506402" y="3050463"/>
            <a:ext cx="1211688" cy="2478453"/>
          </a:xfrm>
          <a:prstGeom prst="rect">
            <a:avLst/>
          </a:prstGeom>
        </p:spPr>
      </p:pic>
    </p:spTree>
    <p:extLst>
      <p:ext uri="{BB962C8B-B14F-4D97-AF65-F5344CB8AC3E}">
        <p14:creationId xmlns:p14="http://schemas.microsoft.com/office/powerpoint/2010/main" val="1070728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59"/>
        <p:cNvGrpSpPr/>
        <p:nvPr/>
      </p:nvGrpSpPr>
      <p:grpSpPr>
        <a:xfrm>
          <a:off x="0" y="0"/>
          <a:ext cx="0" cy="0"/>
          <a:chOff x="0" y="0"/>
          <a:chExt cx="0" cy="0"/>
        </a:xfrm>
      </p:grpSpPr>
      <p:sp>
        <p:nvSpPr>
          <p:cNvPr id="1160" name="Shape 1160"/>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dirty="0">
                <a:solidFill>
                  <a:srgbClr val="0B3458"/>
                </a:solidFill>
                <a:sym typeface="Arial"/>
              </a:rPr>
              <a:t>¿Qué deben hacer los operadores?</a:t>
            </a:r>
            <a:endParaRPr lang="es-MX" dirty="0"/>
          </a:p>
        </p:txBody>
      </p:sp>
      <p:grpSp>
        <p:nvGrpSpPr>
          <p:cNvPr id="1161" name="Shape 1161"/>
          <p:cNvGrpSpPr/>
          <p:nvPr/>
        </p:nvGrpSpPr>
        <p:grpSpPr>
          <a:xfrm>
            <a:off x="547654" y="1061724"/>
            <a:ext cx="8371947" cy="4247317"/>
            <a:chOff x="547654" y="1061724"/>
            <a:chExt cx="8371947" cy="4247317"/>
          </a:xfrm>
        </p:grpSpPr>
        <p:sp>
          <p:nvSpPr>
            <p:cNvPr id="1162" name="Shape 1162"/>
            <p:cNvSpPr/>
            <p:nvPr/>
          </p:nvSpPr>
          <p:spPr>
            <a:xfrm>
              <a:off x="1413164" y="1061724"/>
              <a:ext cx="7506437" cy="4247317"/>
            </a:xfrm>
            <a:prstGeom prst="rect">
              <a:avLst/>
            </a:prstGeom>
            <a:noFill/>
            <a:ln>
              <a:noFill/>
            </a:ln>
          </p:spPr>
          <p:txBody>
            <a:bodyPr spcFirstLastPara="1" wrap="square" lIns="91425" tIns="45700" rIns="91425" bIns="45700" anchor="t" anchorCtr="0">
              <a:noAutofit/>
            </a:bodyPr>
            <a:lstStyle/>
            <a:p>
              <a:pPr marL="0" marR="0" lvl="0" indent="0" algn="l" rtl="0">
                <a:lnSpc>
                  <a:spcPts val="1800"/>
                </a:lnSpc>
                <a:spcBef>
                  <a:spcPts val="0"/>
                </a:spcBef>
                <a:spcAft>
                  <a:spcPts val="0"/>
                </a:spcAft>
                <a:buNone/>
              </a:pPr>
              <a:r>
                <a:rPr lang="en-US" sz="2000" b="1" dirty="0">
                  <a:solidFill>
                    <a:srgbClr val="0C1F24"/>
                  </a:solidFill>
                  <a:latin typeface="+mn-lt"/>
                  <a:sym typeface="Arial"/>
                </a:rPr>
                <a:t>Saber si las DNSSEC están habilitadas en sus servidores.</a:t>
              </a:r>
              <a:endParaRPr lang="es-MX" dirty="0">
                <a:latin typeface="+mn-lt"/>
              </a:endParaRPr>
            </a:p>
            <a:p>
              <a:pPr marL="0" marR="0" lvl="0" indent="0" algn="l" rtl="0">
                <a:lnSpc>
                  <a:spcPts val="1800"/>
                </a:lnSpc>
                <a:spcBef>
                  <a:spcPts val="600"/>
                </a:spcBef>
                <a:spcAft>
                  <a:spcPts val="0"/>
                </a:spcAft>
                <a:buNone/>
              </a:pPr>
              <a:r>
                <a:rPr lang="es-MX" sz="2000" b="1">
                  <a:solidFill>
                    <a:srgbClr val="0C1F24"/>
                  </a:solidFill>
                  <a:latin typeface="+mn-lt"/>
                  <a:ea typeface="Arial"/>
                  <a:cs typeface="Arial"/>
                  <a:sym typeface="Arial"/>
                </a:rPr>
                <a:t/>
              </a:r>
              <a:br>
                <a:rPr lang="es-MX" sz="2000" b="1">
                  <a:solidFill>
                    <a:srgbClr val="0C1F24"/>
                  </a:solidFill>
                  <a:latin typeface="+mn-lt"/>
                  <a:ea typeface="Arial"/>
                  <a:cs typeface="Arial"/>
                  <a:sym typeface="Arial"/>
                </a:rPr>
              </a:br>
              <a:endParaRPr lang="es-MX" sz="2000" b="1" dirty="0">
                <a:solidFill>
                  <a:srgbClr val="0C1F24"/>
                </a:solidFill>
                <a:latin typeface="+mn-lt"/>
                <a:ea typeface="Arial"/>
                <a:cs typeface="Arial"/>
                <a:sym typeface="Arial"/>
              </a:endParaRPr>
            </a:p>
            <a:p>
              <a:pPr marL="0" marR="0" lvl="0" indent="0" algn="l" rtl="0">
                <a:lnSpc>
                  <a:spcPts val="1800"/>
                </a:lnSpc>
                <a:spcBef>
                  <a:spcPts val="600"/>
                </a:spcBef>
                <a:spcAft>
                  <a:spcPts val="0"/>
                </a:spcAft>
                <a:buNone/>
              </a:pPr>
              <a:r>
                <a:rPr lang="en-US" sz="2000" b="1" dirty="0">
                  <a:solidFill>
                    <a:srgbClr val="0C1F24"/>
                  </a:solidFill>
                  <a:latin typeface="+mn-lt"/>
                  <a:sym typeface="Arial"/>
                </a:rPr>
                <a:t>Conocer cómo se evalúa la confianza en sus operaciones.</a:t>
              </a:r>
              <a:endParaRPr lang="es-MX" dirty="0">
                <a:latin typeface="+mn-lt"/>
              </a:endParaRPr>
            </a:p>
            <a:p>
              <a:pPr marL="0" marR="0" lvl="0" indent="0" algn="l" rtl="0">
                <a:lnSpc>
                  <a:spcPts val="1800"/>
                </a:lnSpc>
                <a:spcBef>
                  <a:spcPts val="600"/>
                </a:spcBef>
                <a:spcAft>
                  <a:spcPts val="0"/>
                </a:spcAft>
                <a:buNone/>
              </a:pPr>
              <a:r>
                <a:rPr lang="es-MX" sz="2000" b="1">
                  <a:solidFill>
                    <a:srgbClr val="0C1F24"/>
                  </a:solidFill>
                  <a:latin typeface="+mn-lt"/>
                  <a:ea typeface="Arial"/>
                  <a:cs typeface="Arial"/>
                  <a:sym typeface="Arial"/>
                </a:rPr>
                <a:t/>
              </a:r>
              <a:br>
                <a:rPr lang="es-MX" sz="2000" b="1">
                  <a:solidFill>
                    <a:srgbClr val="0C1F24"/>
                  </a:solidFill>
                  <a:latin typeface="+mn-lt"/>
                  <a:ea typeface="Arial"/>
                  <a:cs typeface="Arial"/>
                  <a:sym typeface="Arial"/>
                </a:rPr>
              </a:br>
              <a:endParaRPr lang="es-MX" sz="2000" b="1" dirty="0">
                <a:solidFill>
                  <a:srgbClr val="0C1F24"/>
                </a:solidFill>
                <a:latin typeface="+mn-lt"/>
                <a:ea typeface="Arial"/>
                <a:cs typeface="Arial"/>
                <a:sym typeface="Arial"/>
              </a:endParaRPr>
            </a:p>
            <a:p>
              <a:pPr marL="0" marR="0" lvl="0" indent="0" algn="l" rtl="0">
                <a:lnSpc>
                  <a:spcPts val="1800"/>
                </a:lnSpc>
                <a:spcBef>
                  <a:spcPts val="600"/>
                </a:spcBef>
                <a:spcAft>
                  <a:spcPts val="0"/>
                </a:spcAft>
                <a:buNone/>
              </a:pPr>
              <a:r>
                <a:rPr lang="en-US" sz="2000" b="1" dirty="0">
                  <a:solidFill>
                    <a:srgbClr val="0C1F24"/>
                  </a:solidFill>
                  <a:latin typeface="+mn-lt"/>
                  <a:sym typeface="Arial"/>
                </a:rPr>
                <a:t>Probar/verificar sus configuraciones.</a:t>
              </a:r>
              <a:endParaRPr lang="es-MX" dirty="0">
                <a:latin typeface="+mn-lt"/>
              </a:endParaRPr>
            </a:p>
            <a:p>
              <a:pPr marL="0" marR="0" lvl="0" indent="0" algn="l" rtl="0">
                <a:lnSpc>
                  <a:spcPts val="1800"/>
                </a:lnSpc>
                <a:spcBef>
                  <a:spcPts val="600"/>
                </a:spcBef>
                <a:spcAft>
                  <a:spcPts val="0"/>
                </a:spcAft>
                <a:buNone/>
              </a:pPr>
              <a:r>
                <a:rPr lang="es-MX" sz="2000" b="1">
                  <a:solidFill>
                    <a:srgbClr val="0C1F24"/>
                  </a:solidFill>
                  <a:latin typeface="+mn-lt"/>
                  <a:ea typeface="Arial"/>
                  <a:cs typeface="Arial"/>
                  <a:sym typeface="Arial"/>
                </a:rPr>
                <a:t/>
              </a:r>
              <a:br>
                <a:rPr lang="es-MX" sz="2000" b="1">
                  <a:solidFill>
                    <a:srgbClr val="0C1F24"/>
                  </a:solidFill>
                  <a:latin typeface="+mn-lt"/>
                  <a:ea typeface="Arial"/>
                  <a:cs typeface="Arial"/>
                  <a:sym typeface="Arial"/>
                </a:rPr>
              </a:br>
              <a:endParaRPr lang="es-MX" sz="2000" b="1" dirty="0">
                <a:solidFill>
                  <a:srgbClr val="0C1F24"/>
                </a:solidFill>
                <a:latin typeface="+mn-lt"/>
                <a:ea typeface="Arial"/>
                <a:cs typeface="Arial"/>
                <a:sym typeface="Arial"/>
              </a:endParaRPr>
            </a:p>
            <a:p>
              <a:pPr marL="0" marR="0" lvl="0" indent="0" algn="l" rtl="0">
                <a:lnSpc>
                  <a:spcPts val="1800"/>
                </a:lnSpc>
                <a:spcBef>
                  <a:spcPts val="600"/>
                </a:spcBef>
                <a:spcAft>
                  <a:spcPts val="0"/>
                </a:spcAft>
                <a:buNone/>
              </a:pPr>
              <a:r>
                <a:rPr lang="en-US" sz="2000" b="1" dirty="0">
                  <a:solidFill>
                    <a:srgbClr val="0C1F24"/>
                  </a:solidFill>
                  <a:latin typeface="+mn-lt"/>
                  <a:sym typeface="Arial"/>
                </a:rPr>
                <a:t>Inspeccionar los archivos de configuración: ¿están (también) actualizados?</a:t>
              </a:r>
              <a:endParaRPr lang="es-MX" dirty="0">
                <a:latin typeface="+mn-lt"/>
              </a:endParaRPr>
            </a:p>
            <a:p>
              <a:pPr marL="0" marR="0" lvl="0" indent="0" algn="l" rtl="0">
                <a:lnSpc>
                  <a:spcPts val="1800"/>
                </a:lnSpc>
                <a:spcBef>
                  <a:spcPts val="600"/>
                </a:spcBef>
                <a:spcAft>
                  <a:spcPts val="0"/>
                </a:spcAft>
                <a:buNone/>
              </a:pPr>
              <a:endParaRPr lang="es-MX" sz="2000" b="1" dirty="0">
                <a:solidFill>
                  <a:srgbClr val="0C1F24"/>
                </a:solidFill>
                <a:latin typeface="+mn-lt"/>
                <a:ea typeface="Arial"/>
                <a:cs typeface="Arial"/>
                <a:sym typeface="Arial"/>
              </a:endParaRPr>
            </a:p>
            <a:p>
              <a:pPr marL="0" marR="0" lvl="0" indent="0" algn="l" rtl="0">
                <a:lnSpc>
                  <a:spcPts val="1800"/>
                </a:lnSpc>
                <a:spcBef>
                  <a:spcPts val="600"/>
                </a:spcBef>
                <a:spcAft>
                  <a:spcPts val="0"/>
                </a:spcAft>
                <a:buNone/>
              </a:pPr>
              <a:r>
                <a:rPr lang="en-US" sz="2000" b="1" dirty="0">
                  <a:solidFill>
                    <a:srgbClr val="0C1F24"/>
                  </a:solidFill>
                  <a:latin typeface="+mn-lt"/>
                  <a:sym typeface="Arial"/>
                </a:rPr>
                <a:t>Si la validación de DNSSEC está habilitada o planificada en su </a:t>
              </a:r>
              <a:r>
                <a:rPr lang="en-US" sz="2000" b="1">
                  <a:solidFill>
                    <a:srgbClr val="0C1F24"/>
                  </a:solidFill>
                  <a:latin typeface="+mn-lt"/>
                  <a:sym typeface="Arial"/>
                </a:rPr>
                <a:t>sistema:</a:t>
              </a:r>
              <a:br>
                <a:rPr lang="en-US" sz="2000" b="1">
                  <a:solidFill>
                    <a:srgbClr val="0C1F24"/>
                  </a:solidFill>
                  <a:latin typeface="+mn-lt"/>
                  <a:sym typeface="Arial"/>
                </a:rPr>
              </a:br>
              <a:endParaRPr lang="es-MX" dirty="0">
                <a:latin typeface="+mn-lt"/>
              </a:endParaRPr>
            </a:p>
            <a:p>
              <a:pPr marL="800100" marR="0" lvl="1" indent="-342900" algn="l" rtl="0">
                <a:lnSpc>
                  <a:spcPts val="1800"/>
                </a:lnSpc>
                <a:spcBef>
                  <a:spcPts val="600"/>
                </a:spcBef>
                <a:spcAft>
                  <a:spcPts val="0"/>
                </a:spcAft>
                <a:buClr>
                  <a:srgbClr val="0C1F24"/>
                </a:buClr>
                <a:buSzPts val="1500"/>
                <a:buFont typeface="Courier New"/>
                <a:buChar char="o"/>
              </a:pPr>
              <a:r>
                <a:rPr lang="en-US" sz="2000" b="0" i="0" u="none" strike="noStrike" cap="none" dirty="0">
                  <a:solidFill>
                    <a:srgbClr val="0C1F24"/>
                  </a:solidFill>
                  <a:latin typeface="+mn-lt"/>
                  <a:sym typeface="Arial"/>
                </a:rPr>
                <a:t>Tener un plan para participar en el traspaso de la KSK.</a:t>
              </a:r>
              <a:endParaRPr lang="es-MX" dirty="0">
                <a:latin typeface="+mn-lt"/>
              </a:endParaRPr>
            </a:p>
            <a:p>
              <a:pPr marL="800100" marR="0" lvl="1" indent="-342900" algn="l" rtl="0">
                <a:lnSpc>
                  <a:spcPts val="1800"/>
                </a:lnSpc>
                <a:spcBef>
                  <a:spcPts val="600"/>
                </a:spcBef>
                <a:spcAft>
                  <a:spcPts val="0"/>
                </a:spcAft>
                <a:buClr>
                  <a:srgbClr val="0C1F24"/>
                </a:buClr>
                <a:buSzPts val="1500"/>
                <a:buFont typeface="Courier New"/>
                <a:buChar char="o"/>
              </a:pPr>
              <a:r>
                <a:rPr lang="en-US" sz="2000" b="0" i="0" u="none" strike="noStrike" cap="none" dirty="0">
                  <a:solidFill>
                    <a:srgbClr val="0C1F24"/>
                  </a:solidFill>
                  <a:latin typeface="+mn-lt"/>
                  <a:sym typeface="Arial"/>
                </a:rPr>
                <a:t>Conocer fechas, síntomas y soluciones.</a:t>
              </a:r>
              <a:endParaRPr lang="es-MX" dirty="0">
                <a:latin typeface="+mn-lt"/>
              </a:endParaRPr>
            </a:p>
          </p:txBody>
        </p:sp>
        <p:pic>
          <p:nvPicPr>
            <p:cNvPr id="1165" name="Shape 1165" descr="0156-stats-dots.eps"/>
            <p:cNvPicPr preferRelativeResize="0"/>
            <p:nvPr/>
          </p:nvPicPr>
          <p:blipFill rotWithShape="1">
            <a:blip r:embed="rId3">
              <a:alphaModFix/>
            </a:blip>
            <a:srcRect/>
            <a:stretch/>
          </p:blipFill>
          <p:spPr>
            <a:xfrm>
              <a:off x="547654" y="2620101"/>
              <a:ext cx="583764" cy="594990"/>
            </a:xfrm>
            <a:prstGeom prst="rect">
              <a:avLst/>
            </a:prstGeom>
            <a:noFill/>
            <a:ln>
              <a:noFill/>
            </a:ln>
          </p:spPr>
        </p:pic>
        <p:pic>
          <p:nvPicPr>
            <p:cNvPr id="1166" name="Shape 1166" descr="0135-search.eps"/>
            <p:cNvPicPr preferRelativeResize="0"/>
            <p:nvPr/>
          </p:nvPicPr>
          <p:blipFill rotWithShape="1">
            <a:blip r:embed="rId4">
              <a:alphaModFix/>
            </a:blip>
            <a:srcRect/>
            <a:stretch/>
          </p:blipFill>
          <p:spPr>
            <a:xfrm>
              <a:off x="605719" y="3508871"/>
              <a:ext cx="528186" cy="538343"/>
            </a:xfrm>
            <a:prstGeom prst="rect">
              <a:avLst/>
            </a:prstGeom>
            <a:noFill/>
            <a:ln>
              <a:noFill/>
            </a:ln>
          </p:spPr>
        </p:pic>
      </p:grpSp>
      <p:pic>
        <p:nvPicPr>
          <p:cNvPr id="11" name="Picture 10">
            <a:extLst>
              <a:ext uri="{FF2B5EF4-FFF2-40B4-BE49-F238E27FC236}">
                <a16:creationId xmlns="" xmlns:a16="http://schemas.microsoft.com/office/drawing/2014/main" id="{AE87F0FE-F76A-4845-9B58-00FB1E79EC5B}"/>
              </a:ext>
            </a:extLst>
          </p:cNvPr>
          <p:cNvPicPr>
            <a:picLocks noChangeAspect="1"/>
          </p:cNvPicPr>
          <p:nvPr/>
        </p:nvPicPr>
        <p:blipFill>
          <a:blip r:embed="rId5">
            <a:alphaModFix amt="11000"/>
          </a:blip>
          <a:stretch>
            <a:fillRect/>
          </a:stretch>
        </p:blipFill>
        <p:spPr>
          <a:xfrm rot="16200000" flipH="1">
            <a:off x="7811371" y="5093704"/>
            <a:ext cx="727793" cy="1488667"/>
          </a:xfrm>
          <a:prstGeom prst="rect">
            <a:avLst/>
          </a:prstGeom>
          <a:noFill/>
          <a:ln>
            <a:noFill/>
          </a:ln>
        </p:spPr>
      </p:pic>
      <p:pic>
        <p:nvPicPr>
          <p:cNvPr id="12" name="Picture 11" descr="0144-lock.eps">
            <a:extLst>
              <a:ext uri="{FF2B5EF4-FFF2-40B4-BE49-F238E27FC236}">
                <a16:creationId xmlns="" xmlns:a16="http://schemas.microsoft.com/office/drawing/2014/main" id="{F1395DD7-2B26-4EF0-8A79-D6DE1DD66ABB}"/>
              </a:ext>
            </a:extLst>
          </p:cNvPr>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7767" y="935963"/>
            <a:ext cx="416449" cy="624674"/>
          </a:xfrm>
          <a:prstGeom prst="rect">
            <a:avLst/>
          </a:prstGeom>
        </p:spPr>
      </p:pic>
      <p:pic>
        <p:nvPicPr>
          <p:cNvPr id="13" name="Picture 12" descr="0207-eye.eps">
            <a:extLst>
              <a:ext uri="{FF2B5EF4-FFF2-40B4-BE49-F238E27FC236}">
                <a16:creationId xmlns="" xmlns:a16="http://schemas.microsoft.com/office/drawing/2014/main" id="{647273BB-5B35-4AD6-8DC7-4BA038B61A27}"/>
              </a:ext>
            </a:extLst>
          </p:cNvPr>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14860" y="1932167"/>
            <a:ext cx="644345" cy="396520"/>
          </a:xfrm>
          <a:prstGeom prst="rect">
            <a:avLst/>
          </a:prstGeom>
        </p:spPr>
      </p:pic>
      <p:pic>
        <p:nvPicPr>
          <p:cNvPr id="14" name="Picture 13" descr="0185-clipboard.eps">
            <a:extLst>
              <a:ext uri="{FF2B5EF4-FFF2-40B4-BE49-F238E27FC236}">
                <a16:creationId xmlns="" xmlns:a16="http://schemas.microsoft.com/office/drawing/2014/main" id="{42D65B5D-D640-44A8-A5CE-C3F9B6D995F4}"/>
              </a:ext>
            </a:extLst>
          </p:cNvPr>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05718" y="4340306"/>
            <a:ext cx="553487" cy="651885"/>
          </a:xfrm>
          <a:prstGeom prst="rect">
            <a:avLst/>
          </a:prstGeom>
        </p:spPr>
      </p:pic>
    </p:spTree>
    <p:extLst>
      <p:ext uri="{BB962C8B-B14F-4D97-AF65-F5344CB8AC3E}">
        <p14:creationId xmlns:p14="http://schemas.microsoft.com/office/powerpoint/2010/main" val="1689293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73"/>
        <p:cNvGrpSpPr/>
        <p:nvPr/>
      </p:nvGrpSpPr>
      <p:grpSpPr>
        <a:xfrm>
          <a:off x="0" y="0"/>
          <a:ext cx="0" cy="0"/>
          <a:chOff x="0" y="0"/>
          <a:chExt cx="0" cy="0"/>
        </a:xfrm>
      </p:grpSpPr>
      <p:sp>
        <p:nvSpPr>
          <p:cNvPr id="1174" name="Shape 1174"/>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sym typeface="Arial"/>
              </a:rPr>
              <a:t>Cómo actualizar su sistema</a:t>
            </a:r>
            <a:endParaRPr lang="es-MX"/>
          </a:p>
        </p:txBody>
      </p:sp>
      <p:grpSp>
        <p:nvGrpSpPr>
          <p:cNvPr id="1175" name="Shape 1175"/>
          <p:cNvGrpSpPr/>
          <p:nvPr/>
        </p:nvGrpSpPr>
        <p:grpSpPr>
          <a:xfrm>
            <a:off x="4897471" y="4854552"/>
            <a:ext cx="3982008" cy="949712"/>
            <a:chOff x="8131882" y="5371734"/>
            <a:chExt cx="3982008" cy="949712"/>
          </a:xfrm>
        </p:grpSpPr>
        <p:sp>
          <p:nvSpPr>
            <p:cNvPr id="1176" name="Shape 1176">
              <a:hlinkClick r:id="rId3" invalidUrl="http://data.iana.org/ root-anchors/"/>
            </p:cNvPr>
            <p:cNvSpPr txBox="1"/>
            <p:nvPr/>
          </p:nvSpPr>
          <p:spPr>
            <a:xfrm>
              <a:off x="9072640" y="5371734"/>
              <a:ext cx="1726788" cy="29242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lt1"/>
                </a:buClr>
                <a:buSzPts val="1800"/>
                <a:buFont typeface="Arial"/>
                <a:buNone/>
              </a:pPr>
              <a:r>
                <a:rPr lang="en-US" sz="1800">
                  <a:solidFill>
                    <a:schemeClr val="lt1"/>
                  </a:solidFill>
                  <a:latin typeface="+mj-lt"/>
                  <a:sym typeface="Arial"/>
                </a:rPr>
                <a:t>Anclajes de raíz</a:t>
              </a:r>
              <a:endParaRPr lang="es-MX" sz="1800" b="1">
                <a:solidFill>
                  <a:schemeClr val="lt1"/>
                </a:solidFill>
                <a:latin typeface="+mj-lt"/>
                <a:ea typeface="Arial"/>
                <a:cs typeface="Arial"/>
                <a:sym typeface="Arial"/>
              </a:endParaRPr>
            </a:p>
          </p:txBody>
        </p:sp>
        <p:sp>
          <p:nvSpPr>
            <p:cNvPr id="1177" name="Shape 1177">
              <a:hlinkClick r:id="rId4" invalidUrl="http://data.iana.org/ root-anchors/"/>
            </p:cNvPr>
            <p:cNvSpPr/>
            <p:nvPr/>
          </p:nvSpPr>
          <p:spPr>
            <a:xfrm rot="5400000">
              <a:off x="10574043" y="5424985"/>
              <a:ext cx="160531" cy="138389"/>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s-MX" sz="1800">
                <a:solidFill>
                  <a:schemeClr val="lt1"/>
                </a:solidFill>
                <a:latin typeface="+mj-lt"/>
                <a:ea typeface="Arial"/>
                <a:cs typeface="Arial"/>
                <a:sym typeface="Arial"/>
              </a:endParaRPr>
            </a:p>
          </p:txBody>
        </p:sp>
        <p:sp>
          <p:nvSpPr>
            <p:cNvPr id="1178" name="Shape 1178">
              <a:hlinkClick r:id="rId5" invalidUrl="http://data.iana.org/ root-anchors/"/>
            </p:cNvPr>
            <p:cNvSpPr txBox="1"/>
            <p:nvPr/>
          </p:nvSpPr>
          <p:spPr>
            <a:xfrm>
              <a:off x="8131882" y="6029023"/>
              <a:ext cx="3982008" cy="292423"/>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accent4"/>
                </a:buClr>
                <a:buSzPts val="1800"/>
                <a:buFont typeface="Arial"/>
                <a:buNone/>
              </a:pPr>
              <a:r>
                <a:rPr lang="en-US" sz="1800" b="1" u="sng">
                  <a:solidFill>
                    <a:schemeClr val="hlink"/>
                  </a:solidFill>
                  <a:latin typeface="+mj-lt"/>
                  <a:sym typeface="Arial"/>
                  <a:hlinkClick r:id="rId6"/>
                </a:rPr>
                <a:t>https://data.iana.org/root-anchors/root-anchors.xml </a:t>
              </a:r>
              <a:endParaRPr lang="es-MX" sz="1800" b="1">
                <a:solidFill>
                  <a:schemeClr val="accent4"/>
                </a:solidFill>
                <a:latin typeface="+mj-lt"/>
                <a:ea typeface="Arial"/>
                <a:cs typeface="Arial"/>
                <a:sym typeface="Arial"/>
              </a:endParaRPr>
            </a:p>
          </p:txBody>
        </p:sp>
      </p:grpSp>
      <p:sp>
        <p:nvSpPr>
          <p:cNvPr id="8" name="Rectangle 7">
            <a:extLst>
              <a:ext uri="{FF2B5EF4-FFF2-40B4-BE49-F238E27FC236}">
                <a16:creationId xmlns="" xmlns:a16="http://schemas.microsoft.com/office/drawing/2014/main" id="{DFE2632A-58FE-43F1-B334-F6529EC6B3F1}"/>
              </a:ext>
            </a:extLst>
          </p:cNvPr>
          <p:cNvSpPr/>
          <p:nvPr/>
        </p:nvSpPr>
        <p:spPr>
          <a:xfrm>
            <a:off x="306406" y="1009402"/>
            <a:ext cx="4154971" cy="495242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panose="020B0604020202020204" pitchFamily="34" charset="0"/>
            </a:endParaRPr>
          </a:p>
        </p:txBody>
      </p:sp>
      <p:sp>
        <p:nvSpPr>
          <p:cNvPr id="9" name="Rectangle 8">
            <a:extLst>
              <a:ext uri="{FF2B5EF4-FFF2-40B4-BE49-F238E27FC236}">
                <a16:creationId xmlns="" xmlns:a16="http://schemas.microsoft.com/office/drawing/2014/main" id="{1F712BC6-7186-4CE5-AE6D-F4CBA6A26BF3}"/>
              </a:ext>
            </a:extLst>
          </p:cNvPr>
          <p:cNvSpPr/>
          <p:nvPr/>
        </p:nvSpPr>
        <p:spPr>
          <a:xfrm>
            <a:off x="417064" y="1347044"/>
            <a:ext cx="3970503" cy="738664"/>
          </a:xfrm>
          <a:prstGeom prst="rect">
            <a:avLst/>
          </a:prstGeom>
        </p:spPr>
        <p:txBody>
          <a:bodyPr wrap="square">
            <a:spAutoFit/>
          </a:bodyPr>
          <a:lstStyle/>
          <a:p>
            <a:r>
              <a:rPr lang="es-MX" b="1" dirty="0">
                <a:solidFill>
                  <a:srgbClr val="FFFFFF"/>
                </a:solidFill>
                <a:latin typeface="+mn-lt"/>
                <a:cs typeface="Arial" panose="020B0604020202020204" pitchFamily="34" charset="0"/>
              </a:rPr>
              <a:t>Si su software admite actualizaciones automáticas de los anclajes de confianza de las DNSSEC (RFC 5011):</a:t>
            </a:r>
          </a:p>
        </p:txBody>
      </p:sp>
      <p:sp>
        <p:nvSpPr>
          <p:cNvPr id="10" name="Rectangle 9">
            <a:extLst>
              <a:ext uri="{FF2B5EF4-FFF2-40B4-BE49-F238E27FC236}">
                <a16:creationId xmlns="" xmlns:a16="http://schemas.microsoft.com/office/drawing/2014/main" id="{E60072F3-9D25-4AAA-BD71-59D3972F657C}"/>
              </a:ext>
            </a:extLst>
          </p:cNvPr>
          <p:cNvSpPr/>
          <p:nvPr/>
        </p:nvSpPr>
        <p:spPr>
          <a:xfrm>
            <a:off x="614100" y="2483948"/>
            <a:ext cx="3905498" cy="2031325"/>
          </a:xfrm>
          <a:prstGeom prst="rect">
            <a:avLst/>
          </a:prstGeom>
        </p:spPr>
        <p:txBody>
          <a:bodyPr wrap="square">
            <a:spAutoFit/>
          </a:bodyPr>
          <a:lstStyle/>
          <a:p>
            <a:pPr marL="285750" lvl="0" indent="-285750">
              <a:spcBef>
                <a:spcPts val="0"/>
              </a:spcBef>
              <a:buSzPct val="75000"/>
              <a:buFont typeface="Wingdings" charset="2"/>
              <a:buChar char=""/>
            </a:pPr>
            <a:r>
              <a:rPr lang="es-MX" dirty="0">
                <a:solidFill>
                  <a:schemeClr val="bg1"/>
                </a:solidFill>
                <a:latin typeface="+mn-lt"/>
                <a:cs typeface="Arial" panose="020B0604020202020204" pitchFamily="34" charset="0"/>
              </a:rPr>
              <a:t>La KSK se actualizará automáticamente en el momento adecuado.</a:t>
            </a:r>
          </a:p>
          <a:p>
            <a:pPr marL="285750" lvl="0" indent="-285750">
              <a:spcBef>
                <a:spcPts val="0"/>
              </a:spcBef>
              <a:buSzPct val="75000"/>
              <a:buFont typeface="Wingdings" charset="2"/>
              <a:buChar char=""/>
            </a:pPr>
            <a:r>
              <a:rPr lang="es-MX" dirty="0">
                <a:solidFill>
                  <a:schemeClr val="bg1"/>
                </a:solidFill>
                <a:latin typeface="+mn-lt"/>
                <a:cs typeface="Arial" panose="020B0604020202020204" pitchFamily="34" charset="0"/>
              </a:rPr>
              <a:t>No es necesario llevar a cabo ninguna acción adicional.</a:t>
            </a:r>
          </a:p>
          <a:p>
            <a:pPr marL="800100" lvl="1" indent="-342900">
              <a:buSzPct val="75000"/>
              <a:buFont typeface="Courier New" charset="0"/>
              <a:buChar char="o"/>
            </a:pPr>
            <a:r>
              <a:rPr lang="es-MX" dirty="0">
                <a:solidFill>
                  <a:schemeClr val="bg1"/>
                </a:solidFill>
                <a:latin typeface="+mn-lt"/>
                <a:cs typeface="Arial" panose="020B0604020202020204" pitchFamily="34" charset="0"/>
              </a:rPr>
              <a:t>Los dispositivos que están fuera de línea durante el traspaso tendrán que actualizarse de forma manual si vuelven a estar en línea tras la finalización del traspaso.</a:t>
            </a:r>
          </a:p>
        </p:txBody>
      </p:sp>
      <p:sp>
        <p:nvSpPr>
          <p:cNvPr id="11" name="Oval 10">
            <a:extLst>
              <a:ext uri="{FF2B5EF4-FFF2-40B4-BE49-F238E27FC236}">
                <a16:creationId xmlns="" xmlns:a16="http://schemas.microsoft.com/office/drawing/2014/main" id="{8CFA0DD8-5D2A-4F67-AEEF-4ADCBDDDA6FB}"/>
              </a:ext>
            </a:extLst>
          </p:cNvPr>
          <p:cNvSpPr/>
          <p:nvPr/>
        </p:nvSpPr>
        <p:spPr>
          <a:xfrm>
            <a:off x="125518" y="830753"/>
            <a:ext cx="583091" cy="583091"/>
          </a:xfrm>
          <a:prstGeom prst="ellipse">
            <a:avLst/>
          </a:prstGeom>
          <a:solidFill>
            <a:schemeClr val="bg1"/>
          </a:solidFill>
          <a:ln w="38100"/>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cs typeface="Arial" panose="020B0604020202020204" pitchFamily="34" charset="0"/>
            </a:endParaRPr>
          </a:p>
        </p:txBody>
      </p:sp>
      <p:sp>
        <p:nvSpPr>
          <p:cNvPr id="12" name="Oval 11">
            <a:extLst>
              <a:ext uri="{FF2B5EF4-FFF2-40B4-BE49-F238E27FC236}">
                <a16:creationId xmlns="" xmlns:a16="http://schemas.microsoft.com/office/drawing/2014/main" id="{E91DCF33-3016-421B-93EC-77F012F884A6}"/>
              </a:ext>
            </a:extLst>
          </p:cNvPr>
          <p:cNvSpPr/>
          <p:nvPr/>
        </p:nvSpPr>
        <p:spPr>
          <a:xfrm>
            <a:off x="4585799" y="837481"/>
            <a:ext cx="583091" cy="583091"/>
          </a:xfrm>
          <a:prstGeom prst="ellipse">
            <a:avLst/>
          </a:prstGeom>
          <a:solidFill>
            <a:schemeClr val="bg1"/>
          </a:solidFill>
          <a:ln w="38100"/>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cs typeface="Arial" panose="020B0604020202020204" pitchFamily="34" charset="0"/>
            </a:endParaRPr>
          </a:p>
        </p:txBody>
      </p:sp>
      <p:sp>
        <p:nvSpPr>
          <p:cNvPr id="13" name="Rectangle 12">
            <a:extLst>
              <a:ext uri="{FF2B5EF4-FFF2-40B4-BE49-F238E27FC236}">
                <a16:creationId xmlns="" xmlns:a16="http://schemas.microsoft.com/office/drawing/2014/main" id="{7DF16B53-B2F9-4B97-B48A-8F169B16ABE4}"/>
              </a:ext>
            </a:extLst>
          </p:cNvPr>
          <p:cNvSpPr/>
          <p:nvPr/>
        </p:nvSpPr>
        <p:spPr>
          <a:xfrm>
            <a:off x="4883835" y="1347196"/>
            <a:ext cx="3633103" cy="2154436"/>
          </a:xfrm>
          <a:prstGeom prst="rect">
            <a:avLst/>
          </a:prstGeom>
        </p:spPr>
        <p:txBody>
          <a:bodyPr wrap="square">
            <a:spAutoFit/>
          </a:bodyPr>
          <a:lstStyle/>
          <a:p>
            <a:r>
              <a:rPr lang="es-MX" sz="1900" b="1" dirty="0">
                <a:latin typeface="+mn-lt"/>
                <a:cs typeface="Arial" panose="020B0604020202020204" pitchFamily="34" charset="0"/>
              </a:rPr>
              <a:t>Si su software</a:t>
            </a:r>
            <a:r>
              <a:rPr lang="es-MX" sz="1900" b="1" u="sng" dirty="0">
                <a:latin typeface="+mn-lt"/>
                <a:cs typeface="Arial" panose="020B0604020202020204" pitchFamily="34" charset="0"/>
              </a:rPr>
              <a:t> no</a:t>
            </a:r>
            <a:r>
              <a:rPr lang="es-MX" sz="1900" b="1" dirty="0">
                <a:latin typeface="+mn-lt"/>
                <a:cs typeface="Arial" panose="020B0604020202020204" pitchFamily="34" charset="0"/>
              </a:rPr>
              <a:t> admite actualizaciones automáticas de los anclajes de confianza de las DNSSEC (RFC 5011) o no está configurado para utilizarlo:</a:t>
            </a:r>
          </a:p>
          <a:p>
            <a:endParaRPr lang="es-MX" sz="2000" b="1" dirty="0">
              <a:latin typeface="+mn-lt"/>
              <a:ea typeface="Arial" charset="0"/>
              <a:cs typeface="Arial" panose="020B0604020202020204" pitchFamily="34" charset="0"/>
            </a:endParaRPr>
          </a:p>
        </p:txBody>
      </p:sp>
      <p:sp>
        <p:nvSpPr>
          <p:cNvPr id="14" name="Rectangle 13">
            <a:extLst>
              <a:ext uri="{FF2B5EF4-FFF2-40B4-BE49-F238E27FC236}">
                <a16:creationId xmlns="" xmlns:a16="http://schemas.microsoft.com/office/drawing/2014/main" id="{1782BE04-F6B1-4104-BAFE-C7E634B9A912}"/>
              </a:ext>
            </a:extLst>
          </p:cNvPr>
          <p:cNvSpPr/>
          <p:nvPr/>
        </p:nvSpPr>
        <p:spPr>
          <a:xfrm>
            <a:off x="4873780" y="3104870"/>
            <a:ext cx="3909118" cy="1169551"/>
          </a:xfrm>
          <a:prstGeom prst="rect">
            <a:avLst/>
          </a:prstGeom>
        </p:spPr>
        <p:txBody>
          <a:bodyPr wrap="square">
            <a:spAutoFit/>
          </a:bodyPr>
          <a:lstStyle/>
          <a:p>
            <a:pPr marL="285750" lvl="0" indent="-285750">
              <a:spcBef>
                <a:spcPts val="0"/>
              </a:spcBef>
              <a:buSzPct val="75000"/>
              <a:buFont typeface="Wingdings" charset="2"/>
              <a:buChar char=""/>
            </a:pPr>
            <a:r>
              <a:rPr lang="es-MX" dirty="0">
                <a:latin typeface="+mn-lt"/>
                <a:cs typeface="Arial" panose="020B0604020202020204" pitchFamily="34" charset="0"/>
              </a:rPr>
              <a:t>El archivo del anclaje de confianza del software debe actualizarse en forma manual.</a:t>
            </a:r>
          </a:p>
          <a:p>
            <a:pPr marL="285750" lvl="0" indent="-285750">
              <a:spcBef>
                <a:spcPts val="0"/>
              </a:spcBef>
              <a:buSzPct val="75000"/>
              <a:buFont typeface="Wingdings" charset="2"/>
              <a:buChar char=""/>
            </a:pPr>
            <a:r>
              <a:rPr lang="es-MX" dirty="0">
                <a:latin typeface="+mn-lt"/>
                <a:cs typeface="Arial" panose="020B0604020202020204" pitchFamily="34" charset="0"/>
              </a:rPr>
              <a:t>Obtenga la nueva KSK de la zona raíz aquí:</a:t>
            </a:r>
          </a:p>
        </p:txBody>
      </p:sp>
      <p:pic>
        <p:nvPicPr>
          <p:cNvPr id="15" name="Picture 14" descr="0149-cog.eps">
            <a:extLst>
              <a:ext uri="{FF2B5EF4-FFF2-40B4-BE49-F238E27FC236}">
                <a16:creationId xmlns="" xmlns:a16="http://schemas.microsoft.com/office/drawing/2014/main" id="{35E75589-C64B-4749-8224-950BECF980B5}"/>
              </a:ext>
            </a:extLst>
          </p:cNvPr>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8185" y="945694"/>
            <a:ext cx="337757" cy="358022"/>
          </a:xfrm>
          <a:prstGeom prst="rect">
            <a:avLst/>
          </a:prstGeom>
        </p:spPr>
      </p:pic>
      <p:pic>
        <p:nvPicPr>
          <p:cNvPr id="16" name="Picture 15" descr="0146-wrench.eps">
            <a:extLst>
              <a:ext uri="{FF2B5EF4-FFF2-40B4-BE49-F238E27FC236}">
                <a16:creationId xmlns="" xmlns:a16="http://schemas.microsoft.com/office/drawing/2014/main" id="{56877E0E-E5E6-456D-A4DA-866F1AC51408}"/>
              </a:ext>
            </a:extLst>
          </p:cNvPr>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693907" y="953645"/>
            <a:ext cx="359746" cy="366664"/>
          </a:xfrm>
          <a:prstGeom prst="rect">
            <a:avLst/>
          </a:prstGeom>
        </p:spPr>
      </p:pic>
      <p:grpSp>
        <p:nvGrpSpPr>
          <p:cNvPr id="17" name="Group 16">
            <a:extLst>
              <a:ext uri="{FF2B5EF4-FFF2-40B4-BE49-F238E27FC236}">
                <a16:creationId xmlns="" xmlns:a16="http://schemas.microsoft.com/office/drawing/2014/main" id="{482CFF2C-6B58-4AAC-B6CD-BD9B522D1BA5}"/>
              </a:ext>
            </a:extLst>
          </p:cNvPr>
          <p:cNvGrpSpPr/>
          <p:nvPr/>
        </p:nvGrpSpPr>
        <p:grpSpPr>
          <a:xfrm>
            <a:off x="5685896" y="4925520"/>
            <a:ext cx="2405159" cy="490012"/>
            <a:chOff x="8920307" y="5245875"/>
            <a:chExt cx="2405159" cy="490012"/>
          </a:xfrm>
        </p:grpSpPr>
        <p:sp>
          <p:nvSpPr>
            <p:cNvPr id="18" name="Rounded Rectangle 22">
              <a:extLst>
                <a:ext uri="{FF2B5EF4-FFF2-40B4-BE49-F238E27FC236}">
                  <a16:creationId xmlns="" xmlns:a16="http://schemas.microsoft.com/office/drawing/2014/main" id="{FDE8C54A-B51F-45C0-9B1F-0329F2D65E9D}"/>
                </a:ext>
              </a:extLst>
            </p:cNvPr>
            <p:cNvSpPr/>
            <p:nvPr/>
          </p:nvSpPr>
          <p:spPr>
            <a:xfrm>
              <a:off x="8920307" y="5245875"/>
              <a:ext cx="2405159" cy="490012"/>
            </a:xfrm>
            <a:prstGeom prst="roundRect">
              <a:avLst/>
            </a:prstGeom>
            <a:solidFill>
              <a:schemeClr val="accent4"/>
            </a:solidFill>
            <a:ln>
              <a:noFill/>
            </a:ln>
            <a:effectLst>
              <a:outerShdw dist="38100" dir="2700000" algn="tl" rotWithShape="0">
                <a:prstClr val="black">
                  <a:alpha val="1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19" name="Text Placeholder 33">
              <a:hlinkClick r:id="rId9" invalidUrl="http://data.iana.org/ root-anchors/"/>
              <a:extLst>
                <a:ext uri="{FF2B5EF4-FFF2-40B4-BE49-F238E27FC236}">
                  <a16:creationId xmlns="" xmlns:a16="http://schemas.microsoft.com/office/drawing/2014/main" id="{7B0EAD01-9CE0-4B16-BDFF-462FBF23900A}"/>
                </a:ext>
              </a:extLst>
            </p:cNvPr>
            <p:cNvSpPr txBox="1">
              <a:spLocks/>
            </p:cNvSpPr>
            <p:nvPr/>
          </p:nvSpPr>
          <p:spPr>
            <a:xfrm>
              <a:off x="9072640" y="5371734"/>
              <a:ext cx="2114280" cy="292423"/>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s-MX" sz="1800" dirty="0">
                  <a:solidFill>
                    <a:schemeClr val="bg1"/>
                  </a:solidFill>
                  <a:latin typeface="+mj-lt"/>
                </a:rPr>
                <a:t>Anclajes de la raíz</a:t>
              </a:r>
              <a:endParaRPr lang="es-MX" sz="1800" b="1" dirty="0">
                <a:solidFill>
                  <a:schemeClr val="bg1"/>
                </a:solidFill>
                <a:latin typeface="+mj-lt"/>
                <a:ea typeface="Segoe UI" panose="020B0502040204020203" pitchFamily="34" charset="0"/>
                <a:cs typeface="Arial"/>
              </a:endParaRPr>
            </a:p>
          </p:txBody>
        </p:sp>
        <p:sp>
          <p:nvSpPr>
            <p:cNvPr id="20" name="Isosceles Triangle 5">
              <a:hlinkClick r:id="rId10" invalidUrl="http://data.iana.org/ root-anchors/"/>
              <a:extLst>
                <a:ext uri="{FF2B5EF4-FFF2-40B4-BE49-F238E27FC236}">
                  <a16:creationId xmlns="" xmlns:a16="http://schemas.microsoft.com/office/drawing/2014/main" id="{7D8D6C21-5222-4E34-AFB9-CE49D143E9B1}"/>
                </a:ext>
              </a:extLst>
            </p:cNvPr>
            <p:cNvSpPr/>
            <p:nvPr/>
          </p:nvSpPr>
          <p:spPr>
            <a:xfrm rot="5400000">
              <a:off x="11072807" y="5424985"/>
              <a:ext cx="160531" cy="138389"/>
            </a:xfrm>
            <a:prstGeom prs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latin typeface="+mj-lt"/>
                <a:cs typeface="Arial"/>
              </a:endParaRPr>
            </a:p>
          </p:txBody>
        </p:sp>
      </p:grpSp>
    </p:spTree>
    <p:extLst>
      <p:ext uri="{BB962C8B-B14F-4D97-AF65-F5344CB8AC3E}">
        <p14:creationId xmlns:p14="http://schemas.microsoft.com/office/powerpoint/2010/main" val="1945862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sp>
        <p:nvSpPr>
          <p:cNvPr id="1093" name="Shape 1093"/>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chemeClr val="lt1"/>
              </a:buClr>
              <a:buSzPts val="3500"/>
              <a:buFont typeface="Arial"/>
              <a:buNone/>
            </a:pPr>
            <a:r>
              <a:rPr lang="en-US" sz="3500" b="1" i="0" u="none" strike="noStrike" cap="none" dirty="0" err="1" smtClean="0">
                <a:solidFill>
                  <a:schemeClr val="lt1"/>
                </a:solidFill>
                <a:sym typeface="Arial"/>
              </a:rPr>
              <a:t>Recursos</a:t>
            </a:r>
            <a:endParaRPr lang="es-MX" dirty="0"/>
          </a:p>
        </p:txBody>
      </p:sp>
    </p:spTree>
    <p:extLst>
      <p:ext uri="{BB962C8B-B14F-4D97-AF65-F5344CB8AC3E}">
        <p14:creationId xmlns:p14="http://schemas.microsoft.com/office/powerpoint/2010/main" val="172193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charset="0"/>
              </a:rPr>
              <a:t>KSK-2017 en un registro de recurso DNSKEY</a:t>
            </a:r>
            <a:endParaRPr lang="es-MX" dirty="0"/>
          </a:p>
        </p:txBody>
      </p:sp>
      <p:sp>
        <p:nvSpPr>
          <p:cNvPr id="21" name="Rectangle 20"/>
          <p:cNvSpPr/>
          <p:nvPr/>
        </p:nvSpPr>
        <p:spPr>
          <a:xfrm>
            <a:off x="684546" y="5198096"/>
            <a:ext cx="5009876" cy="307777"/>
          </a:xfrm>
          <a:prstGeom prst="rect">
            <a:avLst/>
          </a:prstGeom>
        </p:spPr>
        <p:txBody>
          <a:bodyPr wrap="square">
            <a:spAutoFit/>
          </a:bodyPr>
          <a:lstStyle/>
          <a:p>
            <a:pPr>
              <a:buSzPct val="75000"/>
            </a:pPr>
            <a:r>
              <a:rPr lang="en-US" sz="1400" i="1" dirty="0">
                <a:solidFill>
                  <a:srgbClr val="0C1F24"/>
                </a:solidFill>
                <a:latin typeface="Arial"/>
              </a:rPr>
              <a:t>Nota: se tomaron algunas licencias de formato a los fines de la presentación</a:t>
            </a:r>
          </a:p>
        </p:txBody>
      </p:sp>
      <p:pic>
        <p:nvPicPr>
          <p:cNvPr id="22" name="Picture 21" descr="0142-key.eps"/>
          <p:cNvPicPr>
            <a:picLocks noChangeAspect="1"/>
          </p:cNvPicPr>
          <p:nvPr/>
        </p:nvPicPr>
        <p:blipFill>
          <a:blip r:embed="rId2">
            <a:duotone>
              <a:schemeClr val="accent1">
                <a:shade val="45000"/>
                <a:satMod val="135000"/>
              </a:schemeClr>
              <a:prstClr val="white"/>
            </a:duotone>
            <a:alphaModFix amt="11000"/>
            <a:extLst>
              <a:ext uri="{28A0092B-C50C-407E-A947-70E740481C1C}">
                <a14:useLocalDpi xmlns:a14="http://schemas.microsoft.com/office/drawing/2010/main"/>
              </a:ext>
            </a:extLst>
          </a:blip>
          <a:stretch>
            <a:fillRect/>
          </a:stretch>
        </p:blipFill>
        <p:spPr>
          <a:xfrm rot="13420184">
            <a:off x="7917721" y="5404494"/>
            <a:ext cx="1010484" cy="1029916"/>
          </a:xfrm>
          <a:prstGeom prst="rect">
            <a:avLst/>
          </a:prstGeom>
        </p:spPr>
      </p:pic>
      <p:sp>
        <p:nvSpPr>
          <p:cNvPr id="2" name="Rectangle 1"/>
          <p:cNvSpPr/>
          <p:nvPr/>
        </p:nvSpPr>
        <p:spPr>
          <a:xfrm>
            <a:off x="196775" y="1332629"/>
            <a:ext cx="8947225" cy="2308324"/>
          </a:xfrm>
          <a:prstGeom prst="rect">
            <a:avLst/>
          </a:prstGeom>
        </p:spPr>
        <p:txBody>
          <a:bodyPr wrap="square">
            <a:spAutoFit/>
          </a:bodyPr>
          <a:lstStyle/>
          <a:p>
            <a:r>
              <a:rPr lang="en-US">
                <a:latin typeface="Courier" charset="0"/>
              </a:rPr>
              <a:t>. IN DNSKEY  257 3 8</a:t>
            </a:r>
          </a:p>
          <a:p>
            <a:r>
              <a:rPr dirty="0"/>
              <a:t>      </a:t>
            </a:r>
            <a:r>
              <a:rPr lang="en-US" dirty="0">
                <a:latin typeface="Courier" charset="0"/>
              </a:rPr>
              <a:t>AwEAAaz/tAm8yTn4Mfeh5eyI96WSVexTBAvkMgJzkKTOiW1vkIbzxeF3</a:t>
            </a:r>
          </a:p>
          <a:p>
            <a:r>
              <a:rPr lang="en-US" dirty="0">
                <a:latin typeface="Courier" charset="0"/>
              </a:rPr>
              <a:t>      +/4RgWOq7HrxRixHlFlExOLAJr5emLvN7SWXgnLh4+B5xQlNVz8Og8kv</a:t>
            </a:r>
          </a:p>
          <a:p>
            <a:r>
              <a:rPr lang="en-US" dirty="0">
                <a:latin typeface="Courier" charset="0"/>
              </a:rPr>
              <a:t>      ArMtNROxVQuCaSnIDdD5LKyWbRd2n9WGe2R8PzgCmr3EgVLrjyBxWezF</a:t>
            </a:r>
          </a:p>
          <a:p>
            <a:r>
              <a:rPr lang="en-US" dirty="0">
                <a:latin typeface="Courier" charset="0"/>
              </a:rPr>
              <a:t>      0jLHwVN8efS3rCj/EWgvIWgb9tarpVUDK/b58Da+sqqls3eNbuv7pr+e</a:t>
            </a:r>
          </a:p>
          <a:p>
            <a:r>
              <a:rPr lang="en-US" dirty="0">
                <a:latin typeface="Courier" charset="0"/>
              </a:rPr>
              <a:t>      oZG+SrDK6nWeL3c6H5Apxz7LjVc1uTIdsIXxuOLYA4/ilBmSVIzuDWfd</a:t>
            </a:r>
            <a:endParaRPr lang="es-MX" dirty="0">
              <a:latin typeface="Courier" charset="0"/>
              <a:ea typeface="Courier" charset="0"/>
              <a:cs typeface="Courier" charset="0"/>
            </a:endParaRPr>
          </a:p>
          <a:p>
            <a:r>
              <a:rPr lang="en-US" dirty="0">
                <a:latin typeface="Courier" charset="0"/>
              </a:rPr>
              <a:t>      RUfhHdY6+cn8HFRm+2hM8AnXGXws9555KrUB5qihylGa8subX2Nn6UwN</a:t>
            </a:r>
          </a:p>
          <a:p>
            <a:r>
              <a:rPr lang="en-US" dirty="0">
                <a:latin typeface="Courier" charset="0"/>
              </a:rPr>
              <a:t>      R1AkUTV74bU=</a:t>
            </a:r>
            <a:endParaRPr lang="es-MX" dirty="0"/>
          </a:p>
        </p:txBody>
      </p:sp>
      <p:sp>
        <p:nvSpPr>
          <p:cNvPr id="10" name="Rectangle 9"/>
          <p:cNvSpPr/>
          <p:nvPr/>
        </p:nvSpPr>
        <p:spPr>
          <a:xfrm>
            <a:off x="265446" y="3952702"/>
            <a:ext cx="838200" cy="469901"/>
          </a:xfrm>
          <a:prstGeom prst="rect">
            <a:avLst/>
          </a:prstGeom>
          <a:noFill/>
          <a:ln w="889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latin typeface="Arial" charset="0"/>
              </a:rPr>
              <a:t>"Raíz"</a:t>
            </a:r>
            <a:endParaRPr lang="es-MX" sz="900" dirty="0">
              <a:solidFill>
                <a:schemeClr val="tx1"/>
              </a:solidFill>
              <a:latin typeface="Arial" charset="0"/>
              <a:ea typeface="Arial" charset="0"/>
              <a:cs typeface="Arial" charset="0"/>
            </a:endParaRPr>
          </a:p>
        </p:txBody>
      </p:sp>
      <p:cxnSp>
        <p:nvCxnSpPr>
          <p:cNvPr id="11" name="Straight Connector 10"/>
          <p:cNvCxnSpPr>
            <a:stCxn id="10" idx="0"/>
          </p:cNvCxnSpPr>
          <p:nvPr/>
        </p:nvCxnSpPr>
        <p:spPr>
          <a:xfrm flipH="1" flipV="1">
            <a:off x="374904" y="1662545"/>
            <a:ext cx="309642" cy="2290157"/>
          </a:xfrm>
          <a:prstGeom prst="line">
            <a:avLst/>
          </a:prstGeom>
          <a:ln w="889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65446" y="874340"/>
            <a:ext cx="6424124" cy="415498"/>
          </a:xfrm>
          <a:prstGeom prst="rect">
            <a:avLst/>
          </a:prstGeom>
        </p:spPr>
        <p:txBody>
          <a:bodyPr wrap="square">
            <a:spAutoFit/>
          </a:bodyPr>
          <a:lstStyle/>
          <a:p>
            <a:pPr marL="214313" indent="-214313">
              <a:buSzPct val="75000"/>
              <a:buFont typeface="Wingdings" charset="2"/>
              <a:buChar char=""/>
            </a:pPr>
            <a:r>
              <a:rPr lang="en-US" sz="2100" b="1" dirty="0">
                <a:solidFill>
                  <a:srgbClr val="0C1F24"/>
                </a:solidFill>
                <a:latin typeface="Arial"/>
              </a:rPr>
              <a:t>El registro de recurso DNSKEY será:</a:t>
            </a:r>
          </a:p>
        </p:txBody>
      </p:sp>
    </p:spTree>
    <p:extLst>
      <p:ext uri="{BB962C8B-B14F-4D97-AF65-F5344CB8AC3E}">
        <p14:creationId xmlns:p14="http://schemas.microsoft.com/office/powerpoint/2010/main" val="602513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charset="0"/>
              </a:rPr>
              <a:t>Reconocimiento de la KSK-2017</a:t>
            </a:r>
            <a:endParaRPr lang="es-MX" dirty="0"/>
          </a:p>
        </p:txBody>
      </p:sp>
      <p:sp>
        <p:nvSpPr>
          <p:cNvPr id="13" name="Rectangle 12"/>
          <p:cNvSpPr/>
          <p:nvPr/>
        </p:nvSpPr>
        <p:spPr>
          <a:xfrm>
            <a:off x="410387" y="1066962"/>
            <a:ext cx="8309071" cy="1631216"/>
          </a:xfrm>
          <a:prstGeom prst="rect">
            <a:avLst/>
          </a:prstGeom>
        </p:spPr>
        <p:txBody>
          <a:bodyPr wrap="square">
            <a:spAutoFit/>
          </a:bodyPr>
          <a:lstStyle/>
          <a:p>
            <a:pPr marL="214313" indent="-214313">
              <a:buSzPct val="75000"/>
              <a:buFont typeface="Wingdings" charset="2"/>
              <a:buChar char=""/>
            </a:pPr>
            <a:r>
              <a:rPr lang="en-US" sz="2000" b="1" dirty="0">
                <a:solidFill>
                  <a:srgbClr val="0C1F24"/>
                </a:solidFill>
                <a:latin typeface="Arial"/>
              </a:rPr>
              <a:t>La etiqueta clave de la KSK-2017 es</a:t>
            </a:r>
          </a:p>
          <a:p>
            <a:pPr marL="214313" indent="-214313">
              <a:buSzPct val="75000"/>
              <a:buFont typeface="Wingdings" charset="2"/>
              <a:buChar char=""/>
            </a:pPr>
            <a:endParaRPr lang="es-MX" sz="2000" dirty="0">
              <a:solidFill>
                <a:srgbClr val="0C1F24"/>
              </a:solidFill>
              <a:latin typeface="Arial"/>
              <a:cs typeface="Arial"/>
            </a:endParaRPr>
          </a:p>
          <a:p>
            <a:pPr lvl="2">
              <a:buSzPct val="75000"/>
            </a:pPr>
            <a:r>
              <a:rPr lang="is-IS" sz="2000" dirty="0">
                <a:latin typeface="Arial" charset="0"/>
              </a:rPr>
              <a:t>20326</a:t>
            </a:r>
            <a:endParaRPr lang="es-MX" sz="2000" dirty="0">
              <a:solidFill>
                <a:srgbClr val="FF0000"/>
              </a:solidFill>
              <a:latin typeface="Arial" charset="0"/>
              <a:ea typeface="Arial" charset="0"/>
              <a:cs typeface="Arial" charset="0"/>
            </a:endParaRPr>
          </a:p>
          <a:p>
            <a:pPr marL="214313" indent="-214313">
              <a:buSzPct val="75000"/>
              <a:buFont typeface="Wingdings" charset="2"/>
              <a:buChar char=""/>
            </a:pPr>
            <a:endParaRPr lang="es-MX" sz="2000" dirty="0">
              <a:solidFill>
                <a:srgbClr val="0C1F24"/>
              </a:solidFill>
              <a:latin typeface="Arial"/>
              <a:cs typeface="Arial"/>
            </a:endParaRPr>
          </a:p>
          <a:p>
            <a:pPr marL="214313" indent="-214313">
              <a:buSzPct val="75000"/>
              <a:buFont typeface="Wingdings" charset="2"/>
              <a:buChar char=""/>
            </a:pPr>
            <a:r>
              <a:rPr lang="en-US" sz="2000" b="1" dirty="0">
                <a:solidFill>
                  <a:srgbClr val="0C1F24"/>
                </a:solidFill>
                <a:latin typeface="Arial"/>
              </a:rPr>
              <a:t>El registro del recurso del Firmante de Delegación (DS) para la KSK-2017 es</a:t>
            </a:r>
          </a:p>
        </p:txBody>
      </p:sp>
      <p:sp>
        <p:nvSpPr>
          <p:cNvPr id="14" name="Content Placeholder 2"/>
          <p:cNvSpPr txBox="1">
            <a:spLocks/>
          </p:cNvSpPr>
          <p:nvPr/>
        </p:nvSpPr>
        <p:spPr>
          <a:xfrm>
            <a:off x="352331" y="3007596"/>
            <a:ext cx="8468274" cy="167560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s-IS" sz="2100" dirty="0">
                <a:latin typeface="Courier" charset="0"/>
              </a:rPr>
              <a:t>.  </a:t>
            </a:r>
            <a:r>
              <a:rPr lang="en-US" sz="2100" dirty="0">
                <a:latin typeface="Courier" charset="0"/>
              </a:rPr>
              <a:t>	</a:t>
            </a:r>
            <a:r>
              <a:rPr lang="is-IS" sz="2100" dirty="0">
                <a:latin typeface="Courier" charset="0"/>
              </a:rPr>
              <a:t>IN  DS    20326 8 2</a:t>
            </a:r>
          </a:p>
          <a:p>
            <a:pPr marL="0" indent="0">
              <a:buNone/>
            </a:pPr>
            <a:r>
              <a:rPr lang="is-IS" sz="2100" dirty="0">
                <a:latin typeface="Courier" charset="0"/>
              </a:rPr>
              <a:t> </a:t>
            </a:r>
            <a:r>
              <a:rPr lang="en-US" sz="2100" dirty="0">
                <a:latin typeface="Courier" charset="0"/>
              </a:rPr>
              <a:t>					</a:t>
            </a:r>
            <a:r>
              <a:rPr lang="is-IS" sz="2100" dirty="0">
                <a:latin typeface="Courier" charset="0"/>
              </a:rPr>
              <a:t>   E06D44B80B8F1D39A95C0B0D7C65D084</a:t>
            </a:r>
            <a:endParaRPr lang="es-MX" sz="2100" dirty="0">
              <a:solidFill>
                <a:srgbClr val="FF0000"/>
              </a:solidFill>
              <a:latin typeface="Courier" charset="0"/>
              <a:ea typeface="Courier" charset="0"/>
              <a:cs typeface="Courier" charset="0"/>
            </a:endParaRPr>
          </a:p>
          <a:p>
            <a:pPr marL="0" indent="0">
              <a:buNone/>
            </a:pPr>
            <a:r>
              <a:rPr lang="en-US" sz="2100" dirty="0">
                <a:latin typeface="Courier" charset="0"/>
              </a:rPr>
              <a:t>					</a:t>
            </a:r>
            <a:r>
              <a:rPr lang="is-IS" sz="2100" dirty="0">
                <a:latin typeface="Courier" charset="0"/>
              </a:rPr>
              <a:t>   58E880409BBC683457104237C7F8EC8D</a:t>
            </a:r>
            <a:endParaRPr lang="es-MX" sz="2100" dirty="0">
              <a:solidFill>
                <a:srgbClr val="FF0000"/>
              </a:solidFill>
              <a:latin typeface="Courier" charset="0"/>
              <a:ea typeface="Courier" charset="0"/>
              <a:cs typeface="Courier" charset="0"/>
            </a:endParaRPr>
          </a:p>
        </p:txBody>
      </p:sp>
      <p:sp>
        <p:nvSpPr>
          <p:cNvPr id="15" name="Rectangle 14"/>
          <p:cNvSpPr/>
          <p:nvPr/>
        </p:nvSpPr>
        <p:spPr>
          <a:xfrm>
            <a:off x="706771" y="3887585"/>
            <a:ext cx="838200" cy="469901"/>
          </a:xfrm>
          <a:prstGeom prst="rect">
            <a:avLst/>
          </a:prstGeom>
          <a:noFill/>
          <a:ln w="889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latin typeface="Arial" charset="0"/>
              </a:rPr>
              <a:t>"Raíz"</a:t>
            </a:r>
            <a:endParaRPr lang="es-MX" sz="900" dirty="0">
              <a:solidFill>
                <a:schemeClr val="tx1"/>
              </a:solidFill>
              <a:latin typeface="Arial" charset="0"/>
              <a:ea typeface="Arial" charset="0"/>
              <a:cs typeface="Arial" charset="0"/>
            </a:endParaRPr>
          </a:p>
        </p:txBody>
      </p:sp>
      <p:cxnSp>
        <p:nvCxnSpPr>
          <p:cNvPr id="16" name="Straight Connector 15"/>
          <p:cNvCxnSpPr/>
          <p:nvPr/>
        </p:nvCxnSpPr>
        <p:spPr>
          <a:xfrm flipH="1" flipV="1">
            <a:off x="528971" y="3317633"/>
            <a:ext cx="311150" cy="546100"/>
          </a:xfrm>
          <a:prstGeom prst="line">
            <a:avLst/>
          </a:prstGeom>
          <a:ln w="920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684546" y="5919452"/>
            <a:ext cx="5009876" cy="307777"/>
          </a:xfrm>
          <a:prstGeom prst="rect">
            <a:avLst/>
          </a:prstGeom>
        </p:spPr>
        <p:txBody>
          <a:bodyPr wrap="square">
            <a:spAutoFit/>
          </a:bodyPr>
          <a:lstStyle/>
          <a:p>
            <a:pPr>
              <a:buSzPct val="75000"/>
            </a:pPr>
            <a:r>
              <a:rPr lang="en-US" sz="1400" i="1" dirty="0">
                <a:solidFill>
                  <a:srgbClr val="0C1F24"/>
                </a:solidFill>
                <a:latin typeface="Arial"/>
              </a:rPr>
              <a:t>Nota: se tomaron algunas licencias de formato a los fines de la presentación</a:t>
            </a:r>
          </a:p>
        </p:txBody>
      </p:sp>
      <p:pic>
        <p:nvPicPr>
          <p:cNvPr id="22" name="Picture 21" descr="0142-key.eps"/>
          <p:cNvPicPr>
            <a:picLocks noChangeAspect="1"/>
          </p:cNvPicPr>
          <p:nvPr/>
        </p:nvPicPr>
        <p:blipFill>
          <a:blip r:embed="rId2">
            <a:duotone>
              <a:schemeClr val="accent1">
                <a:shade val="45000"/>
                <a:satMod val="135000"/>
              </a:schemeClr>
              <a:prstClr val="white"/>
            </a:duotone>
            <a:alphaModFix amt="11000"/>
            <a:extLst>
              <a:ext uri="{28A0092B-C50C-407E-A947-70E740481C1C}">
                <a14:useLocalDpi xmlns:a14="http://schemas.microsoft.com/office/drawing/2010/main"/>
              </a:ext>
            </a:extLst>
          </a:blip>
          <a:stretch>
            <a:fillRect/>
          </a:stretch>
        </p:blipFill>
        <p:spPr>
          <a:xfrm rot="13420184">
            <a:off x="7917721" y="5404494"/>
            <a:ext cx="1010484" cy="1029916"/>
          </a:xfrm>
          <a:prstGeom prst="rect">
            <a:avLst/>
          </a:prstGeom>
        </p:spPr>
      </p:pic>
    </p:spTree>
    <p:extLst>
      <p:ext uri="{BB962C8B-B14F-4D97-AF65-F5344CB8AC3E}">
        <p14:creationId xmlns:p14="http://schemas.microsoft.com/office/powerpoint/2010/main" val="786044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7"/>
        <p:cNvGrpSpPr/>
        <p:nvPr/>
      </p:nvGrpSpPr>
      <p:grpSpPr>
        <a:xfrm>
          <a:off x="0" y="0"/>
          <a:ext cx="0" cy="0"/>
          <a:chOff x="0" y="0"/>
          <a:chExt cx="0" cy="0"/>
        </a:xfrm>
      </p:grpSpPr>
      <p:sp>
        <p:nvSpPr>
          <p:cNvPr id="928" name="Shape 928"/>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chemeClr val="lt1"/>
              </a:buClr>
              <a:buSzPts val="3500"/>
              <a:buFont typeface="Arial"/>
              <a:buNone/>
            </a:pPr>
            <a:r>
              <a:rPr lang="en-US" sz="3500" b="1" i="0" u="none" strike="noStrike" cap="none">
                <a:solidFill>
                  <a:schemeClr val="lt1"/>
                </a:solidFill>
                <a:latin typeface="+mj-lt"/>
                <a:sym typeface="Arial"/>
              </a:rPr>
              <a:t>DNSSEC</a:t>
            </a:r>
            <a:endParaRPr lang="es-MX">
              <a:latin typeface="+mj-lt"/>
            </a:endParaRPr>
          </a:p>
        </p:txBody>
      </p:sp>
    </p:spTree>
    <p:extLst>
      <p:ext uri="{BB962C8B-B14F-4D97-AF65-F5344CB8AC3E}">
        <p14:creationId xmlns:p14="http://schemas.microsoft.com/office/powerpoint/2010/main" val="1876359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84"/>
        <p:cNvGrpSpPr/>
        <p:nvPr/>
      </p:nvGrpSpPr>
      <p:grpSpPr>
        <a:xfrm>
          <a:off x="0" y="0"/>
          <a:ext cx="0" cy="0"/>
          <a:chOff x="0" y="0"/>
          <a:chExt cx="0" cy="0"/>
        </a:xfrm>
      </p:grpSpPr>
      <p:pic>
        <p:nvPicPr>
          <p:cNvPr id="1185" name="Shape 1185"/>
          <p:cNvPicPr preferRelativeResize="0"/>
          <p:nvPr/>
        </p:nvPicPr>
        <p:blipFill rotWithShape="1">
          <a:blip r:embed="rId3">
            <a:alphaModFix/>
          </a:blip>
          <a:srcRect/>
          <a:stretch/>
        </p:blipFill>
        <p:spPr>
          <a:xfrm>
            <a:off x="4660098" y="3344282"/>
            <a:ext cx="3856840" cy="2663494"/>
          </a:xfrm>
          <a:prstGeom prst="rect">
            <a:avLst/>
          </a:prstGeom>
          <a:noFill/>
          <a:ln>
            <a:noFill/>
          </a:ln>
        </p:spPr>
      </p:pic>
      <p:sp>
        <p:nvSpPr>
          <p:cNvPr id="1186" name="Shape 1186"/>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sym typeface="Arial"/>
              </a:rPr>
              <a:t>Verifique que sus sistemas estén listos</a:t>
            </a:r>
            <a:endParaRPr lang="es-MX"/>
          </a:p>
        </p:txBody>
      </p:sp>
      <p:sp>
        <p:nvSpPr>
          <p:cNvPr id="6" name="object 18">
            <a:extLst>
              <a:ext uri="{FF2B5EF4-FFF2-40B4-BE49-F238E27FC236}">
                <a16:creationId xmlns="" xmlns:a16="http://schemas.microsoft.com/office/drawing/2014/main" id="{236297A3-E31F-4F94-8DFC-85B0945753BE}"/>
              </a:ext>
            </a:extLst>
          </p:cNvPr>
          <p:cNvSpPr/>
          <p:nvPr/>
        </p:nvSpPr>
        <p:spPr>
          <a:xfrm>
            <a:off x="633528" y="3701528"/>
            <a:ext cx="5091218" cy="1497064"/>
          </a:xfrm>
          <a:custGeom>
            <a:avLst/>
            <a:gdLst/>
            <a:ahLst/>
            <a:cxnLst/>
            <a:rect l="l" t="t" r="r" b="b"/>
            <a:pathLst>
              <a:path w="2973704" h="885189">
                <a:moveTo>
                  <a:pt x="0" y="0"/>
                </a:moveTo>
                <a:lnTo>
                  <a:pt x="2499194" y="0"/>
                </a:lnTo>
                <a:lnTo>
                  <a:pt x="2973679" y="442569"/>
                </a:lnTo>
                <a:lnTo>
                  <a:pt x="2499194" y="885139"/>
                </a:lnTo>
                <a:lnTo>
                  <a:pt x="0" y="885139"/>
                </a:lnTo>
                <a:lnTo>
                  <a:pt x="0" y="0"/>
                </a:lnTo>
                <a:close/>
              </a:path>
            </a:pathLst>
          </a:custGeom>
          <a:solidFill>
            <a:schemeClr val="accent3"/>
          </a:solidFill>
          <a:ln w="50800">
            <a:solidFill>
              <a:schemeClr val="accent3">
                <a:lumMod val="75000"/>
              </a:schemeClr>
            </a:solidFill>
          </a:ln>
        </p:spPr>
        <p:txBody>
          <a:bodyPr wrap="square" lIns="0" tIns="0" rIns="0" bIns="0" rtlCol="0"/>
          <a:lstStyle/>
          <a:p>
            <a:endParaRPr>
              <a:latin typeface="+mn-lt"/>
              <a:ea typeface="Arial" charset="0"/>
              <a:cs typeface="Arial" charset="0"/>
            </a:endParaRPr>
          </a:p>
        </p:txBody>
      </p:sp>
      <p:sp>
        <p:nvSpPr>
          <p:cNvPr id="7" name="Rectangle 6">
            <a:hlinkClick r:id="rId4"/>
            <a:extLst>
              <a:ext uri="{FF2B5EF4-FFF2-40B4-BE49-F238E27FC236}">
                <a16:creationId xmlns="" xmlns:a16="http://schemas.microsoft.com/office/drawing/2014/main" id="{06E17B23-338C-4940-96EE-209879710405}"/>
              </a:ext>
            </a:extLst>
          </p:cNvPr>
          <p:cNvSpPr/>
          <p:nvPr/>
        </p:nvSpPr>
        <p:spPr>
          <a:xfrm>
            <a:off x="609600" y="1124530"/>
            <a:ext cx="7907338" cy="1569660"/>
          </a:xfrm>
          <a:prstGeom prst="rect">
            <a:avLst/>
          </a:prstGeom>
        </p:spPr>
        <p:txBody>
          <a:bodyPr wrap="square">
            <a:spAutoFit/>
          </a:bodyPr>
          <a:lstStyle/>
          <a:p>
            <a:pPr algn="ctr"/>
            <a:r>
              <a:rPr lang="es-MX" sz="2400" dirty="0">
                <a:latin typeface="+mn-lt"/>
              </a:rPr>
              <a:t>La ICANN ofrece un </a:t>
            </a:r>
            <a:r>
              <a:rPr lang="es-MX" sz="2400" b="1" dirty="0">
                <a:latin typeface="+mn-lt"/>
              </a:rPr>
              <a:t>banco de pruebas </a:t>
            </a:r>
            <a:r>
              <a:rPr lang="es-MX" sz="2400" dirty="0">
                <a:latin typeface="+mn-lt"/>
              </a:rPr>
              <a:t>para que los operadores o toda parte interesada confirmen que sus sistemas manejan el proceso actualizado automáticamente de manera correcta.</a:t>
            </a:r>
            <a:endParaRPr lang="es-MX" sz="2400" b="1" dirty="0">
              <a:solidFill>
                <a:schemeClr val="bg1"/>
              </a:solidFill>
              <a:latin typeface="+mn-lt"/>
              <a:ea typeface="Arial" charset="0"/>
              <a:cs typeface="Arial" charset="0"/>
            </a:endParaRPr>
          </a:p>
        </p:txBody>
      </p:sp>
      <p:sp>
        <p:nvSpPr>
          <p:cNvPr id="8" name="Rectangle 7">
            <a:hlinkClick r:id="rId4"/>
            <a:extLst>
              <a:ext uri="{FF2B5EF4-FFF2-40B4-BE49-F238E27FC236}">
                <a16:creationId xmlns="" xmlns:a16="http://schemas.microsoft.com/office/drawing/2014/main" id="{DB277F44-47FA-4361-969C-64730D5B224A}"/>
              </a:ext>
            </a:extLst>
          </p:cNvPr>
          <p:cNvSpPr/>
          <p:nvPr/>
        </p:nvSpPr>
        <p:spPr>
          <a:xfrm>
            <a:off x="707091" y="3784760"/>
            <a:ext cx="4275834" cy="1323439"/>
          </a:xfrm>
          <a:prstGeom prst="rect">
            <a:avLst/>
          </a:prstGeom>
        </p:spPr>
        <p:txBody>
          <a:bodyPr wrap="square">
            <a:spAutoFit/>
          </a:bodyPr>
          <a:lstStyle/>
          <a:p>
            <a:pPr algn="ctr"/>
            <a:r>
              <a:rPr lang="es-MX" sz="2000" dirty="0">
                <a:solidFill>
                  <a:schemeClr val="bg1"/>
                </a:solidFill>
                <a:latin typeface="+mn-lt"/>
              </a:rPr>
              <a:t>Visite la siguiente página para asegurarse de que sus sistemas están listos:</a:t>
            </a:r>
          </a:p>
          <a:p>
            <a:pPr algn="ctr"/>
            <a:r>
              <a:rPr lang="es-MX" sz="2000" b="1" dirty="0">
                <a:solidFill>
                  <a:schemeClr val="bg1"/>
                </a:solidFill>
                <a:latin typeface="+mn-lt"/>
              </a:rPr>
              <a:t>go.icann.org/KSKtest</a:t>
            </a:r>
            <a:endParaRPr lang="es-MX" sz="2000" b="1" dirty="0">
              <a:solidFill>
                <a:schemeClr val="bg1"/>
              </a:solidFill>
              <a:latin typeface="+mn-lt"/>
              <a:ea typeface="Arial" charset="0"/>
              <a:cs typeface="Arial" charset="0"/>
            </a:endParaRPr>
          </a:p>
        </p:txBody>
      </p:sp>
      <p:pic>
        <p:nvPicPr>
          <p:cNvPr id="9" name="Picture 8">
            <a:extLst>
              <a:ext uri="{FF2B5EF4-FFF2-40B4-BE49-F238E27FC236}">
                <a16:creationId xmlns="" xmlns:a16="http://schemas.microsoft.com/office/drawing/2014/main" id="{1B680EF9-69BD-4B18-BFD9-5823B560E6FC}"/>
              </a:ext>
            </a:extLst>
          </p:cNvPr>
          <p:cNvPicPr>
            <a:picLocks noChangeAspect="1"/>
          </p:cNvPicPr>
          <p:nvPr/>
        </p:nvPicPr>
        <p:blipFill>
          <a:blip r:embed="rId5"/>
          <a:stretch>
            <a:fillRect/>
          </a:stretch>
        </p:blipFill>
        <p:spPr>
          <a:xfrm>
            <a:off x="6059502" y="2619450"/>
            <a:ext cx="1058032" cy="2164156"/>
          </a:xfrm>
          <a:prstGeom prst="rect">
            <a:avLst/>
          </a:prstGeom>
        </p:spPr>
      </p:pic>
    </p:spTree>
    <p:extLst>
      <p:ext uri="{BB962C8B-B14F-4D97-AF65-F5344CB8AC3E}">
        <p14:creationId xmlns:p14="http://schemas.microsoft.com/office/powerpoint/2010/main" val="1859260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93"/>
        <p:cNvGrpSpPr/>
        <p:nvPr/>
      </p:nvGrpSpPr>
      <p:grpSpPr>
        <a:xfrm>
          <a:off x="0" y="0"/>
          <a:ext cx="0" cy="0"/>
          <a:chOff x="0" y="0"/>
          <a:chExt cx="0" cy="0"/>
        </a:xfrm>
      </p:grpSpPr>
      <p:sp>
        <p:nvSpPr>
          <p:cNvPr id="1194" name="Shape 1194"/>
          <p:cNvSpPr txBox="1">
            <a:spLocks noGrp="1"/>
          </p:cNvSpPr>
          <p:nvPr>
            <p:ph type="title"/>
          </p:nvPr>
        </p:nvSpPr>
        <p:spPr>
          <a:xfrm>
            <a:off x="374904" y="108809"/>
            <a:ext cx="8543628" cy="450663"/>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100" b="1" i="0" u="none" strike="noStrike" cap="none" dirty="0">
                <a:solidFill>
                  <a:srgbClr val="0B3458"/>
                </a:solidFill>
                <a:sym typeface="Arial"/>
              </a:rPr>
              <a:t>Si la validación de las DNSSEC falla después del cambio de clave</a:t>
            </a:r>
            <a:endParaRPr lang="es-MX" sz="2100" dirty="0"/>
          </a:p>
        </p:txBody>
      </p:sp>
      <p:sp>
        <p:nvSpPr>
          <p:cNvPr id="4" name="Rectangle 3">
            <a:extLst>
              <a:ext uri="{FF2B5EF4-FFF2-40B4-BE49-F238E27FC236}">
                <a16:creationId xmlns="" xmlns:a16="http://schemas.microsoft.com/office/drawing/2014/main" id="{20F00EEA-3370-4D9E-80DA-444A69888294}"/>
              </a:ext>
            </a:extLst>
          </p:cNvPr>
          <p:cNvSpPr/>
          <p:nvPr/>
        </p:nvSpPr>
        <p:spPr>
          <a:xfrm>
            <a:off x="1578824" y="1169091"/>
            <a:ext cx="7035787" cy="4708981"/>
          </a:xfrm>
          <a:prstGeom prst="rect">
            <a:avLst/>
          </a:prstGeom>
        </p:spPr>
        <p:txBody>
          <a:bodyPr wrap="square">
            <a:spAutoFit/>
          </a:bodyPr>
          <a:lstStyle/>
          <a:p>
            <a:pPr>
              <a:buSzPct val="100000"/>
            </a:pPr>
            <a:r>
              <a:rPr lang="es-MX" sz="2000" b="1" dirty="0">
                <a:solidFill>
                  <a:srgbClr val="1768B1"/>
                </a:solidFill>
                <a:latin typeface="+mn-lt"/>
              </a:rPr>
              <a:t>Detenga los tickets</a:t>
            </a:r>
          </a:p>
          <a:p>
            <a:pPr>
              <a:buSzPct val="100000"/>
            </a:pPr>
            <a:r>
              <a:rPr lang="es-MX" sz="2000" dirty="0">
                <a:solidFill>
                  <a:srgbClr val="0C1F24"/>
                </a:solidFill>
                <a:latin typeface="+mn-lt"/>
              </a:rPr>
              <a:t>Está bien desactivar la validación de las DNSSEC mientras lo soluciona (¡pero recuerde volver a activarla!).</a:t>
            </a:r>
          </a:p>
          <a:p>
            <a:pPr marL="685800" lvl="1" indent="-342900">
              <a:buSzPct val="100000"/>
              <a:buFont typeface="+mj-lt"/>
              <a:buAutoNum type="arabicPeriod"/>
            </a:pPr>
            <a:endParaRPr lang="es-MX" sz="2000" dirty="0">
              <a:solidFill>
                <a:srgbClr val="0C1F24"/>
              </a:solidFill>
              <a:latin typeface="+mn-lt"/>
              <a:cs typeface="Arial"/>
            </a:endParaRPr>
          </a:p>
          <a:p>
            <a:pPr>
              <a:buSzPct val="100000"/>
            </a:pPr>
            <a:r>
              <a:rPr lang="es-MX" sz="2000" b="1" dirty="0">
                <a:solidFill>
                  <a:srgbClr val="1768B1"/>
                </a:solidFill>
                <a:latin typeface="+mn-lt"/>
              </a:rPr>
              <a:t>Depuración</a:t>
            </a:r>
          </a:p>
          <a:p>
            <a:pPr>
              <a:buSzPct val="100000"/>
            </a:pPr>
            <a:r>
              <a:rPr lang="es-MX" sz="2000" dirty="0">
                <a:solidFill>
                  <a:srgbClr val="0C1F24"/>
                </a:solidFill>
                <a:latin typeface="+mn-lt"/>
              </a:rPr>
              <a:t>Si el problema es el anclaje de confianza, determine por qué no es correcto.</a:t>
            </a:r>
          </a:p>
          <a:p>
            <a:pPr marL="685800" lvl="1" indent="-342900">
              <a:buSzPct val="100000"/>
              <a:buFont typeface="Courier New" charset="0"/>
              <a:buChar char="o"/>
            </a:pPr>
            <a:r>
              <a:rPr lang="es-MX" sz="2000" dirty="0">
                <a:solidFill>
                  <a:srgbClr val="0C1F24"/>
                </a:solidFill>
                <a:latin typeface="+mn-lt"/>
              </a:rPr>
              <a:t>¿Falló el RFC 5011?  ¿Las herramientas de configuración no actualizaron la clave?</a:t>
            </a:r>
          </a:p>
          <a:p>
            <a:pPr marL="685800" lvl="1" indent="-342900">
              <a:buSzPct val="100000"/>
              <a:buFont typeface="Courier New" charset="0"/>
              <a:buChar char="o"/>
            </a:pPr>
            <a:r>
              <a:rPr lang="es-MX" sz="2000" dirty="0">
                <a:solidFill>
                  <a:srgbClr val="0C1F24"/>
                </a:solidFill>
                <a:latin typeface="+mn-lt"/>
              </a:rPr>
              <a:t>Si el problema está relacionado con la fragmentación, asegúrese de que el TPC esté habilitado y/o realice otros ajustes de transporte.</a:t>
            </a:r>
          </a:p>
          <a:p>
            <a:pPr marL="342900" indent="-342900">
              <a:buSzPct val="100000"/>
              <a:buFont typeface="+mj-lt"/>
              <a:buAutoNum type="arabicPeriod"/>
            </a:pPr>
            <a:endParaRPr lang="es-MX" sz="2000" b="1" dirty="0">
              <a:solidFill>
                <a:srgbClr val="0C1F24"/>
              </a:solidFill>
              <a:latin typeface="+mn-lt"/>
              <a:cs typeface="Arial"/>
            </a:endParaRPr>
          </a:p>
          <a:p>
            <a:pPr>
              <a:buSzPct val="100000"/>
            </a:pPr>
            <a:r>
              <a:rPr lang="es-MX" sz="2000" b="1" dirty="0">
                <a:solidFill>
                  <a:srgbClr val="1768B1"/>
                </a:solidFill>
                <a:latin typeface="+mn-lt"/>
              </a:rPr>
              <a:t>Compruebe la recuperación</a:t>
            </a:r>
          </a:p>
          <a:p>
            <a:pPr>
              <a:buSzPct val="100000"/>
            </a:pPr>
            <a:r>
              <a:rPr lang="es-MX" sz="2000" dirty="0">
                <a:solidFill>
                  <a:srgbClr val="0C1F24"/>
                </a:solidFill>
                <a:latin typeface="+mn-lt"/>
              </a:rPr>
              <a:t>Asegúrese de que se apliquen las correcciones.</a:t>
            </a:r>
          </a:p>
        </p:txBody>
      </p:sp>
      <p:pic>
        <p:nvPicPr>
          <p:cNvPr id="5" name="Picture 4" descr="0272-cross.eps">
            <a:extLst>
              <a:ext uri="{FF2B5EF4-FFF2-40B4-BE49-F238E27FC236}">
                <a16:creationId xmlns="" xmlns:a16="http://schemas.microsoft.com/office/drawing/2014/main" id="{E4224119-0A91-4B89-836A-BAC32531ADDA}"/>
              </a:ext>
            </a:extLst>
          </p:cNvPr>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49564" y="1413910"/>
            <a:ext cx="492770" cy="502247"/>
          </a:xfrm>
          <a:prstGeom prst="rect">
            <a:avLst/>
          </a:prstGeom>
        </p:spPr>
      </p:pic>
      <p:pic>
        <p:nvPicPr>
          <p:cNvPr id="6" name="Picture 5" descr="0152-magic-wand.eps">
            <a:extLst>
              <a:ext uri="{FF2B5EF4-FFF2-40B4-BE49-F238E27FC236}">
                <a16:creationId xmlns="" xmlns:a16="http://schemas.microsoft.com/office/drawing/2014/main" id="{8F33EF2C-ABA3-4D59-BE7F-3D361FB11BDA}"/>
              </a:ext>
            </a:extLst>
          </p:cNvPr>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5332" y="2631105"/>
            <a:ext cx="542904" cy="553344"/>
          </a:xfrm>
          <a:prstGeom prst="rect">
            <a:avLst/>
          </a:prstGeom>
        </p:spPr>
      </p:pic>
      <p:pic>
        <p:nvPicPr>
          <p:cNvPr id="7" name="Picture 6" descr="0028-connection.eps">
            <a:extLst>
              <a:ext uri="{FF2B5EF4-FFF2-40B4-BE49-F238E27FC236}">
                <a16:creationId xmlns="" xmlns:a16="http://schemas.microsoft.com/office/drawing/2014/main" id="{78713DC3-B916-46CA-A02F-8D89DA69E98E}"/>
              </a:ext>
            </a:extLst>
          </p:cNvPr>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49564" y="5262519"/>
            <a:ext cx="605141" cy="434945"/>
          </a:xfrm>
          <a:prstGeom prst="rect">
            <a:avLst/>
          </a:prstGeom>
        </p:spPr>
      </p:pic>
    </p:spTree>
    <p:extLst>
      <p:ext uri="{BB962C8B-B14F-4D97-AF65-F5344CB8AC3E}">
        <p14:creationId xmlns:p14="http://schemas.microsoft.com/office/powerpoint/2010/main" val="1131954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00"/>
        <p:cNvGrpSpPr/>
        <p:nvPr/>
      </p:nvGrpSpPr>
      <p:grpSpPr>
        <a:xfrm>
          <a:off x="0" y="0"/>
          <a:ext cx="0" cy="0"/>
          <a:chOff x="0" y="0"/>
          <a:chExt cx="0" cy="0"/>
        </a:xfrm>
      </p:grpSpPr>
      <p:sp>
        <p:nvSpPr>
          <p:cNvPr id="1201" name="Shape 1201"/>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sym typeface="Arial"/>
              </a:rPr>
              <a:t>Para más información</a:t>
            </a:r>
            <a:endParaRPr lang="es-MX"/>
          </a:p>
        </p:txBody>
      </p:sp>
      <p:sp>
        <p:nvSpPr>
          <p:cNvPr id="1202" name="Shape 1202"/>
          <p:cNvSpPr/>
          <p:nvPr/>
        </p:nvSpPr>
        <p:spPr>
          <a:xfrm>
            <a:off x="4671765" y="1190730"/>
            <a:ext cx="3890625" cy="2175252"/>
          </a:xfrm>
          <a:prstGeom prst="rect">
            <a:avLst/>
          </a:prstGeom>
          <a:solidFill>
            <a:schemeClr val="accent3"/>
          </a:solidFill>
          <a:ln w="25400" cap="flat" cmpd="sng">
            <a:solidFill>
              <a:srgbClr val="13515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203" name="Shape 1203"/>
          <p:cNvSpPr/>
          <p:nvPr/>
        </p:nvSpPr>
        <p:spPr>
          <a:xfrm>
            <a:off x="4671765" y="1190730"/>
            <a:ext cx="3890625" cy="87588"/>
          </a:xfrm>
          <a:prstGeom prst="rect">
            <a:avLst/>
          </a:prstGeom>
          <a:solidFill>
            <a:srgbClr val="145357">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204" name="Shape 1204"/>
          <p:cNvSpPr/>
          <p:nvPr/>
        </p:nvSpPr>
        <p:spPr>
          <a:xfrm>
            <a:off x="609600" y="3554064"/>
            <a:ext cx="3877060" cy="2175252"/>
          </a:xfrm>
          <a:prstGeom prst="rect">
            <a:avLst/>
          </a:prstGeom>
          <a:solidFill>
            <a:schemeClr val="accent5"/>
          </a:solidFill>
          <a:ln w="25400" cap="flat" cmpd="sng">
            <a:solidFill>
              <a:srgbClr val="9F462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205" name="Shape 1205"/>
          <p:cNvSpPr/>
          <p:nvPr/>
        </p:nvSpPr>
        <p:spPr>
          <a:xfrm>
            <a:off x="609600" y="3554064"/>
            <a:ext cx="3877060" cy="87588"/>
          </a:xfrm>
          <a:prstGeom prst="rect">
            <a:avLst/>
          </a:prstGeom>
          <a:solidFill>
            <a:srgbClr val="AC441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206" name="Shape 1206"/>
          <p:cNvSpPr/>
          <p:nvPr/>
        </p:nvSpPr>
        <p:spPr>
          <a:xfrm>
            <a:off x="612346" y="1190730"/>
            <a:ext cx="3873913" cy="2175252"/>
          </a:xfrm>
          <a:prstGeom prst="rect">
            <a:avLst/>
          </a:prstGeom>
          <a:solidFill>
            <a:schemeClr val="accent1">
              <a:alpha val="71764"/>
            </a:schemeClr>
          </a:solidFill>
          <a:ln w="25400" cap="flat" cmpd="sng">
            <a:solidFill>
              <a:srgbClr val="12629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207" name="Shape 1207"/>
          <p:cNvSpPr/>
          <p:nvPr/>
        </p:nvSpPr>
        <p:spPr>
          <a:xfrm>
            <a:off x="624689" y="1203074"/>
            <a:ext cx="3855719" cy="7524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1208" name="Shape 1208">
            <a:hlinkClick r:id="rId3"/>
          </p:cNvPr>
          <p:cNvSpPr txBox="1"/>
          <p:nvPr/>
        </p:nvSpPr>
        <p:spPr>
          <a:xfrm>
            <a:off x="653902" y="1333315"/>
            <a:ext cx="3321211" cy="190821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b="1" dirty="0">
                <a:solidFill>
                  <a:schemeClr val="lt1"/>
                </a:solidFill>
                <a:latin typeface="+mn-lt"/>
                <a:sym typeface="Arial"/>
              </a:rPr>
              <a:t>Participe en la conversación en línea</a:t>
            </a:r>
            <a:endParaRPr lang="es-MX" sz="1600" dirty="0">
              <a:latin typeface="+mn-lt"/>
            </a:endParaRPr>
          </a:p>
          <a:p>
            <a:pPr marL="504000" marR="0" lvl="1" indent="-285750" algn="l" rtl="0">
              <a:spcBef>
                <a:spcPts val="600"/>
              </a:spcBef>
              <a:spcAft>
                <a:spcPts val="0"/>
              </a:spcAft>
              <a:buClr>
                <a:schemeClr val="lt1"/>
              </a:buClr>
              <a:buSzPts val="1350"/>
              <a:buFont typeface="Courier New"/>
              <a:buChar char="o"/>
            </a:pPr>
            <a:r>
              <a:rPr lang="en-US" sz="1600" b="0" i="0" u="none" strike="noStrike" cap="none" dirty="0">
                <a:solidFill>
                  <a:schemeClr val="lt1"/>
                </a:solidFill>
                <a:latin typeface="+mn-lt"/>
                <a:sym typeface="Arial"/>
              </a:rPr>
              <a:t>Utilice la etiqueta #KeyRoll</a:t>
            </a:r>
            <a:endParaRPr lang="es-MX" sz="1600" b="0" i="0" u="none" strike="noStrike" cap="none" dirty="0">
              <a:solidFill>
                <a:schemeClr val="lt1"/>
              </a:solidFill>
              <a:latin typeface="+mn-lt"/>
              <a:ea typeface="Arial"/>
              <a:cs typeface="Arial"/>
              <a:sym typeface="Arial"/>
            </a:endParaRPr>
          </a:p>
          <a:p>
            <a:pPr marL="504000" marR="0" lvl="1" indent="-285750" algn="l" rtl="0">
              <a:spcBef>
                <a:spcPts val="600"/>
              </a:spcBef>
              <a:spcAft>
                <a:spcPts val="0"/>
              </a:spcAft>
              <a:buClr>
                <a:schemeClr val="lt1"/>
              </a:buClr>
              <a:buSzPts val="1350"/>
              <a:buFont typeface="Courier New"/>
              <a:buChar char="o"/>
            </a:pPr>
            <a:r>
              <a:rPr lang="en-US" sz="1600" b="0" i="0" u="none" strike="noStrike" cap="none" dirty="0">
                <a:solidFill>
                  <a:schemeClr val="lt1"/>
                </a:solidFill>
                <a:latin typeface="+mn-lt"/>
                <a:sym typeface="Arial"/>
              </a:rPr>
              <a:t>Regístrese en la lista de correo electrónico </a:t>
            </a:r>
            <a:r>
              <a:rPr lang="en-US" sz="1600" b="1" i="0" u="none" strike="noStrike" cap="none" dirty="0">
                <a:solidFill>
                  <a:schemeClr val="lt1"/>
                </a:solidFill>
                <a:latin typeface="+mn-lt"/>
                <a:sym typeface="Arial"/>
              </a:rPr>
              <a:t>https://mm.icann.org/</a:t>
            </a:r>
            <a:r>
              <a:rPr sz="1600" dirty="0">
                <a:latin typeface="+mn-lt"/>
              </a:rPr>
              <a:t/>
            </a:r>
            <a:br>
              <a:rPr sz="1600" dirty="0">
                <a:latin typeface="+mn-lt"/>
              </a:rPr>
            </a:br>
            <a:r>
              <a:rPr lang="en-US" sz="1600" b="1" i="0" u="none" strike="noStrike" cap="none" dirty="0" err="1">
                <a:solidFill>
                  <a:schemeClr val="lt1"/>
                </a:solidFill>
                <a:latin typeface="+mn-lt"/>
                <a:sym typeface="Arial"/>
              </a:rPr>
              <a:t>listinfo</a:t>
            </a:r>
            <a:r>
              <a:rPr lang="en-US" sz="1600" b="1" i="0" u="none" strike="noStrike" cap="none" dirty="0">
                <a:solidFill>
                  <a:schemeClr val="lt1"/>
                </a:solidFill>
                <a:latin typeface="+mn-lt"/>
                <a:sym typeface="Arial"/>
              </a:rPr>
              <a:t>/</a:t>
            </a:r>
            <a:r>
              <a:rPr lang="en-US" sz="1600" b="1" i="0" u="none" strike="noStrike" cap="none" dirty="0" err="1">
                <a:solidFill>
                  <a:schemeClr val="lt1"/>
                </a:solidFill>
                <a:latin typeface="+mn-lt"/>
                <a:sym typeface="Arial"/>
              </a:rPr>
              <a:t>ksk</a:t>
            </a:r>
            <a:r>
              <a:rPr lang="en-US" sz="1600" b="1" i="0" u="none" strike="noStrike" cap="none" dirty="0">
                <a:solidFill>
                  <a:schemeClr val="lt1"/>
                </a:solidFill>
                <a:latin typeface="+mn-lt"/>
                <a:sym typeface="Arial"/>
              </a:rPr>
              <a:t>-rollover</a:t>
            </a:r>
            <a:endParaRPr lang="es-MX" sz="1600" dirty="0">
              <a:latin typeface="+mn-lt"/>
            </a:endParaRPr>
          </a:p>
        </p:txBody>
      </p:sp>
      <p:sp>
        <p:nvSpPr>
          <p:cNvPr id="1209" name="Shape 1209">
            <a:hlinkClick r:id="rId4"/>
          </p:cNvPr>
          <p:cNvSpPr txBox="1"/>
          <p:nvPr/>
        </p:nvSpPr>
        <p:spPr>
          <a:xfrm>
            <a:off x="640437" y="3708475"/>
            <a:ext cx="3839971" cy="183127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b="1" dirty="0">
                <a:solidFill>
                  <a:schemeClr val="lt1"/>
                </a:solidFill>
                <a:latin typeface="+mn-lt"/>
              </a:rPr>
              <a:t>Participe en </a:t>
            </a:r>
            <a:r>
              <a:rPr lang="en-US" sz="1600" b="1">
                <a:solidFill>
                  <a:schemeClr val="lt1"/>
                </a:solidFill>
                <a:latin typeface="+mn-lt"/>
                <a:sym typeface="Arial"/>
              </a:rPr>
              <a:t>un evento</a:t>
            </a:r>
            <a:br>
              <a:rPr lang="en-US" sz="1600" b="1">
                <a:solidFill>
                  <a:schemeClr val="lt1"/>
                </a:solidFill>
                <a:latin typeface="+mn-lt"/>
                <a:sym typeface="Arial"/>
              </a:rPr>
            </a:br>
            <a:endParaRPr lang="es-MX" sz="1600" dirty="0">
              <a:latin typeface="+mn-lt"/>
            </a:endParaRPr>
          </a:p>
          <a:p>
            <a:pPr marL="504000" marR="0" lvl="1" indent="-342900" algn="l" rtl="0">
              <a:spcBef>
                <a:spcPts val="600"/>
              </a:spcBef>
              <a:spcAft>
                <a:spcPts val="0"/>
              </a:spcAft>
              <a:buClr>
                <a:schemeClr val="lt1"/>
              </a:buClr>
              <a:buSzPts val="1350"/>
              <a:buFont typeface="Courier New"/>
              <a:buChar char="o"/>
            </a:pPr>
            <a:r>
              <a:rPr lang="en-US" sz="1600" b="0" i="0" u="none" strike="noStrike" cap="none" dirty="0">
                <a:solidFill>
                  <a:schemeClr val="lt1"/>
                </a:solidFill>
                <a:latin typeface="+mn-lt"/>
                <a:sym typeface="Arial"/>
              </a:rPr>
              <a:t>Visite </a:t>
            </a:r>
            <a:r>
              <a:rPr lang="en-US" sz="1600" b="1" i="0" u="none" strike="noStrike" cap="none" dirty="0">
                <a:solidFill>
                  <a:schemeClr val="lt1"/>
                </a:solidFill>
                <a:latin typeface="+mn-lt"/>
                <a:sym typeface="Arial"/>
              </a:rPr>
              <a:t>https://features.icann.org/</a:t>
            </a:r>
            <a:r>
              <a:rPr sz="1600" dirty="0">
                <a:latin typeface="+mn-lt"/>
              </a:rPr>
              <a:t/>
            </a:r>
            <a:br>
              <a:rPr sz="1600" dirty="0">
                <a:latin typeface="+mn-lt"/>
              </a:rPr>
            </a:br>
            <a:r>
              <a:rPr lang="en-US" sz="1600" b="1" i="0" u="none" strike="noStrike" cap="none" dirty="0">
                <a:solidFill>
                  <a:schemeClr val="lt1"/>
                </a:solidFill>
                <a:latin typeface="+mn-lt"/>
                <a:sym typeface="Arial"/>
              </a:rPr>
              <a:t>calendar </a:t>
            </a:r>
            <a:r>
              <a:rPr lang="en-US" sz="1600" b="0" i="0" u="none" strike="noStrike" cap="none" dirty="0">
                <a:solidFill>
                  <a:schemeClr val="lt1"/>
                </a:solidFill>
                <a:latin typeface="+mn-lt"/>
                <a:sym typeface="Arial"/>
              </a:rPr>
              <a:t>para </a:t>
            </a:r>
            <a:r>
              <a:rPr lang="en-US" sz="1600" dirty="0">
                <a:solidFill>
                  <a:schemeClr val="lt1"/>
                </a:solidFill>
                <a:latin typeface="+mn-lt"/>
              </a:rPr>
              <a:t>enterarse de </a:t>
            </a:r>
            <a:r>
              <a:rPr lang="en-US" sz="1600" b="0" i="0" u="none" strike="noStrike" cap="none" dirty="0">
                <a:solidFill>
                  <a:schemeClr val="lt1"/>
                </a:solidFill>
                <a:latin typeface="+mn-lt"/>
                <a:sym typeface="Arial"/>
              </a:rPr>
              <a:t>las próximas presentaciones sobre el traspaso de la KSK en su región</a:t>
            </a:r>
            <a:endParaRPr lang="es-MX" sz="1600" dirty="0">
              <a:latin typeface="+mn-lt"/>
            </a:endParaRPr>
          </a:p>
        </p:txBody>
      </p:sp>
      <p:sp>
        <p:nvSpPr>
          <p:cNvPr id="1210" name="Shape 1210">
            <a:hlinkClick r:id="rId5"/>
          </p:cNvPr>
          <p:cNvSpPr txBox="1"/>
          <p:nvPr/>
        </p:nvSpPr>
        <p:spPr>
          <a:xfrm>
            <a:off x="4728647" y="1333315"/>
            <a:ext cx="3869839" cy="100027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b="1" dirty="0">
                <a:solidFill>
                  <a:schemeClr val="lt1"/>
                </a:solidFill>
                <a:latin typeface="+mn-lt"/>
                <a:sym typeface="Arial"/>
              </a:rPr>
              <a:t>Envíe una pregunta por </a:t>
            </a:r>
            <a:br>
              <a:rPr lang="en-US" sz="1600" b="1" dirty="0">
                <a:solidFill>
                  <a:schemeClr val="lt1"/>
                </a:solidFill>
                <a:latin typeface="+mn-lt"/>
                <a:sym typeface="Arial"/>
              </a:rPr>
            </a:br>
            <a:r>
              <a:rPr lang="en-US" sz="1600" b="1" dirty="0">
                <a:solidFill>
                  <a:schemeClr val="lt1"/>
                </a:solidFill>
                <a:latin typeface="+mn-lt"/>
                <a:sym typeface="Arial"/>
              </a:rPr>
              <a:t>correo electrónico a globalsupport@icann.org </a:t>
            </a:r>
            <a:endParaRPr lang="es-MX" sz="1600" dirty="0">
              <a:solidFill>
                <a:schemeClr val="lt1"/>
              </a:solidFill>
              <a:latin typeface="+mn-lt"/>
              <a:ea typeface="Arial"/>
              <a:cs typeface="Arial"/>
              <a:sym typeface="Arial"/>
            </a:endParaRPr>
          </a:p>
          <a:p>
            <a:pPr marL="504000" marR="0" lvl="1" indent="-342900" algn="l" rtl="0">
              <a:spcBef>
                <a:spcPts val="600"/>
              </a:spcBef>
              <a:spcAft>
                <a:spcPts val="0"/>
              </a:spcAft>
              <a:buClr>
                <a:schemeClr val="lt1"/>
              </a:buClr>
              <a:buSzPts val="1350"/>
              <a:buFont typeface="Courier New"/>
              <a:buChar char="o"/>
            </a:pPr>
            <a:r>
              <a:rPr lang="en-US" sz="1600" dirty="0">
                <a:solidFill>
                  <a:schemeClr val="lt1"/>
                </a:solidFill>
                <a:latin typeface="+mn-lt"/>
              </a:rPr>
              <a:t>A</a:t>
            </a:r>
            <a:r>
              <a:rPr lang="en-US" sz="1600" b="0" i="0" u="none" strike="noStrike" cap="none" dirty="0">
                <a:solidFill>
                  <a:schemeClr val="lt1"/>
                </a:solidFill>
                <a:latin typeface="+mn-lt"/>
                <a:sym typeface="Arial"/>
              </a:rPr>
              <a:t>sunto: “Traspaso de la KSK”</a:t>
            </a:r>
            <a:endParaRPr lang="es-MX" sz="1600" dirty="0">
              <a:latin typeface="+mn-lt"/>
            </a:endParaRPr>
          </a:p>
        </p:txBody>
      </p:sp>
      <p:grpSp>
        <p:nvGrpSpPr>
          <p:cNvPr id="1211" name="Shape 1211"/>
          <p:cNvGrpSpPr/>
          <p:nvPr/>
        </p:nvGrpSpPr>
        <p:grpSpPr>
          <a:xfrm>
            <a:off x="5002130" y="4358452"/>
            <a:ext cx="3244042" cy="825463"/>
            <a:chOff x="7078310" y="4730686"/>
            <a:chExt cx="3244042" cy="825463"/>
          </a:xfrm>
        </p:grpSpPr>
        <p:sp>
          <p:nvSpPr>
            <p:cNvPr id="1213" name="Shape 1213">
              <a:hlinkClick r:id="rId6"/>
            </p:cNvPr>
            <p:cNvSpPr txBox="1"/>
            <p:nvPr/>
          </p:nvSpPr>
          <p:spPr>
            <a:xfrm>
              <a:off x="8228156" y="4730686"/>
              <a:ext cx="1269341" cy="29242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lt1"/>
                </a:buClr>
                <a:buSzPts val="1800"/>
                <a:buFont typeface="Arial"/>
                <a:buNone/>
              </a:pPr>
              <a:r>
                <a:rPr lang="en-US" sz="1300" dirty="0">
                  <a:solidFill>
                    <a:schemeClr val="lt1"/>
                  </a:solidFill>
                  <a:latin typeface="Arial"/>
                  <a:sym typeface="Arial"/>
                </a:rPr>
                <a:t>Ver más información</a:t>
              </a:r>
              <a:endParaRPr lang="es-MX" sz="1300" b="1" dirty="0">
                <a:solidFill>
                  <a:schemeClr val="lt1"/>
                </a:solidFill>
                <a:latin typeface="Arial"/>
                <a:ea typeface="Arial"/>
                <a:cs typeface="Arial"/>
                <a:sym typeface="Arial"/>
              </a:endParaRPr>
            </a:p>
          </p:txBody>
        </p:sp>
        <p:sp>
          <p:nvSpPr>
            <p:cNvPr id="1214" name="Shape 1214">
              <a:hlinkClick r:id="rId6"/>
            </p:cNvPr>
            <p:cNvSpPr/>
            <p:nvPr/>
          </p:nvSpPr>
          <p:spPr>
            <a:xfrm rot="5400000">
              <a:off x="9511192" y="4822037"/>
              <a:ext cx="160531" cy="138389"/>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s-MX" sz="1800">
                <a:solidFill>
                  <a:schemeClr val="lt1"/>
                </a:solidFill>
                <a:latin typeface="Arial"/>
                <a:ea typeface="Arial"/>
                <a:cs typeface="Arial"/>
                <a:sym typeface="Arial"/>
              </a:endParaRPr>
            </a:p>
          </p:txBody>
        </p:sp>
        <p:sp>
          <p:nvSpPr>
            <p:cNvPr id="1215" name="Shape 1215">
              <a:hlinkClick r:id="rId6"/>
            </p:cNvPr>
            <p:cNvSpPr txBox="1"/>
            <p:nvPr/>
          </p:nvSpPr>
          <p:spPr>
            <a:xfrm>
              <a:off x="7078310" y="5263726"/>
              <a:ext cx="3244042" cy="292423"/>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accent2"/>
                </a:buClr>
                <a:buSzPts val="1800"/>
                <a:buFont typeface="Arial"/>
                <a:buNone/>
              </a:pPr>
              <a:r>
                <a:rPr lang="en-US" sz="1800" b="1">
                  <a:solidFill>
                    <a:schemeClr val="accent2"/>
                  </a:solidFill>
                  <a:latin typeface="Arial"/>
                  <a:sym typeface="Arial"/>
                </a:rPr>
                <a:t>https://icann.org/kskroll</a:t>
              </a:r>
              <a:endParaRPr lang="es-MX" sz="1800" b="1">
                <a:solidFill>
                  <a:schemeClr val="accent2"/>
                </a:solidFill>
                <a:latin typeface="Arial"/>
                <a:ea typeface="Arial"/>
                <a:cs typeface="Arial"/>
                <a:sym typeface="Arial"/>
              </a:endParaRPr>
            </a:p>
          </p:txBody>
        </p:sp>
      </p:grpSp>
      <p:pic>
        <p:nvPicPr>
          <p:cNvPr id="1216" name="Shape 1216" descr="0027-bullhorn.eps"/>
          <p:cNvPicPr preferRelativeResize="0"/>
          <p:nvPr/>
        </p:nvPicPr>
        <p:blipFill rotWithShape="1">
          <a:blip r:embed="rId7">
            <a:alphaModFix/>
          </a:blip>
          <a:srcRect/>
          <a:stretch/>
        </p:blipFill>
        <p:spPr>
          <a:xfrm>
            <a:off x="3749020" y="1560559"/>
            <a:ext cx="663092" cy="586581"/>
          </a:xfrm>
          <a:prstGeom prst="rect">
            <a:avLst/>
          </a:prstGeom>
          <a:noFill/>
          <a:ln>
            <a:noFill/>
          </a:ln>
        </p:spPr>
      </p:pic>
      <p:pic>
        <p:nvPicPr>
          <p:cNvPr id="1217" name="Shape 1217" descr="0084-calendar.eps"/>
          <p:cNvPicPr preferRelativeResize="0"/>
          <p:nvPr/>
        </p:nvPicPr>
        <p:blipFill rotWithShape="1">
          <a:blip r:embed="rId8">
            <a:alphaModFix/>
          </a:blip>
          <a:srcRect/>
          <a:stretch/>
        </p:blipFill>
        <p:spPr>
          <a:xfrm>
            <a:off x="3886200" y="3742623"/>
            <a:ext cx="462098" cy="542118"/>
          </a:xfrm>
          <a:prstGeom prst="rect">
            <a:avLst/>
          </a:prstGeom>
          <a:noFill/>
          <a:ln>
            <a:noFill/>
          </a:ln>
        </p:spPr>
      </p:pic>
      <p:pic>
        <p:nvPicPr>
          <p:cNvPr id="1218" name="Shape 1218" descr="0070-envelop.eps"/>
          <p:cNvPicPr preferRelativeResize="0"/>
          <p:nvPr/>
        </p:nvPicPr>
        <p:blipFill rotWithShape="1">
          <a:blip r:embed="rId9">
            <a:alphaModFix/>
          </a:blip>
          <a:srcRect/>
          <a:stretch/>
        </p:blipFill>
        <p:spPr>
          <a:xfrm>
            <a:off x="7818806" y="1438500"/>
            <a:ext cx="547686" cy="452894"/>
          </a:xfrm>
          <a:prstGeom prst="rect">
            <a:avLst/>
          </a:prstGeom>
          <a:noFill/>
          <a:ln>
            <a:noFill/>
          </a:ln>
        </p:spPr>
      </p:pic>
      <p:pic>
        <p:nvPicPr>
          <p:cNvPr id="1219" name="Shape 1219" descr="0202-sphere.eps"/>
          <p:cNvPicPr preferRelativeResize="0"/>
          <p:nvPr/>
        </p:nvPicPr>
        <p:blipFill rotWithShape="1">
          <a:blip r:embed="rId10">
            <a:alphaModFix/>
          </a:blip>
          <a:srcRect/>
          <a:stretch/>
        </p:blipFill>
        <p:spPr>
          <a:xfrm>
            <a:off x="5633781" y="4349208"/>
            <a:ext cx="346370" cy="346370"/>
          </a:xfrm>
          <a:prstGeom prst="rect">
            <a:avLst/>
          </a:prstGeom>
          <a:noFill/>
          <a:ln>
            <a:noFill/>
          </a:ln>
        </p:spPr>
      </p:pic>
      <p:grpSp>
        <p:nvGrpSpPr>
          <p:cNvPr id="21" name="Shape 627">
            <a:extLst>
              <a:ext uri="{FF2B5EF4-FFF2-40B4-BE49-F238E27FC236}">
                <a16:creationId xmlns="" xmlns:a16="http://schemas.microsoft.com/office/drawing/2014/main" id="{D27E0E50-059C-4568-A3B5-A513853B3829}"/>
              </a:ext>
            </a:extLst>
          </p:cNvPr>
          <p:cNvGrpSpPr/>
          <p:nvPr/>
        </p:nvGrpSpPr>
        <p:grpSpPr>
          <a:xfrm>
            <a:off x="5246390" y="4266919"/>
            <a:ext cx="2834351" cy="475488"/>
            <a:chOff x="1579329" y="5494456"/>
            <a:chExt cx="2834351" cy="475488"/>
          </a:xfrm>
        </p:grpSpPr>
        <p:sp>
          <p:nvSpPr>
            <p:cNvPr id="22" name="Shape 628">
              <a:extLst>
                <a:ext uri="{FF2B5EF4-FFF2-40B4-BE49-F238E27FC236}">
                  <a16:creationId xmlns="" xmlns:a16="http://schemas.microsoft.com/office/drawing/2014/main" id="{76CFDAC3-50CB-4013-913F-2F1D0D8C4B8B}"/>
                </a:ext>
              </a:extLst>
            </p:cNvPr>
            <p:cNvSpPr/>
            <p:nvPr/>
          </p:nvSpPr>
          <p:spPr>
            <a:xfrm>
              <a:off x="1579329" y="5494456"/>
              <a:ext cx="2724912" cy="475488"/>
            </a:xfrm>
            <a:prstGeom prst="roundRect">
              <a:avLst>
                <a:gd name="adj" fmla="val 16667"/>
              </a:avLst>
            </a:prstGeom>
            <a:solidFill>
              <a:schemeClr val="accent1"/>
            </a:solidFill>
            <a:ln>
              <a:noFill/>
            </a:ln>
            <a:effectLst>
              <a:outerShdw dist="38100" dir="2700000" algn="tl" rotWithShape="0">
                <a:srgbClr val="000000">
                  <a:alpha val="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cs typeface="Arial" panose="020B0604020202020204" pitchFamily="34" charset="0"/>
                <a:sym typeface="Arial"/>
              </a:endParaRPr>
            </a:p>
          </p:txBody>
        </p:sp>
        <p:pic>
          <p:nvPicPr>
            <p:cNvPr id="23" name="Shape 629" descr="0202-sphere.eps">
              <a:extLst>
                <a:ext uri="{FF2B5EF4-FFF2-40B4-BE49-F238E27FC236}">
                  <a16:creationId xmlns="" xmlns:a16="http://schemas.microsoft.com/office/drawing/2014/main" id="{AD65F7EF-FA89-4215-B78D-5FAA6685CEFE}"/>
                </a:ext>
              </a:extLst>
            </p:cNvPr>
            <p:cNvPicPr preferRelativeResize="0"/>
            <p:nvPr/>
          </p:nvPicPr>
          <p:blipFill rotWithShape="1">
            <a:blip r:embed="rId10"/>
            <a:srcRect/>
            <a:stretch/>
          </p:blipFill>
          <p:spPr>
            <a:xfrm>
              <a:off x="1674929" y="5575314"/>
              <a:ext cx="296155" cy="296155"/>
            </a:xfrm>
            <a:prstGeom prst="rect">
              <a:avLst/>
            </a:prstGeom>
            <a:solidFill>
              <a:schemeClr val="accent1"/>
            </a:solidFill>
            <a:ln>
              <a:noFill/>
            </a:ln>
            <a:effectLst>
              <a:outerShdw dist="38100" dir="2700000" algn="tl" rotWithShape="0">
                <a:srgbClr val="000000">
                  <a:alpha val="9803"/>
                </a:srgbClr>
              </a:outerShdw>
            </a:effectLst>
          </p:spPr>
        </p:pic>
        <p:sp>
          <p:nvSpPr>
            <p:cNvPr id="24" name="Shape 630">
              <a:hlinkClick r:id="rId6"/>
              <a:extLst>
                <a:ext uri="{FF2B5EF4-FFF2-40B4-BE49-F238E27FC236}">
                  <a16:creationId xmlns="" xmlns:a16="http://schemas.microsoft.com/office/drawing/2014/main" id="{95127987-FA02-4B55-9A64-647EF64C957A}"/>
                </a:ext>
              </a:extLst>
            </p:cNvPr>
            <p:cNvSpPr txBox="1"/>
            <p:nvPr/>
          </p:nvSpPr>
          <p:spPr>
            <a:xfrm>
              <a:off x="2086763" y="5622917"/>
              <a:ext cx="2326917" cy="287886"/>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lt1"/>
                </a:buClr>
                <a:buSzPts val="1800"/>
                <a:buFont typeface="Arial"/>
                <a:buNone/>
              </a:pPr>
              <a:r>
                <a:rPr lang="en-US" sz="1600" dirty="0">
                  <a:solidFill>
                    <a:schemeClr val="lt1"/>
                  </a:solidFill>
                  <a:latin typeface="Arial" panose="020B0604020202020204" pitchFamily="34" charset="0"/>
                  <a:cs typeface="Arial" panose="020B0604020202020204" pitchFamily="34" charset="0"/>
                  <a:sym typeface="Arial"/>
                </a:rPr>
                <a:t>Ver </a:t>
              </a:r>
              <a:r>
                <a:rPr lang="en-US" sz="1600">
                  <a:solidFill>
                    <a:schemeClr val="lt1"/>
                  </a:solidFill>
                  <a:latin typeface="Arial" panose="020B0604020202020204" pitchFamily="34" charset="0"/>
                  <a:cs typeface="Arial" panose="020B0604020202020204" pitchFamily="34" charset="0"/>
                  <a:sym typeface="Arial"/>
                </a:rPr>
                <a:t>más información</a:t>
              </a:r>
              <a:endParaRPr lang="es-MX" sz="1600" b="1" dirty="0">
                <a:solidFill>
                  <a:schemeClr val="lt1"/>
                </a:solidFill>
                <a:latin typeface="Arial" panose="020B0604020202020204" pitchFamily="34" charset="0"/>
                <a:cs typeface="Arial" panose="020B0604020202020204" pitchFamily="34" charset="0"/>
                <a:sym typeface="Arial"/>
              </a:endParaRPr>
            </a:p>
          </p:txBody>
        </p:sp>
        <p:sp>
          <p:nvSpPr>
            <p:cNvPr id="25" name="Shape 631">
              <a:hlinkClick r:id="rId11"/>
              <a:extLst>
                <a:ext uri="{FF2B5EF4-FFF2-40B4-BE49-F238E27FC236}">
                  <a16:creationId xmlns="" xmlns:a16="http://schemas.microsoft.com/office/drawing/2014/main" id="{A9675D5D-ED2C-483D-824E-6F51708D9730}"/>
                </a:ext>
              </a:extLst>
            </p:cNvPr>
            <p:cNvSpPr/>
            <p:nvPr/>
          </p:nvSpPr>
          <p:spPr>
            <a:xfrm rot="5400000">
              <a:off x="4112179" y="5649486"/>
              <a:ext cx="160531" cy="138389"/>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s-MX" sz="1800">
                <a:solidFill>
                  <a:schemeClr val="lt1"/>
                </a:solidFill>
                <a:latin typeface="Arial" panose="020B0604020202020204" pitchFamily="34" charset="0"/>
                <a:cs typeface="Arial" panose="020B0604020202020204" pitchFamily="34" charset="0"/>
                <a:sym typeface="Arial"/>
              </a:endParaRPr>
            </a:p>
          </p:txBody>
        </p:sp>
      </p:grpSp>
    </p:spTree>
    <p:extLst>
      <p:ext uri="{BB962C8B-B14F-4D97-AF65-F5344CB8AC3E}">
        <p14:creationId xmlns:p14="http://schemas.microsoft.com/office/powerpoint/2010/main" val="4623622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87"/>
        <p:cNvGrpSpPr/>
        <p:nvPr/>
      </p:nvGrpSpPr>
      <p:grpSpPr>
        <a:xfrm>
          <a:off x="0" y="0"/>
          <a:ext cx="0" cy="0"/>
          <a:chOff x="0" y="0"/>
          <a:chExt cx="0" cy="0"/>
        </a:xfrm>
      </p:grpSpPr>
      <p:sp>
        <p:nvSpPr>
          <p:cNvPr id="1488" name="Shape 1488"/>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lvl="0">
              <a:buClr>
                <a:schemeClr val="lt1"/>
              </a:buClr>
              <a:buSzPts val="2800"/>
            </a:pPr>
            <a:r>
              <a:rPr lang="es-ES">
                <a:solidFill>
                  <a:schemeClr val="lt1"/>
                </a:solidFill>
                <a:latin typeface="+mj-lt"/>
              </a:rPr>
              <a:t>Participen en la ICANN – ¡Gracias! ¿Preguntas?</a:t>
            </a:r>
            <a:endParaRPr sz="2800" b="1" i="0" u="none" strike="noStrike" cap="none" dirty="0">
              <a:solidFill>
                <a:schemeClr val="lt1"/>
              </a:solidFill>
              <a:latin typeface="+mj-lt"/>
              <a:ea typeface="Arial"/>
              <a:sym typeface="Arial"/>
            </a:endParaRPr>
          </a:p>
        </p:txBody>
      </p:sp>
    </p:spTree>
    <p:extLst>
      <p:ext uri="{BB962C8B-B14F-4D97-AF65-F5344CB8AC3E}">
        <p14:creationId xmlns:p14="http://schemas.microsoft.com/office/powerpoint/2010/main" val="1806576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2"/>
        <p:cNvGrpSpPr/>
        <p:nvPr/>
      </p:nvGrpSpPr>
      <p:grpSpPr>
        <a:xfrm>
          <a:off x="0" y="0"/>
          <a:ext cx="0" cy="0"/>
          <a:chOff x="0" y="0"/>
          <a:chExt cx="0" cy="0"/>
        </a:xfrm>
      </p:grpSpPr>
      <p:sp>
        <p:nvSpPr>
          <p:cNvPr id="933" name="Shape 933"/>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latin typeface="+mj-lt"/>
                <a:sym typeface="Arial"/>
              </a:rPr>
              <a:t>¿Qué son las DNSSEC?</a:t>
            </a:r>
            <a:endParaRPr lang="es-MX">
              <a:latin typeface="+mj-lt"/>
            </a:endParaRPr>
          </a:p>
        </p:txBody>
      </p:sp>
      <p:sp>
        <p:nvSpPr>
          <p:cNvPr id="934" name="Shape 934"/>
          <p:cNvSpPr/>
          <p:nvPr/>
        </p:nvSpPr>
        <p:spPr>
          <a:xfrm>
            <a:off x="4572000" y="1588004"/>
            <a:ext cx="3671888" cy="3754874"/>
          </a:xfrm>
          <a:prstGeom prst="rect">
            <a:avLst/>
          </a:prstGeom>
          <a:noFill/>
          <a:ln>
            <a:noFill/>
          </a:ln>
        </p:spPr>
        <p:txBody>
          <a:bodyPr spcFirstLastPara="1" wrap="square" lIns="91425" tIns="45700" rIns="91425" bIns="45700" anchor="t" anchorCtr="0">
            <a:noAutofit/>
          </a:bodyPr>
          <a:lstStyle/>
          <a:p>
            <a:pPr marL="286313" marR="0" lvl="0" indent="-286313" algn="l" rtl="0">
              <a:spcBef>
                <a:spcPts val="0"/>
              </a:spcBef>
              <a:spcAft>
                <a:spcPts val="0"/>
              </a:spcAft>
              <a:buClr>
                <a:srgbClr val="0C1F24"/>
              </a:buClr>
              <a:buSzPct val="75000"/>
              <a:buFont typeface="Wingdings" panose="05000000000000000000" pitchFamily="2" charset="2"/>
              <a:buChar char="¤"/>
            </a:pPr>
            <a:r>
              <a:rPr lang="en-US" sz="1600" dirty="0">
                <a:solidFill>
                  <a:srgbClr val="0C1F24"/>
                </a:solidFill>
                <a:latin typeface="+mn-lt"/>
                <a:sym typeface="Arial"/>
              </a:rPr>
              <a:t>Las DNSSEC constituyen un protocolo que se está implementando actualmente para proteger al DNS.</a:t>
            </a:r>
            <a:endParaRPr lang="es-MX" dirty="0">
              <a:latin typeface="+mn-lt"/>
            </a:endParaRPr>
          </a:p>
          <a:p>
            <a:pPr marL="286313" marR="0" lvl="0" indent="-286313" algn="l" rtl="0">
              <a:spcBef>
                <a:spcPts val="1800"/>
              </a:spcBef>
              <a:spcAft>
                <a:spcPts val="0"/>
              </a:spcAft>
              <a:buClr>
                <a:srgbClr val="0C1F24"/>
              </a:buClr>
              <a:buSzPct val="75000"/>
              <a:buFont typeface="Wingdings" panose="05000000000000000000" pitchFamily="2" charset="2"/>
              <a:buChar char="¤"/>
            </a:pPr>
            <a:r>
              <a:rPr lang="en-US" sz="1600" dirty="0">
                <a:solidFill>
                  <a:srgbClr val="0C1F24"/>
                </a:solidFill>
                <a:latin typeface="+mn-lt"/>
                <a:sym typeface="Arial"/>
              </a:rPr>
              <a:t>Las DNSSEC agregan seguridad al DNS incorporando criptografía de clave pública en la jerarquía del DNS, lo cual da lugar a una Infraestructura de Clave Pública (PKI) única y abierta para los nombres de dominio.</a:t>
            </a:r>
            <a:endParaRPr lang="es-MX" dirty="0">
              <a:latin typeface="+mn-lt"/>
            </a:endParaRPr>
          </a:p>
          <a:p>
            <a:pPr marL="286313" marR="0" lvl="0" indent="-286313" algn="l" rtl="0">
              <a:spcBef>
                <a:spcPts val="1800"/>
              </a:spcBef>
              <a:spcAft>
                <a:spcPts val="0"/>
              </a:spcAft>
              <a:buClr>
                <a:srgbClr val="0C1F24"/>
              </a:buClr>
              <a:buSzPct val="75000"/>
              <a:buFont typeface="Wingdings" panose="05000000000000000000" pitchFamily="2" charset="2"/>
              <a:buChar char="¤"/>
            </a:pPr>
            <a:r>
              <a:rPr lang="en-US" sz="1600" dirty="0">
                <a:solidFill>
                  <a:srgbClr val="0C1F24"/>
                </a:solidFill>
                <a:latin typeface="+mn-lt"/>
                <a:sym typeface="Arial"/>
              </a:rPr>
              <a:t>Las DNSSEC son el resultado de más de una década de desarrollo de normas abiertas </a:t>
            </a:r>
            <a:r>
              <a:rPr lang="en-US" sz="1600" dirty="0">
                <a:solidFill>
                  <a:srgbClr val="0C1F24"/>
                </a:solidFill>
                <a:latin typeface="+mn-lt"/>
              </a:rPr>
              <a:t>originadas </a:t>
            </a:r>
            <a:r>
              <a:rPr lang="en-US" sz="1600" dirty="0">
                <a:solidFill>
                  <a:srgbClr val="0C1F24"/>
                </a:solidFill>
                <a:latin typeface="+mn-lt"/>
                <a:sym typeface="Arial"/>
              </a:rPr>
              <a:t>​​en la comunidad.</a:t>
            </a:r>
            <a:endParaRPr lang="es-MX" dirty="0">
              <a:latin typeface="+mn-lt"/>
            </a:endParaRPr>
          </a:p>
        </p:txBody>
      </p:sp>
      <p:grpSp>
        <p:nvGrpSpPr>
          <p:cNvPr id="935" name="Shape 935"/>
          <p:cNvGrpSpPr/>
          <p:nvPr/>
        </p:nvGrpSpPr>
        <p:grpSpPr>
          <a:xfrm>
            <a:off x="625086" y="1645156"/>
            <a:ext cx="3909379" cy="3373288"/>
            <a:chOff x="812801" y="1449839"/>
            <a:chExt cx="5283200" cy="4558717"/>
          </a:xfrm>
        </p:grpSpPr>
        <p:pic>
          <p:nvPicPr>
            <p:cNvPr id="936" name="Shape 936"/>
            <p:cNvPicPr preferRelativeResize="0"/>
            <p:nvPr/>
          </p:nvPicPr>
          <p:blipFill rotWithShape="1">
            <a:blip r:embed="rId3">
              <a:alphaModFix/>
            </a:blip>
            <a:srcRect/>
            <a:stretch/>
          </p:blipFill>
          <p:spPr>
            <a:xfrm>
              <a:off x="812801" y="1449839"/>
              <a:ext cx="5283200" cy="4558717"/>
            </a:xfrm>
            <a:prstGeom prst="rect">
              <a:avLst/>
            </a:prstGeom>
            <a:noFill/>
            <a:ln>
              <a:noFill/>
            </a:ln>
          </p:spPr>
        </p:pic>
        <p:pic>
          <p:nvPicPr>
            <p:cNvPr id="937" name="Shape 937"/>
            <p:cNvPicPr preferRelativeResize="0"/>
            <p:nvPr/>
          </p:nvPicPr>
          <p:blipFill rotWithShape="1">
            <a:blip r:embed="rId4">
              <a:alphaModFix/>
            </a:blip>
            <a:srcRect/>
            <a:stretch/>
          </p:blipFill>
          <p:spPr>
            <a:xfrm>
              <a:off x="2392496" y="3921639"/>
              <a:ext cx="3277119" cy="677821"/>
            </a:xfrm>
            <a:prstGeom prst="rect">
              <a:avLst/>
            </a:prstGeom>
            <a:noFill/>
            <a:ln>
              <a:noFill/>
            </a:ln>
          </p:spPr>
        </p:pic>
      </p:grpSp>
      <p:sp>
        <p:nvSpPr>
          <p:cNvPr id="938" name="Shape 938"/>
          <p:cNvSpPr/>
          <p:nvPr/>
        </p:nvSpPr>
        <p:spPr>
          <a:xfrm>
            <a:off x="1038225" y="846061"/>
            <a:ext cx="6877050" cy="33855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b="1" dirty="0">
                <a:solidFill>
                  <a:srgbClr val="0C1F24"/>
                </a:solidFill>
                <a:latin typeface="+mn-lt"/>
                <a:sym typeface="Arial"/>
              </a:rPr>
              <a:t>DNSSEC </a:t>
            </a:r>
            <a:r>
              <a:rPr lang="en-US" sz="1600" dirty="0">
                <a:solidFill>
                  <a:srgbClr val="0C1F24"/>
                </a:solidFill>
                <a:latin typeface="+mn-lt"/>
                <a:sym typeface="Arial"/>
              </a:rPr>
              <a:t>es </a:t>
            </a:r>
            <a:r>
              <a:rPr lang="en-US" sz="1600" dirty="0">
                <a:solidFill>
                  <a:srgbClr val="0C1F24"/>
                </a:solidFill>
                <a:latin typeface="+mn-lt"/>
              </a:rPr>
              <a:t>una</a:t>
            </a:r>
            <a:r>
              <a:rPr lang="en-US" sz="1600" dirty="0">
                <a:solidFill>
                  <a:srgbClr val="0C1F24"/>
                </a:solidFill>
                <a:latin typeface="+mn-lt"/>
                <a:sym typeface="Arial"/>
              </a:rPr>
              <a:t> sigla en inglés que significa </a:t>
            </a:r>
            <a:r>
              <a:rPr lang="en-US" sz="1600" b="1" dirty="0">
                <a:solidFill>
                  <a:srgbClr val="0C1F24"/>
                </a:solidFill>
                <a:latin typeface="+mn-lt"/>
                <a:sym typeface="Arial"/>
              </a:rPr>
              <a:t>Extensiones de Seguridad del Sistema de Nombres de Dominio (DNS).</a:t>
            </a:r>
            <a:endParaRPr lang="es-MX" sz="1600" dirty="0">
              <a:solidFill>
                <a:srgbClr val="0C1F24"/>
              </a:solidFill>
              <a:latin typeface="+mn-lt"/>
              <a:ea typeface="Arial"/>
              <a:cs typeface="Arial"/>
              <a:sym typeface="Arial"/>
            </a:endParaRPr>
          </a:p>
        </p:txBody>
      </p:sp>
    </p:spTree>
    <p:extLst>
      <p:ext uri="{BB962C8B-B14F-4D97-AF65-F5344CB8AC3E}">
        <p14:creationId xmlns:p14="http://schemas.microsoft.com/office/powerpoint/2010/main" val="2068607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51"/>
        <p:cNvGrpSpPr/>
        <p:nvPr/>
      </p:nvGrpSpPr>
      <p:grpSpPr>
        <a:xfrm>
          <a:off x="0" y="0"/>
          <a:ext cx="0" cy="0"/>
          <a:chOff x="0" y="0"/>
          <a:chExt cx="0" cy="0"/>
        </a:xfrm>
      </p:grpSpPr>
      <p:sp>
        <p:nvSpPr>
          <p:cNvPr id="952" name="Shape 952"/>
          <p:cNvSpPr txBox="1">
            <a:spLocks noGrp="1"/>
          </p:cNvSpPr>
          <p:nvPr>
            <p:ph type="title"/>
          </p:nvPr>
        </p:nvSpPr>
        <p:spPr>
          <a:xfrm>
            <a:off x="374904" y="46179"/>
            <a:ext cx="8405841" cy="450663"/>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3000"/>
              <a:buFont typeface="Arial"/>
              <a:buNone/>
            </a:pPr>
            <a:r>
              <a:rPr lang="en-US" sz="3000" b="1" i="0" u="none" strike="noStrike" cap="none">
                <a:solidFill>
                  <a:srgbClr val="0B3458"/>
                </a:solidFill>
                <a:sym typeface="Arial"/>
              </a:rPr>
              <a:t>Elementos del DNS vulnerables a los ataques</a:t>
            </a:r>
            <a:endParaRPr lang="es-MX"/>
          </a:p>
        </p:txBody>
      </p:sp>
      <p:sp>
        <p:nvSpPr>
          <p:cNvPr id="953" name="Shape 953"/>
          <p:cNvSpPr txBox="1">
            <a:spLocks noGrp="1"/>
          </p:cNvSpPr>
          <p:nvPr>
            <p:ph type="body" idx="4294967295"/>
          </p:nvPr>
        </p:nvSpPr>
        <p:spPr>
          <a:xfrm>
            <a:off x="1157288" y="2476500"/>
            <a:ext cx="7986712" cy="3552825"/>
          </a:xfrm>
          <a:prstGeom prst="rect">
            <a:avLst/>
          </a:prstGeom>
          <a:solidFill>
            <a:srgbClr val="F2F2F2"/>
          </a:solidFill>
          <a:ln>
            <a:noFill/>
          </a:ln>
        </p:spPr>
        <p:txBody>
          <a:bodyPr spcFirstLastPara="1" wrap="square" lIns="91425" tIns="45700" rIns="91425" bIns="45700" anchor="t" anchorCtr="0">
            <a:noAutofit/>
          </a:bodyPr>
          <a:lstStyle/>
          <a:p>
            <a:pPr marR="0" lvl="0" algn="l" rtl="0">
              <a:spcBef>
                <a:spcPts val="0"/>
              </a:spcBef>
              <a:spcAft>
                <a:spcPts val="0"/>
              </a:spcAft>
              <a:buClr>
                <a:srgbClr val="0C1F24"/>
              </a:buClr>
              <a:buSzPct val="75000"/>
              <a:buFont typeface="Wingdings" panose="05000000000000000000" pitchFamily="2" charset="2"/>
              <a:buChar char="¤"/>
            </a:pPr>
            <a:r>
              <a:rPr lang="en-US" sz="1800" b="1" i="0" u="none" strike="noStrike" cap="none" dirty="0">
                <a:solidFill>
                  <a:srgbClr val="0C1F24"/>
                </a:solidFill>
                <a:latin typeface="+mn-lt"/>
                <a:sym typeface="Arial"/>
              </a:rPr>
              <a:t>Los servidores de nombres autoritativos </a:t>
            </a:r>
            <a:r>
              <a:rPr lang="en-US" sz="1800" b="0" i="0" u="none" strike="noStrike" cap="none" dirty="0">
                <a:solidFill>
                  <a:srgbClr val="0C1F24"/>
                </a:solidFill>
                <a:latin typeface="+mn-lt"/>
                <a:sym typeface="Arial"/>
              </a:rPr>
              <a:t>alojan datos de zona: el conjunto de datos del DNS que publica el registratario.</a:t>
            </a:r>
            <a:endParaRPr lang="es-MX" dirty="0">
              <a:latin typeface="+mn-lt"/>
            </a:endParaRPr>
          </a:p>
          <a:p>
            <a:pPr marR="0" lvl="0" algn="l" rtl="0">
              <a:spcBef>
                <a:spcPts val="2160"/>
              </a:spcBef>
              <a:spcAft>
                <a:spcPts val="0"/>
              </a:spcAft>
              <a:buClr>
                <a:srgbClr val="0C1F24"/>
              </a:buClr>
              <a:buSzPct val="75000"/>
              <a:buFont typeface="Wingdings" panose="05000000000000000000" pitchFamily="2" charset="2"/>
              <a:buChar char="¤"/>
            </a:pPr>
            <a:r>
              <a:rPr lang="en-US" sz="1800" b="1" i="0" u="none" strike="noStrike" cap="none" dirty="0">
                <a:solidFill>
                  <a:srgbClr val="0C1F24"/>
                </a:solidFill>
                <a:latin typeface="+mn-lt"/>
                <a:sym typeface="Arial"/>
              </a:rPr>
              <a:t>Los resolutores de nombres recursivos </a:t>
            </a:r>
            <a:r>
              <a:rPr lang="en-US" sz="1800" b="0" i="0" u="none" strike="noStrike" cap="none" dirty="0">
                <a:solidFill>
                  <a:srgbClr val="0C1F24"/>
                </a:solidFill>
                <a:latin typeface="+mn-lt"/>
                <a:sym typeface="Arial"/>
              </a:rPr>
              <a:t>(resolutores) son sistemas que encuentran respuestas a consultas de datos del DNS.</a:t>
            </a:r>
            <a:endParaRPr lang="es-MX" dirty="0">
              <a:latin typeface="+mn-lt"/>
            </a:endParaRPr>
          </a:p>
          <a:p>
            <a:pPr marR="0" lvl="0" algn="l" rtl="0">
              <a:spcBef>
                <a:spcPts val="2160"/>
              </a:spcBef>
              <a:spcAft>
                <a:spcPts val="0"/>
              </a:spcAft>
              <a:buClr>
                <a:srgbClr val="0C1F24"/>
              </a:buClr>
              <a:buSzPct val="75000"/>
              <a:buFont typeface="Wingdings" panose="05000000000000000000" pitchFamily="2" charset="2"/>
              <a:buChar char="¤"/>
            </a:pPr>
            <a:r>
              <a:rPr lang="en-US" sz="1800" b="1" i="0" u="none" strike="noStrike" cap="none" dirty="0">
                <a:solidFill>
                  <a:srgbClr val="0C1F24"/>
                </a:solidFill>
                <a:latin typeface="+mn-lt"/>
                <a:sym typeface="Arial"/>
              </a:rPr>
              <a:t>Los resolutores caché </a:t>
            </a:r>
            <a:r>
              <a:rPr lang="en-US" sz="1800" b="0" i="0" u="none" strike="noStrike" cap="none" dirty="0">
                <a:solidFill>
                  <a:srgbClr val="0C1F24"/>
                </a:solidFill>
                <a:latin typeface="+mn-lt"/>
                <a:sym typeface="Arial"/>
              </a:rPr>
              <a:t>encuentran y almacenan las respuestas localmente durante un período de Tiempo de Vida Útil (TTL).</a:t>
            </a:r>
            <a:endParaRPr lang="es-MX" dirty="0">
              <a:latin typeface="+mn-lt"/>
            </a:endParaRPr>
          </a:p>
          <a:p>
            <a:pPr marR="0" lvl="0" algn="l" rtl="0">
              <a:spcBef>
                <a:spcPts val="2160"/>
              </a:spcBef>
              <a:spcAft>
                <a:spcPts val="0"/>
              </a:spcAft>
              <a:buClr>
                <a:srgbClr val="0C1F24"/>
              </a:buClr>
              <a:buSzPct val="75000"/>
              <a:buFont typeface="Wingdings" panose="05000000000000000000" pitchFamily="2" charset="2"/>
              <a:buChar char="¤"/>
            </a:pPr>
            <a:r>
              <a:rPr lang="en-US" sz="1800" b="1" i="0" u="none" strike="noStrike" cap="none" dirty="0">
                <a:solidFill>
                  <a:srgbClr val="0C1F24"/>
                </a:solidFill>
                <a:latin typeface="+mn-lt"/>
                <a:sym typeface="Arial"/>
              </a:rPr>
              <a:t>Los resolutores cliente o </a:t>
            </a:r>
            <a:r>
              <a:rPr lang="en-US" sz="1800" b="1" dirty="0">
                <a:solidFill>
                  <a:srgbClr val="0C1F24"/>
                </a:solidFill>
                <a:latin typeface="+mn-lt"/>
              </a:rPr>
              <a:t>mínimos</a:t>
            </a:r>
            <a:r>
              <a:rPr lang="en-US" sz="1800" b="1" i="0" u="none" strike="noStrike" cap="none" dirty="0">
                <a:solidFill>
                  <a:srgbClr val="0C1F24"/>
                </a:solidFill>
                <a:latin typeface="+mn-lt"/>
                <a:sym typeface="Arial"/>
              </a:rPr>
              <a:t> </a:t>
            </a:r>
            <a:r>
              <a:rPr lang="en-US" sz="1800" b="0" i="0" u="none" strike="noStrike" cap="none" dirty="0">
                <a:solidFill>
                  <a:srgbClr val="0C1F24"/>
                </a:solidFill>
                <a:latin typeface="+mn-lt"/>
                <a:sym typeface="Arial"/>
              </a:rPr>
              <a:t>son software en aplicaciones, aplicaciones móviles o sistemas operativos que consultan al DNS y procesan las respuestas.</a:t>
            </a:r>
            <a:endParaRPr lang="es-MX" dirty="0">
              <a:latin typeface="+mn-lt"/>
            </a:endParaRPr>
          </a:p>
        </p:txBody>
      </p:sp>
      <p:sp>
        <p:nvSpPr>
          <p:cNvPr id="954" name="Shape 954"/>
          <p:cNvSpPr/>
          <p:nvPr/>
        </p:nvSpPr>
        <p:spPr>
          <a:xfrm>
            <a:off x="800095" y="1135042"/>
            <a:ext cx="1816100" cy="885825"/>
          </a:xfrm>
          <a:prstGeom prst="round1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50" dirty="0">
                <a:solidFill>
                  <a:schemeClr val="lt1"/>
                </a:solidFill>
                <a:latin typeface="+mn-lt"/>
                <a:sym typeface="Arial"/>
              </a:rPr>
              <a:t>LOS CLIENTES</a:t>
            </a:r>
            <a:endParaRPr lang="es-MX" dirty="0">
              <a:latin typeface="+mn-lt"/>
            </a:endParaRPr>
          </a:p>
          <a:p>
            <a:pPr marL="0" marR="0" lvl="0" indent="0" algn="ctr" rtl="0">
              <a:spcBef>
                <a:spcPts val="0"/>
              </a:spcBef>
              <a:spcAft>
                <a:spcPts val="0"/>
              </a:spcAft>
              <a:buNone/>
            </a:pPr>
            <a:r>
              <a:rPr lang="en-US" sz="1350" dirty="0">
                <a:solidFill>
                  <a:schemeClr val="lt1"/>
                </a:solidFill>
                <a:latin typeface="+mn-lt"/>
              </a:rPr>
              <a:t>FORMULAN</a:t>
            </a:r>
            <a:endParaRPr lang="es-MX" dirty="0">
              <a:latin typeface="+mn-lt"/>
            </a:endParaRPr>
          </a:p>
          <a:p>
            <a:pPr marL="0" marR="0" lvl="0" indent="0" algn="ctr" rtl="0">
              <a:spcBef>
                <a:spcPts val="0"/>
              </a:spcBef>
              <a:spcAft>
                <a:spcPts val="0"/>
              </a:spcAft>
              <a:buNone/>
            </a:pPr>
            <a:r>
              <a:rPr lang="en-US" sz="1350" dirty="0">
                <a:solidFill>
                  <a:schemeClr val="lt1"/>
                </a:solidFill>
                <a:latin typeface="+mn-lt"/>
                <a:sym typeface="Arial"/>
              </a:rPr>
              <a:t>PREGUNTAS</a:t>
            </a:r>
            <a:endParaRPr lang="es-MX" dirty="0">
              <a:latin typeface="+mn-lt"/>
            </a:endParaRPr>
          </a:p>
        </p:txBody>
      </p:sp>
      <p:sp>
        <p:nvSpPr>
          <p:cNvPr id="955" name="Shape 955"/>
          <p:cNvSpPr/>
          <p:nvPr/>
        </p:nvSpPr>
        <p:spPr>
          <a:xfrm>
            <a:off x="3549645" y="1135042"/>
            <a:ext cx="1816100" cy="885825"/>
          </a:xfrm>
          <a:prstGeom prst="round1Rect">
            <a:avLst>
              <a:gd name="adj" fmla="val 16667"/>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50">
                <a:solidFill>
                  <a:schemeClr val="lt1"/>
                </a:solidFill>
                <a:latin typeface="+mn-lt"/>
                <a:sym typeface="Arial"/>
              </a:rPr>
              <a:t>LOS RESOLUTORES RESPONDEN LAS PREGUNTAS</a:t>
            </a:r>
            <a:endParaRPr lang="es-MX">
              <a:latin typeface="+mn-lt"/>
            </a:endParaRPr>
          </a:p>
        </p:txBody>
      </p:sp>
      <p:sp>
        <p:nvSpPr>
          <p:cNvPr id="956" name="Shape 956"/>
          <p:cNvSpPr/>
          <p:nvPr/>
        </p:nvSpPr>
        <p:spPr>
          <a:xfrm>
            <a:off x="6267445" y="1135042"/>
            <a:ext cx="1816100" cy="885825"/>
          </a:xfrm>
          <a:prstGeom prst="round1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50" dirty="0">
                <a:solidFill>
                  <a:schemeClr val="lt1"/>
                </a:solidFill>
                <a:latin typeface="+mn-lt"/>
                <a:sym typeface="Arial"/>
              </a:rPr>
              <a:t>LAS AUTORIDADES</a:t>
            </a:r>
            <a:endParaRPr lang="es-MX" dirty="0">
              <a:latin typeface="+mn-lt"/>
            </a:endParaRPr>
          </a:p>
          <a:p>
            <a:pPr marL="0" marR="0" lvl="0" indent="0" algn="ctr" rtl="0">
              <a:spcBef>
                <a:spcPts val="0"/>
              </a:spcBef>
              <a:spcAft>
                <a:spcPts val="0"/>
              </a:spcAft>
              <a:buNone/>
            </a:pPr>
            <a:r>
              <a:rPr lang="en-US" sz="1350" dirty="0">
                <a:solidFill>
                  <a:schemeClr val="lt1"/>
                </a:solidFill>
                <a:latin typeface="+mn-lt"/>
                <a:sym typeface="Arial"/>
              </a:rPr>
              <a:t>PUBLICAN LAS RESPUESTAS</a:t>
            </a:r>
            <a:endParaRPr lang="es-MX" dirty="0">
              <a:latin typeface="+mn-lt"/>
            </a:endParaRPr>
          </a:p>
        </p:txBody>
      </p:sp>
      <p:sp>
        <p:nvSpPr>
          <p:cNvPr id="957" name="Shape 957"/>
          <p:cNvSpPr/>
          <p:nvPr/>
        </p:nvSpPr>
        <p:spPr>
          <a:xfrm>
            <a:off x="2679696" y="1463654"/>
            <a:ext cx="774700" cy="238125"/>
          </a:xfrm>
          <a:prstGeom prst="leftRightArrow">
            <a:avLst>
              <a:gd name="adj1" fmla="val 50000"/>
              <a:gd name="adj2"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u="sng">
              <a:solidFill>
                <a:schemeClr val="lt1"/>
              </a:solidFill>
              <a:latin typeface="+mn-lt"/>
              <a:ea typeface="Arial"/>
              <a:cs typeface="Arial"/>
              <a:sym typeface="Arial"/>
            </a:endParaRPr>
          </a:p>
        </p:txBody>
      </p:sp>
      <p:sp>
        <p:nvSpPr>
          <p:cNvPr id="958" name="Shape 958"/>
          <p:cNvSpPr/>
          <p:nvPr/>
        </p:nvSpPr>
        <p:spPr>
          <a:xfrm>
            <a:off x="5429245" y="1463654"/>
            <a:ext cx="774700" cy="238125"/>
          </a:xfrm>
          <a:prstGeom prst="leftRightArrow">
            <a:avLst>
              <a:gd name="adj1" fmla="val 50000"/>
              <a:gd name="adj2"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mn-lt"/>
              <a:ea typeface="Arial"/>
              <a:cs typeface="Arial"/>
              <a:sym typeface="Arial"/>
            </a:endParaRPr>
          </a:p>
        </p:txBody>
      </p:sp>
    </p:spTree>
    <p:extLst>
      <p:ext uri="{BB962C8B-B14F-4D97-AF65-F5344CB8AC3E}">
        <p14:creationId xmlns:p14="http://schemas.microsoft.com/office/powerpoint/2010/main" val="268526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1"/>
        <p:cNvGrpSpPr/>
        <p:nvPr/>
      </p:nvGrpSpPr>
      <p:grpSpPr>
        <a:xfrm>
          <a:off x="0" y="0"/>
          <a:ext cx="0" cy="0"/>
          <a:chOff x="0" y="0"/>
          <a:chExt cx="0" cy="0"/>
        </a:xfrm>
      </p:grpSpPr>
      <p:sp>
        <p:nvSpPr>
          <p:cNvPr id="952" name="Shape 952"/>
          <p:cNvSpPr txBox="1">
            <a:spLocks noGrp="1"/>
          </p:cNvSpPr>
          <p:nvPr>
            <p:ph type="title"/>
          </p:nvPr>
        </p:nvSpPr>
        <p:spPr>
          <a:xfrm>
            <a:off x="374904" y="46179"/>
            <a:ext cx="8405841" cy="450663"/>
          </a:xfrm>
          <a:prstGeom prst="rect">
            <a:avLst/>
          </a:prstGeom>
          <a:noFill/>
          <a:ln>
            <a:noFill/>
          </a:ln>
        </p:spPr>
        <p:txBody>
          <a:bodyPr spcFirstLastPara="1" wrap="square" lIns="0" tIns="45700" rIns="0" bIns="45700" anchor="t" anchorCtr="0">
            <a:noAutofit/>
          </a:bodyPr>
          <a:lstStyle/>
          <a:p>
            <a:pPr lvl="0">
              <a:spcBef>
                <a:spcPts val="0"/>
              </a:spcBef>
              <a:buClr>
                <a:srgbClr val="0B3458"/>
              </a:buClr>
              <a:buSzPts val="3000"/>
            </a:pPr>
            <a:r>
              <a:rPr lang="en-US" sz="3000" dirty="0" smtClean="0">
                <a:solidFill>
                  <a:srgbClr val="0B3458"/>
                </a:solidFill>
                <a:sym typeface="Arial"/>
              </a:rPr>
              <a:t>Public Key Cryptography y DNSSEC</a:t>
            </a:r>
            <a:endParaRPr lang="es-MX"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97163"/>
            <a:ext cx="9144000" cy="5494084"/>
          </a:xfrm>
          <a:prstGeom prst="rect">
            <a:avLst/>
          </a:prstGeom>
        </p:spPr>
      </p:pic>
    </p:spTree>
    <p:extLst>
      <p:ext uri="{BB962C8B-B14F-4D97-AF65-F5344CB8AC3E}">
        <p14:creationId xmlns:p14="http://schemas.microsoft.com/office/powerpoint/2010/main" val="672874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3"/>
        <p:cNvGrpSpPr/>
        <p:nvPr/>
      </p:nvGrpSpPr>
      <p:grpSpPr>
        <a:xfrm>
          <a:off x="0" y="0"/>
          <a:ext cx="0" cy="0"/>
          <a:chOff x="0" y="0"/>
          <a:chExt cx="0" cy="0"/>
        </a:xfrm>
      </p:grpSpPr>
      <p:sp>
        <p:nvSpPr>
          <p:cNvPr id="944" name="Shape 944"/>
          <p:cNvSpPr/>
          <p:nvPr/>
        </p:nvSpPr>
        <p:spPr>
          <a:xfrm>
            <a:off x="0" y="633046"/>
            <a:ext cx="4603607" cy="565811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mn-lt"/>
              <a:ea typeface="Arial"/>
              <a:cs typeface="Arial"/>
              <a:sym typeface="Arial"/>
            </a:endParaRPr>
          </a:p>
        </p:txBody>
      </p:sp>
      <p:sp>
        <p:nvSpPr>
          <p:cNvPr id="945" name="Shape 945"/>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latin typeface="+mj-lt"/>
                <a:sym typeface="Arial"/>
              </a:rPr>
              <a:t>¿Cómo funcionan las DNSSEC?</a:t>
            </a:r>
            <a:endParaRPr lang="es-MX" sz="2800" b="1" i="0" u="none" strike="noStrike" cap="none">
              <a:solidFill>
                <a:srgbClr val="0B3458"/>
              </a:solidFill>
              <a:latin typeface="+mj-lt"/>
              <a:ea typeface="Arial"/>
              <a:cs typeface="Arial"/>
              <a:sym typeface="Arial"/>
            </a:endParaRPr>
          </a:p>
        </p:txBody>
      </p:sp>
      <p:sp>
        <p:nvSpPr>
          <p:cNvPr id="5" name="object 3">
            <a:extLst>
              <a:ext uri="{FF2B5EF4-FFF2-40B4-BE49-F238E27FC236}">
                <a16:creationId xmlns="" xmlns:a16="http://schemas.microsoft.com/office/drawing/2014/main" id="{4B9F7600-93A5-4C60-9B59-7E02B995BA40}"/>
              </a:ext>
            </a:extLst>
          </p:cNvPr>
          <p:cNvSpPr txBox="1"/>
          <p:nvPr/>
        </p:nvSpPr>
        <p:spPr>
          <a:xfrm>
            <a:off x="1465229" y="984712"/>
            <a:ext cx="2181864" cy="320601"/>
          </a:xfrm>
          <a:prstGeom prst="rect">
            <a:avLst/>
          </a:prstGeom>
        </p:spPr>
        <p:txBody>
          <a:bodyPr vert="horz" wrap="square" lIns="0" tIns="12700" rIns="0" bIns="0" rtlCol="0">
            <a:spAutoFit/>
          </a:bodyPr>
          <a:lstStyle/>
          <a:p>
            <a:pPr marL="12700">
              <a:lnSpc>
                <a:spcPct val="100000"/>
              </a:lnSpc>
              <a:spcBef>
                <a:spcPts val="100"/>
              </a:spcBef>
            </a:pPr>
            <a:r>
              <a:rPr lang="es-MX" sz="2000" b="1" spc="-20" dirty="0">
                <a:solidFill>
                  <a:srgbClr val="091F23"/>
                </a:solidFill>
                <a:latin typeface="+mn-lt"/>
              </a:rPr>
              <a:t>Sin DNSSEC</a:t>
            </a:r>
          </a:p>
        </p:txBody>
      </p:sp>
      <p:sp>
        <p:nvSpPr>
          <p:cNvPr id="6" name="object 3">
            <a:extLst>
              <a:ext uri="{FF2B5EF4-FFF2-40B4-BE49-F238E27FC236}">
                <a16:creationId xmlns="" xmlns:a16="http://schemas.microsoft.com/office/drawing/2014/main" id="{5A0D07C7-B00F-4C12-B801-5D991CB43FE9}"/>
              </a:ext>
            </a:extLst>
          </p:cNvPr>
          <p:cNvSpPr txBox="1"/>
          <p:nvPr/>
        </p:nvSpPr>
        <p:spPr>
          <a:xfrm>
            <a:off x="5947991" y="984712"/>
            <a:ext cx="1762022" cy="320601"/>
          </a:xfrm>
          <a:prstGeom prst="rect">
            <a:avLst/>
          </a:prstGeom>
        </p:spPr>
        <p:txBody>
          <a:bodyPr vert="horz" wrap="square" lIns="0" tIns="12700" rIns="0" bIns="0" rtlCol="0">
            <a:spAutoFit/>
          </a:bodyPr>
          <a:lstStyle/>
          <a:p>
            <a:pPr marL="12700">
              <a:lnSpc>
                <a:spcPct val="100000"/>
              </a:lnSpc>
              <a:spcBef>
                <a:spcPts val="100"/>
              </a:spcBef>
            </a:pPr>
            <a:r>
              <a:rPr lang="es-MX" sz="2000" b="1" spc="-20" dirty="0">
                <a:solidFill>
                  <a:srgbClr val="091F23"/>
                </a:solidFill>
                <a:latin typeface="+mn-lt"/>
              </a:rPr>
              <a:t>Con DNSSEC</a:t>
            </a:r>
          </a:p>
        </p:txBody>
      </p:sp>
      <p:sp>
        <p:nvSpPr>
          <p:cNvPr id="7" name="bk object 17">
            <a:extLst>
              <a:ext uri="{FF2B5EF4-FFF2-40B4-BE49-F238E27FC236}">
                <a16:creationId xmlns="" xmlns:a16="http://schemas.microsoft.com/office/drawing/2014/main" id="{6B903239-BEB9-4C00-8528-C73478A9C362}"/>
              </a:ext>
            </a:extLst>
          </p:cNvPr>
          <p:cNvSpPr/>
          <p:nvPr/>
        </p:nvSpPr>
        <p:spPr>
          <a:xfrm>
            <a:off x="1218679" y="3072422"/>
            <a:ext cx="391795" cy="470534"/>
          </a:xfrm>
          <a:custGeom>
            <a:avLst/>
            <a:gdLst/>
            <a:ahLst/>
            <a:cxnLst/>
            <a:rect l="l" t="t" r="r" b="b"/>
            <a:pathLst>
              <a:path w="391794" h="470535">
                <a:moveTo>
                  <a:pt x="391680" y="0"/>
                </a:moveTo>
                <a:lnTo>
                  <a:pt x="0" y="0"/>
                </a:lnTo>
                <a:lnTo>
                  <a:pt x="0" y="470014"/>
                </a:lnTo>
                <a:lnTo>
                  <a:pt x="391680" y="470014"/>
                </a:lnTo>
                <a:lnTo>
                  <a:pt x="391680" y="460222"/>
                </a:lnTo>
                <a:lnTo>
                  <a:pt x="9791" y="460222"/>
                </a:lnTo>
                <a:lnTo>
                  <a:pt x="9791" y="39166"/>
                </a:lnTo>
                <a:lnTo>
                  <a:pt x="391680" y="39166"/>
                </a:lnTo>
                <a:lnTo>
                  <a:pt x="391680" y="29375"/>
                </a:lnTo>
                <a:lnTo>
                  <a:pt x="14185" y="29375"/>
                </a:lnTo>
                <a:lnTo>
                  <a:pt x="9791" y="24993"/>
                </a:lnTo>
                <a:lnTo>
                  <a:pt x="9791" y="14173"/>
                </a:lnTo>
                <a:lnTo>
                  <a:pt x="14185" y="9778"/>
                </a:lnTo>
                <a:lnTo>
                  <a:pt x="391680" y="9778"/>
                </a:lnTo>
                <a:lnTo>
                  <a:pt x="391680" y="0"/>
                </a:lnTo>
                <a:close/>
              </a:path>
              <a:path w="391794" h="470535">
                <a:moveTo>
                  <a:pt x="391680" y="39166"/>
                </a:moveTo>
                <a:lnTo>
                  <a:pt x="381888" y="39166"/>
                </a:lnTo>
                <a:lnTo>
                  <a:pt x="381888" y="460222"/>
                </a:lnTo>
                <a:lnTo>
                  <a:pt x="391680" y="460222"/>
                </a:lnTo>
                <a:lnTo>
                  <a:pt x="391680" y="39166"/>
                </a:lnTo>
                <a:close/>
              </a:path>
              <a:path w="391794" h="470535">
                <a:moveTo>
                  <a:pt x="43548" y="9778"/>
                </a:moveTo>
                <a:lnTo>
                  <a:pt x="24993" y="9778"/>
                </a:lnTo>
                <a:lnTo>
                  <a:pt x="29375" y="14173"/>
                </a:lnTo>
                <a:lnTo>
                  <a:pt x="29375" y="24993"/>
                </a:lnTo>
                <a:lnTo>
                  <a:pt x="24993" y="29375"/>
                </a:lnTo>
                <a:lnTo>
                  <a:pt x="43548" y="29375"/>
                </a:lnTo>
                <a:lnTo>
                  <a:pt x="39166" y="24993"/>
                </a:lnTo>
                <a:lnTo>
                  <a:pt x="39166" y="14173"/>
                </a:lnTo>
                <a:lnTo>
                  <a:pt x="43548" y="9778"/>
                </a:lnTo>
                <a:close/>
              </a:path>
              <a:path w="391794" h="470535">
                <a:moveTo>
                  <a:pt x="72936" y="9778"/>
                </a:moveTo>
                <a:lnTo>
                  <a:pt x="54368" y="9778"/>
                </a:lnTo>
                <a:lnTo>
                  <a:pt x="58750" y="14173"/>
                </a:lnTo>
                <a:lnTo>
                  <a:pt x="58750" y="24993"/>
                </a:lnTo>
                <a:lnTo>
                  <a:pt x="54368" y="29375"/>
                </a:lnTo>
                <a:lnTo>
                  <a:pt x="72936" y="29375"/>
                </a:lnTo>
                <a:lnTo>
                  <a:pt x="68541" y="24993"/>
                </a:lnTo>
                <a:lnTo>
                  <a:pt x="68541" y="14173"/>
                </a:lnTo>
                <a:lnTo>
                  <a:pt x="72936" y="9778"/>
                </a:lnTo>
                <a:close/>
              </a:path>
              <a:path w="391794" h="470535">
                <a:moveTo>
                  <a:pt x="391680" y="9778"/>
                </a:moveTo>
                <a:lnTo>
                  <a:pt x="83743" y="9778"/>
                </a:lnTo>
                <a:lnTo>
                  <a:pt x="88125" y="14173"/>
                </a:lnTo>
                <a:lnTo>
                  <a:pt x="88125" y="24993"/>
                </a:lnTo>
                <a:lnTo>
                  <a:pt x="83743" y="29375"/>
                </a:lnTo>
                <a:lnTo>
                  <a:pt x="391680" y="29375"/>
                </a:lnTo>
                <a:lnTo>
                  <a:pt x="391680" y="9778"/>
                </a:lnTo>
                <a:close/>
              </a:path>
            </a:pathLst>
          </a:custGeom>
          <a:solidFill>
            <a:srgbClr val="005581"/>
          </a:solidFill>
        </p:spPr>
        <p:txBody>
          <a:bodyPr wrap="square" lIns="0" tIns="0" rIns="0" bIns="0" rtlCol="0"/>
          <a:lstStyle/>
          <a:p>
            <a:endParaRPr>
              <a:latin typeface="+mn-lt"/>
            </a:endParaRPr>
          </a:p>
        </p:txBody>
      </p:sp>
      <p:sp>
        <p:nvSpPr>
          <p:cNvPr id="8" name="bk object 18">
            <a:extLst>
              <a:ext uri="{FF2B5EF4-FFF2-40B4-BE49-F238E27FC236}">
                <a16:creationId xmlns="" xmlns:a16="http://schemas.microsoft.com/office/drawing/2014/main" id="{B80DB2E5-DAF3-4EA2-9309-C120DCAF5721}"/>
              </a:ext>
            </a:extLst>
          </p:cNvPr>
          <p:cNvSpPr/>
          <p:nvPr/>
        </p:nvSpPr>
        <p:spPr>
          <a:xfrm>
            <a:off x="1336179" y="3346602"/>
            <a:ext cx="156845" cy="0"/>
          </a:xfrm>
          <a:custGeom>
            <a:avLst/>
            <a:gdLst/>
            <a:ahLst/>
            <a:cxnLst/>
            <a:rect l="l" t="t" r="r" b="b"/>
            <a:pathLst>
              <a:path w="156844">
                <a:moveTo>
                  <a:pt x="0" y="0"/>
                </a:moveTo>
                <a:lnTo>
                  <a:pt x="156667" y="0"/>
                </a:lnTo>
              </a:path>
            </a:pathLst>
          </a:custGeom>
          <a:ln w="19583">
            <a:solidFill>
              <a:srgbClr val="005581"/>
            </a:solidFill>
          </a:ln>
        </p:spPr>
        <p:txBody>
          <a:bodyPr wrap="square" lIns="0" tIns="0" rIns="0" bIns="0" rtlCol="0"/>
          <a:lstStyle/>
          <a:p>
            <a:endParaRPr>
              <a:latin typeface="+mn-lt"/>
            </a:endParaRPr>
          </a:p>
        </p:txBody>
      </p:sp>
      <p:sp>
        <p:nvSpPr>
          <p:cNvPr id="9" name="bk object 19">
            <a:extLst>
              <a:ext uri="{FF2B5EF4-FFF2-40B4-BE49-F238E27FC236}">
                <a16:creationId xmlns="" xmlns:a16="http://schemas.microsoft.com/office/drawing/2014/main" id="{993EE6A5-B8BD-4A6B-9634-0AD950B0F0DA}"/>
              </a:ext>
            </a:extLst>
          </p:cNvPr>
          <p:cNvSpPr/>
          <p:nvPr/>
        </p:nvSpPr>
        <p:spPr>
          <a:xfrm>
            <a:off x="1326400" y="3439623"/>
            <a:ext cx="78740" cy="0"/>
          </a:xfrm>
          <a:custGeom>
            <a:avLst/>
            <a:gdLst/>
            <a:ahLst/>
            <a:cxnLst/>
            <a:rect l="l" t="t" r="r" b="b"/>
            <a:pathLst>
              <a:path w="78740">
                <a:moveTo>
                  <a:pt x="0" y="0"/>
                </a:moveTo>
                <a:lnTo>
                  <a:pt x="78333" y="0"/>
                </a:lnTo>
              </a:path>
            </a:pathLst>
          </a:custGeom>
          <a:ln w="29375">
            <a:solidFill>
              <a:srgbClr val="005581"/>
            </a:solidFill>
          </a:ln>
        </p:spPr>
        <p:txBody>
          <a:bodyPr wrap="square" lIns="0" tIns="0" rIns="0" bIns="0" rtlCol="0"/>
          <a:lstStyle/>
          <a:p>
            <a:endParaRPr>
              <a:latin typeface="+mn-lt"/>
            </a:endParaRPr>
          </a:p>
        </p:txBody>
      </p:sp>
      <p:sp>
        <p:nvSpPr>
          <p:cNvPr id="10" name="bk object 20">
            <a:extLst>
              <a:ext uri="{FF2B5EF4-FFF2-40B4-BE49-F238E27FC236}">
                <a16:creationId xmlns="" xmlns:a16="http://schemas.microsoft.com/office/drawing/2014/main" id="{766FC774-0E90-49B5-B262-177FCA503147}"/>
              </a:ext>
            </a:extLst>
          </p:cNvPr>
          <p:cNvSpPr/>
          <p:nvPr/>
        </p:nvSpPr>
        <p:spPr>
          <a:xfrm>
            <a:off x="1424305" y="3439623"/>
            <a:ext cx="78740" cy="0"/>
          </a:xfrm>
          <a:custGeom>
            <a:avLst/>
            <a:gdLst/>
            <a:ahLst/>
            <a:cxnLst/>
            <a:rect l="l" t="t" r="r" b="b"/>
            <a:pathLst>
              <a:path w="78740">
                <a:moveTo>
                  <a:pt x="0" y="0"/>
                </a:moveTo>
                <a:lnTo>
                  <a:pt x="78333" y="0"/>
                </a:lnTo>
              </a:path>
            </a:pathLst>
          </a:custGeom>
          <a:ln w="29375">
            <a:solidFill>
              <a:srgbClr val="005581"/>
            </a:solidFill>
          </a:ln>
        </p:spPr>
        <p:txBody>
          <a:bodyPr wrap="square" lIns="0" tIns="0" rIns="0" bIns="0" rtlCol="0"/>
          <a:lstStyle/>
          <a:p>
            <a:endParaRPr>
              <a:latin typeface="+mn-lt"/>
            </a:endParaRPr>
          </a:p>
        </p:txBody>
      </p:sp>
      <p:sp>
        <p:nvSpPr>
          <p:cNvPr id="11" name="bk object 21">
            <a:extLst>
              <a:ext uri="{FF2B5EF4-FFF2-40B4-BE49-F238E27FC236}">
                <a16:creationId xmlns="" xmlns:a16="http://schemas.microsoft.com/office/drawing/2014/main" id="{498A2E4B-E130-493F-9FCB-71531748AFB1}"/>
              </a:ext>
            </a:extLst>
          </p:cNvPr>
          <p:cNvSpPr/>
          <p:nvPr/>
        </p:nvSpPr>
        <p:spPr>
          <a:xfrm>
            <a:off x="1306804" y="3380873"/>
            <a:ext cx="215900" cy="0"/>
          </a:xfrm>
          <a:custGeom>
            <a:avLst/>
            <a:gdLst/>
            <a:ahLst/>
            <a:cxnLst/>
            <a:rect l="l" t="t" r="r" b="b"/>
            <a:pathLst>
              <a:path w="215900">
                <a:moveTo>
                  <a:pt x="0" y="0"/>
                </a:moveTo>
                <a:lnTo>
                  <a:pt x="215417" y="0"/>
                </a:lnTo>
              </a:path>
            </a:pathLst>
          </a:custGeom>
          <a:ln w="9791">
            <a:solidFill>
              <a:srgbClr val="005581"/>
            </a:solidFill>
          </a:ln>
        </p:spPr>
        <p:txBody>
          <a:bodyPr wrap="square" lIns="0" tIns="0" rIns="0" bIns="0" rtlCol="0"/>
          <a:lstStyle/>
          <a:p>
            <a:endParaRPr>
              <a:latin typeface="+mn-lt"/>
            </a:endParaRPr>
          </a:p>
        </p:txBody>
      </p:sp>
      <p:sp>
        <p:nvSpPr>
          <p:cNvPr id="12" name="bk object 22">
            <a:extLst>
              <a:ext uri="{FF2B5EF4-FFF2-40B4-BE49-F238E27FC236}">
                <a16:creationId xmlns="" xmlns:a16="http://schemas.microsoft.com/office/drawing/2014/main" id="{CD804BAC-3EAF-45E0-B535-64901DF6041C}"/>
              </a:ext>
            </a:extLst>
          </p:cNvPr>
          <p:cNvSpPr/>
          <p:nvPr/>
        </p:nvSpPr>
        <p:spPr>
          <a:xfrm>
            <a:off x="1326400" y="3400443"/>
            <a:ext cx="176530" cy="0"/>
          </a:xfrm>
          <a:custGeom>
            <a:avLst/>
            <a:gdLst/>
            <a:ahLst/>
            <a:cxnLst/>
            <a:rect l="l" t="t" r="r" b="b"/>
            <a:pathLst>
              <a:path w="176530">
                <a:moveTo>
                  <a:pt x="0" y="0"/>
                </a:moveTo>
                <a:lnTo>
                  <a:pt x="176250" y="0"/>
                </a:lnTo>
              </a:path>
            </a:pathLst>
          </a:custGeom>
          <a:ln w="9791">
            <a:solidFill>
              <a:srgbClr val="005581"/>
            </a:solidFill>
          </a:ln>
        </p:spPr>
        <p:txBody>
          <a:bodyPr wrap="square" lIns="0" tIns="0" rIns="0" bIns="0" rtlCol="0"/>
          <a:lstStyle/>
          <a:p>
            <a:endParaRPr>
              <a:latin typeface="+mn-lt"/>
            </a:endParaRPr>
          </a:p>
        </p:txBody>
      </p:sp>
      <p:sp>
        <p:nvSpPr>
          <p:cNvPr id="13" name="bk object 23">
            <a:extLst>
              <a:ext uri="{FF2B5EF4-FFF2-40B4-BE49-F238E27FC236}">
                <a16:creationId xmlns="" xmlns:a16="http://schemas.microsoft.com/office/drawing/2014/main" id="{AC3933E1-CBEB-45DE-962B-AFC6466D3FC9}"/>
              </a:ext>
            </a:extLst>
          </p:cNvPr>
          <p:cNvSpPr/>
          <p:nvPr/>
        </p:nvSpPr>
        <p:spPr>
          <a:xfrm>
            <a:off x="1336191" y="3150758"/>
            <a:ext cx="156845" cy="156845"/>
          </a:xfrm>
          <a:custGeom>
            <a:avLst/>
            <a:gdLst/>
            <a:ahLst/>
            <a:cxnLst/>
            <a:rect l="l" t="t" r="r" b="b"/>
            <a:pathLst>
              <a:path w="156844" h="156845">
                <a:moveTo>
                  <a:pt x="78333" y="0"/>
                </a:moveTo>
                <a:lnTo>
                  <a:pt x="47845" y="6156"/>
                </a:lnTo>
                <a:lnTo>
                  <a:pt x="22945" y="22945"/>
                </a:lnTo>
                <a:lnTo>
                  <a:pt x="6156" y="47845"/>
                </a:lnTo>
                <a:lnTo>
                  <a:pt x="0" y="78333"/>
                </a:lnTo>
                <a:lnTo>
                  <a:pt x="6156" y="108821"/>
                </a:lnTo>
                <a:lnTo>
                  <a:pt x="22945" y="133721"/>
                </a:lnTo>
                <a:lnTo>
                  <a:pt x="47845" y="150510"/>
                </a:lnTo>
                <a:lnTo>
                  <a:pt x="78333" y="156667"/>
                </a:lnTo>
                <a:lnTo>
                  <a:pt x="108821" y="150510"/>
                </a:lnTo>
                <a:lnTo>
                  <a:pt x="114212" y="146875"/>
                </a:lnTo>
                <a:lnTo>
                  <a:pt x="78333" y="146875"/>
                </a:lnTo>
                <a:lnTo>
                  <a:pt x="51657" y="141487"/>
                </a:lnTo>
                <a:lnTo>
                  <a:pt x="29870" y="126796"/>
                </a:lnTo>
                <a:lnTo>
                  <a:pt x="15179" y="105009"/>
                </a:lnTo>
                <a:lnTo>
                  <a:pt x="9791" y="78333"/>
                </a:lnTo>
                <a:lnTo>
                  <a:pt x="15179" y="51657"/>
                </a:lnTo>
                <a:lnTo>
                  <a:pt x="29870" y="29870"/>
                </a:lnTo>
                <a:lnTo>
                  <a:pt x="51657" y="15179"/>
                </a:lnTo>
                <a:lnTo>
                  <a:pt x="78333" y="9791"/>
                </a:lnTo>
                <a:lnTo>
                  <a:pt x="114212" y="9791"/>
                </a:lnTo>
                <a:lnTo>
                  <a:pt x="108821" y="6156"/>
                </a:lnTo>
                <a:lnTo>
                  <a:pt x="78333" y="0"/>
                </a:lnTo>
                <a:close/>
              </a:path>
              <a:path w="156844" h="156845">
                <a:moveTo>
                  <a:pt x="114212" y="9791"/>
                </a:moveTo>
                <a:lnTo>
                  <a:pt x="78333" y="9791"/>
                </a:lnTo>
                <a:lnTo>
                  <a:pt x="105009" y="15179"/>
                </a:lnTo>
                <a:lnTo>
                  <a:pt x="126796" y="29870"/>
                </a:lnTo>
                <a:lnTo>
                  <a:pt x="141487" y="51657"/>
                </a:lnTo>
                <a:lnTo>
                  <a:pt x="146875" y="78333"/>
                </a:lnTo>
                <a:lnTo>
                  <a:pt x="141487" y="105009"/>
                </a:lnTo>
                <a:lnTo>
                  <a:pt x="126796" y="126796"/>
                </a:lnTo>
                <a:lnTo>
                  <a:pt x="105009" y="141487"/>
                </a:lnTo>
                <a:lnTo>
                  <a:pt x="78333" y="146875"/>
                </a:lnTo>
                <a:lnTo>
                  <a:pt x="114212" y="146875"/>
                </a:lnTo>
                <a:lnTo>
                  <a:pt x="133721" y="133721"/>
                </a:lnTo>
                <a:lnTo>
                  <a:pt x="150510" y="108821"/>
                </a:lnTo>
                <a:lnTo>
                  <a:pt x="156667" y="78333"/>
                </a:lnTo>
                <a:lnTo>
                  <a:pt x="150510" y="47845"/>
                </a:lnTo>
                <a:lnTo>
                  <a:pt x="133721" y="22945"/>
                </a:lnTo>
                <a:lnTo>
                  <a:pt x="114212" y="9791"/>
                </a:lnTo>
                <a:close/>
              </a:path>
            </a:pathLst>
          </a:custGeom>
          <a:solidFill>
            <a:srgbClr val="005581"/>
          </a:solidFill>
        </p:spPr>
        <p:txBody>
          <a:bodyPr wrap="square" lIns="0" tIns="0" rIns="0" bIns="0" rtlCol="0"/>
          <a:lstStyle/>
          <a:p>
            <a:endParaRPr>
              <a:latin typeface="+mn-lt"/>
            </a:endParaRPr>
          </a:p>
        </p:txBody>
      </p:sp>
      <p:sp>
        <p:nvSpPr>
          <p:cNvPr id="14" name="bk object 24">
            <a:extLst>
              <a:ext uri="{FF2B5EF4-FFF2-40B4-BE49-F238E27FC236}">
                <a16:creationId xmlns="" xmlns:a16="http://schemas.microsoft.com/office/drawing/2014/main" id="{3DCBD4DD-3FA3-4A4B-A1CA-1BF4E75BFC5A}"/>
              </a:ext>
            </a:extLst>
          </p:cNvPr>
          <p:cNvSpPr/>
          <p:nvPr/>
        </p:nvSpPr>
        <p:spPr>
          <a:xfrm>
            <a:off x="1404734" y="3268255"/>
            <a:ext cx="19685" cy="0"/>
          </a:xfrm>
          <a:custGeom>
            <a:avLst/>
            <a:gdLst/>
            <a:ahLst/>
            <a:cxnLst/>
            <a:rect l="l" t="t" r="r" b="b"/>
            <a:pathLst>
              <a:path w="19684">
                <a:moveTo>
                  <a:pt x="0" y="0"/>
                </a:moveTo>
                <a:lnTo>
                  <a:pt x="19583" y="0"/>
                </a:lnTo>
              </a:path>
            </a:pathLst>
          </a:custGeom>
          <a:ln w="19583">
            <a:solidFill>
              <a:srgbClr val="005581"/>
            </a:solidFill>
          </a:ln>
        </p:spPr>
        <p:txBody>
          <a:bodyPr wrap="square" lIns="0" tIns="0" rIns="0" bIns="0" rtlCol="0"/>
          <a:lstStyle/>
          <a:p>
            <a:endParaRPr>
              <a:latin typeface="+mn-lt"/>
            </a:endParaRPr>
          </a:p>
        </p:txBody>
      </p:sp>
      <p:sp>
        <p:nvSpPr>
          <p:cNvPr id="15" name="bk object 25">
            <a:extLst>
              <a:ext uri="{FF2B5EF4-FFF2-40B4-BE49-F238E27FC236}">
                <a16:creationId xmlns="" xmlns:a16="http://schemas.microsoft.com/office/drawing/2014/main" id="{515D7E24-E01E-4CED-BAFF-19EBD831D0D6}"/>
              </a:ext>
            </a:extLst>
          </p:cNvPr>
          <p:cNvSpPr/>
          <p:nvPr/>
        </p:nvSpPr>
        <p:spPr>
          <a:xfrm>
            <a:off x="1382215" y="3176141"/>
            <a:ext cx="65405" cy="73025"/>
          </a:xfrm>
          <a:custGeom>
            <a:avLst/>
            <a:gdLst/>
            <a:ahLst/>
            <a:cxnLst/>
            <a:rect l="l" t="t" r="r" b="b"/>
            <a:pathLst>
              <a:path w="65405" h="73025">
                <a:moveTo>
                  <a:pt x="62567" y="13398"/>
                </a:moveTo>
                <a:lnTo>
                  <a:pt x="37934" y="13398"/>
                </a:lnTo>
                <a:lnTo>
                  <a:pt x="41579" y="14643"/>
                </a:lnTo>
                <a:lnTo>
                  <a:pt x="47028" y="19481"/>
                </a:lnTo>
                <a:lnTo>
                  <a:pt x="48361" y="22453"/>
                </a:lnTo>
                <a:lnTo>
                  <a:pt x="48244" y="28663"/>
                </a:lnTo>
                <a:lnTo>
                  <a:pt x="47612" y="30645"/>
                </a:lnTo>
                <a:lnTo>
                  <a:pt x="45059" y="33959"/>
                </a:lnTo>
                <a:lnTo>
                  <a:pt x="42024" y="36918"/>
                </a:lnTo>
                <a:lnTo>
                  <a:pt x="31782" y="45237"/>
                </a:lnTo>
                <a:lnTo>
                  <a:pt x="28409" y="49428"/>
                </a:lnTo>
                <a:lnTo>
                  <a:pt x="25057" y="55956"/>
                </a:lnTo>
                <a:lnTo>
                  <a:pt x="24231" y="60998"/>
                </a:lnTo>
                <a:lnTo>
                  <a:pt x="24257" y="72478"/>
                </a:lnTo>
                <a:lnTo>
                  <a:pt x="40119" y="72478"/>
                </a:lnTo>
                <a:lnTo>
                  <a:pt x="40017" y="62687"/>
                </a:lnTo>
                <a:lnTo>
                  <a:pt x="40436" y="62407"/>
                </a:lnTo>
                <a:lnTo>
                  <a:pt x="42189" y="58648"/>
                </a:lnTo>
                <a:lnTo>
                  <a:pt x="44488" y="54216"/>
                </a:lnTo>
                <a:lnTo>
                  <a:pt x="55358" y="45199"/>
                </a:lnTo>
                <a:lnTo>
                  <a:pt x="59944" y="40563"/>
                </a:lnTo>
                <a:lnTo>
                  <a:pt x="64300" y="33680"/>
                </a:lnTo>
                <a:lnTo>
                  <a:pt x="65379" y="30010"/>
                </a:lnTo>
                <a:lnTo>
                  <a:pt x="65379" y="19215"/>
                </a:lnTo>
                <a:lnTo>
                  <a:pt x="62567" y="13398"/>
                </a:lnTo>
                <a:close/>
              </a:path>
              <a:path w="65405" h="73025">
                <a:moveTo>
                  <a:pt x="42595" y="0"/>
                </a:moveTo>
                <a:lnTo>
                  <a:pt x="23012" y="0"/>
                </a:lnTo>
                <a:lnTo>
                  <a:pt x="15301" y="2616"/>
                </a:lnTo>
                <a:lnTo>
                  <a:pt x="3619" y="12928"/>
                </a:lnTo>
                <a:lnTo>
                  <a:pt x="469" y="19215"/>
                </a:lnTo>
                <a:lnTo>
                  <a:pt x="0" y="26657"/>
                </a:lnTo>
                <a:lnTo>
                  <a:pt x="16027" y="28663"/>
                </a:lnTo>
                <a:lnTo>
                  <a:pt x="17183" y="23545"/>
                </a:lnTo>
                <a:lnTo>
                  <a:pt x="19240" y="19697"/>
                </a:lnTo>
                <a:lnTo>
                  <a:pt x="25209" y="14643"/>
                </a:lnTo>
                <a:lnTo>
                  <a:pt x="28905" y="13398"/>
                </a:lnTo>
                <a:lnTo>
                  <a:pt x="62567" y="13398"/>
                </a:lnTo>
                <a:lnTo>
                  <a:pt x="62420" y="13093"/>
                </a:lnTo>
                <a:lnTo>
                  <a:pt x="50571" y="2616"/>
                </a:lnTo>
                <a:lnTo>
                  <a:pt x="42595" y="0"/>
                </a:lnTo>
                <a:close/>
              </a:path>
            </a:pathLst>
          </a:custGeom>
          <a:solidFill>
            <a:srgbClr val="005581"/>
          </a:solidFill>
        </p:spPr>
        <p:txBody>
          <a:bodyPr wrap="square" lIns="0" tIns="0" rIns="0" bIns="0" rtlCol="0"/>
          <a:lstStyle/>
          <a:p>
            <a:endParaRPr>
              <a:latin typeface="+mn-lt"/>
            </a:endParaRPr>
          </a:p>
        </p:txBody>
      </p:sp>
      <p:sp>
        <p:nvSpPr>
          <p:cNvPr id="16" name="bk object 26">
            <a:extLst>
              <a:ext uri="{FF2B5EF4-FFF2-40B4-BE49-F238E27FC236}">
                <a16:creationId xmlns="" xmlns:a16="http://schemas.microsoft.com/office/drawing/2014/main" id="{5ED5DFA5-E10F-4C23-85BA-69AE074A0E92}"/>
              </a:ext>
            </a:extLst>
          </p:cNvPr>
          <p:cNvSpPr/>
          <p:nvPr/>
        </p:nvSpPr>
        <p:spPr>
          <a:xfrm>
            <a:off x="1406419" y="3242524"/>
            <a:ext cx="0" cy="0"/>
          </a:xfrm>
          <a:custGeom>
            <a:avLst/>
            <a:gdLst/>
            <a:ahLst/>
            <a:cxnLst/>
            <a:rect l="l" t="t" r="r" b="b"/>
            <a:pathLst>
              <a:path>
                <a:moveTo>
                  <a:pt x="0" y="0"/>
                </a:moveTo>
                <a:lnTo>
                  <a:pt x="0" y="0"/>
                </a:lnTo>
              </a:path>
            </a:pathLst>
          </a:custGeom>
          <a:ln w="3175">
            <a:solidFill>
              <a:srgbClr val="005581"/>
            </a:solidFill>
          </a:ln>
        </p:spPr>
        <p:txBody>
          <a:bodyPr wrap="square" lIns="0" tIns="0" rIns="0" bIns="0" rtlCol="0"/>
          <a:lstStyle/>
          <a:p>
            <a:endParaRPr>
              <a:latin typeface="+mn-lt"/>
            </a:endParaRPr>
          </a:p>
        </p:txBody>
      </p:sp>
      <p:sp>
        <p:nvSpPr>
          <p:cNvPr id="17" name="bk object 27">
            <a:extLst>
              <a:ext uri="{FF2B5EF4-FFF2-40B4-BE49-F238E27FC236}">
                <a16:creationId xmlns="" xmlns:a16="http://schemas.microsoft.com/office/drawing/2014/main" id="{52E91E9F-20A1-463F-B3EC-0469DF17E3D6}"/>
              </a:ext>
            </a:extLst>
          </p:cNvPr>
          <p:cNvSpPr/>
          <p:nvPr/>
        </p:nvSpPr>
        <p:spPr>
          <a:xfrm>
            <a:off x="1481987" y="3727970"/>
            <a:ext cx="1397000" cy="292735"/>
          </a:xfrm>
          <a:custGeom>
            <a:avLst/>
            <a:gdLst/>
            <a:ahLst/>
            <a:cxnLst/>
            <a:rect l="l" t="t" r="r" b="b"/>
            <a:pathLst>
              <a:path w="1397000" h="292735">
                <a:moveTo>
                  <a:pt x="1396936" y="0"/>
                </a:moveTo>
                <a:lnTo>
                  <a:pt x="134391" y="0"/>
                </a:lnTo>
                <a:lnTo>
                  <a:pt x="0" y="145516"/>
                </a:lnTo>
                <a:lnTo>
                  <a:pt x="134391" y="292112"/>
                </a:lnTo>
                <a:lnTo>
                  <a:pt x="1396936" y="292112"/>
                </a:lnTo>
                <a:lnTo>
                  <a:pt x="1396936" y="0"/>
                </a:lnTo>
                <a:close/>
              </a:path>
            </a:pathLst>
          </a:custGeom>
          <a:solidFill>
            <a:srgbClr val="CC6829"/>
          </a:solidFill>
        </p:spPr>
        <p:txBody>
          <a:bodyPr wrap="square" lIns="0" tIns="0" rIns="0" bIns="0" rtlCol="0"/>
          <a:lstStyle/>
          <a:p>
            <a:endParaRPr>
              <a:latin typeface="+mn-lt"/>
            </a:endParaRPr>
          </a:p>
        </p:txBody>
      </p:sp>
      <p:sp>
        <p:nvSpPr>
          <p:cNvPr id="18" name="bk object 28">
            <a:extLst>
              <a:ext uri="{FF2B5EF4-FFF2-40B4-BE49-F238E27FC236}">
                <a16:creationId xmlns="" xmlns:a16="http://schemas.microsoft.com/office/drawing/2014/main" id="{F513F6B1-FF91-4F9A-8576-4E609A119950}"/>
              </a:ext>
            </a:extLst>
          </p:cNvPr>
          <p:cNvSpPr/>
          <p:nvPr/>
        </p:nvSpPr>
        <p:spPr>
          <a:xfrm>
            <a:off x="2186131" y="5698914"/>
            <a:ext cx="1212850" cy="292735"/>
          </a:xfrm>
          <a:custGeom>
            <a:avLst/>
            <a:gdLst/>
            <a:ahLst/>
            <a:cxnLst/>
            <a:rect l="l" t="t" r="r" b="b"/>
            <a:pathLst>
              <a:path w="1212850" h="292735">
                <a:moveTo>
                  <a:pt x="1212634" y="0"/>
                </a:moveTo>
                <a:lnTo>
                  <a:pt x="134391" y="0"/>
                </a:lnTo>
                <a:lnTo>
                  <a:pt x="0" y="145516"/>
                </a:lnTo>
                <a:lnTo>
                  <a:pt x="134391" y="292112"/>
                </a:lnTo>
                <a:lnTo>
                  <a:pt x="1212634" y="292112"/>
                </a:lnTo>
                <a:lnTo>
                  <a:pt x="1212634" y="0"/>
                </a:lnTo>
                <a:close/>
              </a:path>
            </a:pathLst>
          </a:custGeom>
          <a:solidFill>
            <a:srgbClr val="CC6829"/>
          </a:solidFill>
        </p:spPr>
        <p:txBody>
          <a:bodyPr wrap="square" lIns="0" tIns="0" rIns="0" bIns="0" rtlCol="0"/>
          <a:lstStyle/>
          <a:p>
            <a:endParaRPr>
              <a:latin typeface="+mn-lt"/>
            </a:endParaRPr>
          </a:p>
        </p:txBody>
      </p:sp>
      <p:sp>
        <p:nvSpPr>
          <p:cNvPr id="19" name="bk object 29">
            <a:extLst>
              <a:ext uri="{FF2B5EF4-FFF2-40B4-BE49-F238E27FC236}">
                <a16:creationId xmlns="" xmlns:a16="http://schemas.microsoft.com/office/drawing/2014/main" id="{F6AE0FAC-4740-47BF-B701-EB67AF15C470}"/>
              </a:ext>
            </a:extLst>
          </p:cNvPr>
          <p:cNvSpPr/>
          <p:nvPr/>
        </p:nvSpPr>
        <p:spPr>
          <a:xfrm>
            <a:off x="1119868" y="5010274"/>
            <a:ext cx="1212850" cy="292735"/>
          </a:xfrm>
          <a:custGeom>
            <a:avLst/>
            <a:gdLst/>
            <a:ahLst/>
            <a:cxnLst/>
            <a:rect l="l" t="t" r="r" b="b"/>
            <a:pathLst>
              <a:path w="1212850" h="292735">
                <a:moveTo>
                  <a:pt x="1078242" y="0"/>
                </a:moveTo>
                <a:lnTo>
                  <a:pt x="0" y="0"/>
                </a:lnTo>
                <a:lnTo>
                  <a:pt x="0" y="292112"/>
                </a:lnTo>
                <a:lnTo>
                  <a:pt x="1078242" y="292112"/>
                </a:lnTo>
                <a:lnTo>
                  <a:pt x="1212634" y="146583"/>
                </a:lnTo>
                <a:lnTo>
                  <a:pt x="1078242" y="0"/>
                </a:lnTo>
                <a:close/>
              </a:path>
            </a:pathLst>
          </a:custGeom>
          <a:solidFill>
            <a:srgbClr val="1C9AD5"/>
          </a:solidFill>
        </p:spPr>
        <p:txBody>
          <a:bodyPr wrap="square" lIns="0" tIns="0" rIns="0" bIns="0" rtlCol="0"/>
          <a:lstStyle/>
          <a:p>
            <a:endParaRPr>
              <a:latin typeface="+mn-lt"/>
            </a:endParaRPr>
          </a:p>
        </p:txBody>
      </p:sp>
      <p:sp>
        <p:nvSpPr>
          <p:cNvPr id="20" name="bk object 30">
            <a:extLst>
              <a:ext uri="{FF2B5EF4-FFF2-40B4-BE49-F238E27FC236}">
                <a16:creationId xmlns="" xmlns:a16="http://schemas.microsoft.com/office/drawing/2014/main" id="{FE4AF367-5E68-4629-BC28-A7E9A7783157}"/>
              </a:ext>
            </a:extLst>
          </p:cNvPr>
          <p:cNvSpPr/>
          <p:nvPr/>
        </p:nvSpPr>
        <p:spPr>
          <a:xfrm>
            <a:off x="1481994" y="3342760"/>
            <a:ext cx="1397000" cy="292735"/>
          </a:xfrm>
          <a:custGeom>
            <a:avLst/>
            <a:gdLst/>
            <a:ahLst/>
            <a:cxnLst/>
            <a:rect l="l" t="t" r="r" b="b"/>
            <a:pathLst>
              <a:path w="1397000" h="292735">
                <a:moveTo>
                  <a:pt x="1262532" y="0"/>
                </a:moveTo>
                <a:lnTo>
                  <a:pt x="0" y="0"/>
                </a:lnTo>
                <a:lnTo>
                  <a:pt x="0" y="292112"/>
                </a:lnTo>
                <a:lnTo>
                  <a:pt x="1262532" y="292112"/>
                </a:lnTo>
                <a:lnTo>
                  <a:pt x="1396923" y="146583"/>
                </a:lnTo>
                <a:lnTo>
                  <a:pt x="1262532" y="0"/>
                </a:lnTo>
                <a:close/>
              </a:path>
            </a:pathLst>
          </a:custGeom>
          <a:solidFill>
            <a:srgbClr val="1C9AD5"/>
          </a:solidFill>
        </p:spPr>
        <p:txBody>
          <a:bodyPr wrap="square" lIns="0" tIns="0" rIns="0" bIns="0" rtlCol="0"/>
          <a:lstStyle/>
          <a:p>
            <a:endParaRPr>
              <a:latin typeface="+mn-lt"/>
            </a:endParaRPr>
          </a:p>
        </p:txBody>
      </p:sp>
      <p:sp>
        <p:nvSpPr>
          <p:cNvPr id="21" name="bk object 31">
            <a:extLst>
              <a:ext uri="{FF2B5EF4-FFF2-40B4-BE49-F238E27FC236}">
                <a16:creationId xmlns="" xmlns:a16="http://schemas.microsoft.com/office/drawing/2014/main" id="{27A53FC6-1FCB-48D7-AD59-F15B8D25E1D3}"/>
              </a:ext>
            </a:extLst>
          </p:cNvPr>
          <p:cNvSpPr/>
          <p:nvPr/>
        </p:nvSpPr>
        <p:spPr>
          <a:xfrm>
            <a:off x="189153" y="3963580"/>
            <a:ext cx="756920" cy="0"/>
          </a:xfrm>
          <a:custGeom>
            <a:avLst/>
            <a:gdLst/>
            <a:ahLst/>
            <a:cxnLst/>
            <a:rect l="l" t="t" r="r" b="b"/>
            <a:pathLst>
              <a:path w="756919">
                <a:moveTo>
                  <a:pt x="0" y="0"/>
                </a:moveTo>
                <a:lnTo>
                  <a:pt x="756881" y="0"/>
                </a:lnTo>
              </a:path>
            </a:pathLst>
          </a:custGeom>
          <a:ln w="10312">
            <a:solidFill>
              <a:srgbClr val="282C33"/>
            </a:solidFill>
          </a:ln>
        </p:spPr>
        <p:txBody>
          <a:bodyPr wrap="square" lIns="0" tIns="0" rIns="0" bIns="0" rtlCol="0"/>
          <a:lstStyle/>
          <a:p>
            <a:endParaRPr>
              <a:latin typeface="+mn-lt"/>
            </a:endParaRPr>
          </a:p>
        </p:txBody>
      </p:sp>
      <p:sp>
        <p:nvSpPr>
          <p:cNvPr id="22" name="bk object 32">
            <a:extLst>
              <a:ext uri="{FF2B5EF4-FFF2-40B4-BE49-F238E27FC236}">
                <a16:creationId xmlns="" xmlns:a16="http://schemas.microsoft.com/office/drawing/2014/main" id="{7E8EA370-1AD8-40F6-8221-B0E14A077B65}"/>
              </a:ext>
            </a:extLst>
          </p:cNvPr>
          <p:cNvSpPr/>
          <p:nvPr/>
        </p:nvSpPr>
        <p:spPr>
          <a:xfrm>
            <a:off x="173114" y="3281829"/>
            <a:ext cx="791210" cy="484505"/>
          </a:xfrm>
          <a:custGeom>
            <a:avLst/>
            <a:gdLst/>
            <a:ahLst/>
            <a:cxnLst/>
            <a:rect l="l" t="t" r="r" b="b"/>
            <a:pathLst>
              <a:path w="791210" h="484504">
                <a:moveTo>
                  <a:pt x="769302" y="0"/>
                </a:moveTo>
                <a:lnTo>
                  <a:pt x="21653" y="0"/>
                </a:lnTo>
                <a:lnTo>
                  <a:pt x="13228" y="1706"/>
                </a:lnTo>
                <a:lnTo>
                  <a:pt x="6345" y="6357"/>
                </a:lnTo>
                <a:lnTo>
                  <a:pt x="1702" y="13249"/>
                </a:lnTo>
                <a:lnTo>
                  <a:pt x="0" y="21678"/>
                </a:lnTo>
                <a:lnTo>
                  <a:pt x="0" y="484365"/>
                </a:lnTo>
                <a:lnTo>
                  <a:pt x="790994" y="484365"/>
                </a:lnTo>
                <a:lnTo>
                  <a:pt x="790994" y="21678"/>
                </a:lnTo>
                <a:lnTo>
                  <a:pt x="789287" y="13249"/>
                </a:lnTo>
                <a:lnTo>
                  <a:pt x="784634" y="6357"/>
                </a:lnTo>
                <a:lnTo>
                  <a:pt x="777738" y="1706"/>
                </a:lnTo>
                <a:lnTo>
                  <a:pt x="769302" y="0"/>
                </a:lnTo>
                <a:close/>
              </a:path>
            </a:pathLst>
          </a:custGeom>
          <a:solidFill>
            <a:srgbClr val="B7BDC0"/>
          </a:solidFill>
        </p:spPr>
        <p:txBody>
          <a:bodyPr wrap="square" lIns="0" tIns="0" rIns="0" bIns="0" rtlCol="0"/>
          <a:lstStyle/>
          <a:p>
            <a:endParaRPr>
              <a:latin typeface="+mn-lt"/>
            </a:endParaRPr>
          </a:p>
        </p:txBody>
      </p:sp>
      <p:sp>
        <p:nvSpPr>
          <p:cNvPr id="23" name="bk object 33">
            <a:extLst>
              <a:ext uri="{FF2B5EF4-FFF2-40B4-BE49-F238E27FC236}">
                <a16:creationId xmlns="" xmlns:a16="http://schemas.microsoft.com/office/drawing/2014/main" id="{C51BA9AB-9B70-4988-8B41-E74ECAAA619B}"/>
              </a:ext>
            </a:extLst>
          </p:cNvPr>
          <p:cNvSpPr/>
          <p:nvPr/>
        </p:nvSpPr>
        <p:spPr>
          <a:xfrm>
            <a:off x="166931" y="3275653"/>
            <a:ext cx="803910" cy="497205"/>
          </a:xfrm>
          <a:custGeom>
            <a:avLst/>
            <a:gdLst/>
            <a:ahLst/>
            <a:cxnLst/>
            <a:rect l="l" t="t" r="r" b="b"/>
            <a:pathLst>
              <a:path w="803910" h="497204">
                <a:moveTo>
                  <a:pt x="775487" y="0"/>
                </a:moveTo>
                <a:lnTo>
                  <a:pt x="27838" y="0"/>
                </a:lnTo>
                <a:lnTo>
                  <a:pt x="17011" y="2190"/>
                </a:lnTo>
                <a:lnTo>
                  <a:pt x="8161" y="8162"/>
                </a:lnTo>
                <a:lnTo>
                  <a:pt x="2190" y="17016"/>
                </a:lnTo>
                <a:lnTo>
                  <a:pt x="0" y="27851"/>
                </a:lnTo>
                <a:lnTo>
                  <a:pt x="0" y="496722"/>
                </a:lnTo>
                <a:lnTo>
                  <a:pt x="803351" y="496722"/>
                </a:lnTo>
                <a:lnTo>
                  <a:pt x="803351" y="484339"/>
                </a:lnTo>
                <a:lnTo>
                  <a:pt x="12357" y="484339"/>
                </a:lnTo>
                <a:lnTo>
                  <a:pt x="12357" y="19316"/>
                </a:lnTo>
                <a:lnTo>
                  <a:pt x="19304" y="12357"/>
                </a:lnTo>
                <a:lnTo>
                  <a:pt x="798013" y="12357"/>
                </a:lnTo>
                <a:lnTo>
                  <a:pt x="795181" y="8162"/>
                </a:lnTo>
                <a:lnTo>
                  <a:pt x="786324" y="2190"/>
                </a:lnTo>
                <a:lnTo>
                  <a:pt x="775487" y="0"/>
                </a:lnTo>
                <a:close/>
              </a:path>
              <a:path w="803910" h="497204">
                <a:moveTo>
                  <a:pt x="798013" y="12357"/>
                </a:moveTo>
                <a:lnTo>
                  <a:pt x="784034" y="12357"/>
                </a:lnTo>
                <a:lnTo>
                  <a:pt x="790981" y="19316"/>
                </a:lnTo>
                <a:lnTo>
                  <a:pt x="790981" y="484339"/>
                </a:lnTo>
                <a:lnTo>
                  <a:pt x="803351" y="484339"/>
                </a:lnTo>
                <a:lnTo>
                  <a:pt x="803351" y="27851"/>
                </a:lnTo>
                <a:lnTo>
                  <a:pt x="801158" y="17016"/>
                </a:lnTo>
                <a:lnTo>
                  <a:pt x="798013" y="12357"/>
                </a:lnTo>
                <a:close/>
              </a:path>
            </a:pathLst>
          </a:custGeom>
          <a:solidFill>
            <a:srgbClr val="282C33"/>
          </a:solidFill>
        </p:spPr>
        <p:txBody>
          <a:bodyPr wrap="square" lIns="0" tIns="0" rIns="0" bIns="0" rtlCol="0"/>
          <a:lstStyle/>
          <a:p>
            <a:endParaRPr>
              <a:latin typeface="+mn-lt"/>
            </a:endParaRPr>
          </a:p>
        </p:txBody>
      </p:sp>
      <p:sp>
        <p:nvSpPr>
          <p:cNvPr id="24" name="bk object 34">
            <a:extLst>
              <a:ext uri="{FF2B5EF4-FFF2-40B4-BE49-F238E27FC236}">
                <a16:creationId xmlns="" xmlns:a16="http://schemas.microsoft.com/office/drawing/2014/main" id="{732F3883-8097-4AE1-8731-88F2F583E0B2}"/>
              </a:ext>
            </a:extLst>
          </p:cNvPr>
          <p:cNvSpPr/>
          <p:nvPr/>
        </p:nvSpPr>
        <p:spPr>
          <a:xfrm>
            <a:off x="214833" y="3324529"/>
            <a:ext cx="706755" cy="6350"/>
          </a:xfrm>
          <a:custGeom>
            <a:avLst/>
            <a:gdLst/>
            <a:ahLst/>
            <a:cxnLst/>
            <a:rect l="l" t="t" r="r" b="b"/>
            <a:pathLst>
              <a:path w="706755" h="6350">
                <a:moveTo>
                  <a:pt x="0" y="6197"/>
                </a:moveTo>
                <a:lnTo>
                  <a:pt x="706729" y="6197"/>
                </a:lnTo>
                <a:lnTo>
                  <a:pt x="706729" y="0"/>
                </a:lnTo>
                <a:lnTo>
                  <a:pt x="0" y="0"/>
                </a:lnTo>
                <a:lnTo>
                  <a:pt x="0" y="6197"/>
                </a:lnTo>
                <a:close/>
              </a:path>
            </a:pathLst>
          </a:custGeom>
          <a:solidFill>
            <a:srgbClr val="FFFFFF"/>
          </a:solidFill>
        </p:spPr>
        <p:txBody>
          <a:bodyPr wrap="square" lIns="0" tIns="0" rIns="0" bIns="0" rtlCol="0"/>
          <a:lstStyle/>
          <a:p>
            <a:endParaRPr>
              <a:latin typeface="+mn-lt"/>
            </a:endParaRPr>
          </a:p>
        </p:txBody>
      </p:sp>
      <p:sp>
        <p:nvSpPr>
          <p:cNvPr id="25" name="bk object 35">
            <a:extLst>
              <a:ext uri="{FF2B5EF4-FFF2-40B4-BE49-F238E27FC236}">
                <a16:creationId xmlns="" xmlns:a16="http://schemas.microsoft.com/office/drawing/2014/main" id="{2E516961-75D1-40AE-97D2-DF6E42F830FC}"/>
              </a:ext>
            </a:extLst>
          </p:cNvPr>
          <p:cNvSpPr/>
          <p:nvPr/>
        </p:nvSpPr>
        <p:spPr>
          <a:xfrm>
            <a:off x="214833" y="3716807"/>
            <a:ext cx="706755" cy="6350"/>
          </a:xfrm>
          <a:custGeom>
            <a:avLst/>
            <a:gdLst/>
            <a:ahLst/>
            <a:cxnLst/>
            <a:rect l="l" t="t" r="r" b="b"/>
            <a:pathLst>
              <a:path w="706755" h="6350">
                <a:moveTo>
                  <a:pt x="0" y="6184"/>
                </a:moveTo>
                <a:lnTo>
                  <a:pt x="706729" y="6184"/>
                </a:lnTo>
                <a:lnTo>
                  <a:pt x="706729" y="0"/>
                </a:lnTo>
                <a:lnTo>
                  <a:pt x="0" y="0"/>
                </a:lnTo>
                <a:lnTo>
                  <a:pt x="0" y="6184"/>
                </a:lnTo>
                <a:close/>
              </a:path>
            </a:pathLst>
          </a:custGeom>
          <a:solidFill>
            <a:srgbClr val="FFFFFF"/>
          </a:solidFill>
        </p:spPr>
        <p:txBody>
          <a:bodyPr wrap="square" lIns="0" tIns="0" rIns="0" bIns="0" rtlCol="0"/>
          <a:lstStyle/>
          <a:p>
            <a:endParaRPr>
              <a:latin typeface="+mn-lt"/>
            </a:endParaRPr>
          </a:p>
        </p:txBody>
      </p:sp>
      <p:sp>
        <p:nvSpPr>
          <p:cNvPr id="26" name="bk object 36">
            <a:extLst>
              <a:ext uri="{FF2B5EF4-FFF2-40B4-BE49-F238E27FC236}">
                <a16:creationId xmlns="" xmlns:a16="http://schemas.microsoft.com/office/drawing/2014/main" id="{2940F2F9-8591-4C9C-A23A-BCD9285A0CB6}"/>
              </a:ext>
            </a:extLst>
          </p:cNvPr>
          <p:cNvSpPr/>
          <p:nvPr/>
        </p:nvSpPr>
        <p:spPr>
          <a:xfrm>
            <a:off x="208661" y="3723004"/>
            <a:ext cx="719455" cy="0"/>
          </a:xfrm>
          <a:custGeom>
            <a:avLst/>
            <a:gdLst/>
            <a:ahLst/>
            <a:cxnLst/>
            <a:rect l="l" t="t" r="r" b="b"/>
            <a:pathLst>
              <a:path w="719455">
                <a:moveTo>
                  <a:pt x="0" y="0"/>
                </a:moveTo>
                <a:lnTo>
                  <a:pt x="719086" y="0"/>
                </a:lnTo>
              </a:path>
            </a:pathLst>
          </a:custGeom>
          <a:ln w="11430">
            <a:solidFill>
              <a:srgbClr val="282C33"/>
            </a:solidFill>
          </a:ln>
        </p:spPr>
        <p:txBody>
          <a:bodyPr wrap="square" lIns="0" tIns="0" rIns="0" bIns="0" rtlCol="0"/>
          <a:lstStyle/>
          <a:p>
            <a:endParaRPr>
              <a:latin typeface="+mn-lt"/>
            </a:endParaRPr>
          </a:p>
        </p:txBody>
      </p:sp>
      <p:sp>
        <p:nvSpPr>
          <p:cNvPr id="27" name="bk object 37">
            <a:extLst>
              <a:ext uri="{FF2B5EF4-FFF2-40B4-BE49-F238E27FC236}">
                <a16:creationId xmlns="" xmlns:a16="http://schemas.microsoft.com/office/drawing/2014/main" id="{DA83677A-78D4-429B-AEF9-EC138EC992A6}"/>
              </a:ext>
            </a:extLst>
          </p:cNvPr>
          <p:cNvSpPr/>
          <p:nvPr/>
        </p:nvSpPr>
        <p:spPr>
          <a:xfrm>
            <a:off x="214839" y="3331209"/>
            <a:ext cx="0" cy="386080"/>
          </a:xfrm>
          <a:custGeom>
            <a:avLst/>
            <a:gdLst/>
            <a:ahLst/>
            <a:cxnLst/>
            <a:rect l="l" t="t" r="r" b="b"/>
            <a:pathLst>
              <a:path h="386079">
                <a:moveTo>
                  <a:pt x="0" y="0"/>
                </a:moveTo>
                <a:lnTo>
                  <a:pt x="0" y="386079"/>
                </a:lnTo>
              </a:path>
            </a:pathLst>
          </a:custGeom>
          <a:ln w="12357">
            <a:solidFill>
              <a:srgbClr val="282C33"/>
            </a:solidFill>
          </a:ln>
        </p:spPr>
        <p:txBody>
          <a:bodyPr wrap="square" lIns="0" tIns="0" rIns="0" bIns="0" rtlCol="0"/>
          <a:lstStyle/>
          <a:p>
            <a:endParaRPr>
              <a:latin typeface="+mn-lt"/>
            </a:endParaRPr>
          </a:p>
        </p:txBody>
      </p:sp>
      <p:sp>
        <p:nvSpPr>
          <p:cNvPr id="28" name="bk object 38">
            <a:extLst>
              <a:ext uri="{FF2B5EF4-FFF2-40B4-BE49-F238E27FC236}">
                <a16:creationId xmlns="" xmlns:a16="http://schemas.microsoft.com/office/drawing/2014/main" id="{6C6EB01D-15C8-4356-9C2C-D2F119B4F742}"/>
              </a:ext>
            </a:extLst>
          </p:cNvPr>
          <p:cNvSpPr/>
          <p:nvPr/>
        </p:nvSpPr>
        <p:spPr>
          <a:xfrm>
            <a:off x="208661" y="3324859"/>
            <a:ext cx="719455" cy="0"/>
          </a:xfrm>
          <a:custGeom>
            <a:avLst/>
            <a:gdLst/>
            <a:ahLst/>
            <a:cxnLst/>
            <a:rect l="l" t="t" r="r" b="b"/>
            <a:pathLst>
              <a:path w="719455">
                <a:moveTo>
                  <a:pt x="0" y="0"/>
                </a:moveTo>
                <a:lnTo>
                  <a:pt x="719086" y="0"/>
                </a:lnTo>
              </a:path>
            </a:pathLst>
          </a:custGeom>
          <a:ln w="12700">
            <a:solidFill>
              <a:srgbClr val="282C33"/>
            </a:solidFill>
          </a:ln>
        </p:spPr>
        <p:txBody>
          <a:bodyPr wrap="square" lIns="0" tIns="0" rIns="0" bIns="0" rtlCol="0"/>
          <a:lstStyle/>
          <a:p>
            <a:endParaRPr>
              <a:latin typeface="+mn-lt"/>
            </a:endParaRPr>
          </a:p>
        </p:txBody>
      </p:sp>
      <p:sp>
        <p:nvSpPr>
          <p:cNvPr id="29" name="bk object 39">
            <a:extLst>
              <a:ext uri="{FF2B5EF4-FFF2-40B4-BE49-F238E27FC236}">
                <a16:creationId xmlns="" xmlns:a16="http://schemas.microsoft.com/office/drawing/2014/main" id="{BF9BFF53-ED03-4060-B773-2002E4E0E2AB}"/>
              </a:ext>
            </a:extLst>
          </p:cNvPr>
          <p:cNvSpPr/>
          <p:nvPr/>
        </p:nvSpPr>
        <p:spPr>
          <a:xfrm>
            <a:off x="921562" y="3330727"/>
            <a:ext cx="0" cy="386080"/>
          </a:xfrm>
          <a:custGeom>
            <a:avLst/>
            <a:gdLst/>
            <a:ahLst/>
            <a:cxnLst/>
            <a:rect l="l" t="t" r="r" b="b"/>
            <a:pathLst>
              <a:path h="386079">
                <a:moveTo>
                  <a:pt x="0" y="0"/>
                </a:moveTo>
                <a:lnTo>
                  <a:pt x="0" y="386080"/>
                </a:lnTo>
              </a:path>
            </a:pathLst>
          </a:custGeom>
          <a:ln w="12369">
            <a:solidFill>
              <a:srgbClr val="282C33"/>
            </a:solidFill>
          </a:ln>
        </p:spPr>
        <p:txBody>
          <a:bodyPr wrap="square" lIns="0" tIns="0" rIns="0" bIns="0" rtlCol="0"/>
          <a:lstStyle/>
          <a:p>
            <a:endParaRPr>
              <a:latin typeface="+mn-lt"/>
            </a:endParaRPr>
          </a:p>
        </p:txBody>
      </p:sp>
      <p:sp>
        <p:nvSpPr>
          <p:cNvPr id="30" name="bk object 40">
            <a:extLst>
              <a:ext uri="{FF2B5EF4-FFF2-40B4-BE49-F238E27FC236}">
                <a16:creationId xmlns="" xmlns:a16="http://schemas.microsoft.com/office/drawing/2014/main" id="{3D91916F-7D6C-4002-A95F-ABC68B689FCB}"/>
              </a:ext>
            </a:extLst>
          </p:cNvPr>
          <p:cNvSpPr/>
          <p:nvPr/>
        </p:nvSpPr>
        <p:spPr>
          <a:xfrm>
            <a:off x="166465" y="3759530"/>
            <a:ext cx="805180" cy="106680"/>
          </a:xfrm>
          <a:custGeom>
            <a:avLst/>
            <a:gdLst/>
            <a:ahLst/>
            <a:cxnLst/>
            <a:rect l="l" t="t" r="r" b="b"/>
            <a:pathLst>
              <a:path w="805180" h="106679">
                <a:moveTo>
                  <a:pt x="804557" y="0"/>
                </a:moveTo>
                <a:lnTo>
                  <a:pt x="0" y="0"/>
                </a:lnTo>
                <a:lnTo>
                  <a:pt x="0" y="72923"/>
                </a:lnTo>
                <a:lnTo>
                  <a:pt x="2778" y="85045"/>
                </a:lnTo>
                <a:lnTo>
                  <a:pt x="10085" y="95691"/>
                </a:lnTo>
                <a:lnTo>
                  <a:pt x="20375" y="103255"/>
                </a:lnTo>
                <a:lnTo>
                  <a:pt x="32105" y="106133"/>
                </a:lnTo>
                <a:lnTo>
                  <a:pt x="777938" y="106133"/>
                </a:lnTo>
                <a:lnTo>
                  <a:pt x="789132" y="103335"/>
                </a:lnTo>
                <a:lnTo>
                  <a:pt x="797501" y="95994"/>
                </a:lnTo>
                <a:lnTo>
                  <a:pt x="798636" y="93764"/>
                </a:lnTo>
                <a:lnTo>
                  <a:pt x="32105" y="93764"/>
                </a:lnTo>
                <a:lnTo>
                  <a:pt x="25209" y="91850"/>
                </a:lnTo>
                <a:lnTo>
                  <a:pt x="18853" y="86925"/>
                </a:lnTo>
                <a:lnTo>
                  <a:pt x="14192" y="80208"/>
                </a:lnTo>
                <a:lnTo>
                  <a:pt x="12382" y="72923"/>
                </a:lnTo>
                <a:lnTo>
                  <a:pt x="12382" y="12369"/>
                </a:lnTo>
                <a:lnTo>
                  <a:pt x="804557" y="12369"/>
                </a:lnTo>
                <a:lnTo>
                  <a:pt x="804557" y="0"/>
                </a:lnTo>
                <a:close/>
              </a:path>
              <a:path w="805180" h="106679">
                <a:moveTo>
                  <a:pt x="804557" y="12369"/>
                </a:moveTo>
                <a:lnTo>
                  <a:pt x="792200" y="12369"/>
                </a:lnTo>
                <a:lnTo>
                  <a:pt x="792200" y="83718"/>
                </a:lnTo>
                <a:lnTo>
                  <a:pt x="786866" y="93764"/>
                </a:lnTo>
                <a:lnTo>
                  <a:pt x="798636" y="93764"/>
                </a:lnTo>
                <a:lnTo>
                  <a:pt x="802743" y="85693"/>
                </a:lnTo>
                <a:lnTo>
                  <a:pt x="804557" y="74015"/>
                </a:lnTo>
                <a:lnTo>
                  <a:pt x="804557" y="12369"/>
                </a:lnTo>
                <a:close/>
              </a:path>
            </a:pathLst>
          </a:custGeom>
          <a:solidFill>
            <a:srgbClr val="282C33"/>
          </a:solidFill>
        </p:spPr>
        <p:txBody>
          <a:bodyPr wrap="square" lIns="0" tIns="0" rIns="0" bIns="0" rtlCol="0"/>
          <a:lstStyle/>
          <a:p>
            <a:endParaRPr>
              <a:latin typeface="+mn-lt"/>
            </a:endParaRPr>
          </a:p>
        </p:txBody>
      </p:sp>
      <p:sp>
        <p:nvSpPr>
          <p:cNvPr id="31" name="bk object 41">
            <a:extLst>
              <a:ext uri="{FF2B5EF4-FFF2-40B4-BE49-F238E27FC236}">
                <a16:creationId xmlns="" xmlns:a16="http://schemas.microsoft.com/office/drawing/2014/main" id="{6EA05489-DB20-4447-BDAB-411B4ED2B95D}"/>
              </a:ext>
            </a:extLst>
          </p:cNvPr>
          <p:cNvSpPr/>
          <p:nvPr/>
        </p:nvSpPr>
        <p:spPr>
          <a:xfrm>
            <a:off x="441742" y="3859508"/>
            <a:ext cx="45720" cy="109220"/>
          </a:xfrm>
          <a:custGeom>
            <a:avLst/>
            <a:gdLst/>
            <a:ahLst/>
            <a:cxnLst/>
            <a:rect l="l" t="t" r="r" b="b"/>
            <a:pathLst>
              <a:path w="45720" h="109220">
                <a:moveTo>
                  <a:pt x="32854" y="0"/>
                </a:moveTo>
                <a:lnTo>
                  <a:pt x="32553" y="5623"/>
                </a:lnTo>
                <a:lnTo>
                  <a:pt x="32470" y="19389"/>
                </a:lnTo>
                <a:lnTo>
                  <a:pt x="32576" y="51809"/>
                </a:lnTo>
                <a:lnTo>
                  <a:pt x="32116" y="61814"/>
                </a:lnTo>
                <a:lnTo>
                  <a:pt x="8610" y="94030"/>
                </a:lnTo>
                <a:lnTo>
                  <a:pt x="0" y="97751"/>
                </a:lnTo>
                <a:lnTo>
                  <a:pt x="4902" y="109105"/>
                </a:lnTo>
                <a:lnTo>
                  <a:pt x="40569" y="83484"/>
                </a:lnTo>
                <a:lnTo>
                  <a:pt x="45055" y="39052"/>
                </a:lnTo>
                <a:lnTo>
                  <a:pt x="44845" y="19450"/>
                </a:lnTo>
                <a:lnTo>
                  <a:pt x="44935" y="5623"/>
                </a:lnTo>
                <a:lnTo>
                  <a:pt x="45173" y="990"/>
                </a:lnTo>
                <a:lnTo>
                  <a:pt x="32854" y="0"/>
                </a:lnTo>
                <a:close/>
              </a:path>
            </a:pathLst>
          </a:custGeom>
          <a:solidFill>
            <a:srgbClr val="282C33"/>
          </a:solidFill>
        </p:spPr>
        <p:txBody>
          <a:bodyPr wrap="square" lIns="0" tIns="0" rIns="0" bIns="0" rtlCol="0"/>
          <a:lstStyle/>
          <a:p>
            <a:endParaRPr>
              <a:latin typeface="+mn-lt"/>
            </a:endParaRPr>
          </a:p>
        </p:txBody>
      </p:sp>
      <p:sp>
        <p:nvSpPr>
          <p:cNvPr id="32" name="bk object 42">
            <a:extLst>
              <a:ext uri="{FF2B5EF4-FFF2-40B4-BE49-F238E27FC236}">
                <a16:creationId xmlns="" xmlns:a16="http://schemas.microsoft.com/office/drawing/2014/main" id="{C9DF7B43-4A17-4DE2-AA1D-D53469817066}"/>
              </a:ext>
            </a:extLst>
          </p:cNvPr>
          <p:cNvSpPr/>
          <p:nvPr/>
        </p:nvSpPr>
        <p:spPr>
          <a:xfrm>
            <a:off x="650106" y="3860406"/>
            <a:ext cx="45085" cy="108585"/>
          </a:xfrm>
          <a:custGeom>
            <a:avLst/>
            <a:gdLst/>
            <a:ahLst/>
            <a:cxnLst/>
            <a:rect l="l" t="t" r="r" b="b"/>
            <a:pathLst>
              <a:path w="45084" h="108585">
                <a:moveTo>
                  <a:pt x="12331" y="0"/>
                </a:moveTo>
                <a:lnTo>
                  <a:pt x="0" y="1016"/>
                </a:lnTo>
                <a:lnTo>
                  <a:pt x="236" y="5606"/>
                </a:lnTo>
                <a:lnTo>
                  <a:pt x="343" y="19214"/>
                </a:lnTo>
                <a:lnTo>
                  <a:pt x="796" y="62521"/>
                </a:lnTo>
                <a:lnTo>
                  <a:pt x="18211" y="98056"/>
                </a:lnTo>
                <a:lnTo>
                  <a:pt x="39916" y="108331"/>
                </a:lnTo>
                <a:lnTo>
                  <a:pt x="44856" y="96977"/>
                </a:lnTo>
                <a:lnTo>
                  <a:pt x="38481" y="94208"/>
                </a:lnTo>
                <a:lnTo>
                  <a:pt x="29832" y="90322"/>
                </a:lnTo>
                <a:lnTo>
                  <a:pt x="12617" y="51096"/>
                </a:lnTo>
                <a:lnTo>
                  <a:pt x="12490" y="38547"/>
                </a:lnTo>
                <a:lnTo>
                  <a:pt x="12704" y="19268"/>
                </a:lnTo>
                <a:lnTo>
                  <a:pt x="12630" y="5606"/>
                </a:lnTo>
                <a:lnTo>
                  <a:pt x="12331" y="0"/>
                </a:lnTo>
                <a:close/>
              </a:path>
            </a:pathLst>
          </a:custGeom>
          <a:solidFill>
            <a:srgbClr val="282C33"/>
          </a:solidFill>
        </p:spPr>
        <p:txBody>
          <a:bodyPr wrap="square" lIns="0" tIns="0" rIns="0" bIns="0" rtlCol="0"/>
          <a:lstStyle/>
          <a:p>
            <a:endParaRPr>
              <a:latin typeface="+mn-lt"/>
            </a:endParaRPr>
          </a:p>
        </p:txBody>
      </p:sp>
      <p:sp>
        <p:nvSpPr>
          <p:cNvPr id="33" name="bk object 43">
            <a:extLst>
              <a:ext uri="{FF2B5EF4-FFF2-40B4-BE49-F238E27FC236}">
                <a16:creationId xmlns="" xmlns:a16="http://schemas.microsoft.com/office/drawing/2014/main" id="{1E1745A8-B9CE-4175-A0E8-DC065817FE6C}"/>
              </a:ext>
            </a:extLst>
          </p:cNvPr>
          <p:cNvSpPr/>
          <p:nvPr/>
        </p:nvSpPr>
        <p:spPr>
          <a:xfrm>
            <a:off x="422485" y="3963045"/>
            <a:ext cx="292735" cy="0"/>
          </a:xfrm>
          <a:custGeom>
            <a:avLst/>
            <a:gdLst/>
            <a:ahLst/>
            <a:cxnLst/>
            <a:rect l="l" t="t" r="r" b="b"/>
            <a:pathLst>
              <a:path w="292734">
                <a:moveTo>
                  <a:pt x="0" y="0"/>
                </a:moveTo>
                <a:lnTo>
                  <a:pt x="292646" y="0"/>
                </a:lnTo>
              </a:path>
            </a:pathLst>
          </a:custGeom>
          <a:ln w="3175">
            <a:solidFill>
              <a:srgbClr val="FFFFFF"/>
            </a:solidFill>
          </a:ln>
        </p:spPr>
        <p:txBody>
          <a:bodyPr wrap="square" lIns="0" tIns="0" rIns="0" bIns="0" rtlCol="0"/>
          <a:lstStyle/>
          <a:p>
            <a:endParaRPr>
              <a:latin typeface="+mn-lt"/>
            </a:endParaRPr>
          </a:p>
        </p:txBody>
      </p:sp>
      <p:sp>
        <p:nvSpPr>
          <p:cNvPr id="34" name="bk object 44">
            <a:extLst>
              <a:ext uri="{FF2B5EF4-FFF2-40B4-BE49-F238E27FC236}">
                <a16:creationId xmlns="" xmlns:a16="http://schemas.microsoft.com/office/drawing/2014/main" id="{0415D943-ABE4-4DDE-A957-918D5BAAFF70}"/>
              </a:ext>
            </a:extLst>
          </p:cNvPr>
          <p:cNvSpPr/>
          <p:nvPr/>
        </p:nvSpPr>
        <p:spPr>
          <a:xfrm>
            <a:off x="221018" y="3330727"/>
            <a:ext cx="694690" cy="386080"/>
          </a:xfrm>
          <a:custGeom>
            <a:avLst/>
            <a:gdLst/>
            <a:ahLst/>
            <a:cxnLst/>
            <a:rect l="l" t="t" r="r" b="b"/>
            <a:pathLst>
              <a:path w="694690" h="386079">
                <a:moveTo>
                  <a:pt x="0" y="0"/>
                </a:moveTo>
                <a:lnTo>
                  <a:pt x="694359" y="0"/>
                </a:lnTo>
                <a:lnTo>
                  <a:pt x="694359" y="386080"/>
                </a:lnTo>
                <a:lnTo>
                  <a:pt x="0" y="386080"/>
                </a:lnTo>
                <a:lnTo>
                  <a:pt x="0" y="0"/>
                </a:lnTo>
                <a:close/>
              </a:path>
            </a:pathLst>
          </a:custGeom>
          <a:solidFill>
            <a:srgbClr val="ECEBEC"/>
          </a:solidFill>
        </p:spPr>
        <p:txBody>
          <a:bodyPr wrap="square" lIns="0" tIns="0" rIns="0" bIns="0" rtlCol="0"/>
          <a:lstStyle/>
          <a:p>
            <a:endParaRPr>
              <a:latin typeface="+mn-lt"/>
            </a:endParaRPr>
          </a:p>
        </p:txBody>
      </p:sp>
      <p:sp>
        <p:nvSpPr>
          <p:cNvPr id="35" name="bk object 45">
            <a:extLst>
              <a:ext uri="{FF2B5EF4-FFF2-40B4-BE49-F238E27FC236}">
                <a16:creationId xmlns="" xmlns:a16="http://schemas.microsoft.com/office/drawing/2014/main" id="{E70B64F6-5FA7-4B74-9390-115500925B69}"/>
              </a:ext>
            </a:extLst>
          </p:cNvPr>
          <p:cNvSpPr/>
          <p:nvPr/>
        </p:nvSpPr>
        <p:spPr>
          <a:xfrm>
            <a:off x="362800" y="3375615"/>
            <a:ext cx="88265" cy="0"/>
          </a:xfrm>
          <a:custGeom>
            <a:avLst/>
            <a:gdLst/>
            <a:ahLst/>
            <a:cxnLst/>
            <a:rect l="l" t="t" r="r" b="b"/>
            <a:pathLst>
              <a:path w="88265">
                <a:moveTo>
                  <a:pt x="0" y="0"/>
                </a:moveTo>
                <a:lnTo>
                  <a:pt x="88023" y="0"/>
                </a:lnTo>
              </a:path>
            </a:pathLst>
          </a:custGeom>
          <a:ln w="36360">
            <a:solidFill>
              <a:srgbClr val="FFFFFF"/>
            </a:solidFill>
          </a:ln>
        </p:spPr>
        <p:txBody>
          <a:bodyPr wrap="square" lIns="0" tIns="0" rIns="0" bIns="0" rtlCol="0"/>
          <a:lstStyle/>
          <a:p>
            <a:endParaRPr>
              <a:latin typeface="+mn-lt"/>
            </a:endParaRPr>
          </a:p>
        </p:txBody>
      </p:sp>
      <p:sp>
        <p:nvSpPr>
          <p:cNvPr id="36" name="bk object 46">
            <a:extLst>
              <a:ext uri="{FF2B5EF4-FFF2-40B4-BE49-F238E27FC236}">
                <a16:creationId xmlns="" xmlns:a16="http://schemas.microsoft.com/office/drawing/2014/main" id="{3FCBD57D-1016-4876-997F-074295971442}"/>
              </a:ext>
            </a:extLst>
          </p:cNvPr>
          <p:cNvSpPr/>
          <p:nvPr/>
        </p:nvSpPr>
        <p:spPr>
          <a:xfrm>
            <a:off x="565556" y="3375615"/>
            <a:ext cx="180340" cy="0"/>
          </a:xfrm>
          <a:custGeom>
            <a:avLst/>
            <a:gdLst/>
            <a:ahLst/>
            <a:cxnLst/>
            <a:rect l="l" t="t" r="r" b="b"/>
            <a:pathLst>
              <a:path w="180340">
                <a:moveTo>
                  <a:pt x="0" y="0"/>
                </a:moveTo>
                <a:lnTo>
                  <a:pt x="180073" y="0"/>
                </a:lnTo>
              </a:path>
            </a:pathLst>
          </a:custGeom>
          <a:ln w="36360">
            <a:solidFill>
              <a:srgbClr val="FFFFFF"/>
            </a:solidFill>
          </a:ln>
        </p:spPr>
        <p:txBody>
          <a:bodyPr wrap="square" lIns="0" tIns="0" rIns="0" bIns="0" rtlCol="0"/>
          <a:lstStyle/>
          <a:p>
            <a:endParaRPr>
              <a:latin typeface="+mn-lt"/>
            </a:endParaRPr>
          </a:p>
        </p:txBody>
      </p:sp>
      <p:sp>
        <p:nvSpPr>
          <p:cNvPr id="37" name="bk object 47">
            <a:extLst>
              <a:ext uri="{FF2B5EF4-FFF2-40B4-BE49-F238E27FC236}">
                <a16:creationId xmlns="" xmlns:a16="http://schemas.microsoft.com/office/drawing/2014/main" id="{3CB9457E-AF1A-485E-8601-D654993D167E}"/>
              </a:ext>
            </a:extLst>
          </p:cNvPr>
          <p:cNvSpPr/>
          <p:nvPr/>
        </p:nvSpPr>
        <p:spPr>
          <a:xfrm>
            <a:off x="486016" y="3375615"/>
            <a:ext cx="41910" cy="0"/>
          </a:xfrm>
          <a:custGeom>
            <a:avLst/>
            <a:gdLst/>
            <a:ahLst/>
            <a:cxnLst/>
            <a:rect l="l" t="t" r="r" b="b"/>
            <a:pathLst>
              <a:path w="41909">
                <a:moveTo>
                  <a:pt x="0" y="0"/>
                </a:moveTo>
                <a:lnTo>
                  <a:pt x="41351" y="0"/>
                </a:lnTo>
              </a:path>
            </a:pathLst>
          </a:custGeom>
          <a:ln w="36360">
            <a:solidFill>
              <a:srgbClr val="FFFFFF"/>
            </a:solidFill>
          </a:ln>
        </p:spPr>
        <p:txBody>
          <a:bodyPr wrap="square" lIns="0" tIns="0" rIns="0" bIns="0" rtlCol="0"/>
          <a:lstStyle/>
          <a:p>
            <a:endParaRPr>
              <a:latin typeface="+mn-lt"/>
            </a:endParaRPr>
          </a:p>
        </p:txBody>
      </p:sp>
      <p:sp>
        <p:nvSpPr>
          <p:cNvPr id="38" name="bk object 48">
            <a:extLst>
              <a:ext uri="{FF2B5EF4-FFF2-40B4-BE49-F238E27FC236}">
                <a16:creationId xmlns="" xmlns:a16="http://schemas.microsoft.com/office/drawing/2014/main" id="{DFCC8334-9C53-4867-A310-7D3C2DADD1D7}"/>
              </a:ext>
            </a:extLst>
          </p:cNvPr>
          <p:cNvSpPr/>
          <p:nvPr/>
        </p:nvSpPr>
        <p:spPr>
          <a:xfrm>
            <a:off x="392150" y="3522129"/>
            <a:ext cx="72390" cy="0"/>
          </a:xfrm>
          <a:custGeom>
            <a:avLst/>
            <a:gdLst/>
            <a:ahLst/>
            <a:cxnLst/>
            <a:rect l="l" t="t" r="r" b="b"/>
            <a:pathLst>
              <a:path w="72390">
                <a:moveTo>
                  <a:pt x="0" y="0"/>
                </a:moveTo>
                <a:lnTo>
                  <a:pt x="71831" y="0"/>
                </a:lnTo>
              </a:path>
            </a:pathLst>
          </a:custGeom>
          <a:ln w="36372">
            <a:solidFill>
              <a:srgbClr val="FFFFFF"/>
            </a:solidFill>
          </a:ln>
        </p:spPr>
        <p:txBody>
          <a:bodyPr wrap="square" lIns="0" tIns="0" rIns="0" bIns="0" rtlCol="0"/>
          <a:lstStyle/>
          <a:p>
            <a:endParaRPr>
              <a:latin typeface="+mn-lt"/>
            </a:endParaRPr>
          </a:p>
        </p:txBody>
      </p:sp>
      <p:sp>
        <p:nvSpPr>
          <p:cNvPr id="39" name="bk object 49">
            <a:extLst>
              <a:ext uri="{FF2B5EF4-FFF2-40B4-BE49-F238E27FC236}">
                <a16:creationId xmlns="" xmlns:a16="http://schemas.microsoft.com/office/drawing/2014/main" id="{065B6AA0-37E0-48FA-A3AF-E9B1B90221A3}"/>
              </a:ext>
            </a:extLst>
          </p:cNvPr>
          <p:cNvSpPr/>
          <p:nvPr/>
        </p:nvSpPr>
        <p:spPr>
          <a:xfrm>
            <a:off x="598385" y="3522129"/>
            <a:ext cx="147320" cy="0"/>
          </a:xfrm>
          <a:custGeom>
            <a:avLst/>
            <a:gdLst/>
            <a:ahLst/>
            <a:cxnLst/>
            <a:rect l="l" t="t" r="r" b="b"/>
            <a:pathLst>
              <a:path w="147320">
                <a:moveTo>
                  <a:pt x="0" y="0"/>
                </a:moveTo>
                <a:lnTo>
                  <a:pt x="147243" y="0"/>
                </a:lnTo>
              </a:path>
            </a:pathLst>
          </a:custGeom>
          <a:ln w="36372">
            <a:solidFill>
              <a:srgbClr val="FFFFFF"/>
            </a:solidFill>
          </a:ln>
        </p:spPr>
        <p:txBody>
          <a:bodyPr wrap="square" lIns="0" tIns="0" rIns="0" bIns="0" rtlCol="0"/>
          <a:lstStyle/>
          <a:p>
            <a:endParaRPr>
              <a:latin typeface="+mn-lt"/>
            </a:endParaRPr>
          </a:p>
        </p:txBody>
      </p:sp>
      <p:sp>
        <p:nvSpPr>
          <p:cNvPr id="40" name="bk object 50">
            <a:extLst>
              <a:ext uri="{FF2B5EF4-FFF2-40B4-BE49-F238E27FC236}">
                <a16:creationId xmlns="" xmlns:a16="http://schemas.microsoft.com/office/drawing/2014/main" id="{4968AFB1-9272-4B99-B9BA-826C32BB0FF3}"/>
              </a:ext>
            </a:extLst>
          </p:cNvPr>
          <p:cNvSpPr/>
          <p:nvPr/>
        </p:nvSpPr>
        <p:spPr>
          <a:xfrm>
            <a:off x="498335" y="3522129"/>
            <a:ext cx="62230" cy="0"/>
          </a:xfrm>
          <a:custGeom>
            <a:avLst/>
            <a:gdLst/>
            <a:ahLst/>
            <a:cxnLst/>
            <a:rect l="l" t="t" r="r" b="b"/>
            <a:pathLst>
              <a:path w="62229">
                <a:moveTo>
                  <a:pt x="0" y="0"/>
                </a:moveTo>
                <a:lnTo>
                  <a:pt x="61874" y="0"/>
                </a:lnTo>
              </a:path>
            </a:pathLst>
          </a:custGeom>
          <a:ln w="36372">
            <a:solidFill>
              <a:srgbClr val="FFFFFF"/>
            </a:solidFill>
          </a:ln>
        </p:spPr>
        <p:txBody>
          <a:bodyPr wrap="square" lIns="0" tIns="0" rIns="0" bIns="0" rtlCol="0"/>
          <a:lstStyle/>
          <a:p>
            <a:endParaRPr>
              <a:latin typeface="+mn-lt"/>
            </a:endParaRPr>
          </a:p>
        </p:txBody>
      </p:sp>
      <p:sp>
        <p:nvSpPr>
          <p:cNvPr id="41" name="bk object 51">
            <a:extLst>
              <a:ext uri="{FF2B5EF4-FFF2-40B4-BE49-F238E27FC236}">
                <a16:creationId xmlns="" xmlns:a16="http://schemas.microsoft.com/office/drawing/2014/main" id="{479FD7B4-CDFE-4CCC-AF47-E050F28DED45}"/>
              </a:ext>
            </a:extLst>
          </p:cNvPr>
          <p:cNvSpPr/>
          <p:nvPr/>
        </p:nvSpPr>
        <p:spPr>
          <a:xfrm>
            <a:off x="760806" y="3668655"/>
            <a:ext cx="116839" cy="0"/>
          </a:xfrm>
          <a:custGeom>
            <a:avLst/>
            <a:gdLst/>
            <a:ahLst/>
            <a:cxnLst/>
            <a:rect l="l" t="t" r="r" b="b"/>
            <a:pathLst>
              <a:path w="116840">
                <a:moveTo>
                  <a:pt x="0" y="0"/>
                </a:moveTo>
                <a:lnTo>
                  <a:pt x="116560" y="0"/>
                </a:lnTo>
              </a:path>
            </a:pathLst>
          </a:custGeom>
          <a:ln w="36360">
            <a:solidFill>
              <a:srgbClr val="FFFFFF"/>
            </a:solidFill>
          </a:ln>
        </p:spPr>
        <p:txBody>
          <a:bodyPr wrap="square" lIns="0" tIns="0" rIns="0" bIns="0" rtlCol="0"/>
          <a:lstStyle/>
          <a:p>
            <a:endParaRPr>
              <a:latin typeface="+mn-lt"/>
            </a:endParaRPr>
          </a:p>
        </p:txBody>
      </p:sp>
      <p:sp>
        <p:nvSpPr>
          <p:cNvPr id="42" name="bk object 52">
            <a:extLst>
              <a:ext uri="{FF2B5EF4-FFF2-40B4-BE49-F238E27FC236}">
                <a16:creationId xmlns="" xmlns:a16="http://schemas.microsoft.com/office/drawing/2014/main" id="{F807D83C-7B6B-4A18-A007-45689E762891}"/>
              </a:ext>
            </a:extLst>
          </p:cNvPr>
          <p:cNvSpPr/>
          <p:nvPr/>
        </p:nvSpPr>
        <p:spPr>
          <a:xfrm>
            <a:off x="498348" y="3668655"/>
            <a:ext cx="219710" cy="0"/>
          </a:xfrm>
          <a:custGeom>
            <a:avLst/>
            <a:gdLst/>
            <a:ahLst/>
            <a:cxnLst/>
            <a:rect l="l" t="t" r="r" b="b"/>
            <a:pathLst>
              <a:path w="219709">
                <a:moveTo>
                  <a:pt x="0" y="0"/>
                </a:moveTo>
                <a:lnTo>
                  <a:pt x="219265" y="0"/>
                </a:lnTo>
              </a:path>
            </a:pathLst>
          </a:custGeom>
          <a:ln w="36360">
            <a:solidFill>
              <a:srgbClr val="FFFFFF"/>
            </a:solidFill>
          </a:ln>
        </p:spPr>
        <p:txBody>
          <a:bodyPr wrap="square" lIns="0" tIns="0" rIns="0" bIns="0" rtlCol="0"/>
          <a:lstStyle/>
          <a:p>
            <a:endParaRPr>
              <a:latin typeface="+mn-lt"/>
            </a:endParaRPr>
          </a:p>
        </p:txBody>
      </p:sp>
      <p:sp>
        <p:nvSpPr>
          <p:cNvPr id="43" name="bk object 53">
            <a:extLst>
              <a:ext uri="{FF2B5EF4-FFF2-40B4-BE49-F238E27FC236}">
                <a16:creationId xmlns="" xmlns:a16="http://schemas.microsoft.com/office/drawing/2014/main" id="{12C46510-5795-4A19-B479-43C07A2708EA}"/>
              </a:ext>
            </a:extLst>
          </p:cNvPr>
          <p:cNvSpPr/>
          <p:nvPr/>
        </p:nvSpPr>
        <p:spPr>
          <a:xfrm>
            <a:off x="784301" y="3522129"/>
            <a:ext cx="93345" cy="0"/>
          </a:xfrm>
          <a:custGeom>
            <a:avLst/>
            <a:gdLst/>
            <a:ahLst/>
            <a:cxnLst/>
            <a:rect l="l" t="t" r="r" b="b"/>
            <a:pathLst>
              <a:path w="93344">
                <a:moveTo>
                  <a:pt x="0" y="0"/>
                </a:moveTo>
                <a:lnTo>
                  <a:pt x="93065" y="0"/>
                </a:lnTo>
              </a:path>
            </a:pathLst>
          </a:custGeom>
          <a:ln w="36372">
            <a:solidFill>
              <a:srgbClr val="FFFFFF"/>
            </a:solidFill>
          </a:ln>
        </p:spPr>
        <p:txBody>
          <a:bodyPr wrap="square" lIns="0" tIns="0" rIns="0" bIns="0" rtlCol="0"/>
          <a:lstStyle/>
          <a:p>
            <a:endParaRPr>
              <a:latin typeface="+mn-lt"/>
            </a:endParaRPr>
          </a:p>
        </p:txBody>
      </p:sp>
      <p:sp>
        <p:nvSpPr>
          <p:cNvPr id="44" name="bk object 54">
            <a:extLst>
              <a:ext uri="{FF2B5EF4-FFF2-40B4-BE49-F238E27FC236}">
                <a16:creationId xmlns="" xmlns:a16="http://schemas.microsoft.com/office/drawing/2014/main" id="{0B7DF341-383C-4BEB-948C-581CDEE4A545}"/>
              </a:ext>
            </a:extLst>
          </p:cNvPr>
          <p:cNvSpPr/>
          <p:nvPr/>
        </p:nvSpPr>
        <p:spPr>
          <a:xfrm>
            <a:off x="430314" y="3595389"/>
            <a:ext cx="34290" cy="0"/>
          </a:xfrm>
          <a:custGeom>
            <a:avLst/>
            <a:gdLst/>
            <a:ahLst/>
            <a:cxnLst/>
            <a:rect l="l" t="t" r="r" b="b"/>
            <a:pathLst>
              <a:path w="34290">
                <a:moveTo>
                  <a:pt x="0" y="0"/>
                </a:moveTo>
                <a:lnTo>
                  <a:pt x="33667" y="0"/>
                </a:lnTo>
              </a:path>
            </a:pathLst>
          </a:custGeom>
          <a:ln w="36360">
            <a:solidFill>
              <a:srgbClr val="FFFFFF"/>
            </a:solidFill>
          </a:ln>
        </p:spPr>
        <p:txBody>
          <a:bodyPr wrap="square" lIns="0" tIns="0" rIns="0" bIns="0" rtlCol="0"/>
          <a:lstStyle/>
          <a:p>
            <a:endParaRPr>
              <a:latin typeface="+mn-lt"/>
            </a:endParaRPr>
          </a:p>
        </p:txBody>
      </p:sp>
      <p:sp>
        <p:nvSpPr>
          <p:cNvPr id="45" name="bk object 55">
            <a:extLst>
              <a:ext uri="{FF2B5EF4-FFF2-40B4-BE49-F238E27FC236}">
                <a16:creationId xmlns="" xmlns:a16="http://schemas.microsoft.com/office/drawing/2014/main" id="{356B5BB8-BFD1-45C2-A912-2266BB3681A2}"/>
              </a:ext>
            </a:extLst>
          </p:cNvPr>
          <p:cNvSpPr/>
          <p:nvPr/>
        </p:nvSpPr>
        <p:spPr>
          <a:xfrm>
            <a:off x="498348" y="3595389"/>
            <a:ext cx="223520" cy="0"/>
          </a:xfrm>
          <a:custGeom>
            <a:avLst/>
            <a:gdLst/>
            <a:ahLst/>
            <a:cxnLst/>
            <a:rect l="l" t="t" r="r" b="b"/>
            <a:pathLst>
              <a:path w="223520">
                <a:moveTo>
                  <a:pt x="0" y="0"/>
                </a:moveTo>
                <a:lnTo>
                  <a:pt x="223202" y="0"/>
                </a:lnTo>
              </a:path>
            </a:pathLst>
          </a:custGeom>
          <a:ln w="36360">
            <a:solidFill>
              <a:srgbClr val="FFFFFF"/>
            </a:solidFill>
          </a:ln>
        </p:spPr>
        <p:txBody>
          <a:bodyPr wrap="square" lIns="0" tIns="0" rIns="0" bIns="0" rtlCol="0"/>
          <a:lstStyle/>
          <a:p>
            <a:endParaRPr>
              <a:latin typeface="+mn-lt"/>
            </a:endParaRPr>
          </a:p>
        </p:txBody>
      </p:sp>
      <p:sp>
        <p:nvSpPr>
          <p:cNvPr id="46" name="bk object 56">
            <a:extLst>
              <a:ext uri="{FF2B5EF4-FFF2-40B4-BE49-F238E27FC236}">
                <a16:creationId xmlns="" xmlns:a16="http://schemas.microsoft.com/office/drawing/2014/main" id="{E1E64E2A-836B-4955-8CA4-26A4EDD11B2D}"/>
              </a:ext>
            </a:extLst>
          </p:cNvPr>
          <p:cNvSpPr/>
          <p:nvPr/>
        </p:nvSpPr>
        <p:spPr>
          <a:xfrm>
            <a:off x="782980" y="3375615"/>
            <a:ext cx="41910" cy="0"/>
          </a:xfrm>
          <a:custGeom>
            <a:avLst/>
            <a:gdLst/>
            <a:ahLst/>
            <a:cxnLst/>
            <a:rect l="l" t="t" r="r" b="b"/>
            <a:pathLst>
              <a:path w="41909">
                <a:moveTo>
                  <a:pt x="0" y="0"/>
                </a:moveTo>
                <a:lnTo>
                  <a:pt x="41376" y="0"/>
                </a:lnTo>
              </a:path>
            </a:pathLst>
          </a:custGeom>
          <a:ln w="36360">
            <a:solidFill>
              <a:srgbClr val="FFFFFF"/>
            </a:solidFill>
          </a:ln>
        </p:spPr>
        <p:txBody>
          <a:bodyPr wrap="square" lIns="0" tIns="0" rIns="0" bIns="0" rtlCol="0"/>
          <a:lstStyle/>
          <a:p>
            <a:endParaRPr>
              <a:latin typeface="+mn-lt"/>
            </a:endParaRPr>
          </a:p>
        </p:txBody>
      </p:sp>
      <p:sp>
        <p:nvSpPr>
          <p:cNvPr id="47" name="bk object 57">
            <a:extLst>
              <a:ext uri="{FF2B5EF4-FFF2-40B4-BE49-F238E27FC236}">
                <a16:creationId xmlns="" xmlns:a16="http://schemas.microsoft.com/office/drawing/2014/main" id="{FD89A4B4-1122-4148-A14D-1D19B1398D78}"/>
              </a:ext>
            </a:extLst>
          </p:cNvPr>
          <p:cNvSpPr/>
          <p:nvPr/>
        </p:nvSpPr>
        <p:spPr>
          <a:xfrm>
            <a:off x="362800" y="3448869"/>
            <a:ext cx="354965" cy="0"/>
          </a:xfrm>
          <a:custGeom>
            <a:avLst/>
            <a:gdLst/>
            <a:ahLst/>
            <a:cxnLst/>
            <a:rect l="l" t="t" r="r" b="b"/>
            <a:pathLst>
              <a:path w="354965">
                <a:moveTo>
                  <a:pt x="0" y="0"/>
                </a:moveTo>
                <a:lnTo>
                  <a:pt x="354812" y="0"/>
                </a:lnTo>
              </a:path>
            </a:pathLst>
          </a:custGeom>
          <a:ln w="36360">
            <a:solidFill>
              <a:srgbClr val="FFFFFF"/>
            </a:solidFill>
          </a:ln>
        </p:spPr>
        <p:txBody>
          <a:bodyPr wrap="square" lIns="0" tIns="0" rIns="0" bIns="0" rtlCol="0"/>
          <a:lstStyle/>
          <a:p>
            <a:endParaRPr>
              <a:latin typeface="+mn-lt"/>
            </a:endParaRPr>
          </a:p>
        </p:txBody>
      </p:sp>
      <p:sp>
        <p:nvSpPr>
          <p:cNvPr id="48" name="bk object 58">
            <a:extLst>
              <a:ext uri="{FF2B5EF4-FFF2-40B4-BE49-F238E27FC236}">
                <a16:creationId xmlns="" xmlns:a16="http://schemas.microsoft.com/office/drawing/2014/main" id="{59CB8F48-034B-41A9-9BB8-9DD0A9BCE26A}"/>
              </a:ext>
            </a:extLst>
          </p:cNvPr>
          <p:cNvSpPr/>
          <p:nvPr/>
        </p:nvSpPr>
        <p:spPr>
          <a:xfrm>
            <a:off x="259181" y="3375615"/>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49" name="bk object 59">
            <a:extLst>
              <a:ext uri="{FF2B5EF4-FFF2-40B4-BE49-F238E27FC236}">
                <a16:creationId xmlns="" xmlns:a16="http://schemas.microsoft.com/office/drawing/2014/main" id="{7EE2111A-DD44-4007-A183-1917733B5ED0}"/>
              </a:ext>
            </a:extLst>
          </p:cNvPr>
          <p:cNvSpPr/>
          <p:nvPr/>
        </p:nvSpPr>
        <p:spPr>
          <a:xfrm>
            <a:off x="259181" y="3448869"/>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50" name="bk object 60">
            <a:extLst>
              <a:ext uri="{FF2B5EF4-FFF2-40B4-BE49-F238E27FC236}">
                <a16:creationId xmlns="" xmlns:a16="http://schemas.microsoft.com/office/drawing/2014/main" id="{D0186AD4-9E6C-407E-9B44-8CCEFD81586F}"/>
              </a:ext>
            </a:extLst>
          </p:cNvPr>
          <p:cNvSpPr/>
          <p:nvPr/>
        </p:nvSpPr>
        <p:spPr>
          <a:xfrm>
            <a:off x="259181" y="3522129"/>
            <a:ext cx="36830" cy="0"/>
          </a:xfrm>
          <a:custGeom>
            <a:avLst/>
            <a:gdLst/>
            <a:ahLst/>
            <a:cxnLst/>
            <a:rect l="l" t="t" r="r" b="b"/>
            <a:pathLst>
              <a:path w="36829">
                <a:moveTo>
                  <a:pt x="0" y="0"/>
                </a:moveTo>
                <a:lnTo>
                  <a:pt x="36525" y="0"/>
                </a:lnTo>
              </a:path>
            </a:pathLst>
          </a:custGeom>
          <a:ln w="36372">
            <a:solidFill>
              <a:srgbClr val="FFFFFF"/>
            </a:solidFill>
          </a:ln>
        </p:spPr>
        <p:txBody>
          <a:bodyPr wrap="square" lIns="0" tIns="0" rIns="0" bIns="0" rtlCol="0"/>
          <a:lstStyle/>
          <a:p>
            <a:endParaRPr>
              <a:latin typeface="+mn-lt"/>
            </a:endParaRPr>
          </a:p>
        </p:txBody>
      </p:sp>
      <p:sp>
        <p:nvSpPr>
          <p:cNvPr id="51" name="bk object 61">
            <a:extLst>
              <a:ext uri="{FF2B5EF4-FFF2-40B4-BE49-F238E27FC236}">
                <a16:creationId xmlns="" xmlns:a16="http://schemas.microsoft.com/office/drawing/2014/main" id="{5A9EA507-EAEF-477E-8F6E-6E80C116F640}"/>
              </a:ext>
            </a:extLst>
          </p:cNvPr>
          <p:cNvSpPr/>
          <p:nvPr/>
        </p:nvSpPr>
        <p:spPr>
          <a:xfrm>
            <a:off x="259181" y="3595389"/>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52" name="bk object 62">
            <a:extLst>
              <a:ext uri="{FF2B5EF4-FFF2-40B4-BE49-F238E27FC236}">
                <a16:creationId xmlns="" xmlns:a16="http://schemas.microsoft.com/office/drawing/2014/main" id="{8A7F50BA-70F7-4F3E-8E3A-6F82DDD0B508}"/>
              </a:ext>
            </a:extLst>
          </p:cNvPr>
          <p:cNvSpPr/>
          <p:nvPr/>
        </p:nvSpPr>
        <p:spPr>
          <a:xfrm>
            <a:off x="259181" y="3668655"/>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53" name="bk object 63">
            <a:extLst>
              <a:ext uri="{FF2B5EF4-FFF2-40B4-BE49-F238E27FC236}">
                <a16:creationId xmlns="" xmlns:a16="http://schemas.microsoft.com/office/drawing/2014/main" id="{F5A04BD5-E7C0-4F97-9C20-2BA5B89FDB53}"/>
              </a:ext>
            </a:extLst>
          </p:cNvPr>
          <p:cNvSpPr/>
          <p:nvPr/>
        </p:nvSpPr>
        <p:spPr>
          <a:xfrm>
            <a:off x="363862" y="3654908"/>
            <a:ext cx="415925" cy="314325"/>
          </a:xfrm>
          <a:custGeom>
            <a:avLst/>
            <a:gdLst/>
            <a:ahLst/>
            <a:cxnLst/>
            <a:rect l="l" t="t" r="r" b="b"/>
            <a:pathLst>
              <a:path w="415925" h="314325">
                <a:moveTo>
                  <a:pt x="211408" y="0"/>
                </a:moveTo>
                <a:lnTo>
                  <a:pt x="204685" y="62"/>
                </a:lnTo>
                <a:lnTo>
                  <a:pt x="186019" y="1521"/>
                </a:lnTo>
                <a:lnTo>
                  <a:pt x="3009" y="17855"/>
                </a:lnTo>
                <a:lnTo>
                  <a:pt x="0" y="20712"/>
                </a:lnTo>
                <a:lnTo>
                  <a:pt x="0" y="313828"/>
                </a:lnTo>
                <a:lnTo>
                  <a:pt x="415836" y="313828"/>
                </a:lnTo>
                <a:lnTo>
                  <a:pt x="415836" y="21144"/>
                </a:lnTo>
                <a:lnTo>
                  <a:pt x="412242" y="17715"/>
                </a:lnTo>
                <a:lnTo>
                  <a:pt x="231711" y="2018"/>
                </a:lnTo>
                <a:lnTo>
                  <a:pt x="218170" y="516"/>
                </a:lnTo>
                <a:lnTo>
                  <a:pt x="211408" y="0"/>
                </a:lnTo>
                <a:close/>
              </a:path>
            </a:pathLst>
          </a:custGeom>
          <a:solidFill>
            <a:srgbClr val="002449"/>
          </a:solidFill>
        </p:spPr>
        <p:txBody>
          <a:bodyPr wrap="square" lIns="0" tIns="0" rIns="0" bIns="0" rtlCol="0"/>
          <a:lstStyle/>
          <a:p>
            <a:endParaRPr>
              <a:latin typeface="+mn-lt"/>
            </a:endParaRPr>
          </a:p>
        </p:txBody>
      </p:sp>
      <p:sp>
        <p:nvSpPr>
          <p:cNvPr id="54" name="bk object 64">
            <a:extLst>
              <a:ext uri="{FF2B5EF4-FFF2-40B4-BE49-F238E27FC236}">
                <a16:creationId xmlns="" xmlns:a16="http://schemas.microsoft.com/office/drawing/2014/main" id="{D95ACAB7-300D-41F9-9264-8A8F2B12B275}"/>
              </a:ext>
            </a:extLst>
          </p:cNvPr>
          <p:cNvSpPr/>
          <p:nvPr/>
        </p:nvSpPr>
        <p:spPr>
          <a:xfrm>
            <a:off x="460529" y="3416152"/>
            <a:ext cx="221615" cy="221615"/>
          </a:xfrm>
          <a:custGeom>
            <a:avLst/>
            <a:gdLst/>
            <a:ahLst/>
            <a:cxnLst/>
            <a:rect l="l" t="t" r="r" b="b"/>
            <a:pathLst>
              <a:path w="221615" h="221614">
                <a:moveTo>
                  <a:pt x="111277" y="0"/>
                </a:moveTo>
                <a:lnTo>
                  <a:pt x="68247" y="8571"/>
                </a:lnTo>
                <a:lnTo>
                  <a:pt x="32893" y="32281"/>
                </a:lnTo>
                <a:lnTo>
                  <a:pt x="8911" y="67467"/>
                </a:lnTo>
                <a:lnTo>
                  <a:pt x="0" y="110464"/>
                </a:lnTo>
                <a:lnTo>
                  <a:pt x="8653" y="153475"/>
                </a:lnTo>
                <a:lnTo>
                  <a:pt x="32445" y="188777"/>
                </a:lnTo>
                <a:lnTo>
                  <a:pt x="67690" y="212675"/>
                </a:lnTo>
                <a:lnTo>
                  <a:pt x="110705" y="221475"/>
                </a:lnTo>
                <a:lnTo>
                  <a:pt x="153593" y="212764"/>
                </a:lnTo>
                <a:lnTo>
                  <a:pt x="188783" y="189025"/>
                </a:lnTo>
                <a:lnTo>
                  <a:pt x="212627" y="153900"/>
                </a:lnTo>
                <a:lnTo>
                  <a:pt x="221475" y="111036"/>
                </a:lnTo>
                <a:lnTo>
                  <a:pt x="212856" y="68144"/>
                </a:lnTo>
                <a:lnTo>
                  <a:pt x="189183" y="32886"/>
                </a:lnTo>
                <a:lnTo>
                  <a:pt x="154107" y="8944"/>
                </a:lnTo>
                <a:lnTo>
                  <a:pt x="111277" y="0"/>
                </a:lnTo>
                <a:close/>
              </a:path>
            </a:pathLst>
          </a:custGeom>
          <a:solidFill>
            <a:srgbClr val="002449"/>
          </a:solidFill>
        </p:spPr>
        <p:txBody>
          <a:bodyPr wrap="square" lIns="0" tIns="0" rIns="0" bIns="0" rtlCol="0"/>
          <a:lstStyle/>
          <a:p>
            <a:endParaRPr>
              <a:latin typeface="+mn-lt"/>
            </a:endParaRPr>
          </a:p>
        </p:txBody>
      </p:sp>
      <p:sp>
        <p:nvSpPr>
          <p:cNvPr id="55" name="bk object 65">
            <a:extLst>
              <a:ext uri="{FF2B5EF4-FFF2-40B4-BE49-F238E27FC236}">
                <a16:creationId xmlns="" xmlns:a16="http://schemas.microsoft.com/office/drawing/2014/main" id="{CBBD4F1E-A356-454F-ACCA-8A8759B60F7B}"/>
              </a:ext>
            </a:extLst>
          </p:cNvPr>
          <p:cNvSpPr/>
          <p:nvPr/>
        </p:nvSpPr>
        <p:spPr>
          <a:xfrm>
            <a:off x="460863" y="3416157"/>
            <a:ext cx="220979" cy="179705"/>
          </a:xfrm>
          <a:custGeom>
            <a:avLst/>
            <a:gdLst/>
            <a:ahLst/>
            <a:cxnLst/>
            <a:rect l="l" t="t" r="r" b="b"/>
            <a:pathLst>
              <a:path w="220979" h="179704">
                <a:moveTo>
                  <a:pt x="110947" y="0"/>
                </a:moveTo>
                <a:lnTo>
                  <a:pt x="69317" y="8002"/>
                </a:lnTo>
                <a:lnTo>
                  <a:pt x="34751" y="30243"/>
                </a:lnTo>
                <a:lnTo>
                  <a:pt x="10547" y="63416"/>
                </a:lnTo>
                <a:lnTo>
                  <a:pt x="0" y="104216"/>
                </a:lnTo>
                <a:lnTo>
                  <a:pt x="17574" y="134544"/>
                </a:lnTo>
                <a:lnTo>
                  <a:pt x="43040" y="158430"/>
                </a:lnTo>
                <a:lnTo>
                  <a:pt x="74527" y="174042"/>
                </a:lnTo>
                <a:lnTo>
                  <a:pt x="110375" y="179654"/>
                </a:lnTo>
                <a:lnTo>
                  <a:pt x="146280" y="174042"/>
                </a:lnTo>
                <a:lnTo>
                  <a:pt x="177809" y="158413"/>
                </a:lnTo>
                <a:lnTo>
                  <a:pt x="203230" y="134543"/>
                </a:lnTo>
                <a:lnTo>
                  <a:pt x="220802" y="104165"/>
                </a:lnTo>
                <a:lnTo>
                  <a:pt x="210388" y="63668"/>
                </a:lnTo>
                <a:lnTo>
                  <a:pt x="186458" y="30622"/>
                </a:lnTo>
                <a:lnTo>
                  <a:pt x="152236" y="8306"/>
                </a:lnTo>
                <a:lnTo>
                  <a:pt x="110947" y="0"/>
                </a:lnTo>
                <a:close/>
              </a:path>
            </a:pathLst>
          </a:custGeom>
          <a:solidFill>
            <a:srgbClr val="FFFFFF">
              <a:alpha val="17000"/>
            </a:srgbClr>
          </a:solidFill>
        </p:spPr>
        <p:txBody>
          <a:bodyPr wrap="square" lIns="0" tIns="0" rIns="0" bIns="0" rtlCol="0"/>
          <a:lstStyle/>
          <a:p>
            <a:endParaRPr>
              <a:latin typeface="+mn-lt"/>
            </a:endParaRPr>
          </a:p>
        </p:txBody>
      </p:sp>
      <p:sp>
        <p:nvSpPr>
          <p:cNvPr id="56" name="bk object 66">
            <a:extLst>
              <a:ext uri="{FF2B5EF4-FFF2-40B4-BE49-F238E27FC236}">
                <a16:creationId xmlns="" xmlns:a16="http://schemas.microsoft.com/office/drawing/2014/main" id="{1CE1A2E1-988B-4C4E-914C-8F63143DD62F}"/>
              </a:ext>
            </a:extLst>
          </p:cNvPr>
          <p:cNvSpPr/>
          <p:nvPr/>
        </p:nvSpPr>
        <p:spPr>
          <a:xfrm>
            <a:off x="431507" y="3797757"/>
            <a:ext cx="0" cy="171450"/>
          </a:xfrm>
          <a:custGeom>
            <a:avLst/>
            <a:gdLst/>
            <a:ahLst/>
            <a:cxnLst/>
            <a:rect l="l" t="t" r="r" b="b"/>
            <a:pathLst>
              <a:path h="171450">
                <a:moveTo>
                  <a:pt x="0" y="0"/>
                </a:moveTo>
                <a:lnTo>
                  <a:pt x="0" y="170980"/>
                </a:lnTo>
              </a:path>
            </a:pathLst>
          </a:custGeom>
          <a:ln w="14122">
            <a:solidFill>
              <a:srgbClr val="FFFFFF"/>
            </a:solidFill>
          </a:ln>
        </p:spPr>
        <p:txBody>
          <a:bodyPr wrap="square" lIns="0" tIns="0" rIns="0" bIns="0" rtlCol="0"/>
          <a:lstStyle/>
          <a:p>
            <a:endParaRPr>
              <a:latin typeface="+mn-lt"/>
            </a:endParaRPr>
          </a:p>
        </p:txBody>
      </p:sp>
      <p:sp>
        <p:nvSpPr>
          <p:cNvPr id="57" name="bk object 67">
            <a:extLst>
              <a:ext uri="{FF2B5EF4-FFF2-40B4-BE49-F238E27FC236}">
                <a16:creationId xmlns="" xmlns:a16="http://schemas.microsoft.com/office/drawing/2014/main" id="{95FF7755-475C-4108-B16D-2583B7ED4CAF}"/>
              </a:ext>
            </a:extLst>
          </p:cNvPr>
          <p:cNvSpPr/>
          <p:nvPr/>
        </p:nvSpPr>
        <p:spPr>
          <a:xfrm>
            <a:off x="712127" y="3797757"/>
            <a:ext cx="0" cy="171450"/>
          </a:xfrm>
          <a:custGeom>
            <a:avLst/>
            <a:gdLst/>
            <a:ahLst/>
            <a:cxnLst/>
            <a:rect l="l" t="t" r="r" b="b"/>
            <a:pathLst>
              <a:path h="171450">
                <a:moveTo>
                  <a:pt x="0" y="0"/>
                </a:moveTo>
                <a:lnTo>
                  <a:pt x="0" y="170980"/>
                </a:lnTo>
              </a:path>
            </a:pathLst>
          </a:custGeom>
          <a:ln w="14122">
            <a:solidFill>
              <a:srgbClr val="FFFFFF"/>
            </a:solidFill>
          </a:ln>
        </p:spPr>
        <p:txBody>
          <a:bodyPr wrap="square" lIns="0" tIns="0" rIns="0" bIns="0" rtlCol="0"/>
          <a:lstStyle/>
          <a:p>
            <a:endParaRPr>
              <a:latin typeface="+mn-lt"/>
            </a:endParaRPr>
          </a:p>
        </p:txBody>
      </p:sp>
      <p:sp>
        <p:nvSpPr>
          <p:cNvPr id="58" name="bk object 68">
            <a:extLst>
              <a:ext uri="{FF2B5EF4-FFF2-40B4-BE49-F238E27FC236}">
                <a16:creationId xmlns="" xmlns:a16="http://schemas.microsoft.com/office/drawing/2014/main" id="{47C4C33A-B703-4ED1-A9BB-58DD95B1470B}"/>
              </a:ext>
            </a:extLst>
          </p:cNvPr>
          <p:cNvSpPr/>
          <p:nvPr/>
        </p:nvSpPr>
        <p:spPr>
          <a:xfrm>
            <a:off x="189153" y="5680589"/>
            <a:ext cx="756920" cy="0"/>
          </a:xfrm>
          <a:custGeom>
            <a:avLst/>
            <a:gdLst/>
            <a:ahLst/>
            <a:cxnLst/>
            <a:rect l="l" t="t" r="r" b="b"/>
            <a:pathLst>
              <a:path w="756919">
                <a:moveTo>
                  <a:pt x="0" y="0"/>
                </a:moveTo>
                <a:lnTo>
                  <a:pt x="756881" y="0"/>
                </a:lnTo>
              </a:path>
            </a:pathLst>
          </a:custGeom>
          <a:ln w="10299">
            <a:solidFill>
              <a:srgbClr val="282C33"/>
            </a:solidFill>
          </a:ln>
        </p:spPr>
        <p:txBody>
          <a:bodyPr wrap="square" lIns="0" tIns="0" rIns="0" bIns="0" rtlCol="0"/>
          <a:lstStyle/>
          <a:p>
            <a:endParaRPr>
              <a:latin typeface="+mn-lt"/>
            </a:endParaRPr>
          </a:p>
        </p:txBody>
      </p:sp>
      <p:sp>
        <p:nvSpPr>
          <p:cNvPr id="59" name="bk object 69">
            <a:extLst>
              <a:ext uri="{FF2B5EF4-FFF2-40B4-BE49-F238E27FC236}">
                <a16:creationId xmlns="" xmlns:a16="http://schemas.microsoft.com/office/drawing/2014/main" id="{3D2E425E-A2DF-4E41-8FC2-8D47D039D4C8}"/>
              </a:ext>
            </a:extLst>
          </p:cNvPr>
          <p:cNvSpPr/>
          <p:nvPr/>
        </p:nvSpPr>
        <p:spPr>
          <a:xfrm>
            <a:off x="173114" y="4998846"/>
            <a:ext cx="791210" cy="484505"/>
          </a:xfrm>
          <a:custGeom>
            <a:avLst/>
            <a:gdLst/>
            <a:ahLst/>
            <a:cxnLst/>
            <a:rect l="l" t="t" r="r" b="b"/>
            <a:pathLst>
              <a:path w="791210" h="484504">
                <a:moveTo>
                  <a:pt x="769302" y="0"/>
                </a:moveTo>
                <a:lnTo>
                  <a:pt x="21653" y="0"/>
                </a:lnTo>
                <a:lnTo>
                  <a:pt x="13228" y="1706"/>
                </a:lnTo>
                <a:lnTo>
                  <a:pt x="6345" y="6356"/>
                </a:lnTo>
                <a:lnTo>
                  <a:pt x="1702" y="13244"/>
                </a:lnTo>
                <a:lnTo>
                  <a:pt x="0" y="21666"/>
                </a:lnTo>
                <a:lnTo>
                  <a:pt x="0" y="484352"/>
                </a:lnTo>
                <a:lnTo>
                  <a:pt x="790994" y="484352"/>
                </a:lnTo>
                <a:lnTo>
                  <a:pt x="790994" y="21666"/>
                </a:lnTo>
                <a:lnTo>
                  <a:pt x="789287" y="13244"/>
                </a:lnTo>
                <a:lnTo>
                  <a:pt x="784634" y="6356"/>
                </a:lnTo>
                <a:lnTo>
                  <a:pt x="777738" y="1706"/>
                </a:lnTo>
                <a:lnTo>
                  <a:pt x="769302" y="0"/>
                </a:lnTo>
                <a:close/>
              </a:path>
            </a:pathLst>
          </a:custGeom>
          <a:solidFill>
            <a:srgbClr val="B7BDC0"/>
          </a:solidFill>
        </p:spPr>
        <p:txBody>
          <a:bodyPr wrap="square" lIns="0" tIns="0" rIns="0" bIns="0" rtlCol="0"/>
          <a:lstStyle/>
          <a:p>
            <a:endParaRPr>
              <a:latin typeface="+mn-lt"/>
            </a:endParaRPr>
          </a:p>
        </p:txBody>
      </p:sp>
      <p:sp>
        <p:nvSpPr>
          <p:cNvPr id="60" name="bk object 70">
            <a:extLst>
              <a:ext uri="{FF2B5EF4-FFF2-40B4-BE49-F238E27FC236}">
                <a16:creationId xmlns="" xmlns:a16="http://schemas.microsoft.com/office/drawing/2014/main" id="{A89EE29C-AE14-4133-9F29-984F7F47F506}"/>
              </a:ext>
            </a:extLst>
          </p:cNvPr>
          <p:cNvSpPr/>
          <p:nvPr/>
        </p:nvSpPr>
        <p:spPr>
          <a:xfrm>
            <a:off x="166931" y="4992670"/>
            <a:ext cx="803910" cy="497205"/>
          </a:xfrm>
          <a:custGeom>
            <a:avLst/>
            <a:gdLst/>
            <a:ahLst/>
            <a:cxnLst/>
            <a:rect l="l" t="t" r="r" b="b"/>
            <a:pathLst>
              <a:path w="803910" h="497204">
                <a:moveTo>
                  <a:pt x="775487" y="0"/>
                </a:moveTo>
                <a:lnTo>
                  <a:pt x="27838" y="0"/>
                </a:lnTo>
                <a:lnTo>
                  <a:pt x="17011" y="2190"/>
                </a:lnTo>
                <a:lnTo>
                  <a:pt x="8161" y="8162"/>
                </a:lnTo>
                <a:lnTo>
                  <a:pt x="2190" y="17016"/>
                </a:lnTo>
                <a:lnTo>
                  <a:pt x="0" y="27851"/>
                </a:lnTo>
                <a:lnTo>
                  <a:pt x="0" y="496709"/>
                </a:lnTo>
                <a:lnTo>
                  <a:pt x="803351" y="496709"/>
                </a:lnTo>
                <a:lnTo>
                  <a:pt x="803351" y="484339"/>
                </a:lnTo>
                <a:lnTo>
                  <a:pt x="12357" y="484339"/>
                </a:lnTo>
                <a:lnTo>
                  <a:pt x="12357" y="19316"/>
                </a:lnTo>
                <a:lnTo>
                  <a:pt x="19304" y="12357"/>
                </a:lnTo>
                <a:lnTo>
                  <a:pt x="798013" y="12357"/>
                </a:lnTo>
                <a:lnTo>
                  <a:pt x="795181" y="8162"/>
                </a:lnTo>
                <a:lnTo>
                  <a:pt x="786324" y="2190"/>
                </a:lnTo>
                <a:lnTo>
                  <a:pt x="775487" y="0"/>
                </a:lnTo>
                <a:close/>
              </a:path>
              <a:path w="803910" h="497204">
                <a:moveTo>
                  <a:pt x="798013" y="12357"/>
                </a:moveTo>
                <a:lnTo>
                  <a:pt x="784034" y="12357"/>
                </a:lnTo>
                <a:lnTo>
                  <a:pt x="790981" y="19316"/>
                </a:lnTo>
                <a:lnTo>
                  <a:pt x="790981" y="484339"/>
                </a:lnTo>
                <a:lnTo>
                  <a:pt x="803351" y="484339"/>
                </a:lnTo>
                <a:lnTo>
                  <a:pt x="803351" y="27851"/>
                </a:lnTo>
                <a:lnTo>
                  <a:pt x="801158" y="17016"/>
                </a:lnTo>
                <a:lnTo>
                  <a:pt x="798013" y="12357"/>
                </a:lnTo>
                <a:close/>
              </a:path>
            </a:pathLst>
          </a:custGeom>
          <a:solidFill>
            <a:srgbClr val="282C33"/>
          </a:solidFill>
        </p:spPr>
        <p:txBody>
          <a:bodyPr wrap="square" lIns="0" tIns="0" rIns="0" bIns="0" rtlCol="0"/>
          <a:lstStyle/>
          <a:p>
            <a:endParaRPr>
              <a:latin typeface="+mn-lt"/>
            </a:endParaRPr>
          </a:p>
        </p:txBody>
      </p:sp>
      <p:sp>
        <p:nvSpPr>
          <p:cNvPr id="61" name="bk object 71">
            <a:extLst>
              <a:ext uri="{FF2B5EF4-FFF2-40B4-BE49-F238E27FC236}">
                <a16:creationId xmlns="" xmlns:a16="http://schemas.microsoft.com/office/drawing/2014/main" id="{4825A559-3514-440D-97FC-5F0B54F08A28}"/>
              </a:ext>
            </a:extLst>
          </p:cNvPr>
          <p:cNvSpPr/>
          <p:nvPr/>
        </p:nvSpPr>
        <p:spPr>
          <a:xfrm>
            <a:off x="214833" y="5041544"/>
            <a:ext cx="706755" cy="6350"/>
          </a:xfrm>
          <a:custGeom>
            <a:avLst/>
            <a:gdLst/>
            <a:ahLst/>
            <a:cxnLst/>
            <a:rect l="l" t="t" r="r" b="b"/>
            <a:pathLst>
              <a:path w="706755" h="6350">
                <a:moveTo>
                  <a:pt x="0" y="6197"/>
                </a:moveTo>
                <a:lnTo>
                  <a:pt x="706729" y="6197"/>
                </a:lnTo>
                <a:lnTo>
                  <a:pt x="706729" y="0"/>
                </a:lnTo>
                <a:lnTo>
                  <a:pt x="0" y="0"/>
                </a:lnTo>
                <a:lnTo>
                  <a:pt x="0" y="6197"/>
                </a:lnTo>
                <a:close/>
              </a:path>
            </a:pathLst>
          </a:custGeom>
          <a:solidFill>
            <a:srgbClr val="FFFFFF"/>
          </a:solidFill>
        </p:spPr>
        <p:txBody>
          <a:bodyPr wrap="square" lIns="0" tIns="0" rIns="0" bIns="0" rtlCol="0"/>
          <a:lstStyle/>
          <a:p>
            <a:endParaRPr>
              <a:latin typeface="+mn-lt"/>
            </a:endParaRPr>
          </a:p>
        </p:txBody>
      </p:sp>
      <p:sp>
        <p:nvSpPr>
          <p:cNvPr id="62" name="bk object 72">
            <a:extLst>
              <a:ext uri="{FF2B5EF4-FFF2-40B4-BE49-F238E27FC236}">
                <a16:creationId xmlns="" xmlns:a16="http://schemas.microsoft.com/office/drawing/2014/main" id="{EDB8D893-831F-4455-8BDA-71ED2A83185E}"/>
              </a:ext>
            </a:extLst>
          </p:cNvPr>
          <p:cNvSpPr/>
          <p:nvPr/>
        </p:nvSpPr>
        <p:spPr>
          <a:xfrm>
            <a:off x="214833" y="5433809"/>
            <a:ext cx="706755" cy="6350"/>
          </a:xfrm>
          <a:custGeom>
            <a:avLst/>
            <a:gdLst/>
            <a:ahLst/>
            <a:cxnLst/>
            <a:rect l="l" t="t" r="r" b="b"/>
            <a:pathLst>
              <a:path w="706755" h="6350">
                <a:moveTo>
                  <a:pt x="0" y="6197"/>
                </a:moveTo>
                <a:lnTo>
                  <a:pt x="706729" y="6197"/>
                </a:lnTo>
                <a:lnTo>
                  <a:pt x="706729" y="0"/>
                </a:lnTo>
                <a:lnTo>
                  <a:pt x="0" y="0"/>
                </a:lnTo>
                <a:lnTo>
                  <a:pt x="0" y="6197"/>
                </a:lnTo>
                <a:close/>
              </a:path>
            </a:pathLst>
          </a:custGeom>
          <a:solidFill>
            <a:srgbClr val="FFFFFF"/>
          </a:solidFill>
        </p:spPr>
        <p:txBody>
          <a:bodyPr wrap="square" lIns="0" tIns="0" rIns="0" bIns="0" rtlCol="0"/>
          <a:lstStyle/>
          <a:p>
            <a:endParaRPr>
              <a:latin typeface="+mn-lt"/>
            </a:endParaRPr>
          </a:p>
        </p:txBody>
      </p:sp>
      <p:sp>
        <p:nvSpPr>
          <p:cNvPr id="63" name="bk object 73">
            <a:extLst>
              <a:ext uri="{FF2B5EF4-FFF2-40B4-BE49-F238E27FC236}">
                <a16:creationId xmlns="" xmlns:a16="http://schemas.microsoft.com/office/drawing/2014/main" id="{FC2C04C9-D9CD-438B-B547-F4126D7C3C50}"/>
              </a:ext>
            </a:extLst>
          </p:cNvPr>
          <p:cNvSpPr/>
          <p:nvPr/>
        </p:nvSpPr>
        <p:spPr>
          <a:xfrm>
            <a:off x="208661" y="5440045"/>
            <a:ext cx="719455" cy="0"/>
          </a:xfrm>
          <a:custGeom>
            <a:avLst/>
            <a:gdLst/>
            <a:ahLst/>
            <a:cxnLst/>
            <a:rect l="l" t="t" r="r" b="b"/>
            <a:pathLst>
              <a:path w="719455">
                <a:moveTo>
                  <a:pt x="0" y="0"/>
                </a:moveTo>
                <a:lnTo>
                  <a:pt x="719086" y="0"/>
                </a:lnTo>
              </a:path>
            </a:pathLst>
          </a:custGeom>
          <a:ln w="11430">
            <a:solidFill>
              <a:srgbClr val="282C33"/>
            </a:solidFill>
          </a:ln>
        </p:spPr>
        <p:txBody>
          <a:bodyPr wrap="square" lIns="0" tIns="0" rIns="0" bIns="0" rtlCol="0"/>
          <a:lstStyle/>
          <a:p>
            <a:endParaRPr>
              <a:latin typeface="+mn-lt"/>
            </a:endParaRPr>
          </a:p>
        </p:txBody>
      </p:sp>
      <p:sp>
        <p:nvSpPr>
          <p:cNvPr id="64" name="bk object 74">
            <a:extLst>
              <a:ext uri="{FF2B5EF4-FFF2-40B4-BE49-F238E27FC236}">
                <a16:creationId xmlns="" xmlns:a16="http://schemas.microsoft.com/office/drawing/2014/main" id="{13D02C1B-9B68-477B-A75C-C4AD7B8D663A}"/>
              </a:ext>
            </a:extLst>
          </p:cNvPr>
          <p:cNvSpPr/>
          <p:nvPr/>
        </p:nvSpPr>
        <p:spPr>
          <a:xfrm>
            <a:off x="214839" y="5048250"/>
            <a:ext cx="0" cy="386080"/>
          </a:xfrm>
          <a:custGeom>
            <a:avLst/>
            <a:gdLst/>
            <a:ahLst/>
            <a:cxnLst/>
            <a:rect l="l" t="t" r="r" b="b"/>
            <a:pathLst>
              <a:path h="386079">
                <a:moveTo>
                  <a:pt x="0" y="0"/>
                </a:moveTo>
                <a:lnTo>
                  <a:pt x="0" y="386079"/>
                </a:lnTo>
              </a:path>
            </a:pathLst>
          </a:custGeom>
          <a:ln w="12357">
            <a:solidFill>
              <a:srgbClr val="282C33"/>
            </a:solidFill>
          </a:ln>
        </p:spPr>
        <p:txBody>
          <a:bodyPr wrap="square" lIns="0" tIns="0" rIns="0" bIns="0" rtlCol="0"/>
          <a:lstStyle/>
          <a:p>
            <a:endParaRPr>
              <a:latin typeface="+mn-lt"/>
            </a:endParaRPr>
          </a:p>
        </p:txBody>
      </p:sp>
      <p:sp>
        <p:nvSpPr>
          <p:cNvPr id="65" name="bk object 75">
            <a:extLst>
              <a:ext uri="{FF2B5EF4-FFF2-40B4-BE49-F238E27FC236}">
                <a16:creationId xmlns="" xmlns:a16="http://schemas.microsoft.com/office/drawing/2014/main" id="{304ECCD2-57B8-4EE4-AEEC-308C5C9B328F}"/>
              </a:ext>
            </a:extLst>
          </p:cNvPr>
          <p:cNvSpPr/>
          <p:nvPr/>
        </p:nvSpPr>
        <p:spPr>
          <a:xfrm>
            <a:off x="208661" y="5041900"/>
            <a:ext cx="719455" cy="0"/>
          </a:xfrm>
          <a:custGeom>
            <a:avLst/>
            <a:gdLst/>
            <a:ahLst/>
            <a:cxnLst/>
            <a:rect l="l" t="t" r="r" b="b"/>
            <a:pathLst>
              <a:path w="719455">
                <a:moveTo>
                  <a:pt x="0" y="0"/>
                </a:moveTo>
                <a:lnTo>
                  <a:pt x="719086" y="0"/>
                </a:lnTo>
              </a:path>
            </a:pathLst>
          </a:custGeom>
          <a:ln w="12700">
            <a:solidFill>
              <a:srgbClr val="282C33"/>
            </a:solidFill>
          </a:ln>
        </p:spPr>
        <p:txBody>
          <a:bodyPr wrap="square" lIns="0" tIns="0" rIns="0" bIns="0" rtlCol="0"/>
          <a:lstStyle/>
          <a:p>
            <a:endParaRPr>
              <a:latin typeface="+mn-lt"/>
            </a:endParaRPr>
          </a:p>
        </p:txBody>
      </p:sp>
      <p:sp>
        <p:nvSpPr>
          <p:cNvPr id="66" name="bk object 76">
            <a:extLst>
              <a:ext uri="{FF2B5EF4-FFF2-40B4-BE49-F238E27FC236}">
                <a16:creationId xmlns="" xmlns:a16="http://schemas.microsoft.com/office/drawing/2014/main" id="{999F9752-9438-4359-8562-8024A8681E59}"/>
              </a:ext>
            </a:extLst>
          </p:cNvPr>
          <p:cNvSpPr/>
          <p:nvPr/>
        </p:nvSpPr>
        <p:spPr>
          <a:xfrm>
            <a:off x="921562" y="5047741"/>
            <a:ext cx="0" cy="386080"/>
          </a:xfrm>
          <a:custGeom>
            <a:avLst/>
            <a:gdLst/>
            <a:ahLst/>
            <a:cxnLst/>
            <a:rect l="l" t="t" r="r" b="b"/>
            <a:pathLst>
              <a:path h="386079">
                <a:moveTo>
                  <a:pt x="0" y="0"/>
                </a:moveTo>
                <a:lnTo>
                  <a:pt x="0" y="386067"/>
                </a:lnTo>
              </a:path>
            </a:pathLst>
          </a:custGeom>
          <a:ln w="12369">
            <a:solidFill>
              <a:srgbClr val="282C33"/>
            </a:solidFill>
          </a:ln>
        </p:spPr>
        <p:txBody>
          <a:bodyPr wrap="square" lIns="0" tIns="0" rIns="0" bIns="0" rtlCol="0"/>
          <a:lstStyle/>
          <a:p>
            <a:endParaRPr>
              <a:latin typeface="+mn-lt"/>
            </a:endParaRPr>
          </a:p>
        </p:txBody>
      </p:sp>
      <p:sp>
        <p:nvSpPr>
          <p:cNvPr id="67" name="bk object 77">
            <a:extLst>
              <a:ext uri="{FF2B5EF4-FFF2-40B4-BE49-F238E27FC236}">
                <a16:creationId xmlns="" xmlns:a16="http://schemas.microsoft.com/office/drawing/2014/main" id="{6A7D7496-DC83-4FBB-AC84-421E7E1C3988}"/>
              </a:ext>
            </a:extLst>
          </p:cNvPr>
          <p:cNvSpPr/>
          <p:nvPr/>
        </p:nvSpPr>
        <p:spPr>
          <a:xfrm>
            <a:off x="166465" y="5476547"/>
            <a:ext cx="805180" cy="106680"/>
          </a:xfrm>
          <a:custGeom>
            <a:avLst/>
            <a:gdLst/>
            <a:ahLst/>
            <a:cxnLst/>
            <a:rect l="l" t="t" r="r" b="b"/>
            <a:pathLst>
              <a:path w="805180" h="106679">
                <a:moveTo>
                  <a:pt x="804557" y="0"/>
                </a:moveTo>
                <a:lnTo>
                  <a:pt x="0" y="0"/>
                </a:lnTo>
                <a:lnTo>
                  <a:pt x="0" y="72910"/>
                </a:lnTo>
                <a:lnTo>
                  <a:pt x="2778" y="85040"/>
                </a:lnTo>
                <a:lnTo>
                  <a:pt x="10085" y="95689"/>
                </a:lnTo>
                <a:lnTo>
                  <a:pt x="20375" y="103255"/>
                </a:lnTo>
                <a:lnTo>
                  <a:pt x="32105" y="106133"/>
                </a:lnTo>
                <a:lnTo>
                  <a:pt x="777938" y="106133"/>
                </a:lnTo>
                <a:lnTo>
                  <a:pt x="789132" y="103335"/>
                </a:lnTo>
                <a:lnTo>
                  <a:pt x="797501" y="95992"/>
                </a:lnTo>
                <a:lnTo>
                  <a:pt x="798641" y="93751"/>
                </a:lnTo>
                <a:lnTo>
                  <a:pt x="32105" y="93751"/>
                </a:lnTo>
                <a:lnTo>
                  <a:pt x="25209" y="91838"/>
                </a:lnTo>
                <a:lnTo>
                  <a:pt x="18853" y="86912"/>
                </a:lnTo>
                <a:lnTo>
                  <a:pt x="14192" y="80196"/>
                </a:lnTo>
                <a:lnTo>
                  <a:pt x="12382" y="72910"/>
                </a:lnTo>
                <a:lnTo>
                  <a:pt x="12382" y="12369"/>
                </a:lnTo>
                <a:lnTo>
                  <a:pt x="804557" y="12369"/>
                </a:lnTo>
                <a:lnTo>
                  <a:pt x="804557" y="0"/>
                </a:lnTo>
                <a:close/>
              </a:path>
              <a:path w="805180" h="106679">
                <a:moveTo>
                  <a:pt x="804557" y="12369"/>
                </a:moveTo>
                <a:lnTo>
                  <a:pt x="792200" y="12369"/>
                </a:lnTo>
                <a:lnTo>
                  <a:pt x="792200" y="83705"/>
                </a:lnTo>
                <a:lnTo>
                  <a:pt x="786866" y="93751"/>
                </a:lnTo>
                <a:lnTo>
                  <a:pt x="798641" y="93751"/>
                </a:lnTo>
                <a:lnTo>
                  <a:pt x="802743" y="85688"/>
                </a:lnTo>
                <a:lnTo>
                  <a:pt x="804557" y="74002"/>
                </a:lnTo>
                <a:lnTo>
                  <a:pt x="804557" y="12369"/>
                </a:lnTo>
                <a:close/>
              </a:path>
            </a:pathLst>
          </a:custGeom>
          <a:solidFill>
            <a:srgbClr val="282C33"/>
          </a:solidFill>
        </p:spPr>
        <p:txBody>
          <a:bodyPr wrap="square" lIns="0" tIns="0" rIns="0" bIns="0" rtlCol="0"/>
          <a:lstStyle/>
          <a:p>
            <a:endParaRPr>
              <a:latin typeface="+mn-lt"/>
            </a:endParaRPr>
          </a:p>
        </p:txBody>
      </p:sp>
      <p:sp>
        <p:nvSpPr>
          <p:cNvPr id="68" name="bk object 78">
            <a:extLst>
              <a:ext uri="{FF2B5EF4-FFF2-40B4-BE49-F238E27FC236}">
                <a16:creationId xmlns="" xmlns:a16="http://schemas.microsoft.com/office/drawing/2014/main" id="{83268743-0B8D-4F6C-9B19-079A38E4BD77}"/>
              </a:ext>
            </a:extLst>
          </p:cNvPr>
          <p:cNvSpPr/>
          <p:nvPr/>
        </p:nvSpPr>
        <p:spPr>
          <a:xfrm>
            <a:off x="441742" y="5576512"/>
            <a:ext cx="45720" cy="109220"/>
          </a:xfrm>
          <a:custGeom>
            <a:avLst/>
            <a:gdLst/>
            <a:ahLst/>
            <a:cxnLst/>
            <a:rect l="l" t="t" r="r" b="b"/>
            <a:pathLst>
              <a:path w="45720" h="109220">
                <a:moveTo>
                  <a:pt x="32854" y="0"/>
                </a:moveTo>
                <a:lnTo>
                  <a:pt x="32553" y="5630"/>
                </a:lnTo>
                <a:lnTo>
                  <a:pt x="32470" y="19397"/>
                </a:lnTo>
                <a:lnTo>
                  <a:pt x="32576" y="51815"/>
                </a:lnTo>
                <a:lnTo>
                  <a:pt x="32116" y="61821"/>
                </a:lnTo>
                <a:lnTo>
                  <a:pt x="8610" y="94043"/>
                </a:lnTo>
                <a:lnTo>
                  <a:pt x="0" y="97764"/>
                </a:lnTo>
                <a:lnTo>
                  <a:pt x="4902" y="109118"/>
                </a:lnTo>
                <a:lnTo>
                  <a:pt x="40569" y="83490"/>
                </a:lnTo>
                <a:lnTo>
                  <a:pt x="45055" y="39059"/>
                </a:lnTo>
                <a:lnTo>
                  <a:pt x="44845" y="19462"/>
                </a:lnTo>
                <a:lnTo>
                  <a:pt x="44935" y="5630"/>
                </a:lnTo>
                <a:lnTo>
                  <a:pt x="45173" y="1003"/>
                </a:lnTo>
                <a:lnTo>
                  <a:pt x="32854" y="0"/>
                </a:lnTo>
                <a:close/>
              </a:path>
            </a:pathLst>
          </a:custGeom>
          <a:solidFill>
            <a:srgbClr val="282C33"/>
          </a:solidFill>
        </p:spPr>
        <p:txBody>
          <a:bodyPr wrap="square" lIns="0" tIns="0" rIns="0" bIns="0" rtlCol="0"/>
          <a:lstStyle/>
          <a:p>
            <a:endParaRPr>
              <a:latin typeface="+mn-lt"/>
            </a:endParaRPr>
          </a:p>
        </p:txBody>
      </p:sp>
      <p:sp>
        <p:nvSpPr>
          <p:cNvPr id="69" name="bk object 79">
            <a:extLst>
              <a:ext uri="{FF2B5EF4-FFF2-40B4-BE49-F238E27FC236}">
                <a16:creationId xmlns="" xmlns:a16="http://schemas.microsoft.com/office/drawing/2014/main" id="{A4D9C693-A14F-479A-837C-11061BB67E1E}"/>
              </a:ext>
            </a:extLst>
          </p:cNvPr>
          <p:cNvSpPr/>
          <p:nvPr/>
        </p:nvSpPr>
        <p:spPr>
          <a:xfrm>
            <a:off x="650106" y="5577424"/>
            <a:ext cx="45085" cy="108585"/>
          </a:xfrm>
          <a:custGeom>
            <a:avLst/>
            <a:gdLst/>
            <a:ahLst/>
            <a:cxnLst/>
            <a:rect l="l" t="t" r="r" b="b"/>
            <a:pathLst>
              <a:path w="45084" h="108585">
                <a:moveTo>
                  <a:pt x="12331" y="0"/>
                </a:moveTo>
                <a:lnTo>
                  <a:pt x="0" y="1003"/>
                </a:lnTo>
                <a:lnTo>
                  <a:pt x="236" y="5606"/>
                </a:lnTo>
                <a:lnTo>
                  <a:pt x="343" y="19209"/>
                </a:lnTo>
                <a:lnTo>
                  <a:pt x="796" y="62516"/>
                </a:lnTo>
                <a:lnTo>
                  <a:pt x="18211" y="98043"/>
                </a:lnTo>
                <a:lnTo>
                  <a:pt x="39916" y="108318"/>
                </a:lnTo>
                <a:lnTo>
                  <a:pt x="44856" y="96977"/>
                </a:lnTo>
                <a:lnTo>
                  <a:pt x="38481" y="94195"/>
                </a:lnTo>
                <a:lnTo>
                  <a:pt x="29832" y="90322"/>
                </a:lnTo>
                <a:lnTo>
                  <a:pt x="12617" y="51095"/>
                </a:lnTo>
                <a:lnTo>
                  <a:pt x="12490" y="38536"/>
                </a:lnTo>
                <a:lnTo>
                  <a:pt x="12704" y="19266"/>
                </a:lnTo>
                <a:lnTo>
                  <a:pt x="12630" y="5606"/>
                </a:lnTo>
                <a:lnTo>
                  <a:pt x="12331" y="0"/>
                </a:lnTo>
                <a:close/>
              </a:path>
            </a:pathLst>
          </a:custGeom>
          <a:solidFill>
            <a:srgbClr val="282C33"/>
          </a:solidFill>
        </p:spPr>
        <p:txBody>
          <a:bodyPr wrap="square" lIns="0" tIns="0" rIns="0" bIns="0" rtlCol="0"/>
          <a:lstStyle/>
          <a:p>
            <a:endParaRPr>
              <a:latin typeface="+mn-lt"/>
            </a:endParaRPr>
          </a:p>
        </p:txBody>
      </p:sp>
      <p:sp>
        <p:nvSpPr>
          <p:cNvPr id="70" name="bk object 80">
            <a:extLst>
              <a:ext uri="{FF2B5EF4-FFF2-40B4-BE49-F238E27FC236}">
                <a16:creationId xmlns="" xmlns:a16="http://schemas.microsoft.com/office/drawing/2014/main" id="{14304003-C4E2-4CBA-B212-734F646FC65C}"/>
              </a:ext>
            </a:extLst>
          </p:cNvPr>
          <p:cNvSpPr/>
          <p:nvPr/>
        </p:nvSpPr>
        <p:spPr>
          <a:xfrm>
            <a:off x="422485" y="5680062"/>
            <a:ext cx="292735" cy="0"/>
          </a:xfrm>
          <a:custGeom>
            <a:avLst/>
            <a:gdLst/>
            <a:ahLst/>
            <a:cxnLst/>
            <a:rect l="l" t="t" r="r" b="b"/>
            <a:pathLst>
              <a:path w="292734">
                <a:moveTo>
                  <a:pt x="0" y="0"/>
                </a:moveTo>
                <a:lnTo>
                  <a:pt x="292646" y="0"/>
                </a:lnTo>
              </a:path>
            </a:pathLst>
          </a:custGeom>
          <a:ln w="3175">
            <a:solidFill>
              <a:srgbClr val="FFFFFF"/>
            </a:solidFill>
          </a:ln>
        </p:spPr>
        <p:txBody>
          <a:bodyPr wrap="square" lIns="0" tIns="0" rIns="0" bIns="0" rtlCol="0"/>
          <a:lstStyle/>
          <a:p>
            <a:endParaRPr>
              <a:latin typeface="+mn-lt"/>
            </a:endParaRPr>
          </a:p>
        </p:txBody>
      </p:sp>
      <p:sp>
        <p:nvSpPr>
          <p:cNvPr id="71" name="bk object 81">
            <a:extLst>
              <a:ext uri="{FF2B5EF4-FFF2-40B4-BE49-F238E27FC236}">
                <a16:creationId xmlns="" xmlns:a16="http://schemas.microsoft.com/office/drawing/2014/main" id="{07962249-841B-469C-816C-9B3F08F57EF7}"/>
              </a:ext>
            </a:extLst>
          </p:cNvPr>
          <p:cNvSpPr/>
          <p:nvPr/>
        </p:nvSpPr>
        <p:spPr>
          <a:xfrm>
            <a:off x="221018" y="5047741"/>
            <a:ext cx="694690" cy="386080"/>
          </a:xfrm>
          <a:custGeom>
            <a:avLst/>
            <a:gdLst/>
            <a:ahLst/>
            <a:cxnLst/>
            <a:rect l="l" t="t" r="r" b="b"/>
            <a:pathLst>
              <a:path w="694690" h="386079">
                <a:moveTo>
                  <a:pt x="0" y="0"/>
                </a:moveTo>
                <a:lnTo>
                  <a:pt x="694359" y="0"/>
                </a:lnTo>
                <a:lnTo>
                  <a:pt x="694359" y="386067"/>
                </a:lnTo>
                <a:lnTo>
                  <a:pt x="0" y="386067"/>
                </a:lnTo>
                <a:lnTo>
                  <a:pt x="0" y="0"/>
                </a:lnTo>
                <a:close/>
              </a:path>
            </a:pathLst>
          </a:custGeom>
          <a:solidFill>
            <a:srgbClr val="ECEBEC"/>
          </a:solidFill>
        </p:spPr>
        <p:txBody>
          <a:bodyPr wrap="square" lIns="0" tIns="0" rIns="0" bIns="0" rtlCol="0"/>
          <a:lstStyle/>
          <a:p>
            <a:endParaRPr>
              <a:latin typeface="+mn-lt"/>
            </a:endParaRPr>
          </a:p>
        </p:txBody>
      </p:sp>
      <p:sp>
        <p:nvSpPr>
          <p:cNvPr id="72" name="bk object 82">
            <a:extLst>
              <a:ext uri="{FF2B5EF4-FFF2-40B4-BE49-F238E27FC236}">
                <a16:creationId xmlns="" xmlns:a16="http://schemas.microsoft.com/office/drawing/2014/main" id="{994640BD-82AD-4D90-95C4-3A1368DC0E93}"/>
              </a:ext>
            </a:extLst>
          </p:cNvPr>
          <p:cNvSpPr/>
          <p:nvPr/>
        </p:nvSpPr>
        <p:spPr>
          <a:xfrm>
            <a:off x="362800" y="5092617"/>
            <a:ext cx="88265" cy="0"/>
          </a:xfrm>
          <a:custGeom>
            <a:avLst/>
            <a:gdLst/>
            <a:ahLst/>
            <a:cxnLst/>
            <a:rect l="l" t="t" r="r" b="b"/>
            <a:pathLst>
              <a:path w="88265">
                <a:moveTo>
                  <a:pt x="0" y="0"/>
                </a:moveTo>
                <a:lnTo>
                  <a:pt x="88023" y="0"/>
                </a:lnTo>
              </a:path>
            </a:pathLst>
          </a:custGeom>
          <a:ln w="36360">
            <a:solidFill>
              <a:srgbClr val="FFFFFF"/>
            </a:solidFill>
          </a:ln>
        </p:spPr>
        <p:txBody>
          <a:bodyPr wrap="square" lIns="0" tIns="0" rIns="0" bIns="0" rtlCol="0"/>
          <a:lstStyle/>
          <a:p>
            <a:endParaRPr>
              <a:latin typeface="+mn-lt"/>
            </a:endParaRPr>
          </a:p>
        </p:txBody>
      </p:sp>
      <p:sp>
        <p:nvSpPr>
          <p:cNvPr id="73" name="bk object 83">
            <a:extLst>
              <a:ext uri="{FF2B5EF4-FFF2-40B4-BE49-F238E27FC236}">
                <a16:creationId xmlns="" xmlns:a16="http://schemas.microsoft.com/office/drawing/2014/main" id="{4E57DA09-FAD8-42D9-AFEA-F8F55EB5E174}"/>
              </a:ext>
            </a:extLst>
          </p:cNvPr>
          <p:cNvSpPr/>
          <p:nvPr/>
        </p:nvSpPr>
        <p:spPr>
          <a:xfrm>
            <a:off x="565556" y="5092617"/>
            <a:ext cx="180340" cy="0"/>
          </a:xfrm>
          <a:custGeom>
            <a:avLst/>
            <a:gdLst/>
            <a:ahLst/>
            <a:cxnLst/>
            <a:rect l="l" t="t" r="r" b="b"/>
            <a:pathLst>
              <a:path w="180340">
                <a:moveTo>
                  <a:pt x="0" y="0"/>
                </a:moveTo>
                <a:lnTo>
                  <a:pt x="180073" y="0"/>
                </a:lnTo>
              </a:path>
            </a:pathLst>
          </a:custGeom>
          <a:ln w="36360">
            <a:solidFill>
              <a:srgbClr val="FFFFFF"/>
            </a:solidFill>
          </a:ln>
        </p:spPr>
        <p:txBody>
          <a:bodyPr wrap="square" lIns="0" tIns="0" rIns="0" bIns="0" rtlCol="0"/>
          <a:lstStyle/>
          <a:p>
            <a:endParaRPr>
              <a:latin typeface="+mn-lt"/>
            </a:endParaRPr>
          </a:p>
        </p:txBody>
      </p:sp>
      <p:sp>
        <p:nvSpPr>
          <p:cNvPr id="74" name="bk object 84">
            <a:extLst>
              <a:ext uri="{FF2B5EF4-FFF2-40B4-BE49-F238E27FC236}">
                <a16:creationId xmlns="" xmlns:a16="http://schemas.microsoft.com/office/drawing/2014/main" id="{C7BFBEDC-C1F3-4819-984A-40C3781FA925}"/>
              </a:ext>
            </a:extLst>
          </p:cNvPr>
          <p:cNvSpPr/>
          <p:nvPr/>
        </p:nvSpPr>
        <p:spPr>
          <a:xfrm>
            <a:off x="486016" y="5092617"/>
            <a:ext cx="41910" cy="0"/>
          </a:xfrm>
          <a:custGeom>
            <a:avLst/>
            <a:gdLst/>
            <a:ahLst/>
            <a:cxnLst/>
            <a:rect l="l" t="t" r="r" b="b"/>
            <a:pathLst>
              <a:path w="41909">
                <a:moveTo>
                  <a:pt x="0" y="0"/>
                </a:moveTo>
                <a:lnTo>
                  <a:pt x="41351" y="0"/>
                </a:lnTo>
              </a:path>
            </a:pathLst>
          </a:custGeom>
          <a:ln w="36360">
            <a:solidFill>
              <a:srgbClr val="FFFFFF"/>
            </a:solidFill>
          </a:ln>
        </p:spPr>
        <p:txBody>
          <a:bodyPr wrap="square" lIns="0" tIns="0" rIns="0" bIns="0" rtlCol="0"/>
          <a:lstStyle/>
          <a:p>
            <a:endParaRPr>
              <a:latin typeface="+mn-lt"/>
            </a:endParaRPr>
          </a:p>
        </p:txBody>
      </p:sp>
      <p:sp>
        <p:nvSpPr>
          <p:cNvPr id="75" name="bk object 85">
            <a:extLst>
              <a:ext uri="{FF2B5EF4-FFF2-40B4-BE49-F238E27FC236}">
                <a16:creationId xmlns="" xmlns:a16="http://schemas.microsoft.com/office/drawing/2014/main" id="{9668902F-E289-4E1D-8837-5F87B692732F}"/>
              </a:ext>
            </a:extLst>
          </p:cNvPr>
          <p:cNvSpPr/>
          <p:nvPr/>
        </p:nvSpPr>
        <p:spPr>
          <a:xfrm>
            <a:off x="392150" y="5239143"/>
            <a:ext cx="72390" cy="0"/>
          </a:xfrm>
          <a:custGeom>
            <a:avLst/>
            <a:gdLst/>
            <a:ahLst/>
            <a:cxnLst/>
            <a:rect l="l" t="t" r="r" b="b"/>
            <a:pathLst>
              <a:path w="72390">
                <a:moveTo>
                  <a:pt x="0" y="0"/>
                </a:moveTo>
                <a:lnTo>
                  <a:pt x="71831" y="0"/>
                </a:lnTo>
              </a:path>
            </a:pathLst>
          </a:custGeom>
          <a:ln w="36372">
            <a:solidFill>
              <a:srgbClr val="FFFFFF"/>
            </a:solidFill>
          </a:ln>
        </p:spPr>
        <p:txBody>
          <a:bodyPr wrap="square" lIns="0" tIns="0" rIns="0" bIns="0" rtlCol="0"/>
          <a:lstStyle/>
          <a:p>
            <a:endParaRPr>
              <a:latin typeface="+mn-lt"/>
            </a:endParaRPr>
          </a:p>
        </p:txBody>
      </p:sp>
      <p:sp>
        <p:nvSpPr>
          <p:cNvPr id="76" name="bk object 86">
            <a:extLst>
              <a:ext uri="{FF2B5EF4-FFF2-40B4-BE49-F238E27FC236}">
                <a16:creationId xmlns="" xmlns:a16="http://schemas.microsoft.com/office/drawing/2014/main" id="{BBCBD097-8BD4-4525-9D0C-D7D2153E091A}"/>
              </a:ext>
            </a:extLst>
          </p:cNvPr>
          <p:cNvSpPr/>
          <p:nvPr/>
        </p:nvSpPr>
        <p:spPr>
          <a:xfrm>
            <a:off x="598385" y="5239143"/>
            <a:ext cx="147320" cy="0"/>
          </a:xfrm>
          <a:custGeom>
            <a:avLst/>
            <a:gdLst/>
            <a:ahLst/>
            <a:cxnLst/>
            <a:rect l="l" t="t" r="r" b="b"/>
            <a:pathLst>
              <a:path w="147320">
                <a:moveTo>
                  <a:pt x="0" y="0"/>
                </a:moveTo>
                <a:lnTo>
                  <a:pt x="147243" y="0"/>
                </a:lnTo>
              </a:path>
            </a:pathLst>
          </a:custGeom>
          <a:ln w="36372">
            <a:solidFill>
              <a:srgbClr val="FFFFFF"/>
            </a:solidFill>
          </a:ln>
        </p:spPr>
        <p:txBody>
          <a:bodyPr wrap="square" lIns="0" tIns="0" rIns="0" bIns="0" rtlCol="0"/>
          <a:lstStyle/>
          <a:p>
            <a:endParaRPr>
              <a:latin typeface="+mn-lt"/>
            </a:endParaRPr>
          </a:p>
        </p:txBody>
      </p:sp>
      <p:sp>
        <p:nvSpPr>
          <p:cNvPr id="77" name="bk object 87">
            <a:extLst>
              <a:ext uri="{FF2B5EF4-FFF2-40B4-BE49-F238E27FC236}">
                <a16:creationId xmlns="" xmlns:a16="http://schemas.microsoft.com/office/drawing/2014/main" id="{568EE65D-D6E4-4386-B87B-6701D32ECFAA}"/>
              </a:ext>
            </a:extLst>
          </p:cNvPr>
          <p:cNvSpPr/>
          <p:nvPr/>
        </p:nvSpPr>
        <p:spPr>
          <a:xfrm>
            <a:off x="498335" y="5239143"/>
            <a:ext cx="62230" cy="0"/>
          </a:xfrm>
          <a:custGeom>
            <a:avLst/>
            <a:gdLst/>
            <a:ahLst/>
            <a:cxnLst/>
            <a:rect l="l" t="t" r="r" b="b"/>
            <a:pathLst>
              <a:path w="62229">
                <a:moveTo>
                  <a:pt x="0" y="0"/>
                </a:moveTo>
                <a:lnTo>
                  <a:pt x="61874" y="0"/>
                </a:lnTo>
              </a:path>
            </a:pathLst>
          </a:custGeom>
          <a:ln w="36372">
            <a:solidFill>
              <a:srgbClr val="FFFFFF"/>
            </a:solidFill>
          </a:ln>
        </p:spPr>
        <p:txBody>
          <a:bodyPr wrap="square" lIns="0" tIns="0" rIns="0" bIns="0" rtlCol="0"/>
          <a:lstStyle/>
          <a:p>
            <a:endParaRPr>
              <a:latin typeface="+mn-lt"/>
            </a:endParaRPr>
          </a:p>
        </p:txBody>
      </p:sp>
      <p:sp>
        <p:nvSpPr>
          <p:cNvPr id="78" name="bk object 88">
            <a:extLst>
              <a:ext uri="{FF2B5EF4-FFF2-40B4-BE49-F238E27FC236}">
                <a16:creationId xmlns="" xmlns:a16="http://schemas.microsoft.com/office/drawing/2014/main" id="{21374679-7951-46B9-913A-AF25C8FFF79E}"/>
              </a:ext>
            </a:extLst>
          </p:cNvPr>
          <p:cNvSpPr/>
          <p:nvPr/>
        </p:nvSpPr>
        <p:spPr>
          <a:xfrm>
            <a:off x="760806" y="5385657"/>
            <a:ext cx="116839" cy="0"/>
          </a:xfrm>
          <a:custGeom>
            <a:avLst/>
            <a:gdLst/>
            <a:ahLst/>
            <a:cxnLst/>
            <a:rect l="l" t="t" r="r" b="b"/>
            <a:pathLst>
              <a:path w="116840">
                <a:moveTo>
                  <a:pt x="0" y="0"/>
                </a:moveTo>
                <a:lnTo>
                  <a:pt x="116560" y="0"/>
                </a:lnTo>
              </a:path>
            </a:pathLst>
          </a:custGeom>
          <a:ln w="36360">
            <a:solidFill>
              <a:srgbClr val="FFFFFF"/>
            </a:solidFill>
          </a:ln>
        </p:spPr>
        <p:txBody>
          <a:bodyPr wrap="square" lIns="0" tIns="0" rIns="0" bIns="0" rtlCol="0"/>
          <a:lstStyle/>
          <a:p>
            <a:endParaRPr>
              <a:latin typeface="+mn-lt"/>
            </a:endParaRPr>
          </a:p>
        </p:txBody>
      </p:sp>
      <p:sp>
        <p:nvSpPr>
          <p:cNvPr id="79" name="bk object 89">
            <a:extLst>
              <a:ext uri="{FF2B5EF4-FFF2-40B4-BE49-F238E27FC236}">
                <a16:creationId xmlns="" xmlns:a16="http://schemas.microsoft.com/office/drawing/2014/main" id="{29D503E1-D726-4F58-AB34-D467D075B832}"/>
              </a:ext>
            </a:extLst>
          </p:cNvPr>
          <p:cNvSpPr/>
          <p:nvPr/>
        </p:nvSpPr>
        <p:spPr>
          <a:xfrm>
            <a:off x="498348" y="5385657"/>
            <a:ext cx="219710" cy="0"/>
          </a:xfrm>
          <a:custGeom>
            <a:avLst/>
            <a:gdLst/>
            <a:ahLst/>
            <a:cxnLst/>
            <a:rect l="l" t="t" r="r" b="b"/>
            <a:pathLst>
              <a:path w="219709">
                <a:moveTo>
                  <a:pt x="0" y="0"/>
                </a:moveTo>
                <a:lnTo>
                  <a:pt x="219265" y="0"/>
                </a:lnTo>
              </a:path>
            </a:pathLst>
          </a:custGeom>
          <a:ln w="36360">
            <a:solidFill>
              <a:srgbClr val="FFFFFF"/>
            </a:solidFill>
          </a:ln>
        </p:spPr>
        <p:txBody>
          <a:bodyPr wrap="square" lIns="0" tIns="0" rIns="0" bIns="0" rtlCol="0"/>
          <a:lstStyle/>
          <a:p>
            <a:endParaRPr>
              <a:latin typeface="+mn-lt"/>
            </a:endParaRPr>
          </a:p>
        </p:txBody>
      </p:sp>
      <p:sp>
        <p:nvSpPr>
          <p:cNvPr id="80" name="bk object 90">
            <a:extLst>
              <a:ext uri="{FF2B5EF4-FFF2-40B4-BE49-F238E27FC236}">
                <a16:creationId xmlns="" xmlns:a16="http://schemas.microsoft.com/office/drawing/2014/main" id="{1283D8B8-76FD-4D82-9526-0F1669B9756A}"/>
              </a:ext>
            </a:extLst>
          </p:cNvPr>
          <p:cNvSpPr/>
          <p:nvPr/>
        </p:nvSpPr>
        <p:spPr>
          <a:xfrm>
            <a:off x="784301" y="5239143"/>
            <a:ext cx="93345" cy="0"/>
          </a:xfrm>
          <a:custGeom>
            <a:avLst/>
            <a:gdLst/>
            <a:ahLst/>
            <a:cxnLst/>
            <a:rect l="l" t="t" r="r" b="b"/>
            <a:pathLst>
              <a:path w="93344">
                <a:moveTo>
                  <a:pt x="0" y="0"/>
                </a:moveTo>
                <a:lnTo>
                  <a:pt x="93065" y="0"/>
                </a:lnTo>
              </a:path>
            </a:pathLst>
          </a:custGeom>
          <a:ln w="36372">
            <a:solidFill>
              <a:srgbClr val="FFFFFF"/>
            </a:solidFill>
          </a:ln>
        </p:spPr>
        <p:txBody>
          <a:bodyPr wrap="square" lIns="0" tIns="0" rIns="0" bIns="0" rtlCol="0"/>
          <a:lstStyle/>
          <a:p>
            <a:endParaRPr>
              <a:latin typeface="+mn-lt"/>
            </a:endParaRPr>
          </a:p>
        </p:txBody>
      </p:sp>
      <p:sp>
        <p:nvSpPr>
          <p:cNvPr id="81" name="bk object 91">
            <a:extLst>
              <a:ext uri="{FF2B5EF4-FFF2-40B4-BE49-F238E27FC236}">
                <a16:creationId xmlns="" xmlns:a16="http://schemas.microsoft.com/office/drawing/2014/main" id="{F3598CF6-B350-46CC-B8B4-40AA3DD92290}"/>
              </a:ext>
            </a:extLst>
          </p:cNvPr>
          <p:cNvSpPr/>
          <p:nvPr/>
        </p:nvSpPr>
        <p:spPr>
          <a:xfrm>
            <a:off x="430314" y="5312390"/>
            <a:ext cx="34290" cy="0"/>
          </a:xfrm>
          <a:custGeom>
            <a:avLst/>
            <a:gdLst/>
            <a:ahLst/>
            <a:cxnLst/>
            <a:rect l="l" t="t" r="r" b="b"/>
            <a:pathLst>
              <a:path w="34290">
                <a:moveTo>
                  <a:pt x="0" y="0"/>
                </a:moveTo>
                <a:lnTo>
                  <a:pt x="33667" y="0"/>
                </a:lnTo>
              </a:path>
            </a:pathLst>
          </a:custGeom>
          <a:ln w="36360">
            <a:solidFill>
              <a:srgbClr val="FFFFFF"/>
            </a:solidFill>
          </a:ln>
        </p:spPr>
        <p:txBody>
          <a:bodyPr wrap="square" lIns="0" tIns="0" rIns="0" bIns="0" rtlCol="0"/>
          <a:lstStyle/>
          <a:p>
            <a:endParaRPr>
              <a:latin typeface="+mn-lt"/>
            </a:endParaRPr>
          </a:p>
        </p:txBody>
      </p:sp>
      <p:sp>
        <p:nvSpPr>
          <p:cNvPr id="82" name="bk object 92">
            <a:extLst>
              <a:ext uri="{FF2B5EF4-FFF2-40B4-BE49-F238E27FC236}">
                <a16:creationId xmlns="" xmlns:a16="http://schemas.microsoft.com/office/drawing/2014/main" id="{0ACE31EC-76B5-44E2-B2F3-5CE149312440}"/>
              </a:ext>
            </a:extLst>
          </p:cNvPr>
          <p:cNvSpPr/>
          <p:nvPr/>
        </p:nvSpPr>
        <p:spPr>
          <a:xfrm>
            <a:off x="498348" y="5312390"/>
            <a:ext cx="223520" cy="0"/>
          </a:xfrm>
          <a:custGeom>
            <a:avLst/>
            <a:gdLst/>
            <a:ahLst/>
            <a:cxnLst/>
            <a:rect l="l" t="t" r="r" b="b"/>
            <a:pathLst>
              <a:path w="223520">
                <a:moveTo>
                  <a:pt x="0" y="0"/>
                </a:moveTo>
                <a:lnTo>
                  <a:pt x="223202" y="0"/>
                </a:lnTo>
              </a:path>
            </a:pathLst>
          </a:custGeom>
          <a:ln w="36360">
            <a:solidFill>
              <a:srgbClr val="FFFFFF"/>
            </a:solidFill>
          </a:ln>
        </p:spPr>
        <p:txBody>
          <a:bodyPr wrap="square" lIns="0" tIns="0" rIns="0" bIns="0" rtlCol="0"/>
          <a:lstStyle/>
          <a:p>
            <a:endParaRPr>
              <a:latin typeface="+mn-lt"/>
            </a:endParaRPr>
          </a:p>
        </p:txBody>
      </p:sp>
      <p:sp>
        <p:nvSpPr>
          <p:cNvPr id="83" name="bk object 93">
            <a:extLst>
              <a:ext uri="{FF2B5EF4-FFF2-40B4-BE49-F238E27FC236}">
                <a16:creationId xmlns="" xmlns:a16="http://schemas.microsoft.com/office/drawing/2014/main" id="{F2AF55E3-7509-4A4E-BEE6-759CA550BD08}"/>
              </a:ext>
            </a:extLst>
          </p:cNvPr>
          <p:cNvSpPr/>
          <p:nvPr/>
        </p:nvSpPr>
        <p:spPr>
          <a:xfrm>
            <a:off x="782980" y="5092617"/>
            <a:ext cx="41910" cy="0"/>
          </a:xfrm>
          <a:custGeom>
            <a:avLst/>
            <a:gdLst/>
            <a:ahLst/>
            <a:cxnLst/>
            <a:rect l="l" t="t" r="r" b="b"/>
            <a:pathLst>
              <a:path w="41909">
                <a:moveTo>
                  <a:pt x="0" y="0"/>
                </a:moveTo>
                <a:lnTo>
                  <a:pt x="41376" y="0"/>
                </a:lnTo>
              </a:path>
            </a:pathLst>
          </a:custGeom>
          <a:ln w="36360">
            <a:solidFill>
              <a:srgbClr val="FFFFFF"/>
            </a:solidFill>
          </a:ln>
        </p:spPr>
        <p:txBody>
          <a:bodyPr wrap="square" lIns="0" tIns="0" rIns="0" bIns="0" rtlCol="0"/>
          <a:lstStyle/>
          <a:p>
            <a:endParaRPr>
              <a:latin typeface="+mn-lt"/>
            </a:endParaRPr>
          </a:p>
        </p:txBody>
      </p:sp>
      <p:sp>
        <p:nvSpPr>
          <p:cNvPr id="84" name="bk object 94">
            <a:extLst>
              <a:ext uri="{FF2B5EF4-FFF2-40B4-BE49-F238E27FC236}">
                <a16:creationId xmlns="" xmlns:a16="http://schemas.microsoft.com/office/drawing/2014/main" id="{D7C681DD-50FE-4150-B90B-96ED3D806C7D}"/>
              </a:ext>
            </a:extLst>
          </p:cNvPr>
          <p:cNvSpPr/>
          <p:nvPr/>
        </p:nvSpPr>
        <p:spPr>
          <a:xfrm>
            <a:off x="362800" y="5165883"/>
            <a:ext cx="354965" cy="0"/>
          </a:xfrm>
          <a:custGeom>
            <a:avLst/>
            <a:gdLst/>
            <a:ahLst/>
            <a:cxnLst/>
            <a:rect l="l" t="t" r="r" b="b"/>
            <a:pathLst>
              <a:path w="354965">
                <a:moveTo>
                  <a:pt x="0" y="0"/>
                </a:moveTo>
                <a:lnTo>
                  <a:pt x="354812" y="0"/>
                </a:lnTo>
              </a:path>
            </a:pathLst>
          </a:custGeom>
          <a:ln w="36360">
            <a:solidFill>
              <a:srgbClr val="FFFFFF"/>
            </a:solidFill>
          </a:ln>
        </p:spPr>
        <p:txBody>
          <a:bodyPr wrap="square" lIns="0" tIns="0" rIns="0" bIns="0" rtlCol="0"/>
          <a:lstStyle/>
          <a:p>
            <a:endParaRPr>
              <a:latin typeface="+mn-lt"/>
            </a:endParaRPr>
          </a:p>
        </p:txBody>
      </p:sp>
      <p:sp>
        <p:nvSpPr>
          <p:cNvPr id="85" name="bk object 95">
            <a:extLst>
              <a:ext uri="{FF2B5EF4-FFF2-40B4-BE49-F238E27FC236}">
                <a16:creationId xmlns="" xmlns:a16="http://schemas.microsoft.com/office/drawing/2014/main" id="{1502F530-FAAF-4562-82D4-FFBDF2563769}"/>
              </a:ext>
            </a:extLst>
          </p:cNvPr>
          <p:cNvSpPr/>
          <p:nvPr/>
        </p:nvSpPr>
        <p:spPr>
          <a:xfrm>
            <a:off x="259181" y="5092617"/>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86" name="bk object 96">
            <a:extLst>
              <a:ext uri="{FF2B5EF4-FFF2-40B4-BE49-F238E27FC236}">
                <a16:creationId xmlns="" xmlns:a16="http://schemas.microsoft.com/office/drawing/2014/main" id="{C78A7221-5227-4B1D-8E91-43740AD91668}"/>
              </a:ext>
            </a:extLst>
          </p:cNvPr>
          <p:cNvSpPr/>
          <p:nvPr/>
        </p:nvSpPr>
        <p:spPr>
          <a:xfrm>
            <a:off x="259181" y="5165883"/>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87" name="bk object 97">
            <a:extLst>
              <a:ext uri="{FF2B5EF4-FFF2-40B4-BE49-F238E27FC236}">
                <a16:creationId xmlns="" xmlns:a16="http://schemas.microsoft.com/office/drawing/2014/main" id="{FC3A6D8D-A436-410C-9055-C4961254A089}"/>
              </a:ext>
            </a:extLst>
          </p:cNvPr>
          <p:cNvSpPr/>
          <p:nvPr/>
        </p:nvSpPr>
        <p:spPr>
          <a:xfrm>
            <a:off x="259181" y="5239143"/>
            <a:ext cx="36830" cy="0"/>
          </a:xfrm>
          <a:custGeom>
            <a:avLst/>
            <a:gdLst/>
            <a:ahLst/>
            <a:cxnLst/>
            <a:rect l="l" t="t" r="r" b="b"/>
            <a:pathLst>
              <a:path w="36829">
                <a:moveTo>
                  <a:pt x="0" y="0"/>
                </a:moveTo>
                <a:lnTo>
                  <a:pt x="36525" y="0"/>
                </a:lnTo>
              </a:path>
            </a:pathLst>
          </a:custGeom>
          <a:ln w="36372">
            <a:solidFill>
              <a:srgbClr val="FFFFFF"/>
            </a:solidFill>
          </a:ln>
        </p:spPr>
        <p:txBody>
          <a:bodyPr wrap="square" lIns="0" tIns="0" rIns="0" bIns="0" rtlCol="0"/>
          <a:lstStyle/>
          <a:p>
            <a:endParaRPr>
              <a:latin typeface="+mn-lt"/>
            </a:endParaRPr>
          </a:p>
        </p:txBody>
      </p:sp>
      <p:sp>
        <p:nvSpPr>
          <p:cNvPr id="88" name="bk object 98">
            <a:extLst>
              <a:ext uri="{FF2B5EF4-FFF2-40B4-BE49-F238E27FC236}">
                <a16:creationId xmlns="" xmlns:a16="http://schemas.microsoft.com/office/drawing/2014/main" id="{2540DD45-9523-49AD-820D-12B1B243F3F2}"/>
              </a:ext>
            </a:extLst>
          </p:cNvPr>
          <p:cNvSpPr/>
          <p:nvPr/>
        </p:nvSpPr>
        <p:spPr>
          <a:xfrm>
            <a:off x="259181" y="5312390"/>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89" name="bk object 99">
            <a:extLst>
              <a:ext uri="{FF2B5EF4-FFF2-40B4-BE49-F238E27FC236}">
                <a16:creationId xmlns="" xmlns:a16="http://schemas.microsoft.com/office/drawing/2014/main" id="{86A6873B-6935-48AA-995B-B46E16B55509}"/>
              </a:ext>
            </a:extLst>
          </p:cNvPr>
          <p:cNvSpPr/>
          <p:nvPr/>
        </p:nvSpPr>
        <p:spPr>
          <a:xfrm>
            <a:off x="259181" y="5385657"/>
            <a:ext cx="36830" cy="0"/>
          </a:xfrm>
          <a:custGeom>
            <a:avLst/>
            <a:gdLst/>
            <a:ahLst/>
            <a:cxnLst/>
            <a:rect l="l" t="t" r="r" b="b"/>
            <a:pathLst>
              <a:path w="36829">
                <a:moveTo>
                  <a:pt x="0" y="0"/>
                </a:moveTo>
                <a:lnTo>
                  <a:pt x="36525" y="0"/>
                </a:lnTo>
              </a:path>
            </a:pathLst>
          </a:custGeom>
          <a:ln w="36360">
            <a:solidFill>
              <a:srgbClr val="FFFFFF"/>
            </a:solidFill>
          </a:ln>
        </p:spPr>
        <p:txBody>
          <a:bodyPr wrap="square" lIns="0" tIns="0" rIns="0" bIns="0" rtlCol="0"/>
          <a:lstStyle/>
          <a:p>
            <a:endParaRPr>
              <a:latin typeface="+mn-lt"/>
            </a:endParaRPr>
          </a:p>
        </p:txBody>
      </p:sp>
      <p:sp>
        <p:nvSpPr>
          <p:cNvPr id="90" name="bk object 100">
            <a:extLst>
              <a:ext uri="{FF2B5EF4-FFF2-40B4-BE49-F238E27FC236}">
                <a16:creationId xmlns="" xmlns:a16="http://schemas.microsoft.com/office/drawing/2014/main" id="{AE7FF5E7-AE54-4B18-B69F-42F4E742E1BD}"/>
              </a:ext>
            </a:extLst>
          </p:cNvPr>
          <p:cNvSpPr/>
          <p:nvPr/>
        </p:nvSpPr>
        <p:spPr>
          <a:xfrm>
            <a:off x="363862" y="5371927"/>
            <a:ext cx="415925" cy="314325"/>
          </a:xfrm>
          <a:custGeom>
            <a:avLst/>
            <a:gdLst/>
            <a:ahLst/>
            <a:cxnLst/>
            <a:rect l="l" t="t" r="r" b="b"/>
            <a:pathLst>
              <a:path w="415925" h="314325">
                <a:moveTo>
                  <a:pt x="211408" y="0"/>
                </a:moveTo>
                <a:lnTo>
                  <a:pt x="204685" y="62"/>
                </a:lnTo>
                <a:lnTo>
                  <a:pt x="186019" y="1521"/>
                </a:lnTo>
                <a:lnTo>
                  <a:pt x="3009" y="17855"/>
                </a:lnTo>
                <a:lnTo>
                  <a:pt x="0" y="20699"/>
                </a:lnTo>
                <a:lnTo>
                  <a:pt x="0" y="313815"/>
                </a:lnTo>
                <a:lnTo>
                  <a:pt x="415836" y="313815"/>
                </a:lnTo>
                <a:lnTo>
                  <a:pt x="415836" y="21144"/>
                </a:lnTo>
                <a:lnTo>
                  <a:pt x="412242" y="17715"/>
                </a:lnTo>
                <a:lnTo>
                  <a:pt x="231711" y="2018"/>
                </a:lnTo>
                <a:lnTo>
                  <a:pt x="218170" y="516"/>
                </a:lnTo>
                <a:lnTo>
                  <a:pt x="211408" y="0"/>
                </a:lnTo>
                <a:close/>
              </a:path>
            </a:pathLst>
          </a:custGeom>
          <a:solidFill>
            <a:srgbClr val="002449"/>
          </a:solidFill>
        </p:spPr>
        <p:txBody>
          <a:bodyPr wrap="square" lIns="0" tIns="0" rIns="0" bIns="0" rtlCol="0"/>
          <a:lstStyle/>
          <a:p>
            <a:endParaRPr>
              <a:latin typeface="+mn-lt"/>
            </a:endParaRPr>
          </a:p>
        </p:txBody>
      </p:sp>
      <p:sp>
        <p:nvSpPr>
          <p:cNvPr id="91" name="bk object 101">
            <a:extLst>
              <a:ext uri="{FF2B5EF4-FFF2-40B4-BE49-F238E27FC236}">
                <a16:creationId xmlns="" xmlns:a16="http://schemas.microsoft.com/office/drawing/2014/main" id="{323141E4-00C0-4074-AB8B-E4C3ABC40DF6}"/>
              </a:ext>
            </a:extLst>
          </p:cNvPr>
          <p:cNvSpPr/>
          <p:nvPr/>
        </p:nvSpPr>
        <p:spPr>
          <a:xfrm>
            <a:off x="460529" y="5133171"/>
            <a:ext cx="221615" cy="221615"/>
          </a:xfrm>
          <a:custGeom>
            <a:avLst/>
            <a:gdLst/>
            <a:ahLst/>
            <a:cxnLst/>
            <a:rect l="l" t="t" r="r" b="b"/>
            <a:pathLst>
              <a:path w="221615" h="221614">
                <a:moveTo>
                  <a:pt x="111277" y="0"/>
                </a:moveTo>
                <a:lnTo>
                  <a:pt x="68247" y="8566"/>
                </a:lnTo>
                <a:lnTo>
                  <a:pt x="32893" y="32277"/>
                </a:lnTo>
                <a:lnTo>
                  <a:pt x="8911" y="67465"/>
                </a:lnTo>
                <a:lnTo>
                  <a:pt x="0" y="110464"/>
                </a:lnTo>
                <a:lnTo>
                  <a:pt x="8653" y="153470"/>
                </a:lnTo>
                <a:lnTo>
                  <a:pt x="32445" y="188772"/>
                </a:lnTo>
                <a:lnTo>
                  <a:pt x="67690" y="212673"/>
                </a:lnTo>
                <a:lnTo>
                  <a:pt x="110705" y="221475"/>
                </a:lnTo>
                <a:lnTo>
                  <a:pt x="153593" y="212759"/>
                </a:lnTo>
                <a:lnTo>
                  <a:pt x="188783" y="189018"/>
                </a:lnTo>
                <a:lnTo>
                  <a:pt x="212627" y="153893"/>
                </a:lnTo>
                <a:lnTo>
                  <a:pt x="221475" y="111023"/>
                </a:lnTo>
                <a:lnTo>
                  <a:pt x="212856" y="68137"/>
                </a:lnTo>
                <a:lnTo>
                  <a:pt x="189183" y="32880"/>
                </a:lnTo>
                <a:lnTo>
                  <a:pt x="154107" y="8939"/>
                </a:lnTo>
                <a:lnTo>
                  <a:pt x="111277" y="0"/>
                </a:lnTo>
                <a:close/>
              </a:path>
            </a:pathLst>
          </a:custGeom>
          <a:solidFill>
            <a:srgbClr val="002449"/>
          </a:solidFill>
        </p:spPr>
        <p:txBody>
          <a:bodyPr wrap="square" lIns="0" tIns="0" rIns="0" bIns="0" rtlCol="0"/>
          <a:lstStyle/>
          <a:p>
            <a:endParaRPr>
              <a:latin typeface="+mn-lt"/>
            </a:endParaRPr>
          </a:p>
        </p:txBody>
      </p:sp>
      <p:sp>
        <p:nvSpPr>
          <p:cNvPr id="92" name="bk object 102">
            <a:extLst>
              <a:ext uri="{FF2B5EF4-FFF2-40B4-BE49-F238E27FC236}">
                <a16:creationId xmlns="" xmlns:a16="http://schemas.microsoft.com/office/drawing/2014/main" id="{4161BFA3-8FCD-4AA3-9CF6-872A3AFCE4DA}"/>
              </a:ext>
            </a:extLst>
          </p:cNvPr>
          <p:cNvSpPr/>
          <p:nvPr/>
        </p:nvSpPr>
        <p:spPr>
          <a:xfrm>
            <a:off x="460863" y="5133162"/>
            <a:ext cx="220979" cy="179705"/>
          </a:xfrm>
          <a:custGeom>
            <a:avLst/>
            <a:gdLst/>
            <a:ahLst/>
            <a:cxnLst/>
            <a:rect l="l" t="t" r="r" b="b"/>
            <a:pathLst>
              <a:path w="220979" h="179704">
                <a:moveTo>
                  <a:pt x="110947" y="0"/>
                </a:moveTo>
                <a:lnTo>
                  <a:pt x="69317" y="8009"/>
                </a:lnTo>
                <a:lnTo>
                  <a:pt x="34751" y="30252"/>
                </a:lnTo>
                <a:lnTo>
                  <a:pt x="10547" y="63423"/>
                </a:lnTo>
                <a:lnTo>
                  <a:pt x="0" y="104216"/>
                </a:lnTo>
                <a:lnTo>
                  <a:pt x="17586" y="134555"/>
                </a:lnTo>
                <a:lnTo>
                  <a:pt x="43005" y="158413"/>
                </a:lnTo>
                <a:lnTo>
                  <a:pt x="74527" y="174042"/>
                </a:lnTo>
                <a:lnTo>
                  <a:pt x="110375" y="179654"/>
                </a:lnTo>
                <a:lnTo>
                  <a:pt x="146250" y="174065"/>
                </a:lnTo>
                <a:lnTo>
                  <a:pt x="177820" y="158413"/>
                </a:lnTo>
                <a:lnTo>
                  <a:pt x="203236" y="134544"/>
                </a:lnTo>
                <a:lnTo>
                  <a:pt x="220802" y="104178"/>
                </a:lnTo>
                <a:lnTo>
                  <a:pt x="210388" y="63681"/>
                </a:lnTo>
                <a:lnTo>
                  <a:pt x="186458" y="30633"/>
                </a:lnTo>
                <a:lnTo>
                  <a:pt x="152236" y="8314"/>
                </a:lnTo>
                <a:lnTo>
                  <a:pt x="110947" y="0"/>
                </a:lnTo>
                <a:close/>
              </a:path>
            </a:pathLst>
          </a:custGeom>
          <a:solidFill>
            <a:srgbClr val="FFFFFF">
              <a:alpha val="18000"/>
            </a:srgbClr>
          </a:solidFill>
        </p:spPr>
        <p:txBody>
          <a:bodyPr wrap="square" lIns="0" tIns="0" rIns="0" bIns="0" rtlCol="0"/>
          <a:lstStyle/>
          <a:p>
            <a:endParaRPr>
              <a:latin typeface="+mn-lt"/>
            </a:endParaRPr>
          </a:p>
        </p:txBody>
      </p:sp>
      <p:sp>
        <p:nvSpPr>
          <p:cNvPr id="93" name="bk object 103">
            <a:extLst>
              <a:ext uri="{FF2B5EF4-FFF2-40B4-BE49-F238E27FC236}">
                <a16:creationId xmlns="" xmlns:a16="http://schemas.microsoft.com/office/drawing/2014/main" id="{F71FC492-7D28-4226-B928-E9811C072CC8}"/>
              </a:ext>
            </a:extLst>
          </p:cNvPr>
          <p:cNvSpPr/>
          <p:nvPr/>
        </p:nvSpPr>
        <p:spPr>
          <a:xfrm>
            <a:off x="431507" y="5514771"/>
            <a:ext cx="0" cy="171450"/>
          </a:xfrm>
          <a:custGeom>
            <a:avLst/>
            <a:gdLst/>
            <a:ahLst/>
            <a:cxnLst/>
            <a:rect l="l" t="t" r="r" b="b"/>
            <a:pathLst>
              <a:path h="171450">
                <a:moveTo>
                  <a:pt x="0" y="0"/>
                </a:moveTo>
                <a:lnTo>
                  <a:pt x="0" y="170967"/>
                </a:lnTo>
              </a:path>
            </a:pathLst>
          </a:custGeom>
          <a:ln w="14122">
            <a:solidFill>
              <a:srgbClr val="FFFFFF"/>
            </a:solidFill>
          </a:ln>
        </p:spPr>
        <p:txBody>
          <a:bodyPr wrap="square" lIns="0" tIns="0" rIns="0" bIns="0" rtlCol="0"/>
          <a:lstStyle/>
          <a:p>
            <a:endParaRPr>
              <a:latin typeface="+mn-lt"/>
            </a:endParaRPr>
          </a:p>
        </p:txBody>
      </p:sp>
      <p:sp>
        <p:nvSpPr>
          <p:cNvPr id="94" name="bk object 104">
            <a:extLst>
              <a:ext uri="{FF2B5EF4-FFF2-40B4-BE49-F238E27FC236}">
                <a16:creationId xmlns="" xmlns:a16="http://schemas.microsoft.com/office/drawing/2014/main" id="{73129F95-EEEC-41B6-914A-950BD4C21AD2}"/>
              </a:ext>
            </a:extLst>
          </p:cNvPr>
          <p:cNvSpPr/>
          <p:nvPr/>
        </p:nvSpPr>
        <p:spPr>
          <a:xfrm>
            <a:off x="712127" y="5514771"/>
            <a:ext cx="0" cy="171450"/>
          </a:xfrm>
          <a:custGeom>
            <a:avLst/>
            <a:gdLst/>
            <a:ahLst/>
            <a:cxnLst/>
            <a:rect l="l" t="t" r="r" b="b"/>
            <a:pathLst>
              <a:path h="171450">
                <a:moveTo>
                  <a:pt x="0" y="0"/>
                </a:moveTo>
                <a:lnTo>
                  <a:pt x="0" y="170967"/>
                </a:lnTo>
              </a:path>
            </a:pathLst>
          </a:custGeom>
          <a:ln w="14122">
            <a:solidFill>
              <a:srgbClr val="FFFFFF"/>
            </a:solidFill>
          </a:ln>
        </p:spPr>
        <p:txBody>
          <a:bodyPr wrap="square" lIns="0" tIns="0" rIns="0" bIns="0" rtlCol="0"/>
          <a:lstStyle/>
          <a:p>
            <a:endParaRPr>
              <a:latin typeface="+mn-lt"/>
            </a:endParaRPr>
          </a:p>
        </p:txBody>
      </p:sp>
      <p:grpSp>
        <p:nvGrpSpPr>
          <p:cNvPr id="95" name="Group 94">
            <a:extLst>
              <a:ext uri="{FF2B5EF4-FFF2-40B4-BE49-F238E27FC236}">
                <a16:creationId xmlns="" xmlns:a16="http://schemas.microsoft.com/office/drawing/2014/main" id="{5B8464E3-63E9-4FB3-AA8C-88EC27F37AC9}"/>
              </a:ext>
            </a:extLst>
          </p:cNvPr>
          <p:cNvGrpSpPr/>
          <p:nvPr/>
        </p:nvGrpSpPr>
        <p:grpSpPr>
          <a:xfrm>
            <a:off x="3149519" y="1597261"/>
            <a:ext cx="1163172" cy="973098"/>
            <a:chOff x="3149519" y="1597261"/>
            <a:chExt cx="1163172" cy="973098"/>
          </a:xfrm>
        </p:grpSpPr>
        <p:sp>
          <p:nvSpPr>
            <p:cNvPr id="96" name="bk object 105">
              <a:extLst>
                <a:ext uri="{FF2B5EF4-FFF2-40B4-BE49-F238E27FC236}">
                  <a16:creationId xmlns="" xmlns:a16="http://schemas.microsoft.com/office/drawing/2014/main" id="{C0A2A85E-E115-4D48-9106-D554728F4111}"/>
                </a:ext>
              </a:extLst>
            </p:cNvPr>
            <p:cNvSpPr/>
            <p:nvPr/>
          </p:nvSpPr>
          <p:spPr>
            <a:xfrm>
              <a:off x="3504934" y="1810358"/>
              <a:ext cx="172720" cy="0"/>
            </a:xfrm>
            <a:custGeom>
              <a:avLst/>
              <a:gdLst/>
              <a:ahLst/>
              <a:cxnLst/>
              <a:rect l="l" t="t" r="r" b="b"/>
              <a:pathLst>
                <a:path w="172720">
                  <a:moveTo>
                    <a:pt x="172199" y="0"/>
                  </a:moveTo>
                  <a:lnTo>
                    <a:pt x="0" y="0"/>
                  </a:lnTo>
                </a:path>
              </a:pathLst>
            </a:custGeom>
            <a:ln w="25400">
              <a:solidFill>
                <a:srgbClr val="6C9AB4"/>
              </a:solidFill>
            </a:ln>
          </p:spPr>
          <p:txBody>
            <a:bodyPr wrap="square" lIns="0" tIns="0" rIns="0" bIns="0" rtlCol="0"/>
            <a:lstStyle/>
            <a:p>
              <a:endParaRPr>
                <a:latin typeface="+mn-lt"/>
              </a:endParaRPr>
            </a:p>
          </p:txBody>
        </p:sp>
        <p:sp>
          <p:nvSpPr>
            <p:cNvPr id="97" name="bk object 106">
              <a:extLst>
                <a:ext uri="{FF2B5EF4-FFF2-40B4-BE49-F238E27FC236}">
                  <a16:creationId xmlns="" xmlns:a16="http://schemas.microsoft.com/office/drawing/2014/main" id="{6A54BF76-D4C2-4CB2-A339-4F1C7CF52AB4}"/>
                </a:ext>
              </a:extLst>
            </p:cNvPr>
            <p:cNvSpPr/>
            <p:nvPr/>
          </p:nvSpPr>
          <p:spPr>
            <a:xfrm>
              <a:off x="3515704" y="1638159"/>
              <a:ext cx="0" cy="172720"/>
            </a:xfrm>
            <a:custGeom>
              <a:avLst/>
              <a:gdLst/>
              <a:ahLst/>
              <a:cxnLst/>
              <a:rect l="l" t="t" r="r" b="b"/>
              <a:pathLst>
                <a:path h="172719">
                  <a:moveTo>
                    <a:pt x="0" y="172199"/>
                  </a:moveTo>
                  <a:lnTo>
                    <a:pt x="0" y="0"/>
                  </a:lnTo>
                </a:path>
              </a:pathLst>
            </a:custGeom>
            <a:ln w="25400">
              <a:solidFill>
                <a:srgbClr val="6C9AB4"/>
              </a:solidFill>
            </a:ln>
          </p:spPr>
          <p:txBody>
            <a:bodyPr wrap="square" lIns="0" tIns="0" rIns="0" bIns="0" rtlCol="0"/>
            <a:lstStyle/>
            <a:p>
              <a:endParaRPr>
                <a:latin typeface="+mn-lt"/>
              </a:endParaRPr>
            </a:p>
          </p:txBody>
        </p:sp>
        <p:sp>
          <p:nvSpPr>
            <p:cNvPr id="98" name="bk object 107">
              <a:extLst>
                <a:ext uri="{FF2B5EF4-FFF2-40B4-BE49-F238E27FC236}">
                  <a16:creationId xmlns="" xmlns:a16="http://schemas.microsoft.com/office/drawing/2014/main" id="{05BD3AE2-55C8-4CE0-9350-1B511715FE7B}"/>
                </a:ext>
              </a:extLst>
            </p:cNvPr>
            <p:cNvSpPr/>
            <p:nvPr/>
          </p:nvSpPr>
          <p:spPr>
            <a:xfrm>
              <a:off x="3214361" y="1638164"/>
              <a:ext cx="312420" cy="0"/>
            </a:xfrm>
            <a:custGeom>
              <a:avLst/>
              <a:gdLst/>
              <a:ahLst/>
              <a:cxnLst/>
              <a:rect l="l" t="t" r="r" b="b"/>
              <a:pathLst>
                <a:path w="312420">
                  <a:moveTo>
                    <a:pt x="312102" y="0"/>
                  </a:moveTo>
                  <a:lnTo>
                    <a:pt x="0" y="0"/>
                  </a:lnTo>
                </a:path>
              </a:pathLst>
            </a:custGeom>
            <a:ln w="25400">
              <a:solidFill>
                <a:srgbClr val="6C9AB4"/>
              </a:solidFill>
            </a:ln>
          </p:spPr>
          <p:txBody>
            <a:bodyPr wrap="square" lIns="0" tIns="0" rIns="0" bIns="0" rtlCol="0"/>
            <a:lstStyle/>
            <a:p>
              <a:endParaRPr>
                <a:latin typeface="+mn-lt"/>
              </a:endParaRPr>
            </a:p>
          </p:txBody>
        </p:sp>
        <p:sp>
          <p:nvSpPr>
            <p:cNvPr id="99" name="bk object 108">
              <a:extLst>
                <a:ext uri="{FF2B5EF4-FFF2-40B4-BE49-F238E27FC236}">
                  <a16:creationId xmlns="" xmlns:a16="http://schemas.microsoft.com/office/drawing/2014/main" id="{07275491-D016-4B7C-98C0-0C6A04E6F109}"/>
                </a:ext>
              </a:extLst>
            </p:cNvPr>
            <p:cNvSpPr/>
            <p:nvPr/>
          </p:nvSpPr>
          <p:spPr>
            <a:xfrm>
              <a:off x="3483420" y="2079401"/>
              <a:ext cx="194310" cy="0"/>
            </a:xfrm>
            <a:custGeom>
              <a:avLst/>
              <a:gdLst/>
              <a:ahLst/>
              <a:cxnLst/>
              <a:rect l="l" t="t" r="r" b="b"/>
              <a:pathLst>
                <a:path w="194310">
                  <a:moveTo>
                    <a:pt x="193713" y="0"/>
                  </a:moveTo>
                  <a:lnTo>
                    <a:pt x="0" y="0"/>
                  </a:lnTo>
                </a:path>
              </a:pathLst>
            </a:custGeom>
            <a:ln w="25400">
              <a:solidFill>
                <a:srgbClr val="6C9AB4"/>
              </a:solidFill>
            </a:ln>
          </p:spPr>
          <p:txBody>
            <a:bodyPr wrap="square" lIns="0" tIns="0" rIns="0" bIns="0" rtlCol="0"/>
            <a:lstStyle/>
            <a:p>
              <a:endParaRPr>
                <a:latin typeface="+mn-lt"/>
              </a:endParaRPr>
            </a:p>
          </p:txBody>
        </p:sp>
        <p:sp>
          <p:nvSpPr>
            <p:cNvPr id="100" name="bk object 109">
              <a:extLst>
                <a:ext uri="{FF2B5EF4-FFF2-40B4-BE49-F238E27FC236}">
                  <a16:creationId xmlns="" xmlns:a16="http://schemas.microsoft.com/office/drawing/2014/main" id="{D93E88CF-86A9-4FDD-A3DF-513D5141341B}"/>
                </a:ext>
              </a:extLst>
            </p:cNvPr>
            <p:cNvSpPr/>
            <p:nvPr/>
          </p:nvSpPr>
          <p:spPr>
            <a:xfrm>
              <a:off x="3494180" y="1939498"/>
              <a:ext cx="0" cy="140335"/>
            </a:xfrm>
            <a:custGeom>
              <a:avLst/>
              <a:gdLst/>
              <a:ahLst/>
              <a:cxnLst/>
              <a:rect l="l" t="t" r="r" b="b"/>
              <a:pathLst>
                <a:path h="140335">
                  <a:moveTo>
                    <a:pt x="0" y="139903"/>
                  </a:moveTo>
                  <a:lnTo>
                    <a:pt x="0" y="0"/>
                  </a:lnTo>
                </a:path>
              </a:pathLst>
            </a:custGeom>
            <a:ln w="25400">
              <a:solidFill>
                <a:srgbClr val="6C9AB4"/>
              </a:solidFill>
            </a:ln>
          </p:spPr>
          <p:txBody>
            <a:bodyPr wrap="square" lIns="0" tIns="0" rIns="0" bIns="0" rtlCol="0"/>
            <a:lstStyle/>
            <a:p>
              <a:endParaRPr>
                <a:latin typeface="+mn-lt"/>
              </a:endParaRPr>
            </a:p>
          </p:txBody>
        </p:sp>
        <p:sp>
          <p:nvSpPr>
            <p:cNvPr id="101" name="bk object 110">
              <a:extLst>
                <a:ext uri="{FF2B5EF4-FFF2-40B4-BE49-F238E27FC236}">
                  <a16:creationId xmlns="" xmlns:a16="http://schemas.microsoft.com/office/drawing/2014/main" id="{39A0A82F-78A7-46CD-872A-8D43900E1D5D}"/>
                </a:ext>
              </a:extLst>
            </p:cNvPr>
            <p:cNvSpPr/>
            <p:nvPr/>
          </p:nvSpPr>
          <p:spPr>
            <a:xfrm>
              <a:off x="3408089" y="1939496"/>
              <a:ext cx="97155" cy="0"/>
            </a:xfrm>
            <a:custGeom>
              <a:avLst/>
              <a:gdLst/>
              <a:ahLst/>
              <a:cxnLst/>
              <a:rect l="l" t="t" r="r" b="b"/>
              <a:pathLst>
                <a:path w="97154">
                  <a:moveTo>
                    <a:pt x="96850" y="0"/>
                  </a:moveTo>
                  <a:lnTo>
                    <a:pt x="0" y="0"/>
                  </a:lnTo>
                </a:path>
              </a:pathLst>
            </a:custGeom>
            <a:ln w="25400">
              <a:solidFill>
                <a:srgbClr val="6C9AB4"/>
              </a:solidFill>
            </a:ln>
          </p:spPr>
          <p:txBody>
            <a:bodyPr wrap="square" lIns="0" tIns="0" rIns="0" bIns="0" rtlCol="0"/>
            <a:lstStyle/>
            <a:p>
              <a:endParaRPr>
                <a:latin typeface="+mn-lt"/>
              </a:endParaRPr>
            </a:p>
          </p:txBody>
        </p:sp>
        <p:sp>
          <p:nvSpPr>
            <p:cNvPr id="102" name="bk object 111">
              <a:extLst>
                <a:ext uri="{FF2B5EF4-FFF2-40B4-BE49-F238E27FC236}">
                  <a16:creationId xmlns="" xmlns:a16="http://schemas.microsoft.com/office/drawing/2014/main" id="{DFCB04EC-B885-4581-87ED-307924059BF9}"/>
                </a:ext>
              </a:extLst>
            </p:cNvPr>
            <p:cNvSpPr/>
            <p:nvPr/>
          </p:nvSpPr>
          <p:spPr>
            <a:xfrm>
              <a:off x="3386558" y="2219312"/>
              <a:ext cx="290830" cy="0"/>
            </a:xfrm>
            <a:custGeom>
              <a:avLst/>
              <a:gdLst/>
              <a:ahLst/>
              <a:cxnLst/>
              <a:rect l="l" t="t" r="r" b="b"/>
              <a:pathLst>
                <a:path w="290829">
                  <a:moveTo>
                    <a:pt x="290575" y="0"/>
                  </a:moveTo>
                  <a:lnTo>
                    <a:pt x="0" y="0"/>
                  </a:lnTo>
                </a:path>
              </a:pathLst>
            </a:custGeom>
            <a:ln w="25400">
              <a:solidFill>
                <a:srgbClr val="6C9AB4"/>
              </a:solidFill>
            </a:ln>
          </p:spPr>
          <p:txBody>
            <a:bodyPr wrap="square" lIns="0" tIns="0" rIns="0" bIns="0" rtlCol="0"/>
            <a:lstStyle/>
            <a:p>
              <a:endParaRPr>
                <a:latin typeface="+mn-lt"/>
              </a:endParaRPr>
            </a:p>
          </p:txBody>
        </p:sp>
        <p:sp>
          <p:nvSpPr>
            <p:cNvPr id="103" name="bk object 112">
              <a:extLst>
                <a:ext uri="{FF2B5EF4-FFF2-40B4-BE49-F238E27FC236}">
                  <a16:creationId xmlns="" xmlns:a16="http://schemas.microsoft.com/office/drawing/2014/main" id="{0D1AFD3C-DEB6-4529-AED2-1DC7A6024939}"/>
                </a:ext>
              </a:extLst>
            </p:cNvPr>
            <p:cNvSpPr/>
            <p:nvPr/>
          </p:nvSpPr>
          <p:spPr>
            <a:xfrm>
              <a:off x="3472660" y="2531404"/>
              <a:ext cx="118745" cy="0"/>
            </a:xfrm>
            <a:custGeom>
              <a:avLst/>
              <a:gdLst/>
              <a:ahLst/>
              <a:cxnLst/>
              <a:rect l="l" t="t" r="r" b="b"/>
              <a:pathLst>
                <a:path w="118745">
                  <a:moveTo>
                    <a:pt x="118376" y="0"/>
                  </a:moveTo>
                  <a:lnTo>
                    <a:pt x="0" y="0"/>
                  </a:lnTo>
                </a:path>
              </a:pathLst>
            </a:custGeom>
            <a:ln w="25400">
              <a:solidFill>
                <a:srgbClr val="6C9AB4"/>
              </a:solidFill>
            </a:ln>
          </p:spPr>
          <p:txBody>
            <a:bodyPr wrap="square" lIns="0" tIns="0" rIns="0" bIns="0" rtlCol="0"/>
            <a:lstStyle/>
            <a:p>
              <a:endParaRPr>
                <a:latin typeface="+mn-lt"/>
              </a:endParaRPr>
            </a:p>
          </p:txBody>
        </p:sp>
        <p:sp>
          <p:nvSpPr>
            <p:cNvPr id="104" name="bk object 113">
              <a:extLst>
                <a:ext uri="{FF2B5EF4-FFF2-40B4-BE49-F238E27FC236}">
                  <a16:creationId xmlns="" xmlns:a16="http://schemas.microsoft.com/office/drawing/2014/main" id="{EE3FE3F7-203D-4085-BFCC-521CB7B23656}"/>
                </a:ext>
              </a:extLst>
            </p:cNvPr>
            <p:cNvSpPr/>
            <p:nvPr/>
          </p:nvSpPr>
          <p:spPr>
            <a:xfrm>
              <a:off x="3569513" y="2348452"/>
              <a:ext cx="107950" cy="0"/>
            </a:xfrm>
            <a:custGeom>
              <a:avLst/>
              <a:gdLst/>
              <a:ahLst/>
              <a:cxnLst/>
              <a:rect l="l" t="t" r="r" b="b"/>
              <a:pathLst>
                <a:path w="107950">
                  <a:moveTo>
                    <a:pt x="107619" y="0"/>
                  </a:moveTo>
                  <a:lnTo>
                    <a:pt x="0" y="0"/>
                  </a:lnTo>
                </a:path>
              </a:pathLst>
            </a:custGeom>
            <a:ln w="25400">
              <a:solidFill>
                <a:srgbClr val="6C9AB4"/>
              </a:solidFill>
            </a:ln>
          </p:spPr>
          <p:txBody>
            <a:bodyPr wrap="square" lIns="0" tIns="0" rIns="0" bIns="0" rtlCol="0"/>
            <a:lstStyle/>
            <a:p>
              <a:endParaRPr>
                <a:latin typeface="+mn-lt"/>
              </a:endParaRPr>
            </a:p>
          </p:txBody>
        </p:sp>
        <p:sp>
          <p:nvSpPr>
            <p:cNvPr id="105" name="bk object 114">
              <a:extLst>
                <a:ext uri="{FF2B5EF4-FFF2-40B4-BE49-F238E27FC236}">
                  <a16:creationId xmlns="" xmlns:a16="http://schemas.microsoft.com/office/drawing/2014/main" id="{36470487-72D5-4BE0-A85F-1DBC159FAECF}"/>
                </a:ext>
              </a:extLst>
            </p:cNvPr>
            <p:cNvSpPr/>
            <p:nvPr/>
          </p:nvSpPr>
          <p:spPr>
            <a:xfrm>
              <a:off x="3580270" y="2348452"/>
              <a:ext cx="0" cy="183515"/>
            </a:xfrm>
            <a:custGeom>
              <a:avLst/>
              <a:gdLst/>
              <a:ahLst/>
              <a:cxnLst/>
              <a:rect l="l" t="t" r="r" b="b"/>
              <a:pathLst>
                <a:path h="183514">
                  <a:moveTo>
                    <a:pt x="0" y="0"/>
                  </a:moveTo>
                  <a:lnTo>
                    <a:pt x="0" y="182956"/>
                  </a:lnTo>
                </a:path>
              </a:pathLst>
            </a:custGeom>
            <a:ln w="25400">
              <a:solidFill>
                <a:srgbClr val="6C9AB4"/>
              </a:solidFill>
            </a:ln>
          </p:spPr>
          <p:txBody>
            <a:bodyPr wrap="square" lIns="0" tIns="0" rIns="0" bIns="0" rtlCol="0"/>
            <a:lstStyle/>
            <a:p>
              <a:endParaRPr>
                <a:latin typeface="+mn-lt"/>
              </a:endParaRPr>
            </a:p>
          </p:txBody>
        </p:sp>
        <p:sp>
          <p:nvSpPr>
            <p:cNvPr id="106" name="bk object 115">
              <a:extLst>
                <a:ext uri="{FF2B5EF4-FFF2-40B4-BE49-F238E27FC236}">
                  <a16:creationId xmlns="" xmlns:a16="http://schemas.microsoft.com/office/drawing/2014/main" id="{E8253DFF-1B4C-412F-A5CE-3DC3002A63C2}"/>
                </a:ext>
              </a:extLst>
            </p:cNvPr>
            <p:cNvSpPr/>
            <p:nvPr/>
          </p:nvSpPr>
          <p:spPr>
            <a:xfrm>
              <a:off x="3149519" y="1597261"/>
              <a:ext cx="81915" cy="81915"/>
            </a:xfrm>
            <a:custGeom>
              <a:avLst/>
              <a:gdLst/>
              <a:ahLst/>
              <a:cxnLst/>
              <a:rect l="l" t="t" r="r" b="b"/>
              <a:pathLst>
                <a:path w="81914" h="81914">
                  <a:moveTo>
                    <a:pt x="32740" y="0"/>
                  </a:moveTo>
                  <a:lnTo>
                    <a:pt x="21175" y="4132"/>
                  </a:lnTo>
                  <a:lnTo>
                    <a:pt x="11412" y="11425"/>
                  </a:lnTo>
                  <a:lnTo>
                    <a:pt x="4128" y="21197"/>
                  </a:lnTo>
                  <a:lnTo>
                    <a:pt x="0" y="32765"/>
                  </a:ln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close/>
                </a:path>
              </a:pathLst>
            </a:custGeom>
            <a:solidFill>
              <a:srgbClr val="FFFFFF"/>
            </a:solidFill>
          </p:spPr>
          <p:txBody>
            <a:bodyPr wrap="square" lIns="0" tIns="0" rIns="0" bIns="0" rtlCol="0"/>
            <a:lstStyle/>
            <a:p>
              <a:endParaRPr>
                <a:latin typeface="+mn-lt"/>
              </a:endParaRPr>
            </a:p>
          </p:txBody>
        </p:sp>
        <p:sp>
          <p:nvSpPr>
            <p:cNvPr id="107" name="bk object 116">
              <a:extLst>
                <a:ext uri="{FF2B5EF4-FFF2-40B4-BE49-F238E27FC236}">
                  <a16:creationId xmlns="" xmlns:a16="http://schemas.microsoft.com/office/drawing/2014/main" id="{1401243D-2FA4-4921-AC18-AF996FF0C845}"/>
                </a:ext>
              </a:extLst>
            </p:cNvPr>
            <p:cNvSpPr/>
            <p:nvPr/>
          </p:nvSpPr>
          <p:spPr>
            <a:xfrm>
              <a:off x="3149519" y="1597261"/>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lnTo>
                    <a:pt x="21175" y="4132"/>
                  </a:lnTo>
                  <a:lnTo>
                    <a:pt x="11412" y="11425"/>
                  </a:lnTo>
                  <a:lnTo>
                    <a:pt x="4128"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108" name="bk object 117">
              <a:extLst>
                <a:ext uri="{FF2B5EF4-FFF2-40B4-BE49-F238E27FC236}">
                  <a16:creationId xmlns="" xmlns:a16="http://schemas.microsoft.com/office/drawing/2014/main" id="{AA1AAD7E-E9E6-49AA-A631-E9B46CB1E0C4}"/>
                </a:ext>
              </a:extLst>
            </p:cNvPr>
            <p:cNvSpPr/>
            <p:nvPr/>
          </p:nvSpPr>
          <p:spPr>
            <a:xfrm>
              <a:off x="3318643" y="1898595"/>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4"/>
                  </a:lnTo>
                  <a:lnTo>
                    <a:pt x="70392" y="11406"/>
                  </a:lnTo>
                  <a:lnTo>
                    <a:pt x="53587" y="1173"/>
                  </a:lnTo>
                  <a:lnTo>
                    <a:pt x="32740" y="0"/>
                  </a:lnTo>
                  <a:lnTo>
                    <a:pt x="21174" y="4132"/>
                  </a:lnTo>
                  <a:lnTo>
                    <a:pt x="11407" y="11425"/>
                  </a:lnTo>
                  <a:lnTo>
                    <a:pt x="4122"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109" name="bk object 118">
              <a:extLst>
                <a:ext uri="{FF2B5EF4-FFF2-40B4-BE49-F238E27FC236}">
                  <a16:creationId xmlns="" xmlns:a16="http://schemas.microsoft.com/office/drawing/2014/main" id="{9539C62E-1CFB-4277-B627-F33A48D7A062}"/>
                </a:ext>
              </a:extLst>
            </p:cNvPr>
            <p:cNvSpPr/>
            <p:nvPr/>
          </p:nvSpPr>
          <p:spPr>
            <a:xfrm>
              <a:off x="3318643" y="2178398"/>
              <a:ext cx="81915" cy="81915"/>
            </a:xfrm>
            <a:custGeom>
              <a:avLst/>
              <a:gdLst/>
              <a:ahLst/>
              <a:cxnLst/>
              <a:rect l="l" t="t" r="r" b="b"/>
              <a:pathLst>
                <a:path w="81914" h="81914">
                  <a:moveTo>
                    <a:pt x="32740" y="0"/>
                  </a:moveTo>
                  <a:lnTo>
                    <a:pt x="21174" y="4139"/>
                  </a:lnTo>
                  <a:lnTo>
                    <a:pt x="11407" y="11436"/>
                  </a:lnTo>
                  <a:lnTo>
                    <a:pt x="4122" y="21209"/>
                  </a:lnTo>
                  <a:lnTo>
                    <a:pt x="0" y="32778"/>
                  </a:lnTo>
                  <a:lnTo>
                    <a:pt x="1201" y="53619"/>
                  </a:lnTo>
                  <a:lnTo>
                    <a:pt x="11458" y="70408"/>
                  </a:lnTo>
                  <a:lnTo>
                    <a:pt x="28264" y="80645"/>
                  </a:lnTo>
                  <a:lnTo>
                    <a:pt x="49110" y="81826"/>
                  </a:lnTo>
                  <a:lnTo>
                    <a:pt x="60672" y="77692"/>
                  </a:lnTo>
                  <a:lnTo>
                    <a:pt x="70438" y="70394"/>
                  </a:lnTo>
                  <a:lnTo>
                    <a:pt x="77726" y="60618"/>
                  </a:lnTo>
                  <a:lnTo>
                    <a:pt x="81851" y="49047"/>
                  </a:lnTo>
                  <a:lnTo>
                    <a:pt x="80650" y="28205"/>
                  </a:lnTo>
                  <a:lnTo>
                    <a:pt x="70392" y="11412"/>
                  </a:lnTo>
                  <a:lnTo>
                    <a:pt x="53587" y="1175"/>
                  </a:lnTo>
                  <a:lnTo>
                    <a:pt x="32740" y="0"/>
                  </a:lnTo>
                  <a:close/>
                </a:path>
              </a:pathLst>
            </a:custGeom>
            <a:solidFill>
              <a:srgbClr val="FFFFFF"/>
            </a:solidFill>
          </p:spPr>
          <p:txBody>
            <a:bodyPr wrap="square" lIns="0" tIns="0" rIns="0" bIns="0" rtlCol="0"/>
            <a:lstStyle/>
            <a:p>
              <a:endParaRPr>
                <a:latin typeface="+mn-lt"/>
              </a:endParaRPr>
            </a:p>
          </p:txBody>
        </p:sp>
        <p:sp>
          <p:nvSpPr>
            <p:cNvPr id="110" name="bk object 119">
              <a:extLst>
                <a:ext uri="{FF2B5EF4-FFF2-40B4-BE49-F238E27FC236}">
                  <a16:creationId xmlns="" xmlns:a16="http://schemas.microsoft.com/office/drawing/2014/main" id="{FD608F1A-9383-49FA-900C-16B9DDEB211A}"/>
                </a:ext>
              </a:extLst>
            </p:cNvPr>
            <p:cNvSpPr/>
            <p:nvPr/>
          </p:nvSpPr>
          <p:spPr>
            <a:xfrm>
              <a:off x="3318643" y="2178398"/>
              <a:ext cx="81915" cy="81915"/>
            </a:xfrm>
            <a:custGeom>
              <a:avLst/>
              <a:gdLst/>
              <a:ahLst/>
              <a:cxnLst/>
              <a:rect l="l" t="t" r="r" b="b"/>
              <a:pathLst>
                <a:path w="81914" h="81914">
                  <a:moveTo>
                    <a:pt x="0" y="32778"/>
                  </a:moveTo>
                  <a:lnTo>
                    <a:pt x="1201" y="53619"/>
                  </a:lnTo>
                  <a:lnTo>
                    <a:pt x="11458" y="70408"/>
                  </a:lnTo>
                  <a:lnTo>
                    <a:pt x="28264" y="80645"/>
                  </a:lnTo>
                  <a:lnTo>
                    <a:pt x="49110" y="81826"/>
                  </a:lnTo>
                  <a:lnTo>
                    <a:pt x="60672" y="77692"/>
                  </a:lnTo>
                  <a:lnTo>
                    <a:pt x="70438" y="70394"/>
                  </a:lnTo>
                  <a:lnTo>
                    <a:pt x="77726" y="60618"/>
                  </a:lnTo>
                  <a:lnTo>
                    <a:pt x="81851" y="49047"/>
                  </a:lnTo>
                  <a:lnTo>
                    <a:pt x="80650" y="28205"/>
                  </a:lnTo>
                  <a:lnTo>
                    <a:pt x="70392" y="11412"/>
                  </a:lnTo>
                  <a:lnTo>
                    <a:pt x="53587" y="1175"/>
                  </a:lnTo>
                  <a:lnTo>
                    <a:pt x="32740" y="0"/>
                  </a:lnTo>
                  <a:lnTo>
                    <a:pt x="21174" y="4139"/>
                  </a:lnTo>
                  <a:lnTo>
                    <a:pt x="11407" y="11436"/>
                  </a:lnTo>
                  <a:lnTo>
                    <a:pt x="4122" y="21209"/>
                  </a:lnTo>
                  <a:lnTo>
                    <a:pt x="0" y="32778"/>
                  </a:lnTo>
                  <a:close/>
                </a:path>
              </a:pathLst>
            </a:custGeom>
            <a:ln w="25400">
              <a:solidFill>
                <a:srgbClr val="6C9AB4"/>
              </a:solidFill>
            </a:ln>
          </p:spPr>
          <p:txBody>
            <a:bodyPr wrap="square" lIns="0" tIns="0" rIns="0" bIns="0" rtlCol="0"/>
            <a:lstStyle/>
            <a:p>
              <a:endParaRPr>
                <a:latin typeface="+mn-lt"/>
              </a:endParaRPr>
            </a:p>
          </p:txBody>
        </p:sp>
        <p:sp>
          <p:nvSpPr>
            <p:cNvPr id="111" name="bk object 120">
              <a:extLst>
                <a:ext uri="{FF2B5EF4-FFF2-40B4-BE49-F238E27FC236}">
                  <a16:creationId xmlns="" xmlns:a16="http://schemas.microsoft.com/office/drawing/2014/main" id="{E7F91B46-C0B3-475C-A618-5A78E7399914}"/>
                </a:ext>
              </a:extLst>
            </p:cNvPr>
            <p:cNvSpPr/>
            <p:nvPr/>
          </p:nvSpPr>
          <p:spPr>
            <a:xfrm>
              <a:off x="3395178" y="2488444"/>
              <a:ext cx="81915" cy="81915"/>
            </a:xfrm>
            <a:custGeom>
              <a:avLst/>
              <a:gdLst/>
              <a:ahLst/>
              <a:cxnLst/>
              <a:rect l="l" t="t" r="r" b="b"/>
              <a:pathLst>
                <a:path w="81914" h="81914">
                  <a:moveTo>
                    <a:pt x="0" y="32765"/>
                  </a:moveTo>
                  <a:lnTo>
                    <a:pt x="1201" y="53608"/>
                  </a:lnTo>
                  <a:lnTo>
                    <a:pt x="11458" y="70400"/>
                  </a:lnTo>
                  <a:lnTo>
                    <a:pt x="28264" y="80638"/>
                  </a:lnTo>
                  <a:lnTo>
                    <a:pt x="49110" y="81813"/>
                  </a:lnTo>
                  <a:lnTo>
                    <a:pt x="60670" y="77679"/>
                  </a:lnTo>
                  <a:lnTo>
                    <a:pt x="70434" y="70381"/>
                  </a:lnTo>
                  <a:lnTo>
                    <a:pt x="77721" y="60605"/>
                  </a:lnTo>
                  <a:lnTo>
                    <a:pt x="81851" y="49034"/>
                  </a:lnTo>
                  <a:lnTo>
                    <a:pt x="80650" y="28194"/>
                  </a:lnTo>
                  <a:lnTo>
                    <a:pt x="70392" y="11406"/>
                  </a:lnTo>
                  <a:lnTo>
                    <a:pt x="53587" y="1173"/>
                  </a:lnTo>
                  <a:lnTo>
                    <a:pt x="32740" y="0"/>
                  </a:lnTo>
                  <a:lnTo>
                    <a:pt x="21174" y="4132"/>
                  </a:lnTo>
                  <a:lnTo>
                    <a:pt x="11407" y="11425"/>
                  </a:lnTo>
                  <a:lnTo>
                    <a:pt x="4122"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112" name="bk object 121">
              <a:extLst>
                <a:ext uri="{FF2B5EF4-FFF2-40B4-BE49-F238E27FC236}">
                  <a16:creationId xmlns="" xmlns:a16="http://schemas.microsoft.com/office/drawing/2014/main" id="{AA04DDDC-985C-4A45-A71E-A0C36063CBFF}"/>
                </a:ext>
              </a:extLst>
            </p:cNvPr>
            <p:cNvSpPr/>
            <p:nvPr/>
          </p:nvSpPr>
          <p:spPr>
            <a:xfrm>
              <a:off x="3675786" y="1653539"/>
              <a:ext cx="0" cy="810260"/>
            </a:xfrm>
            <a:custGeom>
              <a:avLst/>
              <a:gdLst/>
              <a:ahLst/>
              <a:cxnLst/>
              <a:rect l="l" t="t" r="r" b="b"/>
              <a:pathLst>
                <a:path h="810260">
                  <a:moveTo>
                    <a:pt x="0" y="0"/>
                  </a:moveTo>
                  <a:lnTo>
                    <a:pt x="0" y="810260"/>
                  </a:lnTo>
                </a:path>
              </a:pathLst>
            </a:custGeom>
            <a:ln w="10795">
              <a:solidFill>
                <a:srgbClr val="FFFFFF"/>
              </a:solidFill>
            </a:ln>
          </p:spPr>
          <p:txBody>
            <a:bodyPr wrap="square" lIns="0" tIns="0" rIns="0" bIns="0" rtlCol="0"/>
            <a:lstStyle/>
            <a:p>
              <a:endParaRPr>
                <a:latin typeface="+mn-lt"/>
              </a:endParaRPr>
            </a:p>
          </p:txBody>
        </p:sp>
        <p:sp>
          <p:nvSpPr>
            <p:cNvPr id="113" name="bk object 122">
              <a:extLst>
                <a:ext uri="{FF2B5EF4-FFF2-40B4-BE49-F238E27FC236}">
                  <a16:creationId xmlns="" xmlns:a16="http://schemas.microsoft.com/office/drawing/2014/main" id="{FB5B398B-4011-42EE-9B09-4E32BEA8E87F}"/>
                </a:ext>
              </a:extLst>
            </p:cNvPr>
            <p:cNvSpPr/>
            <p:nvPr/>
          </p:nvSpPr>
          <p:spPr>
            <a:xfrm>
              <a:off x="3681183" y="1653374"/>
              <a:ext cx="619760" cy="810895"/>
            </a:xfrm>
            <a:custGeom>
              <a:avLst/>
              <a:gdLst/>
              <a:ahLst/>
              <a:cxnLst/>
              <a:rect l="l" t="t" r="r" b="b"/>
              <a:pathLst>
                <a:path w="619760" h="810894">
                  <a:moveTo>
                    <a:pt x="0" y="810780"/>
                  </a:moveTo>
                  <a:lnTo>
                    <a:pt x="619404" y="810780"/>
                  </a:lnTo>
                  <a:lnTo>
                    <a:pt x="619404" y="0"/>
                  </a:lnTo>
                  <a:lnTo>
                    <a:pt x="0" y="0"/>
                  </a:lnTo>
                  <a:lnTo>
                    <a:pt x="0" y="810780"/>
                  </a:lnTo>
                  <a:close/>
                </a:path>
              </a:pathLst>
            </a:custGeom>
            <a:ln w="12700">
              <a:solidFill>
                <a:srgbClr val="2A5082"/>
              </a:solidFill>
            </a:ln>
          </p:spPr>
          <p:txBody>
            <a:bodyPr wrap="square" lIns="0" tIns="0" rIns="0" bIns="0" rtlCol="0"/>
            <a:lstStyle/>
            <a:p>
              <a:endParaRPr>
                <a:latin typeface="+mn-lt"/>
              </a:endParaRPr>
            </a:p>
          </p:txBody>
        </p:sp>
        <p:sp>
          <p:nvSpPr>
            <p:cNvPr id="114" name="bk object 123">
              <a:extLst>
                <a:ext uri="{FF2B5EF4-FFF2-40B4-BE49-F238E27FC236}">
                  <a16:creationId xmlns="" xmlns:a16="http://schemas.microsoft.com/office/drawing/2014/main" id="{C1BE9046-59A6-4506-A85B-4A3C23944A30}"/>
                </a:ext>
              </a:extLst>
            </p:cNvPr>
            <p:cNvSpPr/>
            <p:nvPr/>
          </p:nvSpPr>
          <p:spPr>
            <a:xfrm>
              <a:off x="3670388" y="1642579"/>
              <a:ext cx="641350" cy="832485"/>
            </a:xfrm>
            <a:custGeom>
              <a:avLst/>
              <a:gdLst/>
              <a:ahLst/>
              <a:cxnLst/>
              <a:rect l="l" t="t" r="r" b="b"/>
              <a:pathLst>
                <a:path w="641350" h="832485">
                  <a:moveTo>
                    <a:pt x="640981" y="832383"/>
                  </a:moveTo>
                  <a:lnTo>
                    <a:pt x="0" y="832383"/>
                  </a:lnTo>
                  <a:lnTo>
                    <a:pt x="0" y="0"/>
                  </a:lnTo>
                  <a:lnTo>
                    <a:pt x="640981" y="0"/>
                  </a:lnTo>
                  <a:lnTo>
                    <a:pt x="640981" y="832383"/>
                  </a:lnTo>
                  <a:close/>
                </a:path>
              </a:pathLst>
            </a:custGeom>
            <a:ln w="12700">
              <a:solidFill>
                <a:srgbClr val="2A5082"/>
              </a:solidFill>
            </a:ln>
          </p:spPr>
          <p:txBody>
            <a:bodyPr wrap="square" lIns="0" tIns="0" rIns="0" bIns="0" rtlCol="0"/>
            <a:lstStyle/>
            <a:p>
              <a:endParaRPr>
                <a:latin typeface="+mn-lt"/>
              </a:endParaRPr>
            </a:p>
          </p:txBody>
        </p:sp>
        <p:sp>
          <p:nvSpPr>
            <p:cNvPr id="115" name="bk object 124">
              <a:extLst>
                <a:ext uri="{FF2B5EF4-FFF2-40B4-BE49-F238E27FC236}">
                  <a16:creationId xmlns="" xmlns:a16="http://schemas.microsoft.com/office/drawing/2014/main" id="{4DE6D785-573E-433E-AC2E-ADA65E8C58CD}"/>
                </a:ext>
              </a:extLst>
            </p:cNvPr>
            <p:cNvSpPr/>
            <p:nvPr/>
          </p:nvSpPr>
          <p:spPr>
            <a:xfrm>
              <a:off x="3725621" y="1882000"/>
              <a:ext cx="530860" cy="545465"/>
            </a:xfrm>
            <a:custGeom>
              <a:avLst/>
              <a:gdLst/>
              <a:ahLst/>
              <a:cxnLst/>
              <a:rect l="l" t="t" r="r" b="b"/>
              <a:pathLst>
                <a:path w="530860" h="545464">
                  <a:moveTo>
                    <a:pt x="0" y="545439"/>
                  </a:moveTo>
                  <a:lnTo>
                    <a:pt x="530529" y="545439"/>
                  </a:lnTo>
                  <a:lnTo>
                    <a:pt x="530529" y="0"/>
                  </a:lnTo>
                  <a:lnTo>
                    <a:pt x="0" y="0"/>
                  </a:lnTo>
                  <a:lnTo>
                    <a:pt x="0" y="545439"/>
                  </a:lnTo>
                  <a:close/>
                </a:path>
              </a:pathLst>
            </a:custGeom>
            <a:solidFill>
              <a:srgbClr val="002449"/>
            </a:solidFill>
          </p:spPr>
          <p:txBody>
            <a:bodyPr wrap="square" lIns="0" tIns="0" rIns="0" bIns="0" rtlCol="0"/>
            <a:lstStyle/>
            <a:p>
              <a:endParaRPr>
                <a:latin typeface="+mn-lt"/>
              </a:endParaRPr>
            </a:p>
          </p:txBody>
        </p:sp>
        <p:sp>
          <p:nvSpPr>
            <p:cNvPr id="116" name="bk object 125">
              <a:extLst>
                <a:ext uri="{FF2B5EF4-FFF2-40B4-BE49-F238E27FC236}">
                  <a16:creationId xmlns="" xmlns:a16="http://schemas.microsoft.com/office/drawing/2014/main" id="{112B6AA7-348B-45E8-9F52-AB646D1977F1}"/>
                </a:ext>
              </a:extLst>
            </p:cNvPr>
            <p:cNvSpPr/>
            <p:nvPr/>
          </p:nvSpPr>
          <p:spPr>
            <a:xfrm>
              <a:off x="3747858" y="1909610"/>
              <a:ext cx="485775" cy="494665"/>
            </a:xfrm>
            <a:custGeom>
              <a:avLst/>
              <a:gdLst/>
              <a:ahLst/>
              <a:cxnLst/>
              <a:rect l="l" t="t" r="r" b="b"/>
              <a:pathLst>
                <a:path w="485775" h="494664">
                  <a:moveTo>
                    <a:pt x="0" y="494118"/>
                  </a:moveTo>
                  <a:lnTo>
                    <a:pt x="485292" y="494118"/>
                  </a:lnTo>
                  <a:lnTo>
                    <a:pt x="485292" y="0"/>
                  </a:lnTo>
                  <a:lnTo>
                    <a:pt x="0" y="0"/>
                  </a:lnTo>
                  <a:lnTo>
                    <a:pt x="0" y="494118"/>
                  </a:lnTo>
                  <a:close/>
                </a:path>
              </a:pathLst>
            </a:custGeom>
            <a:solidFill>
              <a:srgbClr val="6C9AB4"/>
            </a:solidFill>
          </p:spPr>
          <p:txBody>
            <a:bodyPr wrap="square" lIns="0" tIns="0" rIns="0" bIns="0" rtlCol="0"/>
            <a:lstStyle/>
            <a:p>
              <a:endParaRPr>
                <a:latin typeface="+mn-lt"/>
              </a:endParaRPr>
            </a:p>
          </p:txBody>
        </p:sp>
        <p:sp>
          <p:nvSpPr>
            <p:cNvPr id="117" name="bk object 126">
              <a:extLst>
                <a:ext uri="{FF2B5EF4-FFF2-40B4-BE49-F238E27FC236}">
                  <a16:creationId xmlns="" xmlns:a16="http://schemas.microsoft.com/office/drawing/2014/main" id="{CBC9B55A-EFA0-40ED-8D91-784655132BE2}"/>
                </a:ext>
              </a:extLst>
            </p:cNvPr>
            <p:cNvSpPr/>
            <p:nvPr/>
          </p:nvSpPr>
          <p:spPr>
            <a:xfrm>
              <a:off x="3675786" y="1852110"/>
              <a:ext cx="630555" cy="0"/>
            </a:xfrm>
            <a:custGeom>
              <a:avLst/>
              <a:gdLst/>
              <a:ahLst/>
              <a:cxnLst/>
              <a:rect l="l" t="t" r="r" b="b"/>
              <a:pathLst>
                <a:path w="630554">
                  <a:moveTo>
                    <a:pt x="0" y="0"/>
                  </a:moveTo>
                  <a:lnTo>
                    <a:pt x="630212" y="0"/>
                  </a:lnTo>
                </a:path>
              </a:pathLst>
            </a:custGeom>
            <a:ln w="10350">
              <a:solidFill>
                <a:srgbClr val="FFFFFF"/>
              </a:solidFill>
            </a:ln>
          </p:spPr>
          <p:txBody>
            <a:bodyPr wrap="square" lIns="0" tIns="0" rIns="0" bIns="0" rtlCol="0"/>
            <a:lstStyle/>
            <a:p>
              <a:endParaRPr>
                <a:latin typeface="+mn-lt"/>
              </a:endParaRPr>
            </a:p>
          </p:txBody>
        </p:sp>
        <p:sp>
          <p:nvSpPr>
            <p:cNvPr id="118" name="bk object 127">
              <a:extLst>
                <a:ext uri="{FF2B5EF4-FFF2-40B4-BE49-F238E27FC236}">
                  <a16:creationId xmlns="" xmlns:a16="http://schemas.microsoft.com/office/drawing/2014/main" id="{4421193E-2448-4841-85D6-EBC71649BCC9}"/>
                </a:ext>
              </a:extLst>
            </p:cNvPr>
            <p:cNvSpPr/>
            <p:nvPr/>
          </p:nvSpPr>
          <p:spPr>
            <a:xfrm>
              <a:off x="3669436" y="1852110"/>
              <a:ext cx="643255" cy="0"/>
            </a:xfrm>
            <a:custGeom>
              <a:avLst/>
              <a:gdLst/>
              <a:ahLst/>
              <a:cxnLst/>
              <a:rect l="l" t="t" r="r" b="b"/>
              <a:pathLst>
                <a:path w="643254">
                  <a:moveTo>
                    <a:pt x="0" y="0"/>
                  </a:moveTo>
                  <a:lnTo>
                    <a:pt x="642912" y="0"/>
                  </a:lnTo>
                </a:path>
              </a:pathLst>
            </a:custGeom>
            <a:ln w="23050">
              <a:solidFill>
                <a:srgbClr val="2A5082"/>
              </a:solidFill>
            </a:ln>
          </p:spPr>
          <p:txBody>
            <a:bodyPr wrap="square" lIns="0" tIns="0" rIns="0" bIns="0" rtlCol="0"/>
            <a:lstStyle/>
            <a:p>
              <a:endParaRPr>
                <a:latin typeface="+mn-lt"/>
              </a:endParaRPr>
            </a:p>
          </p:txBody>
        </p:sp>
        <p:sp>
          <p:nvSpPr>
            <p:cNvPr id="119" name="bk object 128">
              <a:extLst>
                <a:ext uri="{FF2B5EF4-FFF2-40B4-BE49-F238E27FC236}">
                  <a16:creationId xmlns="" xmlns:a16="http://schemas.microsoft.com/office/drawing/2014/main" id="{8117FBD6-957C-4BD6-9E4F-66327D1DADAC}"/>
                </a:ext>
              </a:extLst>
            </p:cNvPr>
            <p:cNvSpPr/>
            <p:nvPr/>
          </p:nvSpPr>
          <p:spPr>
            <a:xfrm>
              <a:off x="3747858" y="1906733"/>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120" name="bk object 129">
              <a:extLst>
                <a:ext uri="{FF2B5EF4-FFF2-40B4-BE49-F238E27FC236}">
                  <a16:creationId xmlns="" xmlns:a16="http://schemas.microsoft.com/office/drawing/2014/main" id="{6F0A760C-004D-4DE3-A1E8-45DDA5C345DC}"/>
                </a:ext>
              </a:extLst>
            </p:cNvPr>
            <p:cNvSpPr/>
            <p:nvPr/>
          </p:nvSpPr>
          <p:spPr>
            <a:xfrm>
              <a:off x="3747858" y="1989086"/>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121" name="bk object 130">
              <a:extLst>
                <a:ext uri="{FF2B5EF4-FFF2-40B4-BE49-F238E27FC236}">
                  <a16:creationId xmlns="" xmlns:a16="http://schemas.microsoft.com/office/drawing/2014/main" id="{A2D70D27-F333-4C00-A099-2D06EF21444E}"/>
                </a:ext>
              </a:extLst>
            </p:cNvPr>
            <p:cNvSpPr/>
            <p:nvPr/>
          </p:nvSpPr>
          <p:spPr>
            <a:xfrm>
              <a:off x="3747858" y="2071433"/>
              <a:ext cx="485775" cy="0"/>
            </a:xfrm>
            <a:custGeom>
              <a:avLst/>
              <a:gdLst/>
              <a:ahLst/>
              <a:cxnLst/>
              <a:rect l="l" t="t" r="r" b="b"/>
              <a:pathLst>
                <a:path w="485775">
                  <a:moveTo>
                    <a:pt x="0" y="0"/>
                  </a:moveTo>
                  <a:lnTo>
                    <a:pt x="485292" y="0"/>
                  </a:lnTo>
                </a:path>
              </a:pathLst>
            </a:custGeom>
            <a:ln w="5765">
              <a:solidFill>
                <a:srgbClr val="002449"/>
              </a:solidFill>
            </a:ln>
          </p:spPr>
          <p:txBody>
            <a:bodyPr wrap="square" lIns="0" tIns="0" rIns="0" bIns="0" rtlCol="0"/>
            <a:lstStyle/>
            <a:p>
              <a:endParaRPr>
                <a:latin typeface="+mn-lt"/>
              </a:endParaRPr>
            </a:p>
          </p:txBody>
        </p:sp>
        <p:sp>
          <p:nvSpPr>
            <p:cNvPr id="122" name="bk object 131">
              <a:extLst>
                <a:ext uri="{FF2B5EF4-FFF2-40B4-BE49-F238E27FC236}">
                  <a16:creationId xmlns="" xmlns:a16="http://schemas.microsoft.com/office/drawing/2014/main" id="{FD4F8ADD-FC5D-407A-B20B-E8D9175C7C71}"/>
                </a:ext>
              </a:extLst>
            </p:cNvPr>
            <p:cNvSpPr/>
            <p:nvPr/>
          </p:nvSpPr>
          <p:spPr>
            <a:xfrm>
              <a:off x="3747858" y="2153786"/>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123" name="bk object 132">
              <a:extLst>
                <a:ext uri="{FF2B5EF4-FFF2-40B4-BE49-F238E27FC236}">
                  <a16:creationId xmlns="" xmlns:a16="http://schemas.microsoft.com/office/drawing/2014/main" id="{E977CA1C-5D27-44CD-AD0C-261D3960A0D8}"/>
                </a:ext>
              </a:extLst>
            </p:cNvPr>
            <p:cNvSpPr/>
            <p:nvPr/>
          </p:nvSpPr>
          <p:spPr>
            <a:xfrm>
              <a:off x="3747858" y="2236146"/>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124" name="bk object 133">
              <a:extLst>
                <a:ext uri="{FF2B5EF4-FFF2-40B4-BE49-F238E27FC236}">
                  <a16:creationId xmlns="" xmlns:a16="http://schemas.microsoft.com/office/drawing/2014/main" id="{756F2855-8ECC-4821-9620-B6EF5E4E000A}"/>
                </a:ext>
              </a:extLst>
            </p:cNvPr>
            <p:cNvSpPr/>
            <p:nvPr/>
          </p:nvSpPr>
          <p:spPr>
            <a:xfrm>
              <a:off x="3747858" y="2318499"/>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125" name="bk object 134">
              <a:extLst>
                <a:ext uri="{FF2B5EF4-FFF2-40B4-BE49-F238E27FC236}">
                  <a16:creationId xmlns="" xmlns:a16="http://schemas.microsoft.com/office/drawing/2014/main" id="{58A42F01-FB1E-438D-AABB-5D0D8CD76333}"/>
                </a:ext>
              </a:extLst>
            </p:cNvPr>
            <p:cNvSpPr/>
            <p:nvPr/>
          </p:nvSpPr>
          <p:spPr>
            <a:xfrm>
              <a:off x="3747858" y="2400839"/>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126" name="bk object 135">
              <a:extLst>
                <a:ext uri="{FF2B5EF4-FFF2-40B4-BE49-F238E27FC236}">
                  <a16:creationId xmlns="" xmlns:a16="http://schemas.microsoft.com/office/drawing/2014/main" id="{A11EFF03-FA52-4898-B236-A75B39488801}"/>
                </a:ext>
              </a:extLst>
            </p:cNvPr>
            <p:cNvSpPr/>
            <p:nvPr/>
          </p:nvSpPr>
          <p:spPr>
            <a:xfrm>
              <a:off x="3720223" y="1852295"/>
              <a:ext cx="541655" cy="0"/>
            </a:xfrm>
            <a:custGeom>
              <a:avLst/>
              <a:gdLst/>
              <a:ahLst/>
              <a:cxnLst/>
              <a:rect l="l" t="t" r="r" b="b"/>
              <a:pathLst>
                <a:path w="541654">
                  <a:moveTo>
                    <a:pt x="0" y="0"/>
                  </a:moveTo>
                  <a:lnTo>
                    <a:pt x="541324" y="0"/>
                  </a:lnTo>
                </a:path>
              </a:pathLst>
            </a:custGeom>
            <a:ln w="11429">
              <a:solidFill>
                <a:srgbClr val="FFFFFF"/>
              </a:solidFill>
            </a:ln>
          </p:spPr>
          <p:txBody>
            <a:bodyPr wrap="square" lIns="0" tIns="0" rIns="0" bIns="0" rtlCol="0"/>
            <a:lstStyle/>
            <a:p>
              <a:endParaRPr>
                <a:latin typeface="+mn-lt"/>
              </a:endParaRPr>
            </a:p>
          </p:txBody>
        </p:sp>
        <p:sp>
          <p:nvSpPr>
            <p:cNvPr id="127" name="bk object 136">
              <a:extLst>
                <a:ext uri="{FF2B5EF4-FFF2-40B4-BE49-F238E27FC236}">
                  <a16:creationId xmlns="" xmlns:a16="http://schemas.microsoft.com/office/drawing/2014/main" id="{46272B30-D743-4CAD-9EEA-C4A0B8803420}"/>
                </a:ext>
              </a:extLst>
            </p:cNvPr>
            <p:cNvSpPr/>
            <p:nvPr/>
          </p:nvSpPr>
          <p:spPr>
            <a:xfrm>
              <a:off x="3725621" y="1697989"/>
              <a:ext cx="0" cy="148590"/>
            </a:xfrm>
            <a:custGeom>
              <a:avLst/>
              <a:gdLst/>
              <a:ahLst/>
              <a:cxnLst/>
              <a:rect l="l" t="t" r="r" b="b"/>
              <a:pathLst>
                <a:path h="148589">
                  <a:moveTo>
                    <a:pt x="0" y="0"/>
                  </a:moveTo>
                  <a:lnTo>
                    <a:pt x="0" y="148589"/>
                  </a:lnTo>
                </a:path>
              </a:pathLst>
            </a:custGeom>
            <a:ln w="10795">
              <a:solidFill>
                <a:srgbClr val="FFFFFF"/>
              </a:solidFill>
            </a:ln>
          </p:spPr>
          <p:txBody>
            <a:bodyPr wrap="square" lIns="0" tIns="0" rIns="0" bIns="0" rtlCol="0"/>
            <a:lstStyle/>
            <a:p>
              <a:endParaRPr>
                <a:latin typeface="+mn-lt"/>
              </a:endParaRPr>
            </a:p>
          </p:txBody>
        </p:sp>
        <p:sp>
          <p:nvSpPr>
            <p:cNvPr id="128" name="bk object 137">
              <a:extLst>
                <a:ext uri="{FF2B5EF4-FFF2-40B4-BE49-F238E27FC236}">
                  <a16:creationId xmlns="" xmlns:a16="http://schemas.microsoft.com/office/drawing/2014/main" id="{B125346E-F787-4192-8538-FC38CE95250C}"/>
                </a:ext>
              </a:extLst>
            </p:cNvPr>
            <p:cNvSpPr/>
            <p:nvPr/>
          </p:nvSpPr>
          <p:spPr>
            <a:xfrm>
              <a:off x="3720223" y="1692910"/>
              <a:ext cx="541655" cy="0"/>
            </a:xfrm>
            <a:custGeom>
              <a:avLst/>
              <a:gdLst/>
              <a:ahLst/>
              <a:cxnLst/>
              <a:rect l="l" t="t" r="r" b="b"/>
              <a:pathLst>
                <a:path w="541654">
                  <a:moveTo>
                    <a:pt x="0" y="0"/>
                  </a:moveTo>
                  <a:lnTo>
                    <a:pt x="541324" y="0"/>
                  </a:lnTo>
                </a:path>
              </a:pathLst>
            </a:custGeom>
            <a:ln w="10160">
              <a:solidFill>
                <a:srgbClr val="FFFFFF"/>
              </a:solidFill>
            </a:ln>
          </p:spPr>
          <p:txBody>
            <a:bodyPr wrap="square" lIns="0" tIns="0" rIns="0" bIns="0" rtlCol="0"/>
            <a:lstStyle/>
            <a:p>
              <a:endParaRPr>
                <a:latin typeface="+mn-lt"/>
              </a:endParaRPr>
            </a:p>
          </p:txBody>
        </p:sp>
        <p:sp>
          <p:nvSpPr>
            <p:cNvPr id="129" name="bk object 138">
              <a:extLst>
                <a:ext uri="{FF2B5EF4-FFF2-40B4-BE49-F238E27FC236}">
                  <a16:creationId xmlns="" xmlns:a16="http://schemas.microsoft.com/office/drawing/2014/main" id="{F0056970-C2FF-4DB7-8183-976C36A55EEF}"/>
                </a:ext>
              </a:extLst>
            </p:cNvPr>
            <p:cNvSpPr/>
            <p:nvPr/>
          </p:nvSpPr>
          <p:spPr>
            <a:xfrm>
              <a:off x="4256151" y="1698409"/>
              <a:ext cx="0" cy="148590"/>
            </a:xfrm>
            <a:custGeom>
              <a:avLst/>
              <a:gdLst/>
              <a:ahLst/>
              <a:cxnLst/>
              <a:rect l="l" t="t" r="r" b="b"/>
              <a:pathLst>
                <a:path h="148589">
                  <a:moveTo>
                    <a:pt x="0" y="0"/>
                  </a:moveTo>
                  <a:lnTo>
                    <a:pt x="0" y="148297"/>
                  </a:lnTo>
                </a:path>
              </a:pathLst>
            </a:custGeom>
            <a:ln w="10795">
              <a:solidFill>
                <a:srgbClr val="FFFFFF"/>
              </a:solidFill>
            </a:ln>
          </p:spPr>
          <p:txBody>
            <a:bodyPr wrap="square" lIns="0" tIns="0" rIns="0" bIns="0" rtlCol="0"/>
            <a:lstStyle/>
            <a:p>
              <a:endParaRPr>
                <a:latin typeface="+mn-lt"/>
              </a:endParaRPr>
            </a:p>
          </p:txBody>
        </p:sp>
        <p:sp>
          <p:nvSpPr>
            <p:cNvPr id="130" name="bk object 139">
              <a:extLst>
                <a:ext uri="{FF2B5EF4-FFF2-40B4-BE49-F238E27FC236}">
                  <a16:creationId xmlns="" xmlns:a16="http://schemas.microsoft.com/office/drawing/2014/main" id="{A28A4874-4866-432A-935A-AE6B4FD10F54}"/>
                </a:ext>
              </a:extLst>
            </p:cNvPr>
            <p:cNvSpPr/>
            <p:nvPr/>
          </p:nvSpPr>
          <p:spPr>
            <a:xfrm>
              <a:off x="3731018" y="1698409"/>
              <a:ext cx="520065" cy="148590"/>
            </a:xfrm>
            <a:custGeom>
              <a:avLst/>
              <a:gdLst/>
              <a:ahLst/>
              <a:cxnLst/>
              <a:rect l="l" t="t" r="r" b="b"/>
              <a:pathLst>
                <a:path w="520064" h="148589">
                  <a:moveTo>
                    <a:pt x="0" y="148297"/>
                  </a:moveTo>
                  <a:lnTo>
                    <a:pt x="519734" y="148297"/>
                  </a:lnTo>
                  <a:lnTo>
                    <a:pt x="519734" y="0"/>
                  </a:lnTo>
                  <a:lnTo>
                    <a:pt x="0" y="0"/>
                  </a:lnTo>
                  <a:lnTo>
                    <a:pt x="0" y="148297"/>
                  </a:lnTo>
                  <a:close/>
                </a:path>
              </a:pathLst>
            </a:custGeom>
            <a:ln w="12700">
              <a:solidFill>
                <a:srgbClr val="2A5082"/>
              </a:solidFill>
            </a:ln>
          </p:spPr>
          <p:txBody>
            <a:bodyPr wrap="square" lIns="0" tIns="0" rIns="0" bIns="0" rtlCol="0"/>
            <a:lstStyle/>
            <a:p>
              <a:endParaRPr>
                <a:latin typeface="+mn-lt"/>
              </a:endParaRPr>
            </a:p>
          </p:txBody>
        </p:sp>
        <p:sp>
          <p:nvSpPr>
            <p:cNvPr id="131" name="bk object 140">
              <a:extLst>
                <a:ext uri="{FF2B5EF4-FFF2-40B4-BE49-F238E27FC236}">
                  <a16:creationId xmlns="" xmlns:a16="http://schemas.microsoft.com/office/drawing/2014/main" id="{DB40654F-6FC1-4CC6-9DA1-184CFCD7B59A}"/>
                </a:ext>
              </a:extLst>
            </p:cNvPr>
            <p:cNvSpPr/>
            <p:nvPr/>
          </p:nvSpPr>
          <p:spPr>
            <a:xfrm>
              <a:off x="3720223" y="1687614"/>
              <a:ext cx="541655" cy="170180"/>
            </a:xfrm>
            <a:custGeom>
              <a:avLst/>
              <a:gdLst/>
              <a:ahLst/>
              <a:cxnLst/>
              <a:rect l="l" t="t" r="r" b="b"/>
              <a:pathLst>
                <a:path w="541654" h="170180">
                  <a:moveTo>
                    <a:pt x="541324" y="169887"/>
                  </a:moveTo>
                  <a:lnTo>
                    <a:pt x="0" y="169887"/>
                  </a:lnTo>
                  <a:lnTo>
                    <a:pt x="0" y="0"/>
                  </a:lnTo>
                  <a:lnTo>
                    <a:pt x="541324" y="0"/>
                  </a:lnTo>
                  <a:lnTo>
                    <a:pt x="541324" y="169887"/>
                  </a:lnTo>
                  <a:close/>
                </a:path>
              </a:pathLst>
            </a:custGeom>
            <a:ln w="12700">
              <a:solidFill>
                <a:srgbClr val="2A5082"/>
              </a:solidFill>
            </a:ln>
          </p:spPr>
          <p:txBody>
            <a:bodyPr wrap="square" lIns="0" tIns="0" rIns="0" bIns="0" rtlCol="0"/>
            <a:lstStyle/>
            <a:p>
              <a:endParaRPr>
                <a:latin typeface="+mn-lt"/>
              </a:endParaRPr>
            </a:p>
          </p:txBody>
        </p:sp>
        <p:sp>
          <p:nvSpPr>
            <p:cNvPr id="132" name="bk object 141">
              <a:extLst>
                <a:ext uri="{FF2B5EF4-FFF2-40B4-BE49-F238E27FC236}">
                  <a16:creationId xmlns="" xmlns:a16="http://schemas.microsoft.com/office/drawing/2014/main" id="{47ECD233-D7DF-4591-B70F-6E63D1B9CADE}"/>
                </a:ext>
              </a:extLst>
            </p:cNvPr>
            <p:cNvSpPr/>
            <p:nvPr/>
          </p:nvSpPr>
          <p:spPr>
            <a:xfrm>
              <a:off x="3787559" y="1933403"/>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133" name="bk object 142">
              <a:extLst>
                <a:ext uri="{FF2B5EF4-FFF2-40B4-BE49-F238E27FC236}">
                  <a16:creationId xmlns="" xmlns:a16="http://schemas.microsoft.com/office/drawing/2014/main" id="{E6BCA630-6E1C-42EB-9192-30A271785A8C}"/>
                </a:ext>
              </a:extLst>
            </p:cNvPr>
            <p:cNvSpPr/>
            <p:nvPr/>
          </p:nvSpPr>
          <p:spPr>
            <a:xfrm>
              <a:off x="3787559" y="1944909"/>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134" name="bk object 143">
              <a:extLst>
                <a:ext uri="{FF2B5EF4-FFF2-40B4-BE49-F238E27FC236}">
                  <a16:creationId xmlns="" xmlns:a16="http://schemas.microsoft.com/office/drawing/2014/main" id="{BC1782E5-AE1F-4C72-BA84-79B94E04B9FE}"/>
                </a:ext>
              </a:extLst>
            </p:cNvPr>
            <p:cNvSpPr/>
            <p:nvPr/>
          </p:nvSpPr>
          <p:spPr>
            <a:xfrm>
              <a:off x="3787559" y="1956847"/>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135" name="bk object 144">
              <a:extLst>
                <a:ext uri="{FF2B5EF4-FFF2-40B4-BE49-F238E27FC236}">
                  <a16:creationId xmlns="" xmlns:a16="http://schemas.microsoft.com/office/drawing/2014/main" id="{A829E199-A383-42FC-9A26-D37E2C4104BF}"/>
                </a:ext>
              </a:extLst>
            </p:cNvPr>
            <p:cNvSpPr/>
            <p:nvPr/>
          </p:nvSpPr>
          <p:spPr>
            <a:xfrm>
              <a:off x="3787559" y="1968353"/>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136" name="bk object 145">
              <a:extLst>
                <a:ext uri="{FF2B5EF4-FFF2-40B4-BE49-F238E27FC236}">
                  <a16:creationId xmlns="" xmlns:a16="http://schemas.microsoft.com/office/drawing/2014/main" id="{74FD536A-2A32-4F47-A00B-EF4E924BC997}"/>
                </a:ext>
              </a:extLst>
            </p:cNvPr>
            <p:cNvSpPr/>
            <p:nvPr/>
          </p:nvSpPr>
          <p:spPr>
            <a:xfrm>
              <a:off x="4179874" y="1934424"/>
              <a:ext cx="31115" cy="31115"/>
            </a:xfrm>
            <a:custGeom>
              <a:avLst/>
              <a:gdLst/>
              <a:ahLst/>
              <a:cxnLst/>
              <a:rect l="l" t="t" r="r" b="b"/>
              <a:pathLst>
                <a:path w="31114" h="31114">
                  <a:moveTo>
                    <a:pt x="23799" y="0"/>
                  </a:moveTo>
                  <a:lnTo>
                    <a:pt x="6858" y="0"/>
                  </a:lnTo>
                  <a:lnTo>
                    <a:pt x="0" y="6870"/>
                  </a:lnTo>
                  <a:lnTo>
                    <a:pt x="0" y="23799"/>
                  </a:lnTo>
                  <a:lnTo>
                    <a:pt x="6858" y="30670"/>
                  </a:lnTo>
                  <a:lnTo>
                    <a:pt x="23799" y="30670"/>
                  </a:lnTo>
                  <a:lnTo>
                    <a:pt x="30657" y="23799"/>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137" name="bk object 146">
              <a:extLst>
                <a:ext uri="{FF2B5EF4-FFF2-40B4-BE49-F238E27FC236}">
                  <a16:creationId xmlns="" xmlns:a16="http://schemas.microsoft.com/office/drawing/2014/main" id="{12833B5E-2BBF-4202-BC31-0D0B545A15FA}"/>
                </a:ext>
              </a:extLst>
            </p:cNvPr>
            <p:cNvSpPr/>
            <p:nvPr/>
          </p:nvSpPr>
          <p:spPr>
            <a:xfrm>
              <a:off x="4174472" y="1929030"/>
              <a:ext cx="41910" cy="41910"/>
            </a:xfrm>
            <a:custGeom>
              <a:avLst/>
              <a:gdLst/>
              <a:ahLst/>
              <a:cxnLst/>
              <a:rect l="l" t="t" r="r" b="b"/>
              <a:pathLst>
                <a:path w="41910" h="41910">
                  <a:moveTo>
                    <a:pt x="20726" y="0"/>
                  </a:moveTo>
                  <a:lnTo>
                    <a:pt x="12671" y="1631"/>
                  </a:lnTo>
                  <a:lnTo>
                    <a:pt x="6081" y="6076"/>
                  </a:lnTo>
                  <a:lnTo>
                    <a:pt x="1632" y="12665"/>
                  </a:lnTo>
                  <a:lnTo>
                    <a:pt x="0" y="20726"/>
                  </a:lnTo>
                  <a:lnTo>
                    <a:pt x="1632" y="28786"/>
                  </a:lnTo>
                  <a:lnTo>
                    <a:pt x="6081" y="35375"/>
                  </a:lnTo>
                  <a:lnTo>
                    <a:pt x="12671" y="39821"/>
                  </a:lnTo>
                  <a:lnTo>
                    <a:pt x="20726" y="41452"/>
                  </a:lnTo>
                  <a:lnTo>
                    <a:pt x="28788" y="39821"/>
                  </a:lnTo>
                  <a:lnTo>
                    <a:pt x="35382" y="35375"/>
                  </a:lnTo>
                  <a:lnTo>
                    <a:pt x="38560" y="30670"/>
                  </a:lnTo>
                  <a:lnTo>
                    <a:pt x="15252" y="30670"/>
                  </a:lnTo>
                  <a:lnTo>
                    <a:pt x="10782" y="26200"/>
                  </a:lnTo>
                  <a:lnTo>
                    <a:pt x="10782" y="15252"/>
                  </a:lnTo>
                  <a:lnTo>
                    <a:pt x="15252" y="10795"/>
                  </a:lnTo>
                  <a:lnTo>
                    <a:pt x="38568" y="10795"/>
                  </a:lnTo>
                  <a:lnTo>
                    <a:pt x="35382" y="6076"/>
                  </a:lnTo>
                  <a:lnTo>
                    <a:pt x="28788" y="1631"/>
                  </a:lnTo>
                  <a:lnTo>
                    <a:pt x="20726" y="0"/>
                  </a:lnTo>
                  <a:close/>
                </a:path>
                <a:path w="41910" h="41910">
                  <a:moveTo>
                    <a:pt x="38568" y="10795"/>
                  </a:moveTo>
                  <a:lnTo>
                    <a:pt x="26212" y="10795"/>
                  </a:lnTo>
                  <a:lnTo>
                    <a:pt x="30670" y="15252"/>
                  </a:lnTo>
                  <a:lnTo>
                    <a:pt x="30670" y="26200"/>
                  </a:lnTo>
                  <a:lnTo>
                    <a:pt x="26212" y="30670"/>
                  </a:lnTo>
                  <a:lnTo>
                    <a:pt x="38560" y="30670"/>
                  </a:lnTo>
                  <a:lnTo>
                    <a:pt x="39832" y="28786"/>
                  </a:lnTo>
                  <a:lnTo>
                    <a:pt x="41465" y="20726"/>
                  </a:lnTo>
                  <a:lnTo>
                    <a:pt x="39832" y="12665"/>
                  </a:lnTo>
                  <a:lnTo>
                    <a:pt x="38568" y="10795"/>
                  </a:lnTo>
                  <a:close/>
                </a:path>
              </a:pathLst>
            </a:custGeom>
            <a:solidFill>
              <a:srgbClr val="002449"/>
            </a:solidFill>
          </p:spPr>
          <p:txBody>
            <a:bodyPr wrap="square" lIns="0" tIns="0" rIns="0" bIns="0" rtlCol="0"/>
            <a:lstStyle/>
            <a:p>
              <a:endParaRPr>
                <a:latin typeface="+mn-lt"/>
              </a:endParaRPr>
            </a:p>
          </p:txBody>
        </p:sp>
        <p:sp>
          <p:nvSpPr>
            <p:cNvPr id="138" name="bk object 147">
              <a:extLst>
                <a:ext uri="{FF2B5EF4-FFF2-40B4-BE49-F238E27FC236}">
                  <a16:creationId xmlns="" xmlns:a16="http://schemas.microsoft.com/office/drawing/2014/main" id="{4559F206-228F-4347-98DD-E09B88315974}"/>
                </a:ext>
              </a:extLst>
            </p:cNvPr>
            <p:cNvSpPr/>
            <p:nvPr/>
          </p:nvSpPr>
          <p:spPr>
            <a:xfrm>
              <a:off x="3786949" y="201389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39" name="bk object 148">
              <a:extLst>
                <a:ext uri="{FF2B5EF4-FFF2-40B4-BE49-F238E27FC236}">
                  <a16:creationId xmlns="" xmlns:a16="http://schemas.microsoft.com/office/drawing/2014/main" id="{7A05A0E9-FF54-487B-ADCE-23419187B97B}"/>
                </a:ext>
              </a:extLst>
            </p:cNvPr>
            <p:cNvSpPr/>
            <p:nvPr/>
          </p:nvSpPr>
          <p:spPr>
            <a:xfrm>
              <a:off x="3786949" y="2025408"/>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140" name="bk object 149">
              <a:extLst>
                <a:ext uri="{FF2B5EF4-FFF2-40B4-BE49-F238E27FC236}">
                  <a16:creationId xmlns="" xmlns:a16="http://schemas.microsoft.com/office/drawing/2014/main" id="{FC15307F-9505-4CF0-8149-181CBA716506}"/>
                </a:ext>
              </a:extLst>
            </p:cNvPr>
            <p:cNvSpPr/>
            <p:nvPr/>
          </p:nvSpPr>
          <p:spPr>
            <a:xfrm>
              <a:off x="3786949" y="2037340"/>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41" name="bk object 150">
              <a:extLst>
                <a:ext uri="{FF2B5EF4-FFF2-40B4-BE49-F238E27FC236}">
                  <a16:creationId xmlns="" xmlns:a16="http://schemas.microsoft.com/office/drawing/2014/main" id="{74CE5D6A-54CA-42DE-BA31-3CD7099EDE77}"/>
                </a:ext>
              </a:extLst>
            </p:cNvPr>
            <p:cNvSpPr/>
            <p:nvPr/>
          </p:nvSpPr>
          <p:spPr>
            <a:xfrm>
              <a:off x="3786949" y="2048852"/>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142" name="bk object 151">
              <a:extLst>
                <a:ext uri="{FF2B5EF4-FFF2-40B4-BE49-F238E27FC236}">
                  <a16:creationId xmlns="" xmlns:a16="http://schemas.microsoft.com/office/drawing/2014/main" id="{739A7EC3-3490-4AEF-924D-A7CF8479431C}"/>
                </a:ext>
              </a:extLst>
            </p:cNvPr>
            <p:cNvSpPr/>
            <p:nvPr/>
          </p:nvSpPr>
          <p:spPr>
            <a:xfrm>
              <a:off x="4178814" y="2014922"/>
              <a:ext cx="31115" cy="31115"/>
            </a:xfrm>
            <a:custGeom>
              <a:avLst/>
              <a:gdLst/>
              <a:ahLst/>
              <a:cxnLst/>
              <a:rect l="l" t="t" r="r" b="b"/>
              <a:pathLst>
                <a:path w="31114" h="31114">
                  <a:moveTo>
                    <a:pt x="23812" y="0"/>
                  </a:moveTo>
                  <a:lnTo>
                    <a:pt x="6870" y="0"/>
                  </a:lnTo>
                  <a:lnTo>
                    <a:pt x="0" y="6870"/>
                  </a:lnTo>
                  <a:lnTo>
                    <a:pt x="0" y="23799"/>
                  </a:lnTo>
                  <a:lnTo>
                    <a:pt x="6870" y="30683"/>
                  </a:lnTo>
                  <a:lnTo>
                    <a:pt x="23812" y="30683"/>
                  </a:lnTo>
                  <a:lnTo>
                    <a:pt x="30657" y="23799"/>
                  </a:lnTo>
                  <a:lnTo>
                    <a:pt x="30657" y="6870"/>
                  </a:lnTo>
                  <a:lnTo>
                    <a:pt x="23812" y="0"/>
                  </a:lnTo>
                  <a:close/>
                </a:path>
              </a:pathLst>
            </a:custGeom>
            <a:solidFill>
              <a:srgbClr val="F1A31E"/>
            </a:solidFill>
          </p:spPr>
          <p:txBody>
            <a:bodyPr wrap="square" lIns="0" tIns="0" rIns="0" bIns="0" rtlCol="0"/>
            <a:lstStyle/>
            <a:p>
              <a:endParaRPr>
                <a:latin typeface="+mn-lt"/>
              </a:endParaRPr>
            </a:p>
          </p:txBody>
        </p:sp>
        <p:sp>
          <p:nvSpPr>
            <p:cNvPr id="143" name="bk object 152">
              <a:extLst>
                <a:ext uri="{FF2B5EF4-FFF2-40B4-BE49-F238E27FC236}">
                  <a16:creationId xmlns="" xmlns:a16="http://schemas.microsoft.com/office/drawing/2014/main" id="{C41B1F7E-A1D8-4D6C-A65C-10EEBD32D08D}"/>
                </a:ext>
              </a:extLst>
            </p:cNvPr>
            <p:cNvSpPr/>
            <p:nvPr/>
          </p:nvSpPr>
          <p:spPr>
            <a:xfrm>
              <a:off x="4173423" y="2009534"/>
              <a:ext cx="41910" cy="41910"/>
            </a:xfrm>
            <a:custGeom>
              <a:avLst/>
              <a:gdLst/>
              <a:ahLst/>
              <a:cxnLst/>
              <a:rect l="l" t="t" r="r" b="b"/>
              <a:pathLst>
                <a:path w="41910" h="41910">
                  <a:moveTo>
                    <a:pt x="20726" y="0"/>
                  </a:moveTo>
                  <a:lnTo>
                    <a:pt x="12665" y="1631"/>
                  </a:lnTo>
                  <a:lnTo>
                    <a:pt x="6076" y="6076"/>
                  </a:lnTo>
                  <a:lnTo>
                    <a:pt x="1631" y="12665"/>
                  </a:lnTo>
                  <a:lnTo>
                    <a:pt x="0" y="20726"/>
                  </a:lnTo>
                  <a:lnTo>
                    <a:pt x="1631" y="28781"/>
                  </a:lnTo>
                  <a:lnTo>
                    <a:pt x="6076" y="35371"/>
                  </a:lnTo>
                  <a:lnTo>
                    <a:pt x="12665" y="39819"/>
                  </a:lnTo>
                  <a:lnTo>
                    <a:pt x="20726" y="41452"/>
                  </a:lnTo>
                  <a:lnTo>
                    <a:pt x="28786" y="39819"/>
                  </a:lnTo>
                  <a:lnTo>
                    <a:pt x="35375" y="35371"/>
                  </a:lnTo>
                  <a:lnTo>
                    <a:pt x="38547" y="30670"/>
                  </a:lnTo>
                  <a:lnTo>
                    <a:pt x="15240" y="30670"/>
                  </a:lnTo>
                  <a:lnTo>
                    <a:pt x="10782" y="26200"/>
                  </a:lnTo>
                  <a:lnTo>
                    <a:pt x="10782" y="15239"/>
                  </a:lnTo>
                  <a:lnTo>
                    <a:pt x="15240" y="10782"/>
                  </a:lnTo>
                  <a:lnTo>
                    <a:pt x="38550" y="10782"/>
                  </a:lnTo>
                  <a:lnTo>
                    <a:pt x="35375" y="6076"/>
                  </a:lnTo>
                  <a:lnTo>
                    <a:pt x="28786" y="1631"/>
                  </a:lnTo>
                  <a:lnTo>
                    <a:pt x="20726" y="0"/>
                  </a:lnTo>
                  <a:close/>
                </a:path>
                <a:path w="41910" h="41910">
                  <a:moveTo>
                    <a:pt x="38550" y="10782"/>
                  </a:moveTo>
                  <a:lnTo>
                    <a:pt x="26200" y="10782"/>
                  </a:lnTo>
                  <a:lnTo>
                    <a:pt x="30657" y="15239"/>
                  </a:lnTo>
                  <a:lnTo>
                    <a:pt x="30657" y="26200"/>
                  </a:lnTo>
                  <a:lnTo>
                    <a:pt x="26200" y="30670"/>
                  </a:lnTo>
                  <a:lnTo>
                    <a:pt x="38547" y="30670"/>
                  </a:lnTo>
                  <a:lnTo>
                    <a:pt x="39821" y="28781"/>
                  </a:lnTo>
                  <a:lnTo>
                    <a:pt x="41452" y="20726"/>
                  </a:lnTo>
                  <a:lnTo>
                    <a:pt x="39821" y="12665"/>
                  </a:lnTo>
                  <a:lnTo>
                    <a:pt x="38550" y="10782"/>
                  </a:lnTo>
                  <a:close/>
                </a:path>
              </a:pathLst>
            </a:custGeom>
            <a:solidFill>
              <a:srgbClr val="002449"/>
            </a:solidFill>
          </p:spPr>
          <p:txBody>
            <a:bodyPr wrap="square" lIns="0" tIns="0" rIns="0" bIns="0" rtlCol="0"/>
            <a:lstStyle/>
            <a:p>
              <a:endParaRPr>
                <a:latin typeface="+mn-lt"/>
              </a:endParaRPr>
            </a:p>
          </p:txBody>
        </p:sp>
        <p:sp>
          <p:nvSpPr>
            <p:cNvPr id="144" name="bk object 153">
              <a:extLst>
                <a:ext uri="{FF2B5EF4-FFF2-40B4-BE49-F238E27FC236}">
                  <a16:creationId xmlns="" xmlns:a16="http://schemas.microsoft.com/office/drawing/2014/main" id="{4B0AA97B-49D5-4486-AD47-695C65FC32D5}"/>
                </a:ext>
              </a:extLst>
            </p:cNvPr>
            <p:cNvSpPr/>
            <p:nvPr/>
          </p:nvSpPr>
          <p:spPr>
            <a:xfrm>
              <a:off x="3786123" y="2096382"/>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45" name="bk object 154">
              <a:extLst>
                <a:ext uri="{FF2B5EF4-FFF2-40B4-BE49-F238E27FC236}">
                  <a16:creationId xmlns="" xmlns:a16="http://schemas.microsoft.com/office/drawing/2014/main" id="{C7BFA504-DBE2-4F4A-9665-77941192F8D9}"/>
                </a:ext>
              </a:extLst>
            </p:cNvPr>
            <p:cNvSpPr/>
            <p:nvPr/>
          </p:nvSpPr>
          <p:spPr>
            <a:xfrm>
              <a:off x="3786123" y="210787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46" name="bk object 155">
              <a:extLst>
                <a:ext uri="{FF2B5EF4-FFF2-40B4-BE49-F238E27FC236}">
                  <a16:creationId xmlns="" xmlns:a16="http://schemas.microsoft.com/office/drawing/2014/main" id="{7025FDB2-EE92-413B-A0B2-9B6335DAC58F}"/>
                </a:ext>
              </a:extLst>
            </p:cNvPr>
            <p:cNvSpPr/>
            <p:nvPr/>
          </p:nvSpPr>
          <p:spPr>
            <a:xfrm>
              <a:off x="3786123" y="2119820"/>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147" name="bk object 156">
              <a:extLst>
                <a:ext uri="{FF2B5EF4-FFF2-40B4-BE49-F238E27FC236}">
                  <a16:creationId xmlns="" xmlns:a16="http://schemas.microsoft.com/office/drawing/2014/main" id="{5D68F4A3-87D5-4DEA-973C-185CB0477548}"/>
                </a:ext>
              </a:extLst>
            </p:cNvPr>
            <p:cNvSpPr/>
            <p:nvPr/>
          </p:nvSpPr>
          <p:spPr>
            <a:xfrm>
              <a:off x="3786123" y="2131326"/>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148" name="bk object 157">
              <a:extLst>
                <a:ext uri="{FF2B5EF4-FFF2-40B4-BE49-F238E27FC236}">
                  <a16:creationId xmlns="" xmlns:a16="http://schemas.microsoft.com/office/drawing/2014/main" id="{D2EF052B-8953-43D9-A0B7-5162D75D3600}"/>
                </a:ext>
              </a:extLst>
            </p:cNvPr>
            <p:cNvSpPr/>
            <p:nvPr/>
          </p:nvSpPr>
          <p:spPr>
            <a:xfrm>
              <a:off x="4177381" y="2097403"/>
              <a:ext cx="31115" cy="31115"/>
            </a:xfrm>
            <a:custGeom>
              <a:avLst/>
              <a:gdLst/>
              <a:ahLst/>
              <a:cxnLst/>
              <a:rect l="l" t="t" r="r" b="b"/>
              <a:pathLst>
                <a:path w="31114" h="31114">
                  <a:moveTo>
                    <a:pt x="23799" y="0"/>
                  </a:moveTo>
                  <a:lnTo>
                    <a:pt x="6870" y="0"/>
                  </a:lnTo>
                  <a:lnTo>
                    <a:pt x="0" y="6857"/>
                  </a:lnTo>
                  <a:lnTo>
                    <a:pt x="0" y="23799"/>
                  </a:lnTo>
                  <a:lnTo>
                    <a:pt x="6870" y="30670"/>
                  </a:lnTo>
                  <a:lnTo>
                    <a:pt x="23799" y="30670"/>
                  </a:lnTo>
                  <a:lnTo>
                    <a:pt x="30657" y="23799"/>
                  </a:lnTo>
                  <a:lnTo>
                    <a:pt x="30657" y="6857"/>
                  </a:lnTo>
                  <a:lnTo>
                    <a:pt x="23799" y="0"/>
                  </a:lnTo>
                  <a:close/>
                </a:path>
              </a:pathLst>
            </a:custGeom>
            <a:solidFill>
              <a:srgbClr val="F1A31E"/>
            </a:solidFill>
          </p:spPr>
          <p:txBody>
            <a:bodyPr wrap="square" lIns="0" tIns="0" rIns="0" bIns="0" rtlCol="0"/>
            <a:lstStyle/>
            <a:p>
              <a:endParaRPr>
                <a:latin typeface="+mn-lt"/>
              </a:endParaRPr>
            </a:p>
          </p:txBody>
        </p:sp>
        <p:sp>
          <p:nvSpPr>
            <p:cNvPr id="149" name="bk object 158">
              <a:extLst>
                <a:ext uri="{FF2B5EF4-FFF2-40B4-BE49-F238E27FC236}">
                  <a16:creationId xmlns="" xmlns:a16="http://schemas.microsoft.com/office/drawing/2014/main" id="{3EB2F80C-CA1D-4189-A1D3-B118778000C1}"/>
                </a:ext>
              </a:extLst>
            </p:cNvPr>
            <p:cNvSpPr/>
            <p:nvPr/>
          </p:nvSpPr>
          <p:spPr>
            <a:xfrm>
              <a:off x="4171979" y="2092003"/>
              <a:ext cx="41910" cy="41910"/>
            </a:xfrm>
            <a:custGeom>
              <a:avLst/>
              <a:gdLst/>
              <a:ahLst/>
              <a:cxnLst/>
              <a:rect l="l" t="t" r="r" b="b"/>
              <a:pathLst>
                <a:path w="41910" h="41910">
                  <a:moveTo>
                    <a:pt x="20726" y="0"/>
                  </a:moveTo>
                  <a:lnTo>
                    <a:pt x="12671" y="1632"/>
                  </a:lnTo>
                  <a:lnTo>
                    <a:pt x="6081" y="6081"/>
                  </a:lnTo>
                  <a:lnTo>
                    <a:pt x="1632" y="12671"/>
                  </a:lnTo>
                  <a:lnTo>
                    <a:pt x="0" y="20726"/>
                  </a:lnTo>
                  <a:lnTo>
                    <a:pt x="1632" y="28790"/>
                  </a:lnTo>
                  <a:lnTo>
                    <a:pt x="6081" y="35388"/>
                  </a:lnTo>
                  <a:lnTo>
                    <a:pt x="12671" y="39843"/>
                  </a:lnTo>
                  <a:lnTo>
                    <a:pt x="20726" y="41478"/>
                  </a:lnTo>
                  <a:lnTo>
                    <a:pt x="28788" y="39843"/>
                  </a:lnTo>
                  <a:lnTo>
                    <a:pt x="35382" y="35388"/>
                  </a:lnTo>
                  <a:lnTo>
                    <a:pt x="38564" y="30670"/>
                  </a:lnTo>
                  <a:lnTo>
                    <a:pt x="15252" y="30670"/>
                  </a:lnTo>
                  <a:lnTo>
                    <a:pt x="10795" y="26212"/>
                  </a:lnTo>
                  <a:lnTo>
                    <a:pt x="10795" y="15252"/>
                  </a:lnTo>
                  <a:lnTo>
                    <a:pt x="15252" y="10807"/>
                  </a:lnTo>
                  <a:lnTo>
                    <a:pt x="38573" y="10807"/>
                  </a:lnTo>
                  <a:lnTo>
                    <a:pt x="35382" y="6081"/>
                  </a:lnTo>
                  <a:lnTo>
                    <a:pt x="28788" y="1632"/>
                  </a:lnTo>
                  <a:lnTo>
                    <a:pt x="20726" y="0"/>
                  </a:lnTo>
                  <a:close/>
                </a:path>
                <a:path w="41910" h="41910">
                  <a:moveTo>
                    <a:pt x="38573" y="10807"/>
                  </a:moveTo>
                  <a:lnTo>
                    <a:pt x="26200" y="10807"/>
                  </a:lnTo>
                  <a:lnTo>
                    <a:pt x="30670" y="15252"/>
                  </a:lnTo>
                  <a:lnTo>
                    <a:pt x="30670" y="26212"/>
                  </a:lnTo>
                  <a:lnTo>
                    <a:pt x="26200" y="30670"/>
                  </a:lnTo>
                  <a:lnTo>
                    <a:pt x="38564" y="30670"/>
                  </a:lnTo>
                  <a:lnTo>
                    <a:pt x="39832" y="28790"/>
                  </a:lnTo>
                  <a:lnTo>
                    <a:pt x="41465" y="20726"/>
                  </a:lnTo>
                  <a:lnTo>
                    <a:pt x="39832" y="12671"/>
                  </a:lnTo>
                  <a:lnTo>
                    <a:pt x="38573" y="10807"/>
                  </a:lnTo>
                  <a:close/>
                </a:path>
              </a:pathLst>
            </a:custGeom>
            <a:solidFill>
              <a:srgbClr val="002449"/>
            </a:solidFill>
          </p:spPr>
          <p:txBody>
            <a:bodyPr wrap="square" lIns="0" tIns="0" rIns="0" bIns="0" rtlCol="0"/>
            <a:lstStyle/>
            <a:p>
              <a:endParaRPr>
                <a:latin typeface="+mn-lt"/>
              </a:endParaRPr>
            </a:p>
          </p:txBody>
        </p:sp>
        <p:sp>
          <p:nvSpPr>
            <p:cNvPr id="150" name="bk object 159">
              <a:extLst>
                <a:ext uri="{FF2B5EF4-FFF2-40B4-BE49-F238E27FC236}">
                  <a16:creationId xmlns="" xmlns:a16="http://schemas.microsoft.com/office/drawing/2014/main" id="{287716F8-9B80-4E5C-9C2F-270123CC70A5}"/>
                </a:ext>
              </a:extLst>
            </p:cNvPr>
            <p:cNvSpPr/>
            <p:nvPr/>
          </p:nvSpPr>
          <p:spPr>
            <a:xfrm>
              <a:off x="3785285" y="2179237"/>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151" name="bk object 160">
              <a:extLst>
                <a:ext uri="{FF2B5EF4-FFF2-40B4-BE49-F238E27FC236}">
                  <a16:creationId xmlns="" xmlns:a16="http://schemas.microsoft.com/office/drawing/2014/main" id="{26B33CD2-A920-4820-913B-11AEABC72224}"/>
                </a:ext>
              </a:extLst>
            </p:cNvPr>
            <p:cNvSpPr/>
            <p:nvPr/>
          </p:nvSpPr>
          <p:spPr>
            <a:xfrm>
              <a:off x="3785285" y="2190750"/>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152" name="bk object 161">
              <a:extLst>
                <a:ext uri="{FF2B5EF4-FFF2-40B4-BE49-F238E27FC236}">
                  <a16:creationId xmlns="" xmlns:a16="http://schemas.microsoft.com/office/drawing/2014/main" id="{E0052F4C-F89B-4834-9C5B-A7059A7B2E85}"/>
                </a:ext>
              </a:extLst>
            </p:cNvPr>
            <p:cNvSpPr/>
            <p:nvPr/>
          </p:nvSpPr>
          <p:spPr>
            <a:xfrm>
              <a:off x="3785285" y="2202694"/>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153" name="bk object 162">
              <a:extLst>
                <a:ext uri="{FF2B5EF4-FFF2-40B4-BE49-F238E27FC236}">
                  <a16:creationId xmlns="" xmlns:a16="http://schemas.microsoft.com/office/drawing/2014/main" id="{B60015F8-4586-45EA-BF6F-91F38EA29615}"/>
                </a:ext>
              </a:extLst>
            </p:cNvPr>
            <p:cNvSpPr/>
            <p:nvPr/>
          </p:nvSpPr>
          <p:spPr>
            <a:xfrm>
              <a:off x="3785285" y="2214187"/>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154" name="bk object 163">
              <a:extLst>
                <a:ext uri="{FF2B5EF4-FFF2-40B4-BE49-F238E27FC236}">
                  <a16:creationId xmlns="" xmlns:a16="http://schemas.microsoft.com/office/drawing/2014/main" id="{D09032FE-4131-4FF9-8227-CF11AF7FE6CC}"/>
                </a:ext>
              </a:extLst>
            </p:cNvPr>
            <p:cNvSpPr/>
            <p:nvPr/>
          </p:nvSpPr>
          <p:spPr>
            <a:xfrm>
              <a:off x="4175944" y="2180270"/>
              <a:ext cx="31115" cy="31115"/>
            </a:xfrm>
            <a:custGeom>
              <a:avLst/>
              <a:gdLst/>
              <a:ahLst/>
              <a:cxnLst/>
              <a:rect l="l" t="t" r="r" b="b"/>
              <a:pathLst>
                <a:path w="31114" h="31114">
                  <a:moveTo>
                    <a:pt x="23799" y="0"/>
                  </a:moveTo>
                  <a:lnTo>
                    <a:pt x="6870" y="0"/>
                  </a:lnTo>
                  <a:lnTo>
                    <a:pt x="0" y="6858"/>
                  </a:lnTo>
                  <a:lnTo>
                    <a:pt x="0" y="23799"/>
                  </a:lnTo>
                  <a:lnTo>
                    <a:pt x="6870" y="30683"/>
                  </a:lnTo>
                  <a:lnTo>
                    <a:pt x="23799" y="30683"/>
                  </a:lnTo>
                  <a:lnTo>
                    <a:pt x="30657" y="23799"/>
                  </a:lnTo>
                  <a:lnTo>
                    <a:pt x="30657" y="6858"/>
                  </a:lnTo>
                  <a:lnTo>
                    <a:pt x="23799" y="0"/>
                  </a:lnTo>
                  <a:close/>
                </a:path>
              </a:pathLst>
            </a:custGeom>
            <a:solidFill>
              <a:srgbClr val="F1A31E"/>
            </a:solidFill>
          </p:spPr>
          <p:txBody>
            <a:bodyPr wrap="square" lIns="0" tIns="0" rIns="0" bIns="0" rtlCol="0"/>
            <a:lstStyle/>
            <a:p>
              <a:endParaRPr>
                <a:latin typeface="+mn-lt"/>
              </a:endParaRPr>
            </a:p>
          </p:txBody>
        </p:sp>
        <p:sp>
          <p:nvSpPr>
            <p:cNvPr id="155" name="bk object 164">
              <a:extLst>
                <a:ext uri="{FF2B5EF4-FFF2-40B4-BE49-F238E27FC236}">
                  <a16:creationId xmlns="" xmlns:a16="http://schemas.microsoft.com/office/drawing/2014/main" id="{C2ECAF09-4388-43BB-BC6B-4D9647778145}"/>
                </a:ext>
              </a:extLst>
            </p:cNvPr>
            <p:cNvSpPr/>
            <p:nvPr/>
          </p:nvSpPr>
          <p:spPr>
            <a:xfrm>
              <a:off x="4170540" y="2174863"/>
              <a:ext cx="41910" cy="41910"/>
            </a:xfrm>
            <a:custGeom>
              <a:avLst/>
              <a:gdLst/>
              <a:ahLst/>
              <a:cxnLst/>
              <a:rect l="l" t="t" r="r" b="b"/>
              <a:pathLst>
                <a:path w="41910" h="41910">
                  <a:moveTo>
                    <a:pt x="20726" y="0"/>
                  </a:moveTo>
                  <a:lnTo>
                    <a:pt x="12665" y="1631"/>
                  </a:lnTo>
                  <a:lnTo>
                    <a:pt x="6076" y="6080"/>
                  </a:lnTo>
                  <a:lnTo>
                    <a:pt x="1631" y="12676"/>
                  </a:lnTo>
                  <a:lnTo>
                    <a:pt x="0" y="20751"/>
                  </a:lnTo>
                  <a:lnTo>
                    <a:pt x="1631" y="28804"/>
                  </a:lnTo>
                  <a:lnTo>
                    <a:pt x="6076" y="35390"/>
                  </a:lnTo>
                  <a:lnTo>
                    <a:pt x="12665" y="39834"/>
                  </a:lnTo>
                  <a:lnTo>
                    <a:pt x="20726" y="41465"/>
                  </a:lnTo>
                  <a:lnTo>
                    <a:pt x="28786" y="39834"/>
                  </a:lnTo>
                  <a:lnTo>
                    <a:pt x="35375" y="35390"/>
                  </a:lnTo>
                  <a:lnTo>
                    <a:pt x="38562" y="30670"/>
                  </a:lnTo>
                  <a:lnTo>
                    <a:pt x="15252" y="30670"/>
                  </a:lnTo>
                  <a:lnTo>
                    <a:pt x="10795" y="26225"/>
                  </a:lnTo>
                  <a:lnTo>
                    <a:pt x="10795" y="15265"/>
                  </a:lnTo>
                  <a:lnTo>
                    <a:pt x="15252" y="10807"/>
                  </a:lnTo>
                  <a:lnTo>
                    <a:pt x="38562" y="10807"/>
                  </a:lnTo>
                  <a:lnTo>
                    <a:pt x="35375" y="6080"/>
                  </a:lnTo>
                  <a:lnTo>
                    <a:pt x="28786" y="1631"/>
                  </a:lnTo>
                  <a:lnTo>
                    <a:pt x="20726" y="0"/>
                  </a:lnTo>
                  <a:close/>
                </a:path>
                <a:path w="41910" h="41910">
                  <a:moveTo>
                    <a:pt x="38562" y="10807"/>
                  </a:moveTo>
                  <a:lnTo>
                    <a:pt x="26212" y="10807"/>
                  </a:lnTo>
                  <a:lnTo>
                    <a:pt x="30670" y="15265"/>
                  </a:lnTo>
                  <a:lnTo>
                    <a:pt x="30670" y="26225"/>
                  </a:lnTo>
                  <a:lnTo>
                    <a:pt x="26212" y="30670"/>
                  </a:lnTo>
                  <a:lnTo>
                    <a:pt x="38562" y="30670"/>
                  </a:lnTo>
                  <a:lnTo>
                    <a:pt x="39821" y="28804"/>
                  </a:lnTo>
                  <a:lnTo>
                    <a:pt x="41452" y="20751"/>
                  </a:lnTo>
                  <a:lnTo>
                    <a:pt x="39821" y="12676"/>
                  </a:lnTo>
                  <a:lnTo>
                    <a:pt x="38562" y="10807"/>
                  </a:lnTo>
                  <a:close/>
                </a:path>
              </a:pathLst>
            </a:custGeom>
            <a:solidFill>
              <a:srgbClr val="002449"/>
            </a:solidFill>
          </p:spPr>
          <p:txBody>
            <a:bodyPr wrap="square" lIns="0" tIns="0" rIns="0" bIns="0" rtlCol="0"/>
            <a:lstStyle/>
            <a:p>
              <a:endParaRPr>
                <a:latin typeface="+mn-lt"/>
              </a:endParaRPr>
            </a:p>
          </p:txBody>
        </p:sp>
        <p:sp>
          <p:nvSpPr>
            <p:cNvPr id="156" name="bk object 165">
              <a:extLst>
                <a:ext uri="{FF2B5EF4-FFF2-40B4-BE49-F238E27FC236}">
                  <a16:creationId xmlns="" xmlns:a16="http://schemas.microsoft.com/office/drawing/2014/main" id="{3D4D9442-0D8F-4976-BC98-8EB19587B971}"/>
                </a:ext>
              </a:extLst>
            </p:cNvPr>
            <p:cNvSpPr/>
            <p:nvPr/>
          </p:nvSpPr>
          <p:spPr>
            <a:xfrm>
              <a:off x="3786123" y="2260034"/>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57" name="bk object 166">
              <a:extLst>
                <a:ext uri="{FF2B5EF4-FFF2-40B4-BE49-F238E27FC236}">
                  <a16:creationId xmlns="" xmlns:a16="http://schemas.microsoft.com/office/drawing/2014/main" id="{66A511FF-3CD7-4410-9EA6-A31BA0198D7C}"/>
                </a:ext>
              </a:extLst>
            </p:cNvPr>
            <p:cNvSpPr/>
            <p:nvPr/>
          </p:nvSpPr>
          <p:spPr>
            <a:xfrm>
              <a:off x="3786123" y="2271528"/>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58" name="bk object 167">
              <a:extLst>
                <a:ext uri="{FF2B5EF4-FFF2-40B4-BE49-F238E27FC236}">
                  <a16:creationId xmlns="" xmlns:a16="http://schemas.microsoft.com/office/drawing/2014/main" id="{91C13610-6902-472D-858A-B57DB12F377B}"/>
                </a:ext>
              </a:extLst>
            </p:cNvPr>
            <p:cNvSpPr/>
            <p:nvPr/>
          </p:nvSpPr>
          <p:spPr>
            <a:xfrm>
              <a:off x="3786123" y="2283491"/>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59" name="bk object 168">
              <a:extLst>
                <a:ext uri="{FF2B5EF4-FFF2-40B4-BE49-F238E27FC236}">
                  <a16:creationId xmlns="" xmlns:a16="http://schemas.microsoft.com/office/drawing/2014/main" id="{E9E84B9E-D000-4B05-BD0E-FC7162A5FD8A}"/>
                </a:ext>
              </a:extLst>
            </p:cNvPr>
            <p:cNvSpPr/>
            <p:nvPr/>
          </p:nvSpPr>
          <p:spPr>
            <a:xfrm>
              <a:off x="3786123" y="2294997"/>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60" name="bk object 169">
              <a:extLst>
                <a:ext uri="{FF2B5EF4-FFF2-40B4-BE49-F238E27FC236}">
                  <a16:creationId xmlns="" xmlns:a16="http://schemas.microsoft.com/office/drawing/2014/main" id="{361A6EFC-6DCD-4252-B06C-767F926F164E}"/>
                </a:ext>
              </a:extLst>
            </p:cNvPr>
            <p:cNvSpPr/>
            <p:nvPr/>
          </p:nvSpPr>
          <p:spPr>
            <a:xfrm>
              <a:off x="4177381" y="2261071"/>
              <a:ext cx="31115" cy="31115"/>
            </a:xfrm>
            <a:custGeom>
              <a:avLst/>
              <a:gdLst/>
              <a:ahLst/>
              <a:cxnLst/>
              <a:rect l="l" t="t" r="r" b="b"/>
              <a:pathLst>
                <a:path w="31114" h="31114">
                  <a:moveTo>
                    <a:pt x="23799" y="0"/>
                  </a:moveTo>
                  <a:lnTo>
                    <a:pt x="6870" y="0"/>
                  </a:lnTo>
                  <a:lnTo>
                    <a:pt x="0" y="6857"/>
                  </a:lnTo>
                  <a:lnTo>
                    <a:pt x="0" y="23799"/>
                  </a:lnTo>
                  <a:lnTo>
                    <a:pt x="6870" y="30670"/>
                  </a:lnTo>
                  <a:lnTo>
                    <a:pt x="23799" y="30670"/>
                  </a:lnTo>
                  <a:lnTo>
                    <a:pt x="30657" y="23799"/>
                  </a:lnTo>
                  <a:lnTo>
                    <a:pt x="30657" y="6857"/>
                  </a:lnTo>
                  <a:lnTo>
                    <a:pt x="23799" y="0"/>
                  </a:lnTo>
                  <a:close/>
                </a:path>
              </a:pathLst>
            </a:custGeom>
            <a:solidFill>
              <a:srgbClr val="F1A31E"/>
            </a:solidFill>
          </p:spPr>
          <p:txBody>
            <a:bodyPr wrap="square" lIns="0" tIns="0" rIns="0" bIns="0" rtlCol="0"/>
            <a:lstStyle/>
            <a:p>
              <a:endParaRPr>
                <a:latin typeface="+mn-lt"/>
              </a:endParaRPr>
            </a:p>
          </p:txBody>
        </p:sp>
        <p:sp>
          <p:nvSpPr>
            <p:cNvPr id="161" name="bk object 170">
              <a:extLst>
                <a:ext uri="{FF2B5EF4-FFF2-40B4-BE49-F238E27FC236}">
                  <a16:creationId xmlns="" xmlns:a16="http://schemas.microsoft.com/office/drawing/2014/main" id="{8BFDF44D-5CE0-44E5-B011-78900DA17FFC}"/>
                </a:ext>
              </a:extLst>
            </p:cNvPr>
            <p:cNvSpPr/>
            <p:nvPr/>
          </p:nvSpPr>
          <p:spPr>
            <a:xfrm>
              <a:off x="4171979" y="2255671"/>
              <a:ext cx="41910" cy="41910"/>
            </a:xfrm>
            <a:custGeom>
              <a:avLst/>
              <a:gdLst/>
              <a:ahLst/>
              <a:cxnLst/>
              <a:rect l="l" t="t" r="r" b="b"/>
              <a:pathLst>
                <a:path w="41910" h="41910">
                  <a:moveTo>
                    <a:pt x="20726" y="0"/>
                  </a:moveTo>
                  <a:lnTo>
                    <a:pt x="12671" y="1632"/>
                  </a:lnTo>
                  <a:lnTo>
                    <a:pt x="6081" y="6081"/>
                  </a:lnTo>
                  <a:lnTo>
                    <a:pt x="1632" y="12671"/>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00"/>
                  </a:lnTo>
                  <a:lnTo>
                    <a:pt x="10795" y="15252"/>
                  </a:lnTo>
                  <a:lnTo>
                    <a:pt x="15252" y="10795"/>
                  </a:lnTo>
                  <a:lnTo>
                    <a:pt x="38565" y="10795"/>
                  </a:lnTo>
                  <a:lnTo>
                    <a:pt x="35382" y="6081"/>
                  </a:lnTo>
                  <a:lnTo>
                    <a:pt x="28788" y="1632"/>
                  </a:lnTo>
                  <a:lnTo>
                    <a:pt x="20726" y="0"/>
                  </a:lnTo>
                  <a:close/>
                </a:path>
                <a:path w="41910" h="41910">
                  <a:moveTo>
                    <a:pt x="38565" y="10795"/>
                  </a:moveTo>
                  <a:lnTo>
                    <a:pt x="26200" y="10795"/>
                  </a:lnTo>
                  <a:lnTo>
                    <a:pt x="30670" y="15252"/>
                  </a:lnTo>
                  <a:lnTo>
                    <a:pt x="30670" y="26200"/>
                  </a:lnTo>
                  <a:lnTo>
                    <a:pt x="26200" y="30657"/>
                  </a:lnTo>
                  <a:lnTo>
                    <a:pt x="38568" y="30657"/>
                  </a:lnTo>
                  <a:lnTo>
                    <a:pt x="39832" y="28786"/>
                  </a:lnTo>
                  <a:lnTo>
                    <a:pt x="41465" y="20726"/>
                  </a:lnTo>
                  <a:lnTo>
                    <a:pt x="39832" y="12671"/>
                  </a:lnTo>
                  <a:lnTo>
                    <a:pt x="38565" y="10795"/>
                  </a:lnTo>
                  <a:close/>
                </a:path>
              </a:pathLst>
            </a:custGeom>
            <a:solidFill>
              <a:srgbClr val="002449"/>
            </a:solidFill>
          </p:spPr>
          <p:txBody>
            <a:bodyPr wrap="square" lIns="0" tIns="0" rIns="0" bIns="0" rtlCol="0"/>
            <a:lstStyle/>
            <a:p>
              <a:endParaRPr>
                <a:latin typeface="+mn-lt"/>
              </a:endParaRPr>
            </a:p>
          </p:txBody>
        </p:sp>
        <p:sp>
          <p:nvSpPr>
            <p:cNvPr id="162" name="bk object 171">
              <a:extLst>
                <a:ext uri="{FF2B5EF4-FFF2-40B4-BE49-F238E27FC236}">
                  <a16:creationId xmlns="" xmlns:a16="http://schemas.microsoft.com/office/drawing/2014/main" id="{07C2E919-648B-4F3A-B34F-5FD46E99C4A7}"/>
                </a:ext>
              </a:extLst>
            </p:cNvPr>
            <p:cNvSpPr/>
            <p:nvPr/>
          </p:nvSpPr>
          <p:spPr>
            <a:xfrm>
              <a:off x="3786123" y="2367241"/>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163" name="bk object 172">
              <a:extLst>
                <a:ext uri="{FF2B5EF4-FFF2-40B4-BE49-F238E27FC236}">
                  <a16:creationId xmlns="" xmlns:a16="http://schemas.microsoft.com/office/drawing/2014/main" id="{33328D3C-ACEB-409C-855C-EE7747EF956D}"/>
                </a:ext>
              </a:extLst>
            </p:cNvPr>
            <p:cNvSpPr/>
            <p:nvPr/>
          </p:nvSpPr>
          <p:spPr>
            <a:xfrm>
              <a:off x="3786123" y="2378754"/>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164" name="bk object 173">
              <a:extLst>
                <a:ext uri="{FF2B5EF4-FFF2-40B4-BE49-F238E27FC236}">
                  <a16:creationId xmlns="" xmlns:a16="http://schemas.microsoft.com/office/drawing/2014/main" id="{A8356B2E-34C6-4E44-B573-18F9F7BC3C26}"/>
                </a:ext>
              </a:extLst>
            </p:cNvPr>
            <p:cNvSpPr/>
            <p:nvPr/>
          </p:nvSpPr>
          <p:spPr>
            <a:xfrm>
              <a:off x="4177381" y="2344818"/>
              <a:ext cx="31115" cy="31115"/>
            </a:xfrm>
            <a:custGeom>
              <a:avLst/>
              <a:gdLst/>
              <a:ahLst/>
              <a:cxnLst/>
              <a:rect l="l" t="t" r="r" b="b"/>
              <a:pathLst>
                <a:path w="31114" h="31114">
                  <a:moveTo>
                    <a:pt x="23799" y="0"/>
                  </a:moveTo>
                  <a:lnTo>
                    <a:pt x="6870" y="0"/>
                  </a:lnTo>
                  <a:lnTo>
                    <a:pt x="0" y="6870"/>
                  </a:lnTo>
                  <a:lnTo>
                    <a:pt x="0" y="23812"/>
                  </a:lnTo>
                  <a:lnTo>
                    <a:pt x="6870" y="30683"/>
                  </a:lnTo>
                  <a:lnTo>
                    <a:pt x="23799" y="30683"/>
                  </a:lnTo>
                  <a:lnTo>
                    <a:pt x="30657" y="23812"/>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165" name="bk object 174">
              <a:extLst>
                <a:ext uri="{FF2B5EF4-FFF2-40B4-BE49-F238E27FC236}">
                  <a16:creationId xmlns="" xmlns:a16="http://schemas.microsoft.com/office/drawing/2014/main" id="{6D67697C-C112-4E10-9EC9-90364E19A28C}"/>
                </a:ext>
              </a:extLst>
            </p:cNvPr>
            <p:cNvSpPr/>
            <p:nvPr/>
          </p:nvSpPr>
          <p:spPr>
            <a:xfrm>
              <a:off x="4171979" y="2339436"/>
              <a:ext cx="41910" cy="41910"/>
            </a:xfrm>
            <a:custGeom>
              <a:avLst/>
              <a:gdLst/>
              <a:ahLst/>
              <a:cxnLst/>
              <a:rect l="l" t="t" r="r" b="b"/>
              <a:pathLst>
                <a:path w="41910" h="41910">
                  <a:moveTo>
                    <a:pt x="20726" y="0"/>
                  </a:moveTo>
                  <a:lnTo>
                    <a:pt x="12671" y="1629"/>
                  </a:lnTo>
                  <a:lnTo>
                    <a:pt x="6081" y="6072"/>
                  </a:lnTo>
                  <a:lnTo>
                    <a:pt x="1632" y="12660"/>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00"/>
                  </a:lnTo>
                  <a:lnTo>
                    <a:pt x="10795" y="15239"/>
                  </a:lnTo>
                  <a:lnTo>
                    <a:pt x="15252" y="10782"/>
                  </a:lnTo>
                  <a:lnTo>
                    <a:pt x="38563" y="10782"/>
                  </a:lnTo>
                  <a:lnTo>
                    <a:pt x="35382" y="6072"/>
                  </a:lnTo>
                  <a:lnTo>
                    <a:pt x="28788" y="1629"/>
                  </a:lnTo>
                  <a:lnTo>
                    <a:pt x="20726" y="0"/>
                  </a:lnTo>
                  <a:close/>
                </a:path>
                <a:path w="41910" h="41910">
                  <a:moveTo>
                    <a:pt x="38563" y="10782"/>
                  </a:moveTo>
                  <a:lnTo>
                    <a:pt x="26200" y="10782"/>
                  </a:lnTo>
                  <a:lnTo>
                    <a:pt x="30670" y="15239"/>
                  </a:lnTo>
                  <a:lnTo>
                    <a:pt x="30670" y="26200"/>
                  </a:lnTo>
                  <a:lnTo>
                    <a:pt x="26200" y="30657"/>
                  </a:lnTo>
                  <a:lnTo>
                    <a:pt x="38568" y="30657"/>
                  </a:lnTo>
                  <a:lnTo>
                    <a:pt x="39832" y="28786"/>
                  </a:lnTo>
                  <a:lnTo>
                    <a:pt x="41465" y="20726"/>
                  </a:lnTo>
                  <a:lnTo>
                    <a:pt x="39832" y="12660"/>
                  </a:lnTo>
                  <a:lnTo>
                    <a:pt x="38563" y="10782"/>
                  </a:lnTo>
                  <a:close/>
                </a:path>
              </a:pathLst>
            </a:custGeom>
            <a:solidFill>
              <a:srgbClr val="002449"/>
            </a:solidFill>
          </p:spPr>
          <p:txBody>
            <a:bodyPr wrap="square" lIns="0" tIns="0" rIns="0" bIns="0" rtlCol="0"/>
            <a:lstStyle/>
            <a:p>
              <a:endParaRPr>
                <a:latin typeface="+mn-lt"/>
              </a:endParaRPr>
            </a:p>
          </p:txBody>
        </p:sp>
        <p:sp>
          <p:nvSpPr>
            <p:cNvPr id="166" name="bk object 175">
              <a:extLst>
                <a:ext uri="{FF2B5EF4-FFF2-40B4-BE49-F238E27FC236}">
                  <a16:creationId xmlns="" xmlns:a16="http://schemas.microsoft.com/office/drawing/2014/main" id="{BBBD1A3B-8EEA-4D12-8E69-DD4800BA9141}"/>
                </a:ext>
              </a:extLst>
            </p:cNvPr>
            <p:cNvSpPr/>
            <p:nvPr/>
          </p:nvSpPr>
          <p:spPr>
            <a:xfrm>
              <a:off x="3785285" y="2424569"/>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167" name="bk object 176">
              <a:extLst>
                <a:ext uri="{FF2B5EF4-FFF2-40B4-BE49-F238E27FC236}">
                  <a16:creationId xmlns="" xmlns:a16="http://schemas.microsoft.com/office/drawing/2014/main" id="{335B73CE-5AD5-4383-8CB9-3311438A9F85}"/>
                </a:ext>
              </a:extLst>
            </p:cNvPr>
            <p:cNvSpPr/>
            <p:nvPr/>
          </p:nvSpPr>
          <p:spPr>
            <a:xfrm>
              <a:off x="4045064" y="1950834"/>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168" name="bk object 177">
              <a:extLst>
                <a:ext uri="{FF2B5EF4-FFF2-40B4-BE49-F238E27FC236}">
                  <a16:creationId xmlns="" xmlns:a16="http://schemas.microsoft.com/office/drawing/2014/main" id="{F796ABC7-F56A-4352-879B-0D2F3C778D81}"/>
                </a:ext>
              </a:extLst>
            </p:cNvPr>
            <p:cNvSpPr/>
            <p:nvPr/>
          </p:nvSpPr>
          <p:spPr>
            <a:xfrm>
              <a:off x="4033558" y="1950834"/>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169" name="bk object 178">
              <a:extLst>
                <a:ext uri="{FF2B5EF4-FFF2-40B4-BE49-F238E27FC236}">
                  <a16:creationId xmlns="" xmlns:a16="http://schemas.microsoft.com/office/drawing/2014/main" id="{D2D9C53D-6E75-4C76-BB1B-9400FBBF479A}"/>
                </a:ext>
              </a:extLst>
            </p:cNvPr>
            <p:cNvSpPr/>
            <p:nvPr/>
          </p:nvSpPr>
          <p:spPr>
            <a:xfrm>
              <a:off x="4021620" y="1950834"/>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170" name="bk object 179">
              <a:extLst>
                <a:ext uri="{FF2B5EF4-FFF2-40B4-BE49-F238E27FC236}">
                  <a16:creationId xmlns="" xmlns:a16="http://schemas.microsoft.com/office/drawing/2014/main" id="{E8CCB944-84BA-4249-93CA-B42F37D8E24A}"/>
                </a:ext>
              </a:extLst>
            </p:cNvPr>
            <p:cNvSpPr/>
            <p:nvPr/>
          </p:nvSpPr>
          <p:spPr>
            <a:xfrm>
              <a:off x="4010126" y="1950834"/>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171" name="bk object 180">
              <a:extLst>
                <a:ext uri="{FF2B5EF4-FFF2-40B4-BE49-F238E27FC236}">
                  <a16:creationId xmlns="" xmlns:a16="http://schemas.microsoft.com/office/drawing/2014/main" id="{620406EA-E4F3-4FB9-8C71-CBD9A63BD2CA}"/>
                </a:ext>
              </a:extLst>
            </p:cNvPr>
            <p:cNvSpPr/>
            <p:nvPr/>
          </p:nvSpPr>
          <p:spPr>
            <a:xfrm>
              <a:off x="4045064" y="2031326"/>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172" name="bk object 181">
              <a:extLst>
                <a:ext uri="{FF2B5EF4-FFF2-40B4-BE49-F238E27FC236}">
                  <a16:creationId xmlns="" xmlns:a16="http://schemas.microsoft.com/office/drawing/2014/main" id="{44EEFB2A-0AE8-4A4A-8D43-D2D1B285E577}"/>
                </a:ext>
              </a:extLst>
            </p:cNvPr>
            <p:cNvSpPr/>
            <p:nvPr/>
          </p:nvSpPr>
          <p:spPr>
            <a:xfrm>
              <a:off x="4033558" y="203132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173" name="bk object 182">
              <a:extLst>
                <a:ext uri="{FF2B5EF4-FFF2-40B4-BE49-F238E27FC236}">
                  <a16:creationId xmlns="" xmlns:a16="http://schemas.microsoft.com/office/drawing/2014/main" id="{E72674A7-545D-4C92-8690-7D0CD40C0C1B}"/>
                </a:ext>
              </a:extLst>
            </p:cNvPr>
            <p:cNvSpPr/>
            <p:nvPr/>
          </p:nvSpPr>
          <p:spPr>
            <a:xfrm>
              <a:off x="4021620" y="203132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174" name="bk object 183">
              <a:extLst>
                <a:ext uri="{FF2B5EF4-FFF2-40B4-BE49-F238E27FC236}">
                  <a16:creationId xmlns="" xmlns:a16="http://schemas.microsoft.com/office/drawing/2014/main" id="{A28C36B6-5118-4C8A-B07F-80B72B75C404}"/>
                </a:ext>
              </a:extLst>
            </p:cNvPr>
            <p:cNvSpPr/>
            <p:nvPr/>
          </p:nvSpPr>
          <p:spPr>
            <a:xfrm>
              <a:off x="4010126" y="2031326"/>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175" name="bk object 184">
              <a:extLst>
                <a:ext uri="{FF2B5EF4-FFF2-40B4-BE49-F238E27FC236}">
                  <a16:creationId xmlns="" xmlns:a16="http://schemas.microsoft.com/office/drawing/2014/main" id="{6062970D-C0F6-4793-90E8-7D64E821541B}"/>
                </a:ext>
              </a:extLst>
            </p:cNvPr>
            <p:cNvSpPr/>
            <p:nvPr/>
          </p:nvSpPr>
          <p:spPr>
            <a:xfrm>
              <a:off x="4045064" y="2113908"/>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176" name="bk object 185">
              <a:extLst>
                <a:ext uri="{FF2B5EF4-FFF2-40B4-BE49-F238E27FC236}">
                  <a16:creationId xmlns="" xmlns:a16="http://schemas.microsoft.com/office/drawing/2014/main" id="{60B22BF2-A996-4548-AEB2-88CE9DA89474}"/>
                </a:ext>
              </a:extLst>
            </p:cNvPr>
            <p:cNvSpPr/>
            <p:nvPr/>
          </p:nvSpPr>
          <p:spPr>
            <a:xfrm>
              <a:off x="4033558" y="211390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177" name="bk object 186">
              <a:extLst>
                <a:ext uri="{FF2B5EF4-FFF2-40B4-BE49-F238E27FC236}">
                  <a16:creationId xmlns="" xmlns:a16="http://schemas.microsoft.com/office/drawing/2014/main" id="{2F28A0AF-FF0D-4BD9-8686-E8F18EED2722}"/>
                </a:ext>
              </a:extLst>
            </p:cNvPr>
            <p:cNvSpPr/>
            <p:nvPr/>
          </p:nvSpPr>
          <p:spPr>
            <a:xfrm>
              <a:off x="4021620" y="211390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178" name="bk object 187">
              <a:extLst>
                <a:ext uri="{FF2B5EF4-FFF2-40B4-BE49-F238E27FC236}">
                  <a16:creationId xmlns="" xmlns:a16="http://schemas.microsoft.com/office/drawing/2014/main" id="{6AA87104-8923-4917-BABD-580CA9B528DE}"/>
                </a:ext>
              </a:extLst>
            </p:cNvPr>
            <p:cNvSpPr/>
            <p:nvPr/>
          </p:nvSpPr>
          <p:spPr>
            <a:xfrm>
              <a:off x="4010126" y="2113908"/>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179" name="bk object 188">
              <a:extLst>
                <a:ext uri="{FF2B5EF4-FFF2-40B4-BE49-F238E27FC236}">
                  <a16:creationId xmlns="" xmlns:a16="http://schemas.microsoft.com/office/drawing/2014/main" id="{C3154463-716D-43F1-AF78-CD2DD240CD33}"/>
                </a:ext>
              </a:extLst>
            </p:cNvPr>
            <p:cNvSpPr/>
            <p:nvPr/>
          </p:nvSpPr>
          <p:spPr>
            <a:xfrm>
              <a:off x="4045089" y="2196674"/>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180" name="bk object 189">
              <a:extLst>
                <a:ext uri="{FF2B5EF4-FFF2-40B4-BE49-F238E27FC236}">
                  <a16:creationId xmlns="" xmlns:a16="http://schemas.microsoft.com/office/drawing/2014/main" id="{AD06B46D-3AA8-4633-B890-62473078995A}"/>
                </a:ext>
              </a:extLst>
            </p:cNvPr>
            <p:cNvSpPr/>
            <p:nvPr/>
          </p:nvSpPr>
          <p:spPr>
            <a:xfrm>
              <a:off x="4033583" y="219667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181" name="bk object 190">
              <a:extLst>
                <a:ext uri="{FF2B5EF4-FFF2-40B4-BE49-F238E27FC236}">
                  <a16:creationId xmlns="" xmlns:a16="http://schemas.microsoft.com/office/drawing/2014/main" id="{782D4224-433C-45E6-80AE-4D54D8FFA4D5}"/>
                </a:ext>
              </a:extLst>
            </p:cNvPr>
            <p:cNvSpPr/>
            <p:nvPr/>
          </p:nvSpPr>
          <p:spPr>
            <a:xfrm>
              <a:off x="4021620" y="2196674"/>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182" name="bk object 191">
              <a:extLst>
                <a:ext uri="{FF2B5EF4-FFF2-40B4-BE49-F238E27FC236}">
                  <a16:creationId xmlns="" xmlns:a16="http://schemas.microsoft.com/office/drawing/2014/main" id="{5FE37E01-6E22-4CB6-970A-EE5EB9DFA7D8}"/>
                </a:ext>
              </a:extLst>
            </p:cNvPr>
            <p:cNvSpPr/>
            <p:nvPr/>
          </p:nvSpPr>
          <p:spPr>
            <a:xfrm>
              <a:off x="4010139" y="219667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183" name="bk object 192">
              <a:extLst>
                <a:ext uri="{FF2B5EF4-FFF2-40B4-BE49-F238E27FC236}">
                  <a16:creationId xmlns="" xmlns:a16="http://schemas.microsoft.com/office/drawing/2014/main" id="{AB1BC417-8AAA-4556-A5D1-49B1CE552DD6}"/>
                </a:ext>
              </a:extLst>
            </p:cNvPr>
            <p:cNvSpPr/>
            <p:nvPr/>
          </p:nvSpPr>
          <p:spPr>
            <a:xfrm>
              <a:off x="4045089" y="2277465"/>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184" name="bk object 193">
              <a:extLst>
                <a:ext uri="{FF2B5EF4-FFF2-40B4-BE49-F238E27FC236}">
                  <a16:creationId xmlns="" xmlns:a16="http://schemas.microsoft.com/office/drawing/2014/main" id="{72C26A07-0D30-47DB-9032-39DAB28BA64E}"/>
                </a:ext>
              </a:extLst>
            </p:cNvPr>
            <p:cNvSpPr/>
            <p:nvPr/>
          </p:nvSpPr>
          <p:spPr>
            <a:xfrm>
              <a:off x="4033583" y="2277465"/>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185" name="bk object 194">
              <a:extLst>
                <a:ext uri="{FF2B5EF4-FFF2-40B4-BE49-F238E27FC236}">
                  <a16:creationId xmlns="" xmlns:a16="http://schemas.microsoft.com/office/drawing/2014/main" id="{018781AD-DDC5-454B-ACFF-321ECE0B90CA}"/>
                </a:ext>
              </a:extLst>
            </p:cNvPr>
            <p:cNvSpPr/>
            <p:nvPr/>
          </p:nvSpPr>
          <p:spPr>
            <a:xfrm>
              <a:off x="4021620" y="2277465"/>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186" name="bk object 195">
              <a:extLst>
                <a:ext uri="{FF2B5EF4-FFF2-40B4-BE49-F238E27FC236}">
                  <a16:creationId xmlns="" xmlns:a16="http://schemas.microsoft.com/office/drawing/2014/main" id="{5A3E7B66-A614-4256-8492-740CE0F90C89}"/>
                </a:ext>
              </a:extLst>
            </p:cNvPr>
            <p:cNvSpPr/>
            <p:nvPr/>
          </p:nvSpPr>
          <p:spPr>
            <a:xfrm>
              <a:off x="4010139" y="2277465"/>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187" name="bk object 196">
              <a:extLst>
                <a:ext uri="{FF2B5EF4-FFF2-40B4-BE49-F238E27FC236}">
                  <a16:creationId xmlns="" xmlns:a16="http://schemas.microsoft.com/office/drawing/2014/main" id="{D43299B3-C1C3-4360-A3B7-40463CC60DCC}"/>
                </a:ext>
              </a:extLst>
            </p:cNvPr>
            <p:cNvSpPr/>
            <p:nvPr/>
          </p:nvSpPr>
          <p:spPr>
            <a:xfrm>
              <a:off x="4045089" y="2361228"/>
              <a:ext cx="6350" cy="0"/>
            </a:xfrm>
            <a:custGeom>
              <a:avLst/>
              <a:gdLst/>
              <a:ahLst/>
              <a:cxnLst/>
              <a:rect l="l" t="t" r="r" b="b"/>
              <a:pathLst>
                <a:path w="6350">
                  <a:moveTo>
                    <a:pt x="0" y="0"/>
                  </a:moveTo>
                  <a:lnTo>
                    <a:pt x="5753" y="0"/>
                  </a:lnTo>
                </a:path>
              </a:pathLst>
            </a:custGeom>
            <a:ln w="40627">
              <a:solidFill>
                <a:srgbClr val="002449"/>
              </a:solidFill>
            </a:ln>
          </p:spPr>
          <p:txBody>
            <a:bodyPr wrap="square" lIns="0" tIns="0" rIns="0" bIns="0" rtlCol="0"/>
            <a:lstStyle/>
            <a:p>
              <a:endParaRPr>
                <a:latin typeface="+mn-lt"/>
              </a:endParaRPr>
            </a:p>
          </p:txBody>
        </p:sp>
        <p:sp>
          <p:nvSpPr>
            <p:cNvPr id="188" name="bk object 197">
              <a:extLst>
                <a:ext uri="{FF2B5EF4-FFF2-40B4-BE49-F238E27FC236}">
                  <a16:creationId xmlns="" xmlns:a16="http://schemas.microsoft.com/office/drawing/2014/main" id="{AD61D429-CCF9-417A-9B02-EDE0BAAC9A9D}"/>
                </a:ext>
              </a:extLst>
            </p:cNvPr>
            <p:cNvSpPr/>
            <p:nvPr/>
          </p:nvSpPr>
          <p:spPr>
            <a:xfrm>
              <a:off x="4033583" y="2361228"/>
              <a:ext cx="6350" cy="0"/>
            </a:xfrm>
            <a:custGeom>
              <a:avLst/>
              <a:gdLst/>
              <a:ahLst/>
              <a:cxnLst/>
              <a:rect l="l" t="t" r="r" b="b"/>
              <a:pathLst>
                <a:path w="6350">
                  <a:moveTo>
                    <a:pt x="0" y="0"/>
                  </a:moveTo>
                  <a:lnTo>
                    <a:pt x="5740" y="0"/>
                  </a:lnTo>
                </a:path>
              </a:pathLst>
            </a:custGeom>
            <a:ln w="40627">
              <a:solidFill>
                <a:srgbClr val="002449"/>
              </a:solidFill>
            </a:ln>
          </p:spPr>
          <p:txBody>
            <a:bodyPr wrap="square" lIns="0" tIns="0" rIns="0" bIns="0" rtlCol="0"/>
            <a:lstStyle/>
            <a:p>
              <a:endParaRPr>
                <a:latin typeface="+mn-lt"/>
              </a:endParaRPr>
            </a:p>
          </p:txBody>
        </p:sp>
        <p:sp>
          <p:nvSpPr>
            <p:cNvPr id="189" name="bk object 198">
              <a:extLst>
                <a:ext uri="{FF2B5EF4-FFF2-40B4-BE49-F238E27FC236}">
                  <a16:creationId xmlns="" xmlns:a16="http://schemas.microsoft.com/office/drawing/2014/main" id="{3E6AFBAE-7C5D-41D7-8635-4A15902D85B4}"/>
                </a:ext>
              </a:extLst>
            </p:cNvPr>
            <p:cNvSpPr/>
            <p:nvPr/>
          </p:nvSpPr>
          <p:spPr>
            <a:xfrm>
              <a:off x="4021620" y="2361228"/>
              <a:ext cx="6350" cy="0"/>
            </a:xfrm>
            <a:custGeom>
              <a:avLst/>
              <a:gdLst/>
              <a:ahLst/>
              <a:cxnLst/>
              <a:rect l="l" t="t" r="r" b="b"/>
              <a:pathLst>
                <a:path w="6350">
                  <a:moveTo>
                    <a:pt x="0" y="0"/>
                  </a:moveTo>
                  <a:lnTo>
                    <a:pt x="5765" y="0"/>
                  </a:lnTo>
                </a:path>
              </a:pathLst>
            </a:custGeom>
            <a:ln w="40627">
              <a:solidFill>
                <a:srgbClr val="002449"/>
              </a:solidFill>
            </a:ln>
          </p:spPr>
          <p:txBody>
            <a:bodyPr wrap="square" lIns="0" tIns="0" rIns="0" bIns="0" rtlCol="0"/>
            <a:lstStyle/>
            <a:p>
              <a:endParaRPr>
                <a:latin typeface="+mn-lt"/>
              </a:endParaRPr>
            </a:p>
          </p:txBody>
        </p:sp>
        <p:sp>
          <p:nvSpPr>
            <p:cNvPr id="190" name="bk object 199">
              <a:extLst>
                <a:ext uri="{FF2B5EF4-FFF2-40B4-BE49-F238E27FC236}">
                  <a16:creationId xmlns="" xmlns:a16="http://schemas.microsoft.com/office/drawing/2014/main" id="{930E6492-ED28-4FF1-97DD-85C16D620225}"/>
                </a:ext>
              </a:extLst>
            </p:cNvPr>
            <p:cNvSpPr/>
            <p:nvPr/>
          </p:nvSpPr>
          <p:spPr>
            <a:xfrm>
              <a:off x="4010139" y="2361228"/>
              <a:ext cx="6350" cy="0"/>
            </a:xfrm>
            <a:custGeom>
              <a:avLst/>
              <a:gdLst/>
              <a:ahLst/>
              <a:cxnLst/>
              <a:rect l="l" t="t" r="r" b="b"/>
              <a:pathLst>
                <a:path w="6350">
                  <a:moveTo>
                    <a:pt x="0" y="0"/>
                  </a:moveTo>
                  <a:lnTo>
                    <a:pt x="5740" y="0"/>
                  </a:lnTo>
                </a:path>
              </a:pathLst>
            </a:custGeom>
            <a:ln w="40627">
              <a:solidFill>
                <a:srgbClr val="002449"/>
              </a:solidFill>
            </a:ln>
          </p:spPr>
          <p:txBody>
            <a:bodyPr wrap="square" lIns="0" tIns="0" rIns="0" bIns="0" rtlCol="0"/>
            <a:lstStyle/>
            <a:p>
              <a:endParaRPr>
                <a:latin typeface="+mn-lt"/>
              </a:endParaRPr>
            </a:p>
          </p:txBody>
        </p:sp>
        <p:sp>
          <p:nvSpPr>
            <p:cNvPr id="191" name="object 2">
              <a:extLst>
                <a:ext uri="{FF2B5EF4-FFF2-40B4-BE49-F238E27FC236}">
                  <a16:creationId xmlns="" xmlns:a16="http://schemas.microsoft.com/office/drawing/2014/main" id="{8EF21028-D967-428B-8774-AA15EF00E252}"/>
                </a:ext>
              </a:extLst>
            </p:cNvPr>
            <p:cNvSpPr txBox="1"/>
            <p:nvPr/>
          </p:nvSpPr>
          <p:spPr>
            <a:xfrm>
              <a:off x="3736028" y="1666076"/>
              <a:ext cx="530860" cy="177613"/>
            </a:xfrm>
            <a:prstGeom prst="rect">
              <a:avLst/>
            </a:prstGeom>
            <a:solidFill>
              <a:srgbClr val="1C9AD5"/>
            </a:solidFill>
          </p:spPr>
          <p:txBody>
            <a:bodyPr vert="horz" wrap="square" lIns="0" tIns="38735" rIns="0" bIns="0" rtlCol="0">
              <a:spAutoFit/>
            </a:bodyPr>
            <a:lstStyle/>
            <a:p>
              <a:pPr marL="138430">
                <a:lnSpc>
                  <a:spcPct val="100000"/>
                </a:lnSpc>
                <a:spcBef>
                  <a:spcPts val="305"/>
                </a:spcBef>
              </a:pPr>
              <a:r>
                <a:rPr lang="es-MX" sz="900" b="1" spc="10" dirty="0">
                  <a:solidFill>
                    <a:srgbClr val="FFFFFF"/>
                  </a:solidFill>
                  <a:latin typeface="+mn-lt"/>
                </a:rPr>
                <a:t>DNS</a:t>
              </a:r>
              <a:endParaRPr lang="es-MX" sz="900">
                <a:latin typeface="+mn-lt"/>
                <a:cs typeface="Arial"/>
              </a:endParaRPr>
            </a:p>
          </p:txBody>
        </p:sp>
      </p:grpSp>
      <p:sp>
        <p:nvSpPr>
          <p:cNvPr id="192" name="object 3">
            <a:extLst>
              <a:ext uri="{FF2B5EF4-FFF2-40B4-BE49-F238E27FC236}">
                <a16:creationId xmlns="" xmlns:a16="http://schemas.microsoft.com/office/drawing/2014/main" id="{AA58BC41-3FC1-4A90-9543-31282CB49741}"/>
              </a:ext>
            </a:extLst>
          </p:cNvPr>
          <p:cNvSpPr/>
          <p:nvPr/>
        </p:nvSpPr>
        <p:spPr>
          <a:xfrm>
            <a:off x="3501058" y="3402464"/>
            <a:ext cx="172720" cy="0"/>
          </a:xfrm>
          <a:custGeom>
            <a:avLst/>
            <a:gdLst/>
            <a:ahLst/>
            <a:cxnLst/>
            <a:rect l="l" t="t" r="r" b="b"/>
            <a:pathLst>
              <a:path w="172720">
                <a:moveTo>
                  <a:pt x="172199" y="0"/>
                </a:moveTo>
                <a:lnTo>
                  <a:pt x="0" y="0"/>
                </a:lnTo>
              </a:path>
            </a:pathLst>
          </a:custGeom>
          <a:ln w="25400">
            <a:solidFill>
              <a:srgbClr val="6C9AB4"/>
            </a:solidFill>
          </a:ln>
        </p:spPr>
        <p:txBody>
          <a:bodyPr wrap="square" lIns="0" tIns="0" rIns="0" bIns="0" rtlCol="0"/>
          <a:lstStyle/>
          <a:p>
            <a:endParaRPr>
              <a:latin typeface="+mn-lt"/>
            </a:endParaRPr>
          </a:p>
        </p:txBody>
      </p:sp>
      <p:sp>
        <p:nvSpPr>
          <p:cNvPr id="193" name="object 4">
            <a:extLst>
              <a:ext uri="{FF2B5EF4-FFF2-40B4-BE49-F238E27FC236}">
                <a16:creationId xmlns="" xmlns:a16="http://schemas.microsoft.com/office/drawing/2014/main" id="{854B11AD-30B9-4205-AEAB-6D66E0ECCCB4}"/>
              </a:ext>
            </a:extLst>
          </p:cNvPr>
          <p:cNvSpPr/>
          <p:nvPr/>
        </p:nvSpPr>
        <p:spPr>
          <a:xfrm>
            <a:off x="3511829" y="3230265"/>
            <a:ext cx="0" cy="172720"/>
          </a:xfrm>
          <a:custGeom>
            <a:avLst/>
            <a:gdLst/>
            <a:ahLst/>
            <a:cxnLst/>
            <a:rect l="l" t="t" r="r" b="b"/>
            <a:pathLst>
              <a:path h="172720">
                <a:moveTo>
                  <a:pt x="0" y="172199"/>
                </a:moveTo>
                <a:lnTo>
                  <a:pt x="0" y="0"/>
                </a:lnTo>
              </a:path>
            </a:pathLst>
          </a:custGeom>
          <a:ln w="25400">
            <a:solidFill>
              <a:srgbClr val="6C9AB4"/>
            </a:solidFill>
          </a:ln>
        </p:spPr>
        <p:txBody>
          <a:bodyPr wrap="square" lIns="0" tIns="0" rIns="0" bIns="0" rtlCol="0"/>
          <a:lstStyle/>
          <a:p>
            <a:endParaRPr>
              <a:latin typeface="+mn-lt"/>
            </a:endParaRPr>
          </a:p>
        </p:txBody>
      </p:sp>
      <p:sp>
        <p:nvSpPr>
          <p:cNvPr id="194" name="object 5">
            <a:extLst>
              <a:ext uri="{FF2B5EF4-FFF2-40B4-BE49-F238E27FC236}">
                <a16:creationId xmlns="" xmlns:a16="http://schemas.microsoft.com/office/drawing/2014/main" id="{3C20F043-BCB5-48FA-8CEA-B1ED3C58B02D}"/>
              </a:ext>
            </a:extLst>
          </p:cNvPr>
          <p:cNvSpPr/>
          <p:nvPr/>
        </p:nvSpPr>
        <p:spPr>
          <a:xfrm>
            <a:off x="3210485" y="3230271"/>
            <a:ext cx="312420" cy="0"/>
          </a:xfrm>
          <a:custGeom>
            <a:avLst/>
            <a:gdLst/>
            <a:ahLst/>
            <a:cxnLst/>
            <a:rect l="l" t="t" r="r" b="b"/>
            <a:pathLst>
              <a:path w="312420">
                <a:moveTo>
                  <a:pt x="312102" y="0"/>
                </a:moveTo>
                <a:lnTo>
                  <a:pt x="0" y="0"/>
                </a:lnTo>
              </a:path>
            </a:pathLst>
          </a:custGeom>
          <a:ln w="25400">
            <a:solidFill>
              <a:srgbClr val="6C9AB4"/>
            </a:solidFill>
          </a:ln>
        </p:spPr>
        <p:txBody>
          <a:bodyPr wrap="square" lIns="0" tIns="0" rIns="0" bIns="0" rtlCol="0"/>
          <a:lstStyle/>
          <a:p>
            <a:endParaRPr>
              <a:latin typeface="+mn-lt"/>
            </a:endParaRPr>
          </a:p>
        </p:txBody>
      </p:sp>
      <p:sp>
        <p:nvSpPr>
          <p:cNvPr id="195" name="object 6">
            <a:extLst>
              <a:ext uri="{FF2B5EF4-FFF2-40B4-BE49-F238E27FC236}">
                <a16:creationId xmlns="" xmlns:a16="http://schemas.microsoft.com/office/drawing/2014/main" id="{F0FF3406-10A8-4479-8D44-2A892024514F}"/>
              </a:ext>
            </a:extLst>
          </p:cNvPr>
          <p:cNvSpPr/>
          <p:nvPr/>
        </p:nvSpPr>
        <p:spPr>
          <a:xfrm>
            <a:off x="3479544" y="3671515"/>
            <a:ext cx="194310" cy="0"/>
          </a:xfrm>
          <a:custGeom>
            <a:avLst/>
            <a:gdLst/>
            <a:ahLst/>
            <a:cxnLst/>
            <a:rect l="l" t="t" r="r" b="b"/>
            <a:pathLst>
              <a:path w="194310">
                <a:moveTo>
                  <a:pt x="193713" y="0"/>
                </a:moveTo>
                <a:lnTo>
                  <a:pt x="0" y="0"/>
                </a:lnTo>
              </a:path>
            </a:pathLst>
          </a:custGeom>
          <a:ln w="25400">
            <a:solidFill>
              <a:srgbClr val="6C9AB4"/>
            </a:solidFill>
          </a:ln>
        </p:spPr>
        <p:txBody>
          <a:bodyPr wrap="square" lIns="0" tIns="0" rIns="0" bIns="0" rtlCol="0"/>
          <a:lstStyle/>
          <a:p>
            <a:endParaRPr>
              <a:latin typeface="+mn-lt"/>
            </a:endParaRPr>
          </a:p>
        </p:txBody>
      </p:sp>
      <p:sp>
        <p:nvSpPr>
          <p:cNvPr id="196" name="object 7">
            <a:extLst>
              <a:ext uri="{FF2B5EF4-FFF2-40B4-BE49-F238E27FC236}">
                <a16:creationId xmlns="" xmlns:a16="http://schemas.microsoft.com/office/drawing/2014/main" id="{D0D77318-C867-43AD-B44B-E3FE6B70D157}"/>
              </a:ext>
            </a:extLst>
          </p:cNvPr>
          <p:cNvSpPr/>
          <p:nvPr/>
        </p:nvSpPr>
        <p:spPr>
          <a:xfrm>
            <a:off x="3490304" y="3531599"/>
            <a:ext cx="0" cy="140335"/>
          </a:xfrm>
          <a:custGeom>
            <a:avLst/>
            <a:gdLst/>
            <a:ahLst/>
            <a:cxnLst/>
            <a:rect l="l" t="t" r="r" b="b"/>
            <a:pathLst>
              <a:path h="140335">
                <a:moveTo>
                  <a:pt x="0" y="139915"/>
                </a:moveTo>
                <a:lnTo>
                  <a:pt x="0" y="0"/>
                </a:lnTo>
              </a:path>
            </a:pathLst>
          </a:custGeom>
          <a:ln w="25400">
            <a:solidFill>
              <a:srgbClr val="6C9AB4"/>
            </a:solidFill>
          </a:ln>
        </p:spPr>
        <p:txBody>
          <a:bodyPr wrap="square" lIns="0" tIns="0" rIns="0" bIns="0" rtlCol="0"/>
          <a:lstStyle/>
          <a:p>
            <a:endParaRPr>
              <a:latin typeface="+mn-lt"/>
            </a:endParaRPr>
          </a:p>
        </p:txBody>
      </p:sp>
      <p:sp>
        <p:nvSpPr>
          <p:cNvPr id="197" name="object 8">
            <a:extLst>
              <a:ext uri="{FF2B5EF4-FFF2-40B4-BE49-F238E27FC236}">
                <a16:creationId xmlns="" xmlns:a16="http://schemas.microsoft.com/office/drawing/2014/main" id="{5601EA24-A8B6-4E4F-9AB5-BB0B1A7A0C8E}"/>
              </a:ext>
            </a:extLst>
          </p:cNvPr>
          <p:cNvSpPr/>
          <p:nvPr/>
        </p:nvSpPr>
        <p:spPr>
          <a:xfrm>
            <a:off x="3404213" y="3531604"/>
            <a:ext cx="97155" cy="0"/>
          </a:xfrm>
          <a:custGeom>
            <a:avLst/>
            <a:gdLst/>
            <a:ahLst/>
            <a:cxnLst/>
            <a:rect l="l" t="t" r="r" b="b"/>
            <a:pathLst>
              <a:path w="97154">
                <a:moveTo>
                  <a:pt x="96850" y="0"/>
                </a:moveTo>
                <a:lnTo>
                  <a:pt x="0" y="0"/>
                </a:lnTo>
              </a:path>
            </a:pathLst>
          </a:custGeom>
          <a:ln w="25400">
            <a:solidFill>
              <a:srgbClr val="6C9AB4"/>
            </a:solidFill>
          </a:ln>
        </p:spPr>
        <p:txBody>
          <a:bodyPr wrap="square" lIns="0" tIns="0" rIns="0" bIns="0" rtlCol="0"/>
          <a:lstStyle/>
          <a:p>
            <a:endParaRPr>
              <a:latin typeface="+mn-lt"/>
            </a:endParaRPr>
          </a:p>
        </p:txBody>
      </p:sp>
      <p:sp>
        <p:nvSpPr>
          <p:cNvPr id="198" name="object 9">
            <a:extLst>
              <a:ext uri="{FF2B5EF4-FFF2-40B4-BE49-F238E27FC236}">
                <a16:creationId xmlns="" xmlns:a16="http://schemas.microsoft.com/office/drawing/2014/main" id="{D766C6F2-0D52-4895-8238-C4AF56B0BA00}"/>
              </a:ext>
            </a:extLst>
          </p:cNvPr>
          <p:cNvSpPr/>
          <p:nvPr/>
        </p:nvSpPr>
        <p:spPr>
          <a:xfrm>
            <a:off x="3382681" y="3811413"/>
            <a:ext cx="290830" cy="0"/>
          </a:xfrm>
          <a:custGeom>
            <a:avLst/>
            <a:gdLst/>
            <a:ahLst/>
            <a:cxnLst/>
            <a:rect l="l" t="t" r="r" b="b"/>
            <a:pathLst>
              <a:path w="290829">
                <a:moveTo>
                  <a:pt x="290575" y="0"/>
                </a:moveTo>
                <a:lnTo>
                  <a:pt x="0" y="0"/>
                </a:lnTo>
              </a:path>
            </a:pathLst>
          </a:custGeom>
          <a:ln w="25400">
            <a:solidFill>
              <a:srgbClr val="6C9AB4"/>
            </a:solidFill>
          </a:ln>
        </p:spPr>
        <p:txBody>
          <a:bodyPr wrap="square" lIns="0" tIns="0" rIns="0" bIns="0" rtlCol="0"/>
          <a:lstStyle/>
          <a:p>
            <a:endParaRPr>
              <a:latin typeface="+mn-lt"/>
            </a:endParaRPr>
          </a:p>
        </p:txBody>
      </p:sp>
      <p:sp>
        <p:nvSpPr>
          <p:cNvPr id="199" name="object 10">
            <a:extLst>
              <a:ext uri="{FF2B5EF4-FFF2-40B4-BE49-F238E27FC236}">
                <a16:creationId xmlns="" xmlns:a16="http://schemas.microsoft.com/office/drawing/2014/main" id="{8BF4641F-3A39-4682-AF71-778FC3AA05D9}"/>
              </a:ext>
            </a:extLst>
          </p:cNvPr>
          <p:cNvSpPr/>
          <p:nvPr/>
        </p:nvSpPr>
        <p:spPr>
          <a:xfrm>
            <a:off x="3468784" y="4123518"/>
            <a:ext cx="118745" cy="0"/>
          </a:xfrm>
          <a:custGeom>
            <a:avLst/>
            <a:gdLst/>
            <a:ahLst/>
            <a:cxnLst/>
            <a:rect l="l" t="t" r="r" b="b"/>
            <a:pathLst>
              <a:path w="118745">
                <a:moveTo>
                  <a:pt x="118376" y="0"/>
                </a:moveTo>
                <a:lnTo>
                  <a:pt x="0" y="0"/>
                </a:lnTo>
              </a:path>
            </a:pathLst>
          </a:custGeom>
          <a:ln w="25400">
            <a:solidFill>
              <a:srgbClr val="6C9AB4"/>
            </a:solidFill>
          </a:ln>
        </p:spPr>
        <p:txBody>
          <a:bodyPr wrap="square" lIns="0" tIns="0" rIns="0" bIns="0" rtlCol="0"/>
          <a:lstStyle/>
          <a:p>
            <a:endParaRPr>
              <a:latin typeface="+mn-lt"/>
            </a:endParaRPr>
          </a:p>
        </p:txBody>
      </p:sp>
      <p:sp>
        <p:nvSpPr>
          <p:cNvPr id="200" name="object 11">
            <a:extLst>
              <a:ext uri="{FF2B5EF4-FFF2-40B4-BE49-F238E27FC236}">
                <a16:creationId xmlns="" xmlns:a16="http://schemas.microsoft.com/office/drawing/2014/main" id="{89584D7B-563B-4FCE-9D8C-A7CE092A31A0}"/>
              </a:ext>
            </a:extLst>
          </p:cNvPr>
          <p:cNvSpPr/>
          <p:nvPr/>
        </p:nvSpPr>
        <p:spPr>
          <a:xfrm>
            <a:off x="3565638" y="3940559"/>
            <a:ext cx="107950" cy="0"/>
          </a:xfrm>
          <a:custGeom>
            <a:avLst/>
            <a:gdLst/>
            <a:ahLst/>
            <a:cxnLst/>
            <a:rect l="l" t="t" r="r" b="b"/>
            <a:pathLst>
              <a:path w="107950">
                <a:moveTo>
                  <a:pt x="107619" y="0"/>
                </a:moveTo>
                <a:lnTo>
                  <a:pt x="0" y="0"/>
                </a:lnTo>
              </a:path>
            </a:pathLst>
          </a:custGeom>
          <a:ln w="25400">
            <a:solidFill>
              <a:srgbClr val="6C9AB4"/>
            </a:solidFill>
          </a:ln>
        </p:spPr>
        <p:txBody>
          <a:bodyPr wrap="square" lIns="0" tIns="0" rIns="0" bIns="0" rtlCol="0"/>
          <a:lstStyle/>
          <a:p>
            <a:endParaRPr>
              <a:latin typeface="+mn-lt"/>
            </a:endParaRPr>
          </a:p>
        </p:txBody>
      </p:sp>
      <p:sp>
        <p:nvSpPr>
          <p:cNvPr id="201" name="object 12">
            <a:extLst>
              <a:ext uri="{FF2B5EF4-FFF2-40B4-BE49-F238E27FC236}">
                <a16:creationId xmlns="" xmlns:a16="http://schemas.microsoft.com/office/drawing/2014/main" id="{656DB8BD-1882-4D23-8398-47040853C752}"/>
              </a:ext>
            </a:extLst>
          </p:cNvPr>
          <p:cNvSpPr/>
          <p:nvPr/>
        </p:nvSpPr>
        <p:spPr>
          <a:xfrm>
            <a:off x="3576396" y="3940559"/>
            <a:ext cx="0" cy="183515"/>
          </a:xfrm>
          <a:custGeom>
            <a:avLst/>
            <a:gdLst/>
            <a:ahLst/>
            <a:cxnLst/>
            <a:rect l="l" t="t" r="r" b="b"/>
            <a:pathLst>
              <a:path h="183514">
                <a:moveTo>
                  <a:pt x="0" y="0"/>
                </a:moveTo>
                <a:lnTo>
                  <a:pt x="0" y="182956"/>
                </a:lnTo>
              </a:path>
            </a:pathLst>
          </a:custGeom>
          <a:ln w="25400">
            <a:solidFill>
              <a:srgbClr val="6C9AB4"/>
            </a:solidFill>
          </a:ln>
        </p:spPr>
        <p:txBody>
          <a:bodyPr wrap="square" lIns="0" tIns="0" rIns="0" bIns="0" rtlCol="0"/>
          <a:lstStyle/>
          <a:p>
            <a:endParaRPr>
              <a:latin typeface="+mn-lt"/>
            </a:endParaRPr>
          </a:p>
        </p:txBody>
      </p:sp>
      <p:sp>
        <p:nvSpPr>
          <p:cNvPr id="202" name="object 13">
            <a:extLst>
              <a:ext uri="{FF2B5EF4-FFF2-40B4-BE49-F238E27FC236}">
                <a16:creationId xmlns="" xmlns:a16="http://schemas.microsoft.com/office/drawing/2014/main" id="{2C7C85B6-6C38-4DEB-AD04-718F177973B2}"/>
              </a:ext>
            </a:extLst>
          </p:cNvPr>
          <p:cNvSpPr/>
          <p:nvPr/>
        </p:nvSpPr>
        <p:spPr>
          <a:xfrm>
            <a:off x="3145644" y="3189368"/>
            <a:ext cx="81915" cy="81915"/>
          </a:xfrm>
          <a:custGeom>
            <a:avLst/>
            <a:gdLst/>
            <a:ahLst/>
            <a:cxnLst/>
            <a:rect l="l" t="t" r="r" b="b"/>
            <a:pathLst>
              <a:path w="81914" h="81914">
                <a:moveTo>
                  <a:pt x="32740" y="0"/>
                </a:moveTo>
                <a:lnTo>
                  <a:pt x="21175" y="4132"/>
                </a:lnTo>
                <a:lnTo>
                  <a:pt x="11412" y="11425"/>
                </a:lnTo>
                <a:lnTo>
                  <a:pt x="4128" y="21197"/>
                </a:lnTo>
                <a:lnTo>
                  <a:pt x="0" y="32765"/>
                </a:ln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close/>
              </a:path>
            </a:pathLst>
          </a:custGeom>
          <a:solidFill>
            <a:srgbClr val="FFFFFF"/>
          </a:solidFill>
        </p:spPr>
        <p:txBody>
          <a:bodyPr wrap="square" lIns="0" tIns="0" rIns="0" bIns="0" rtlCol="0"/>
          <a:lstStyle/>
          <a:p>
            <a:endParaRPr>
              <a:latin typeface="+mn-lt"/>
            </a:endParaRPr>
          </a:p>
        </p:txBody>
      </p:sp>
      <p:sp>
        <p:nvSpPr>
          <p:cNvPr id="203" name="object 14">
            <a:extLst>
              <a:ext uri="{FF2B5EF4-FFF2-40B4-BE49-F238E27FC236}">
                <a16:creationId xmlns="" xmlns:a16="http://schemas.microsoft.com/office/drawing/2014/main" id="{B4DDBABC-B9CE-499F-8463-3943D6BE05B2}"/>
              </a:ext>
            </a:extLst>
          </p:cNvPr>
          <p:cNvSpPr/>
          <p:nvPr/>
        </p:nvSpPr>
        <p:spPr>
          <a:xfrm>
            <a:off x="3145644" y="3189368"/>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lnTo>
                  <a:pt x="21175" y="4132"/>
                </a:lnTo>
                <a:lnTo>
                  <a:pt x="11412" y="11425"/>
                </a:lnTo>
                <a:lnTo>
                  <a:pt x="4128"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204" name="object 15">
            <a:extLst>
              <a:ext uri="{FF2B5EF4-FFF2-40B4-BE49-F238E27FC236}">
                <a16:creationId xmlns="" xmlns:a16="http://schemas.microsoft.com/office/drawing/2014/main" id="{3CA1D78F-CD35-4E5D-B663-28DC756E9F04}"/>
              </a:ext>
            </a:extLst>
          </p:cNvPr>
          <p:cNvSpPr/>
          <p:nvPr/>
        </p:nvSpPr>
        <p:spPr>
          <a:xfrm>
            <a:off x="3314768" y="3490702"/>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8"/>
                </a:lnTo>
                <a:lnTo>
                  <a:pt x="70392" y="11406"/>
                </a:lnTo>
                <a:lnTo>
                  <a:pt x="53587" y="1169"/>
                </a:lnTo>
                <a:lnTo>
                  <a:pt x="32740" y="0"/>
                </a:lnTo>
                <a:lnTo>
                  <a:pt x="21174" y="4132"/>
                </a:lnTo>
                <a:lnTo>
                  <a:pt x="11407" y="11425"/>
                </a:lnTo>
                <a:lnTo>
                  <a:pt x="4122"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205" name="object 16">
            <a:extLst>
              <a:ext uri="{FF2B5EF4-FFF2-40B4-BE49-F238E27FC236}">
                <a16:creationId xmlns="" xmlns:a16="http://schemas.microsoft.com/office/drawing/2014/main" id="{4C9F7887-E435-478B-899E-738CA0682E8F}"/>
              </a:ext>
            </a:extLst>
          </p:cNvPr>
          <p:cNvSpPr/>
          <p:nvPr/>
        </p:nvSpPr>
        <p:spPr>
          <a:xfrm>
            <a:off x="3314768" y="3770511"/>
            <a:ext cx="81915" cy="81915"/>
          </a:xfrm>
          <a:custGeom>
            <a:avLst/>
            <a:gdLst/>
            <a:ahLst/>
            <a:cxnLst/>
            <a:rect l="l" t="t" r="r" b="b"/>
            <a:pathLst>
              <a:path w="81914" h="81914">
                <a:moveTo>
                  <a:pt x="32740" y="0"/>
                </a:moveTo>
                <a:lnTo>
                  <a:pt x="21174" y="4132"/>
                </a:lnTo>
                <a:lnTo>
                  <a:pt x="11407" y="11425"/>
                </a:lnTo>
                <a:lnTo>
                  <a:pt x="4122" y="21197"/>
                </a:lnTo>
                <a:lnTo>
                  <a:pt x="0" y="32766"/>
                </a:lnTo>
                <a:lnTo>
                  <a:pt x="1201" y="53608"/>
                </a:lnTo>
                <a:lnTo>
                  <a:pt x="11458" y="70400"/>
                </a:lnTo>
                <a:lnTo>
                  <a:pt x="28264" y="80638"/>
                </a:lnTo>
                <a:lnTo>
                  <a:pt x="49110" y="81813"/>
                </a:lnTo>
                <a:lnTo>
                  <a:pt x="60672" y="77679"/>
                </a:lnTo>
                <a:lnTo>
                  <a:pt x="70438" y="70381"/>
                </a:lnTo>
                <a:lnTo>
                  <a:pt x="77726" y="60605"/>
                </a:lnTo>
                <a:lnTo>
                  <a:pt x="81851" y="49034"/>
                </a:lnTo>
                <a:lnTo>
                  <a:pt x="80650" y="28198"/>
                </a:lnTo>
                <a:lnTo>
                  <a:pt x="70392" y="11406"/>
                </a:lnTo>
                <a:lnTo>
                  <a:pt x="53587" y="1169"/>
                </a:lnTo>
                <a:lnTo>
                  <a:pt x="32740" y="0"/>
                </a:lnTo>
                <a:close/>
              </a:path>
            </a:pathLst>
          </a:custGeom>
          <a:solidFill>
            <a:srgbClr val="FFFFFF"/>
          </a:solidFill>
        </p:spPr>
        <p:txBody>
          <a:bodyPr wrap="square" lIns="0" tIns="0" rIns="0" bIns="0" rtlCol="0"/>
          <a:lstStyle/>
          <a:p>
            <a:endParaRPr>
              <a:latin typeface="+mn-lt"/>
            </a:endParaRPr>
          </a:p>
        </p:txBody>
      </p:sp>
      <p:sp>
        <p:nvSpPr>
          <p:cNvPr id="206" name="object 17">
            <a:extLst>
              <a:ext uri="{FF2B5EF4-FFF2-40B4-BE49-F238E27FC236}">
                <a16:creationId xmlns="" xmlns:a16="http://schemas.microsoft.com/office/drawing/2014/main" id="{E6B25864-1FE1-454E-A830-FF20E590A5AE}"/>
              </a:ext>
            </a:extLst>
          </p:cNvPr>
          <p:cNvSpPr/>
          <p:nvPr/>
        </p:nvSpPr>
        <p:spPr>
          <a:xfrm>
            <a:off x="3314768" y="3770511"/>
            <a:ext cx="81915" cy="81915"/>
          </a:xfrm>
          <a:custGeom>
            <a:avLst/>
            <a:gdLst/>
            <a:ahLst/>
            <a:cxnLst/>
            <a:rect l="l" t="t" r="r" b="b"/>
            <a:pathLst>
              <a:path w="81914" h="81914">
                <a:moveTo>
                  <a:pt x="0" y="32766"/>
                </a:moveTo>
                <a:lnTo>
                  <a:pt x="1201" y="53608"/>
                </a:lnTo>
                <a:lnTo>
                  <a:pt x="11458" y="70400"/>
                </a:lnTo>
                <a:lnTo>
                  <a:pt x="28264" y="80638"/>
                </a:lnTo>
                <a:lnTo>
                  <a:pt x="49110" y="81813"/>
                </a:lnTo>
                <a:lnTo>
                  <a:pt x="60672" y="77679"/>
                </a:lnTo>
                <a:lnTo>
                  <a:pt x="70438" y="70381"/>
                </a:lnTo>
                <a:lnTo>
                  <a:pt x="77726" y="60605"/>
                </a:lnTo>
                <a:lnTo>
                  <a:pt x="81851" y="49034"/>
                </a:lnTo>
                <a:lnTo>
                  <a:pt x="80650" y="28198"/>
                </a:lnTo>
                <a:lnTo>
                  <a:pt x="70392" y="11406"/>
                </a:lnTo>
                <a:lnTo>
                  <a:pt x="53587" y="1169"/>
                </a:lnTo>
                <a:lnTo>
                  <a:pt x="32740" y="0"/>
                </a:lnTo>
                <a:lnTo>
                  <a:pt x="21174" y="4132"/>
                </a:lnTo>
                <a:lnTo>
                  <a:pt x="11407" y="11425"/>
                </a:lnTo>
                <a:lnTo>
                  <a:pt x="4122" y="21197"/>
                </a:lnTo>
                <a:lnTo>
                  <a:pt x="0" y="32766"/>
                </a:lnTo>
                <a:close/>
              </a:path>
            </a:pathLst>
          </a:custGeom>
          <a:ln w="25400">
            <a:solidFill>
              <a:srgbClr val="6C9AB4"/>
            </a:solidFill>
          </a:ln>
        </p:spPr>
        <p:txBody>
          <a:bodyPr wrap="square" lIns="0" tIns="0" rIns="0" bIns="0" rtlCol="0"/>
          <a:lstStyle/>
          <a:p>
            <a:endParaRPr>
              <a:latin typeface="+mn-lt"/>
            </a:endParaRPr>
          </a:p>
        </p:txBody>
      </p:sp>
      <p:sp>
        <p:nvSpPr>
          <p:cNvPr id="207" name="object 18">
            <a:extLst>
              <a:ext uri="{FF2B5EF4-FFF2-40B4-BE49-F238E27FC236}">
                <a16:creationId xmlns="" xmlns:a16="http://schemas.microsoft.com/office/drawing/2014/main" id="{4688C593-72A6-4EC8-B183-E395E5BF6DCA}"/>
              </a:ext>
            </a:extLst>
          </p:cNvPr>
          <p:cNvSpPr/>
          <p:nvPr/>
        </p:nvSpPr>
        <p:spPr>
          <a:xfrm>
            <a:off x="3391302" y="4080545"/>
            <a:ext cx="81915" cy="81915"/>
          </a:xfrm>
          <a:custGeom>
            <a:avLst/>
            <a:gdLst/>
            <a:ahLst/>
            <a:cxnLst/>
            <a:rect l="l" t="t" r="r" b="b"/>
            <a:pathLst>
              <a:path w="81914" h="81914">
                <a:moveTo>
                  <a:pt x="0" y="32778"/>
                </a:moveTo>
                <a:lnTo>
                  <a:pt x="1201" y="53619"/>
                </a:lnTo>
                <a:lnTo>
                  <a:pt x="11458" y="70408"/>
                </a:lnTo>
                <a:lnTo>
                  <a:pt x="28264" y="80645"/>
                </a:lnTo>
                <a:lnTo>
                  <a:pt x="49110" y="81826"/>
                </a:lnTo>
                <a:lnTo>
                  <a:pt x="60670" y="77692"/>
                </a:lnTo>
                <a:lnTo>
                  <a:pt x="70434" y="70394"/>
                </a:lnTo>
                <a:lnTo>
                  <a:pt x="77721" y="60618"/>
                </a:lnTo>
                <a:lnTo>
                  <a:pt x="81851" y="49047"/>
                </a:lnTo>
                <a:lnTo>
                  <a:pt x="80650" y="28205"/>
                </a:lnTo>
                <a:lnTo>
                  <a:pt x="70392" y="11412"/>
                </a:lnTo>
                <a:lnTo>
                  <a:pt x="53587" y="1175"/>
                </a:lnTo>
                <a:lnTo>
                  <a:pt x="32740" y="0"/>
                </a:lnTo>
                <a:lnTo>
                  <a:pt x="21174" y="4134"/>
                </a:lnTo>
                <a:lnTo>
                  <a:pt x="11407" y="11431"/>
                </a:lnTo>
                <a:lnTo>
                  <a:pt x="4122" y="21208"/>
                </a:lnTo>
                <a:lnTo>
                  <a:pt x="0" y="32778"/>
                </a:lnTo>
                <a:close/>
              </a:path>
            </a:pathLst>
          </a:custGeom>
          <a:ln w="25400">
            <a:solidFill>
              <a:srgbClr val="6C9AB4"/>
            </a:solidFill>
          </a:ln>
        </p:spPr>
        <p:txBody>
          <a:bodyPr wrap="square" lIns="0" tIns="0" rIns="0" bIns="0" rtlCol="0"/>
          <a:lstStyle/>
          <a:p>
            <a:endParaRPr>
              <a:latin typeface="+mn-lt"/>
            </a:endParaRPr>
          </a:p>
        </p:txBody>
      </p:sp>
      <p:sp>
        <p:nvSpPr>
          <p:cNvPr id="208" name="object 19">
            <a:extLst>
              <a:ext uri="{FF2B5EF4-FFF2-40B4-BE49-F238E27FC236}">
                <a16:creationId xmlns="" xmlns:a16="http://schemas.microsoft.com/office/drawing/2014/main" id="{4C528E61-2544-40A2-B3A7-7CD5A7F6ED93}"/>
              </a:ext>
            </a:extLst>
          </p:cNvPr>
          <p:cNvSpPr/>
          <p:nvPr/>
        </p:nvSpPr>
        <p:spPr>
          <a:xfrm>
            <a:off x="3671906" y="3244850"/>
            <a:ext cx="0" cy="811530"/>
          </a:xfrm>
          <a:custGeom>
            <a:avLst/>
            <a:gdLst/>
            <a:ahLst/>
            <a:cxnLst/>
            <a:rect l="l" t="t" r="r" b="b"/>
            <a:pathLst>
              <a:path h="811529">
                <a:moveTo>
                  <a:pt x="0" y="0"/>
                </a:moveTo>
                <a:lnTo>
                  <a:pt x="0" y="811529"/>
                </a:lnTo>
              </a:path>
            </a:pathLst>
          </a:custGeom>
          <a:ln w="10807">
            <a:solidFill>
              <a:srgbClr val="FFFFFF"/>
            </a:solidFill>
          </a:ln>
        </p:spPr>
        <p:txBody>
          <a:bodyPr wrap="square" lIns="0" tIns="0" rIns="0" bIns="0" rtlCol="0"/>
          <a:lstStyle/>
          <a:p>
            <a:endParaRPr>
              <a:latin typeface="+mn-lt"/>
            </a:endParaRPr>
          </a:p>
        </p:txBody>
      </p:sp>
      <p:sp>
        <p:nvSpPr>
          <p:cNvPr id="209" name="object 20">
            <a:extLst>
              <a:ext uri="{FF2B5EF4-FFF2-40B4-BE49-F238E27FC236}">
                <a16:creationId xmlns="" xmlns:a16="http://schemas.microsoft.com/office/drawing/2014/main" id="{262A16EC-B716-4285-B73F-8C0815B828AA}"/>
              </a:ext>
            </a:extLst>
          </p:cNvPr>
          <p:cNvSpPr/>
          <p:nvPr/>
        </p:nvSpPr>
        <p:spPr>
          <a:xfrm>
            <a:off x="3677310" y="3245472"/>
            <a:ext cx="619760" cy="810895"/>
          </a:xfrm>
          <a:custGeom>
            <a:avLst/>
            <a:gdLst/>
            <a:ahLst/>
            <a:cxnLst/>
            <a:rect l="l" t="t" r="r" b="b"/>
            <a:pathLst>
              <a:path w="619760" h="810895">
                <a:moveTo>
                  <a:pt x="0" y="810793"/>
                </a:moveTo>
                <a:lnTo>
                  <a:pt x="619391" y="810793"/>
                </a:lnTo>
                <a:lnTo>
                  <a:pt x="619391" y="0"/>
                </a:lnTo>
                <a:lnTo>
                  <a:pt x="0" y="0"/>
                </a:lnTo>
                <a:lnTo>
                  <a:pt x="0" y="810793"/>
                </a:lnTo>
                <a:close/>
              </a:path>
            </a:pathLst>
          </a:custGeom>
          <a:ln w="12700">
            <a:solidFill>
              <a:srgbClr val="2A5082"/>
            </a:solidFill>
          </a:ln>
        </p:spPr>
        <p:txBody>
          <a:bodyPr wrap="square" lIns="0" tIns="0" rIns="0" bIns="0" rtlCol="0"/>
          <a:lstStyle/>
          <a:p>
            <a:endParaRPr>
              <a:latin typeface="+mn-lt"/>
            </a:endParaRPr>
          </a:p>
        </p:txBody>
      </p:sp>
      <p:sp>
        <p:nvSpPr>
          <p:cNvPr id="210" name="object 21">
            <a:extLst>
              <a:ext uri="{FF2B5EF4-FFF2-40B4-BE49-F238E27FC236}">
                <a16:creationId xmlns="" xmlns:a16="http://schemas.microsoft.com/office/drawing/2014/main" id="{19124827-5764-43DB-86CC-AC4786FDB9F1}"/>
              </a:ext>
            </a:extLst>
          </p:cNvPr>
          <p:cNvSpPr/>
          <p:nvPr/>
        </p:nvSpPr>
        <p:spPr>
          <a:xfrm>
            <a:off x="3666502" y="3234677"/>
            <a:ext cx="641350" cy="832485"/>
          </a:xfrm>
          <a:custGeom>
            <a:avLst/>
            <a:gdLst/>
            <a:ahLst/>
            <a:cxnLst/>
            <a:rect l="l" t="t" r="r" b="b"/>
            <a:pathLst>
              <a:path w="641350" h="832485">
                <a:moveTo>
                  <a:pt x="640994" y="832383"/>
                </a:moveTo>
                <a:lnTo>
                  <a:pt x="0" y="832383"/>
                </a:lnTo>
                <a:lnTo>
                  <a:pt x="0" y="0"/>
                </a:lnTo>
                <a:lnTo>
                  <a:pt x="640994" y="0"/>
                </a:lnTo>
                <a:lnTo>
                  <a:pt x="640994" y="832383"/>
                </a:lnTo>
                <a:close/>
              </a:path>
            </a:pathLst>
          </a:custGeom>
          <a:ln w="12700">
            <a:solidFill>
              <a:srgbClr val="2A5082"/>
            </a:solidFill>
          </a:ln>
        </p:spPr>
        <p:txBody>
          <a:bodyPr wrap="square" lIns="0" tIns="0" rIns="0" bIns="0" rtlCol="0"/>
          <a:lstStyle/>
          <a:p>
            <a:endParaRPr>
              <a:latin typeface="+mn-lt"/>
            </a:endParaRPr>
          </a:p>
        </p:txBody>
      </p:sp>
      <p:sp>
        <p:nvSpPr>
          <p:cNvPr id="211" name="object 22">
            <a:extLst>
              <a:ext uri="{FF2B5EF4-FFF2-40B4-BE49-F238E27FC236}">
                <a16:creationId xmlns="" xmlns:a16="http://schemas.microsoft.com/office/drawing/2014/main" id="{0E695181-3DCB-4667-B95B-B5CB4B41B0B0}"/>
              </a:ext>
            </a:extLst>
          </p:cNvPr>
          <p:cNvSpPr/>
          <p:nvPr/>
        </p:nvSpPr>
        <p:spPr>
          <a:xfrm>
            <a:off x="3721747" y="3474110"/>
            <a:ext cx="530860" cy="545465"/>
          </a:xfrm>
          <a:custGeom>
            <a:avLst/>
            <a:gdLst/>
            <a:ahLst/>
            <a:cxnLst/>
            <a:rect l="l" t="t" r="r" b="b"/>
            <a:pathLst>
              <a:path w="530860" h="545464">
                <a:moveTo>
                  <a:pt x="0" y="545439"/>
                </a:moveTo>
                <a:lnTo>
                  <a:pt x="530529" y="545439"/>
                </a:lnTo>
                <a:lnTo>
                  <a:pt x="530529" y="0"/>
                </a:lnTo>
                <a:lnTo>
                  <a:pt x="0" y="0"/>
                </a:lnTo>
                <a:lnTo>
                  <a:pt x="0" y="545439"/>
                </a:lnTo>
                <a:close/>
              </a:path>
            </a:pathLst>
          </a:custGeom>
          <a:solidFill>
            <a:srgbClr val="002449"/>
          </a:solidFill>
        </p:spPr>
        <p:txBody>
          <a:bodyPr wrap="square" lIns="0" tIns="0" rIns="0" bIns="0" rtlCol="0"/>
          <a:lstStyle/>
          <a:p>
            <a:endParaRPr>
              <a:latin typeface="+mn-lt"/>
            </a:endParaRPr>
          </a:p>
        </p:txBody>
      </p:sp>
      <p:sp>
        <p:nvSpPr>
          <p:cNvPr id="212" name="object 23">
            <a:extLst>
              <a:ext uri="{FF2B5EF4-FFF2-40B4-BE49-F238E27FC236}">
                <a16:creationId xmlns="" xmlns:a16="http://schemas.microsoft.com/office/drawing/2014/main" id="{5A499964-85C6-4FC7-B8B7-66BA1351A975}"/>
              </a:ext>
            </a:extLst>
          </p:cNvPr>
          <p:cNvSpPr/>
          <p:nvPr/>
        </p:nvSpPr>
        <p:spPr>
          <a:xfrm>
            <a:off x="3743985" y="3501720"/>
            <a:ext cx="485775" cy="494665"/>
          </a:xfrm>
          <a:custGeom>
            <a:avLst/>
            <a:gdLst/>
            <a:ahLst/>
            <a:cxnLst/>
            <a:rect l="l" t="t" r="r" b="b"/>
            <a:pathLst>
              <a:path w="485775" h="494664">
                <a:moveTo>
                  <a:pt x="0" y="494118"/>
                </a:moveTo>
                <a:lnTo>
                  <a:pt x="485292" y="494118"/>
                </a:lnTo>
                <a:lnTo>
                  <a:pt x="485292" y="0"/>
                </a:lnTo>
                <a:lnTo>
                  <a:pt x="0" y="0"/>
                </a:lnTo>
                <a:lnTo>
                  <a:pt x="0" y="494118"/>
                </a:lnTo>
                <a:close/>
              </a:path>
            </a:pathLst>
          </a:custGeom>
          <a:solidFill>
            <a:srgbClr val="6C9AB4"/>
          </a:solidFill>
        </p:spPr>
        <p:txBody>
          <a:bodyPr wrap="square" lIns="0" tIns="0" rIns="0" bIns="0" rtlCol="0"/>
          <a:lstStyle/>
          <a:p>
            <a:endParaRPr>
              <a:latin typeface="+mn-lt"/>
            </a:endParaRPr>
          </a:p>
        </p:txBody>
      </p:sp>
      <p:sp>
        <p:nvSpPr>
          <p:cNvPr id="213" name="object 24">
            <a:extLst>
              <a:ext uri="{FF2B5EF4-FFF2-40B4-BE49-F238E27FC236}">
                <a16:creationId xmlns="" xmlns:a16="http://schemas.microsoft.com/office/drawing/2014/main" id="{14E458FE-8104-40FD-8591-D57EC2157BBC}"/>
              </a:ext>
            </a:extLst>
          </p:cNvPr>
          <p:cNvSpPr/>
          <p:nvPr/>
        </p:nvSpPr>
        <p:spPr>
          <a:xfrm>
            <a:off x="3671913" y="3444208"/>
            <a:ext cx="630555" cy="0"/>
          </a:xfrm>
          <a:custGeom>
            <a:avLst/>
            <a:gdLst/>
            <a:ahLst/>
            <a:cxnLst/>
            <a:rect l="l" t="t" r="r" b="b"/>
            <a:pathLst>
              <a:path w="630554">
                <a:moveTo>
                  <a:pt x="0" y="0"/>
                </a:moveTo>
                <a:lnTo>
                  <a:pt x="630212" y="0"/>
                </a:lnTo>
              </a:path>
            </a:pathLst>
          </a:custGeom>
          <a:ln w="10350">
            <a:solidFill>
              <a:srgbClr val="FFFFFF"/>
            </a:solidFill>
          </a:ln>
        </p:spPr>
        <p:txBody>
          <a:bodyPr wrap="square" lIns="0" tIns="0" rIns="0" bIns="0" rtlCol="0"/>
          <a:lstStyle/>
          <a:p>
            <a:endParaRPr>
              <a:latin typeface="+mn-lt"/>
            </a:endParaRPr>
          </a:p>
        </p:txBody>
      </p:sp>
      <p:sp>
        <p:nvSpPr>
          <p:cNvPr id="214" name="object 25">
            <a:extLst>
              <a:ext uri="{FF2B5EF4-FFF2-40B4-BE49-F238E27FC236}">
                <a16:creationId xmlns="" xmlns:a16="http://schemas.microsoft.com/office/drawing/2014/main" id="{DE5E587E-5070-46AE-854C-165D77B4AEAF}"/>
              </a:ext>
            </a:extLst>
          </p:cNvPr>
          <p:cNvSpPr/>
          <p:nvPr/>
        </p:nvSpPr>
        <p:spPr>
          <a:xfrm>
            <a:off x="3665563" y="3444208"/>
            <a:ext cx="643255" cy="0"/>
          </a:xfrm>
          <a:custGeom>
            <a:avLst/>
            <a:gdLst/>
            <a:ahLst/>
            <a:cxnLst/>
            <a:rect l="l" t="t" r="r" b="b"/>
            <a:pathLst>
              <a:path w="643254">
                <a:moveTo>
                  <a:pt x="0" y="0"/>
                </a:moveTo>
                <a:lnTo>
                  <a:pt x="642912" y="0"/>
                </a:lnTo>
              </a:path>
            </a:pathLst>
          </a:custGeom>
          <a:ln w="23050">
            <a:solidFill>
              <a:srgbClr val="2A5082"/>
            </a:solidFill>
          </a:ln>
        </p:spPr>
        <p:txBody>
          <a:bodyPr wrap="square" lIns="0" tIns="0" rIns="0" bIns="0" rtlCol="0"/>
          <a:lstStyle/>
          <a:p>
            <a:endParaRPr>
              <a:latin typeface="+mn-lt"/>
            </a:endParaRPr>
          </a:p>
        </p:txBody>
      </p:sp>
      <p:sp>
        <p:nvSpPr>
          <p:cNvPr id="215" name="object 26">
            <a:extLst>
              <a:ext uri="{FF2B5EF4-FFF2-40B4-BE49-F238E27FC236}">
                <a16:creationId xmlns="" xmlns:a16="http://schemas.microsoft.com/office/drawing/2014/main" id="{C4CE49A7-191D-47BC-9D2F-279D853BAA2C}"/>
              </a:ext>
            </a:extLst>
          </p:cNvPr>
          <p:cNvSpPr/>
          <p:nvPr/>
        </p:nvSpPr>
        <p:spPr>
          <a:xfrm>
            <a:off x="3743985" y="3498837"/>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216" name="object 27">
            <a:extLst>
              <a:ext uri="{FF2B5EF4-FFF2-40B4-BE49-F238E27FC236}">
                <a16:creationId xmlns="" xmlns:a16="http://schemas.microsoft.com/office/drawing/2014/main" id="{A3544356-253C-4B80-B3D2-1C6F680DB617}"/>
              </a:ext>
            </a:extLst>
          </p:cNvPr>
          <p:cNvSpPr/>
          <p:nvPr/>
        </p:nvSpPr>
        <p:spPr>
          <a:xfrm>
            <a:off x="3743985" y="3581184"/>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217" name="object 28">
            <a:extLst>
              <a:ext uri="{FF2B5EF4-FFF2-40B4-BE49-F238E27FC236}">
                <a16:creationId xmlns="" xmlns:a16="http://schemas.microsoft.com/office/drawing/2014/main" id="{848937AB-B5EF-4661-B8E4-DEA85F90E97D}"/>
              </a:ext>
            </a:extLst>
          </p:cNvPr>
          <p:cNvSpPr/>
          <p:nvPr/>
        </p:nvSpPr>
        <p:spPr>
          <a:xfrm>
            <a:off x="3743985" y="3663531"/>
            <a:ext cx="485775" cy="0"/>
          </a:xfrm>
          <a:custGeom>
            <a:avLst/>
            <a:gdLst/>
            <a:ahLst/>
            <a:cxnLst/>
            <a:rect l="l" t="t" r="r" b="b"/>
            <a:pathLst>
              <a:path w="485775">
                <a:moveTo>
                  <a:pt x="0" y="0"/>
                </a:moveTo>
                <a:lnTo>
                  <a:pt x="485292" y="0"/>
                </a:lnTo>
              </a:path>
            </a:pathLst>
          </a:custGeom>
          <a:ln w="5765">
            <a:solidFill>
              <a:srgbClr val="002449"/>
            </a:solidFill>
          </a:ln>
        </p:spPr>
        <p:txBody>
          <a:bodyPr wrap="square" lIns="0" tIns="0" rIns="0" bIns="0" rtlCol="0"/>
          <a:lstStyle/>
          <a:p>
            <a:endParaRPr>
              <a:latin typeface="+mn-lt"/>
            </a:endParaRPr>
          </a:p>
        </p:txBody>
      </p:sp>
      <p:sp>
        <p:nvSpPr>
          <p:cNvPr id="218" name="object 29">
            <a:extLst>
              <a:ext uri="{FF2B5EF4-FFF2-40B4-BE49-F238E27FC236}">
                <a16:creationId xmlns="" xmlns:a16="http://schemas.microsoft.com/office/drawing/2014/main" id="{1D3366A8-B8C8-406E-BC44-B7924129DCE2}"/>
              </a:ext>
            </a:extLst>
          </p:cNvPr>
          <p:cNvSpPr/>
          <p:nvPr/>
        </p:nvSpPr>
        <p:spPr>
          <a:xfrm>
            <a:off x="3743985" y="3745896"/>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219" name="object 30">
            <a:extLst>
              <a:ext uri="{FF2B5EF4-FFF2-40B4-BE49-F238E27FC236}">
                <a16:creationId xmlns="" xmlns:a16="http://schemas.microsoft.com/office/drawing/2014/main" id="{3931B3F5-0D71-44CF-9DAD-92A0905B9861}"/>
              </a:ext>
            </a:extLst>
          </p:cNvPr>
          <p:cNvSpPr/>
          <p:nvPr/>
        </p:nvSpPr>
        <p:spPr>
          <a:xfrm>
            <a:off x="3743985" y="3828250"/>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220" name="object 31">
            <a:extLst>
              <a:ext uri="{FF2B5EF4-FFF2-40B4-BE49-F238E27FC236}">
                <a16:creationId xmlns="" xmlns:a16="http://schemas.microsoft.com/office/drawing/2014/main" id="{3FE6B34B-B045-40FD-9D93-AD180897F113}"/>
              </a:ext>
            </a:extLst>
          </p:cNvPr>
          <p:cNvSpPr/>
          <p:nvPr/>
        </p:nvSpPr>
        <p:spPr>
          <a:xfrm>
            <a:off x="3743985" y="3910596"/>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221" name="object 32">
            <a:extLst>
              <a:ext uri="{FF2B5EF4-FFF2-40B4-BE49-F238E27FC236}">
                <a16:creationId xmlns="" xmlns:a16="http://schemas.microsoft.com/office/drawing/2014/main" id="{D5D4C162-551B-4C89-AAB5-463DA5B17D55}"/>
              </a:ext>
            </a:extLst>
          </p:cNvPr>
          <p:cNvSpPr/>
          <p:nvPr/>
        </p:nvSpPr>
        <p:spPr>
          <a:xfrm>
            <a:off x="3743985" y="3992956"/>
            <a:ext cx="485775" cy="0"/>
          </a:xfrm>
          <a:custGeom>
            <a:avLst/>
            <a:gdLst/>
            <a:ahLst/>
            <a:cxnLst/>
            <a:rect l="l" t="t" r="r" b="b"/>
            <a:pathLst>
              <a:path w="485775">
                <a:moveTo>
                  <a:pt x="0" y="0"/>
                </a:moveTo>
                <a:lnTo>
                  <a:pt x="485292" y="0"/>
                </a:lnTo>
              </a:path>
            </a:pathLst>
          </a:custGeom>
          <a:ln w="5765">
            <a:solidFill>
              <a:srgbClr val="002449"/>
            </a:solidFill>
          </a:ln>
        </p:spPr>
        <p:txBody>
          <a:bodyPr wrap="square" lIns="0" tIns="0" rIns="0" bIns="0" rtlCol="0"/>
          <a:lstStyle/>
          <a:p>
            <a:endParaRPr>
              <a:latin typeface="+mn-lt"/>
            </a:endParaRPr>
          </a:p>
        </p:txBody>
      </p:sp>
      <p:sp>
        <p:nvSpPr>
          <p:cNvPr id="222" name="object 33">
            <a:extLst>
              <a:ext uri="{FF2B5EF4-FFF2-40B4-BE49-F238E27FC236}">
                <a16:creationId xmlns="" xmlns:a16="http://schemas.microsoft.com/office/drawing/2014/main" id="{FACCF6FB-5F9D-46E8-B5D8-283D6B08B918}"/>
              </a:ext>
            </a:extLst>
          </p:cNvPr>
          <p:cNvSpPr/>
          <p:nvPr/>
        </p:nvSpPr>
        <p:spPr>
          <a:xfrm>
            <a:off x="3716350" y="3444240"/>
            <a:ext cx="541655" cy="0"/>
          </a:xfrm>
          <a:custGeom>
            <a:avLst/>
            <a:gdLst/>
            <a:ahLst/>
            <a:cxnLst/>
            <a:rect l="l" t="t" r="r" b="b"/>
            <a:pathLst>
              <a:path w="541654">
                <a:moveTo>
                  <a:pt x="0" y="0"/>
                </a:moveTo>
                <a:lnTo>
                  <a:pt x="541324" y="0"/>
                </a:lnTo>
              </a:path>
            </a:pathLst>
          </a:custGeom>
          <a:ln w="10159">
            <a:solidFill>
              <a:srgbClr val="FFFFFF"/>
            </a:solidFill>
          </a:ln>
        </p:spPr>
        <p:txBody>
          <a:bodyPr wrap="square" lIns="0" tIns="0" rIns="0" bIns="0" rtlCol="0"/>
          <a:lstStyle/>
          <a:p>
            <a:endParaRPr>
              <a:latin typeface="+mn-lt"/>
            </a:endParaRPr>
          </a:p>
        </p:txBody>
      </p:sp>
      <p:sp>
        <p:nvSpPr>
          <p:cNvPr id="223" name="object 34">
            <a:extLst>
              <a:ext uri="{FF2B5EF4-FFF2-40B4-BE49-F238E27FC236}">
                <a16:creationId xmlns="" xmlns:a16="http://schemas.microsoft.com/office/drawing/2014/main" id="{0E2F26EA-2CEB-4F88-AF9F-DD989E20DBB7}"/>
              </a:ext>
            </a:extLst>
          </p:cNvPr>
          <p:cNvSpPr/>
          <p:nvPr/>
        </p:nvSpPr>
        <p:spPr>
          <a:xfrm>
            <a:off x="3721747" y="3290570"/>
            <a:ext cx="0" cy="148590"/>
          </a:xfrm>
          <a:custGeom>
            <a:avLst/>
            <a:gdLst/>
            <a:ahLst/>
            <a:cxnLst/>
            <a:rect l="l" t="t" r="r" b="b"/>
            <a:pathLst>
              <a:path h="148589">
                <a:moveTo>
                  <a:pt x="0" y="0"/>
                </a:moveTo>
                <a:lnTo>
                  <a:pt x="0" y="148590"/>
                </a:lnTo>
              </a:path>
            </a:pathLst>
          </a:custGeom>
          <a:ln w="10795">
            <a:solidFill>
              <a:srgbClr val="FFFFFF"/>
            </a:solidFill>
          </a:ln>
        </p:spPr>
        <p:txBody>
          <a:bodyPr wrap="square" lIns="0" tIns="0" rIns="0" bIns="0" rtlCol="0"/>
          <a:lstStyle/>
          <a:p>
            <a:endParaRPr>
              <a:latin typeface="+mn-lt"/>
            </a:endParaRPr>
          </a:p>
        </p:txBody>
      </p:sp>
      <p:sp>
        <p:nvSpPr>
          <p:cNvPr id="224" name="object 35">
            <a:extLst>
              <a:ext uri="{FF2B5EF4-FFF2-40B4-BE49-F238E27FC236}">
                <a16:creationId xmlns="" xmlns:a16="http://schemas.microsoft.com/office/drawing/2014/main" id="{1F335860-DC14-4E4B-AAEF-A5ABCCC7A808}"/>
              </a:ext>
            </a:extLst>
          </p:cNvPr>
          <p:cNvSpPr/>
          <p:nvPr/>
        </p:nvSpPr>
        <p:spPr>
          <a:xfrm>
            <a:off x="3716350" y="3284854"/>
            <a:ext cx="541655" cy="0"/>
          </a:xfrm>
          <a:custGeom>
            <a:avLst/>
            <a:gdLst/>
            <a:ahLst/>
            <a:cxnLst/>
            <a:rect l="l" t="t" r="r" b="b"/>
            <a:pathLst>
              <a:path w="541654">
                <a:moveTo>
                  <a:pt x="0" y="0"/>
                </a:moveTo>
                <a:lnTo>
                  <a:pt x="541324" y="0"/>
                </a:lnTo>
              </a:path>
            </a:pathLst>
          </a:custGeom>
          <a:ln w="11429">
            <a:solidFill>
              <a:srgbClr val="FFFFFF"/>
            </a:solidFill>
          </a:ln>
        </p:spPr>
        <p:txBody>
          <a:bodyPr wrap="square" lIns="0" tIns="0" rIns="0" bIns="0" rtlCol="0"/>
          <a:lstStyle/>
          <a:p>
            <a:endParaRPr>
              <a:latin typeface="+mn-lt"/>
            </a:endParaRPr>
          </a:p>
        </p:txBody>
      </p:sp>
      <p:sp>
        <p:nvSpPr>
          <p:cNvPr id="225" name="object 36">
            <a:extLst>
              <a:ext uri="{FF2B5EF4-FFF2-40B4-BE49-F238E27FC236}">
                <a16:creationId xmlns="" xmlns:a16="http://schemas.microsoft.com/office/drawing/2014/main" id="{D7C2149E-0CD6-476E-9517-DA1BB545E3C6}"/>
              </a:ext>
            </a:extLst>
          </p:cNvPr>
          <p:cNvSpPr/>
          <p:nvPr/>
        </p:nvSpPr>
        <p:spPr>
          <a:xfrm>
            <a:off x="4252277" y="3290519"/>
            <a:ext cx="0" cy="148590"/>
          </a:xfrm>
          <a:custGeom>
            <a:avLst/>
            <a:gdLst/>
            <a:ahLst/>
            <a:cxnLst/>
            <a:rect l="l" t="t" r="r" b="b"/>
            <a:pathLst>
              <a:path h="148589">
                <a:moveTo>
                  <a:pt x="0" y="0"/>
                </a:moveTo>
                <a:lnTo>
                  <a:pt x="0" y="148297"/>
                </a:lnTo>
              </a:path>
            </a:pathLst>
          </a:custGeom>
          <a:ln w="10795">
            <a:solidFill>
              <a:srgbClr val="FFFFFF"/>
            </a:solidFill>
          </a:ln>
        </p:spPr>
        <p:txBody>
          <a:bodyPr wrap="square" lIns="0" tIns="0" rIns="0" bIns="0" rtlCol="0"/>
          <a:lstStyle/>
          <a:p>
            <a:endParaRPr>
              <a:latin typeface="+mn-lt"/>
            </a:endParaRPr>
          </a:p>
        </p:txBody>
      </p:sp>
      <p:sp>
        <p:nvSpPr>
          <p:cNvPr id="226" name="object 37">
            <a:extLst>
              <a:ext uri="{FF2B5EF4-FFF2-40B4-BE49-F238E27FC236}">
                <a16:creationId xmlns="" xmlns:a16="http://schemas.microsoft.com/office/drawing/2014/main" id="{1D1D7A7E-8A26-4F3F-81BA-7FDF978F453D}"/>
              </a:ext>
            </a:extLst>
          </p:cNvPr>
          <p:cNvSpPr/>
          <p:nvPr/>
        </p:nvSpPr>
        <p:spPr>
          <a:xfrm>
            <a:off x="3727145" y="3290519"/>
            <a:ext cx="520065" cy="148590"/>
          </a:xfrm>
          <a:custGeom>
            <a:avLst/>
            <a:gdLst/>
            <a:ahLst/>
            <a:cxnLst/>
            <a:rect l="l" t="t" r="r" b="b"/>
            <a:pathLst>
              <a:path w="520064" h="148589">
                <a:moveTo>
                  <a:pt x="0" y="148297"/>
                </a:moveTo>
                <a:lnTo>
                  <a:pt x="519734" y="148297"/>
                </a:lnTo>
                <a:lnTo>
                  <a:pt x="519734" y="0"/>
                </a:lnTo>
                <a:lnTo>
                  <a:pt x="0" y="0"/>
                </a:lnTo>
                <a:lnTo>
                  <a:pt x="0" y="148297"/>
                </a:lnTo>
                <a:close/>
              </a:path>
            </a:pathLst>
          </a:custGeom>
          <a:ln w="12700">
            <a:solidFill>
              <a:srgbClr val="2A5082"/>
            </a:solidFill>
          </a:ln>
        </p:spPr>
        <p:txBody>
          <a:bodyPr wrap="square" lIns="0" tIns="0" rIns="0" bIns="0" rtlCol="0"/>
          <a:lstStyle/>
          <a:p>
            <a:endParaRPr>
              <a:latin typeface="+mn-lt"/>
            </a:endParaRPr>
          </a:p>
        </p:txBody>
      </p:sp>
      <p:sp>
        <p:nvSpPr>
          <p:cNvPr id="227" name="object 38">
            <a:extLst>
              <a:ext uri="{FF2B5EF4-FFF2-40B4-BE49-F238E27FC236}">
                <a16:creationId xmlns="" xmlns:a16="http://schemas.microsoft.com/office/drawing/2014/main" id="{CBF47ACC-21F2-4483-B571-B6984473F13B}"/>
              </a:ext>
            </a:extLst>
          </p:cNvPr>
          <p:cNvSpPr/>
          <p:nvPr/>
        </p:nvSpPr>
        <p:spPr>
          <a:xfrm>
            <a:off x="3716350" y="3279724"/>
            <a:ext cx="541655" cy="170180"/>
          </a:xfrm>
          <a:custGeom>
            <a:avLst/>
            <a:gdLst/>
            <a:ahLst/>
            <a:cxnLst/>
            <a:rect l="l" t="t" r="r" b="b"/>
            <a:pathLst>
              <a:path w="541654" h="170179">
                <a:moveTo>
                  <a:pt x="541324" y="169887"/>
                </a:moveTo>
                <a:lnTo>
                  <a:pt x="0" y="169887"/>
                </a:lnTo>
                <a:lnTo>
                  <a:pt x="0" y="0"/>
                </a:lnTo>
                <a:lnTo>
                  <a:pt x="541324" y="0"/>
                </a:lnTo>
                <a:lnTo>
                  <a:pt x="541324" y="169887"/>
                </a:lnTo>
                <a:close/>
              </a:path>
            </a:pathLst>
          </a:custGeom>
          <a:ln w="12700">
            <a:solidFill>
              <a:srgbClr val="2A5082"/>
            </a:solidFill>
          </a:ln>
        </p:spPr>
        <p:txBody>
          <a:bodyPr wrap="square" lIns="0" tIns="0" rIns="0" bIns="0" rtlCol="0"/>
          <a:lstStyle/>
          <a:p>
            <a:endParaRPr>
              <a:latin typeface="+mn-lt"/>
            </a:endParaRPr>
          </a:p>
        </p:txBody>
      </p:sp>
      <p:sp>
        <p:nvSpPr>
          <p:cNvPr id="228" name="object 39">
            <a:extLst>
              <a:ext uri="{FF2B5EF4-FFF2-40B4-BE49-F238E27FC236}">
                <a16:creationId xmlns="" xmlns:a16="http://schemas.microsoft.com/office/drawing/2014/main" id="{C1B63839-7EC6-4474-B09F-D829449C3A5B}"/>
              </a:ext>
            </a:extLst>
          </p:cNvPr>
          <p:cNvSpPr/>
          <p:nvPr/>
        </p:nvSpPr>
        <p:spPr>
          <a:xfrm>
            <a:off x="3783685" y="3525501"/>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229" name="object 40">
            <a:extLst>
              <a:ext uri="{FF2B5EF4-FFF2-40B4-BE49-F238E27FC236}">
                <a16:creationId xmlns="" xmlns:a16="http://schemas.microsoft.com/office/drawing/2014/main" id="{4E794F64-DC13-478E-8468-0017CF35ED6E}"/>
              </a:ext>
            </a:extLst>
          </p:cNvPr>
          <p:cNvSpPr/>
          <p:nvPr/>
        </p:nvSpPr>
        <p:spPr>
          <a:xfrm>
            <a:off x="3783685" y="3537006"/>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230" name="object 41">
            <a:extLst>
              <a:ext uri="{FF2B5EF4-FFF2-40B4-BE49-F238E27FC236}">
                <a16:creationId xmlns="" xmlns:a16="http://schemas.microsoft.com/office/drawing/2014/main" id="{8C52141B-CEDD-421F-A528-49B3AAA6C437}"/>
              </a:ext>
            </a:extLst>
          </p:cNvPr>
          <p:cNvSpPr/>
          <p:nvPr/>
        </p:nvSpPr>
        <p:spPr>
          <a:xfrm>
            <a:off x="3783685" y="3548957"/>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231" name="object 42">
            <a:extLst>
              <a:ext uri="{FF2B5EF4-FFF2-40B4-BE49-F238E27FC236}">
                <a16:creationId xmlns="" xmlns:a16="http://schemas.microsoft.com/office/drawing/2014/main" id="{1442BA2A-9527-4DB2-9AF2-99A8A6502204}"/>
              </a:ext>
            </a:extLst>
          </p:cNvPr>
          <p:cNvSpPr/>
          <p:nvPr/>
        </p:nvSpPr>
        <p:spPr>
          <a:xfrm>
            <a:off x="3783685" y="3560457"/>
            <a:ext cx="199390" cy="0"/>
          </a:xfrm>
          <a:custGeom>
            <a:avLst/>
            <a:gdLst/>
            <a:ahLst/>
            <a:cxnLst/>
            <a:rect l="l" t="t" r="r" b="b"/>
            <a:pathLst>
              <a:path w="199389">
                <a:moveTo>
                  <a:pt x="0" y="0"/>
                </a:moveTo>
                <a:lnTo>
                  <a:pt x="199288" y="0"/>
                </a:lnTo>
              </a:path>
            </a:pathLst>
          </a:custGeom>
          <a:ln w="5740">
            <a:solidFill>
              <a:srgbClr val="002449"/>
            </a:solidFill>
          </a:ln>
        </p:spPr>
        <p:txBody>
          <a:bodyPr wrap="square" lIns="0" tIns="0" rIns="0" bIns="0" rtlCol="0"/>
          <a:lstStyle/>
          <a:p>
            <a:endParaRPr>
              <a:latin typeface="+mn-lt"/>
            </a:endParaRPr>
          </a:p>
        </p:txBody>
      </p:sp>
      <p:sp>
        <p:nvSpPr>
          <p:cNvPr id="232" name="object 43">
            <a:extLst>
              <a:ext uri="{FF2B5EF4-FFF2-40B4-BE49-F238E27FC236}">
                <a16:creationId xmlns="" xmlns:a16="http://schemas.microsoft.com/office/drawing/2014/main" id="{4FA5A110-ED59-4936-97C9-62EFCDEA5FD2}"/>
              </a:ext>
            </a:extLst>
          </p:cNvPr>
          <p:cNvSpPr/>
          <p:nvPr/>
        </p:nvSpPr>
        <p:spPr>
          <a:xfrm>
            <a:off x="4175998" y="3526532"/>
            <a:ext cx="31115" cy="31115"/>
          </a:xfrm>
          <a:custGeom>
            <a:avLst/>
            <a:gdLst/>
            <a:ahLst/>
            <a:cxnLst/>
            <a:rect l="l" t="t" r="r" b="b"/>
            <a:pathLst>
              <a:path w="31114" h="31114">
                <a:moveTo>
                  <a:pt x="23799" y="0"/>
                </a:moveTo>
                <a:lnTo>
                  <a:pt x="6858" y="0"/>
                </a:lnTo>
                <a:lnTo>
                  <a:pt x="0" y="6870"/>
                </a:lnTo>
                <a:lnTo>
                  <a:pt x="0" y="23812"/>
                </a:lnTo>
                <a:lnTo>
                  <a:pt x="6858" y="30670"/>
                </a:lnTo>
                <a:lnTo>
                  <a:pt x="23799" y="30670"/>
                </a:lnTo>
                <a:lnTo>
                  <a:pt x="30657" y="23812"/>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233" name="object 44">
            <a:extLst>
              <a:ext uri="{FF2B5EF4-FFF2-40B4-BE49-F238E27FC236}">
                <a16:creationId xmlns="" xmlns:a16="http://schemas.microsoft.com/office/drawing/2014/main" id="{11F1456C-E0E3-4EE9-BF0B-42057615D19E}"/>
              </a:ext>
            </a:extLst>
          </p:cNvPr>
          <p:cNvSpPr/>
          <p:nvPr/>
        </p:nvSpPr>
        <p:spPr>
          <a:xfrm>
            <a:off x="4170596" y="3521131"/>
            <a:ext cx="41910" cy="41910"/>
          </a:xfrm>
          <a:custGeom>
            <a:avLst/>
            <a:gdLst/>
            <a:ahLst/>
            <a:cxnLst/>
            <a:rect l="l" t="t" r="r" b="b"/>
            <a:pathLst>
              <a:path w="41910" h="41910">
                <a:moveTo>
                  <a:pt x="20726" y="0"/>
                </a:moveTo>
                <a:lnTo>
                  <a:pt x="12671" y="1632"/>
                </a:lnTo>
                <a:lnTo>
                  <a:pt x="6081" y="6081"/>
                </a:lnTo>
                <a:lnTo>
                  <a:pt x="1632" y="12671"/>
                </a:lnTo>
                <a:lnTo>
                  <a:pt x="0" y="20726"/>
                </a:lnTo>
                <a:lnTo>
                  <a:pt x="1632" y="28794"/>
                </a:lnTo>
                <a:lnTo>
                  <a:pt x="6081" y="35386"/>
                </a:lnTo>
                <a:lnTo>
                  <a:pt x="12671" y="39834"/>
                </a:lnTo>
                <a:lnTo>
                  <a:pt x="20726" y="41465"/>
                </a:lnTo>
                <a:lnTo>
                  <a:pt x="28788" y="39834"/>
                </a:lnTo>
                <a:lnTo>
                  <a:pt x="35382" y="35386"/>
                </a:lnTo>
                <a:lnTo>
                  <a:pt x="38565" y="30670"/>
                </a:lnTo>
                <a:lnTo>
                  <a:pt x="15252" y="30670"/>
                </a:lnTo>
                <a:lnTo>
                  <a:pt x="10782" y="26212"/>
                </a:lnTo>
                <a:lnTo>
                  <a:pt x="10782" y="15252"/>
                </a:lnTo>
                <a:lnTo>
                  <a:pt x="15252" y="10795"/>
                </a:lnTo>
                <a:lnTo>
                  <a:pt x="38565" y="10795"/>
                </a:lnTo>
                <a:lnTo>
                  <a:pt x="35382" y="6081"/>
                </a:lnTo>
                <a:lnTo>
                  <a:pt x="28788" y="1632"/>
                </a:lnTo>
                <a:lnTo>
                  <a:pt x="20726" y="0"/>
                </a:lnTo>
                <a:close/>
              </a:path>
              <a:path w="41910" h="41910">
                <a:moveTo>
                  <a:pt x="38565" y="10795"/>
                </a:moveTo>
                <a:lnTo>
                  <a:pt x="26212" y="10795"/>
                </a:lnTo>
                <a:lnTo>
                  <a:pt x="30670" y="15252"/>
                </a:lnTo>
                <a:lnTo>
                  <a:pt x="30670" y="26212"/>
                </a:lnTo>
                <a:lnTo>
                  <a:pt x="26212" y="30670"/>
                </a:lnTo>
                <a:lnTo>
                  <a:pt x="38565" y="30670"/>
                </a:lnTo>
                <a:lnTo>
                  <a:pt x="39832" y="28794"/>
                </a:lnTo>
                <a:lnTo>
                  <a:pt x="41465" y="20726"/>
                </a:lnTo>
                <a:lnTo>
                  <a:pt x="39832" y="12671"/>
                </a:lnTo>
                <a:lnTo>
                  <a:pt x="38565" y="10795"/>
                </a:lnTo>
                <a:close/>
              </a:path>
            </a:pathLst>
          </a:custGeom>
          <a:solidFill>
            <a:srgbClr val="002449"/>
          </a:solidFill>
        </p:spPr>
        <p:txBody>
          <a:bodyPr wrap="square" lIns="0" tIns="0" rIns="0" bIns="0" rtlCol="0"/>
          <a:lstStyle/>
          <a:p>
            <a:endParaRPr>
              <a:latin typeface="+mn-lt"/>
            </a:endParaRPr>
          </a:p>
        </p:txBody>
      </p:sp>
      <p:sp>
        <p:nvSpPr>
          <p:cNvPr id="234" name="object 45">
            <a:extLst>
              <a:ext uri="{FF2B5EF4-FFF2-40B4-BE49-F238E27FC236}">
                <a16:creationId xmlns="" xmlns:a16="http://schemas.microsoft.com/office/drawing/2014/main" id="{3AACFAB9-A2FD-4BDB-A278-A121B897FDE9}"/>
              </a:ext>
            </a:extLst>
          </p:cNvPr>
          <p:cNvSpPr/>
          <p:nvPr/>
        </p:nvSpPr>
        <p:spPr>
          <a:xfrm>
            <a:off x="3783076" y="360600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235" name="object 46">
            <a:extLst>
              <a:ext uri="{FF2B5EF4-FFF2-40B4-BE49-F238E27FC236}">
                <a16:creationId xmlns="" xmlns:a16="http://schemas.microsoft.com/office/drawing/2014/main" id="{CD0EF068-6A80-4708-A158-D50C282CDB10}"/>
              </a:ext>
            </a:extLst>
          </p:cNvPr>
          <p:cNvSpPr/>
          <p:nvPr/>
        </p:nvSpPr>
        <p:spPr>
          <a:xfrm>
            <a:off x="3783076" y="3617505"/>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236" name="object 47">
            <a:extLst>
              <a:ext uri="{FF2B5EF4-FFF2-40B4-BE49-F238E27FC236}">
                <a16:creationId xmlns="" xmlns:a16="http://schemas.microsoft.com/office/drawing/2014/main" id="{67F8E25C-7B6A-43F8-8CCB-B42DFE5C1CEC}"/>
              </a:ext>
            </a:extLst>
          </p:cNvPr>
          <p:cNvSpPr/>
          <p:nvPr/>
        </p:nvSpPr>
        <p:spPr>
          <a:xfrm>
            <a:off x="3783076" y="3629456"/>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237" name="object 48">
            <a:extLst>
              <a:ext uri="{FF2B5EF4-FFF2-40B4-BE49-F238E27FC236}">
                <a16:creationId xmlns="" xmlns:a16="http://schemas.microsoft.com/office/drawing/2014/main" id="{8BDE509E-ECCA-4335-BFA1-F35E0E7B357C}"/>
              </a:ext>
            </a:extLst>
          </p:cNvPr>
          <p:cNvSpPr/>
          <p:nvPr/>
        </p:nvSpPr>
        <p:spPr>
          <a:xfrm>
            <a:off x="3783076" y="3640963"/>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238" name="object 49">
            <a:extLst>
              <a:ext uri="{FF2B5EF4-FFF2-40B4-BE49-F238E27FC236}">
                <a16:creationId xmlns="" xmlns:a16="http://schemas.microsoft.com/office/drawing/2014/main" id="{0795A593-9AB5-46D8-B158-BA0E1BD21A6D}"/>
              </a:ext>
            </a:extLst>
          </p:cNvPr>
          <p:cNvSpPr/>
          <p:nvPr/>
        </p:nvSpPr>
        <p:spPr>
          <a:xfrm>
            <a:off x="4174939" y="3607036"/>
            <a:ext cx="31115" cy="31115"/>
          </a:xfrm>
          <a:custGeom>
            <a:avLst/>
            <a:gdLst/>
            <a:ahLst/>
            <a:cxnLst/>
            <a:rect l="l" t="t" r="r" b="b"/>
            <a:pathLst>
              <a:path w="31114" h="31114">
                <a:moveTo>
                  <a:pt x="23812" y="0"/>
                </a:moveTo>
                <a:lnTo>
                  <a:pt x="6870" y="0"/>
                </a:lnTo>
                <a:lnTo>
                  <a:pt x="0" y="6857"/>
                </a:lnTo>
                <a:lnTo>
                  <a:pt x="0" y="23787"/>
                </a:lnTo>
                <a:lnTo>
                  <a:pt x="6870" y="30670"/>
                </a:lnTo>
                <a:lnTo>
                  <a:pt x="23812" y="30670"/>
                </a:lnTo>
                <a:lnTo>
                  <a:pt x="30657" y="23787"/>
                </a:lnTo>
                <a:lnTo>
                  <a:pt x="30657" y="6857"/>
                </a:lnTo>
                <a:lnTo>
                  <a:pt x="23812" y="0"/>
                </a:lnTo>
                <a:close/>
              </a:path>
            </a:pathLst>
          </a:custGeom>
          <a:solidFill>
            <a:srgbClr val="F1A31E"/>
          </a:solidFill>
        </p:spPr>
        <p:txBody>
          <a:bodyPr wrap="square" lIns="0" tIns="0" rIns="0" bIns="0" rtlCol="0"/>
          <a:lstStyle/>
          <a:p>
            <a:endParaRPr>
              <a:latin typeface="+mn-lt"/>
            </a:endParaRPr>
          </a:p>
        </p:txBody>
      </p:sp>
      <p:sp>
        <p:nvSpPr>
          <p:cNvPr id="239" name="object 50">
            <a:extLst>
              <a:ext uri="{FF2B5EF4-FFF2-40B4-BE49-F238E27FC236}">
                <a16:creationId xmlns="" xmlns:a16="http://schemas.microsoft.com/office/drawing/2014/main" id="{91A6DBCA-5774-4844-ABE4-CCF477EDE115}"/>
              </a:ext>
            </a:extLst>
          </p:cNvPr>
          <p:cNvSpPr/>
          <p:nvPr/>
        </p:nvSpPr>
        <p:spPr>
          <a:xfrm>
            <a:off x="4169548" y="3601636"/>
            <a:ext cx="41910" cy="41910"/>
          </a:xfrm>
          <a:custGeom>
            <a:avLst/>
            <a:gdLst/>
            <a:ahLst/>
            <a:cxnLst/>
            <a:rect l="l" t="t" r="r" b="b"/>
            <a:pathLst>
              <a:path w="41910" h="41910">
                <a:moveTo>
                  <a:pt x="20726" y="0"/>
                </a:moveTo>
                <a:lnTo>
                  <a:pt x="12665" y="1632"/>
                </a:lnTo>
                <a:lnTo>
                  <a:pt x="6076" y="6081"/>
                </a:lnTo>
                <a:lnTo>
                  <a:pt x="1631" y="12671"/>
                </a:lnTo>
                <a:lnTo>
                  <a:pt x="0" y="20726"/>
                </a:lnTo>
                <a:lnTo>
                  <a:pt x="1631" y="28781"/>
                </a:lnTo>
                <a:lnTo>
                  <a:pt x="6076" y="35371"/>
                </a:lnTo>
                <a:lnTo>
                  <a:pt x="12665" y="39819"/>
                </a:lnTo>
                <a:lnTo>
                  <a:pt x="20726" y="41452"/>
                </a:lnTo>
                <a:lnTo>
                  <a:pt x="28786" y="39819"/>
                </a:lnTo>
                <a:lnTo>
                  <a:pt x="35375" y="35371"/>
                </a:lnTo>
                <a:lnTo>
                  <a:pt x="38547" y="30670"/>
                </a:lnTo>
                <a:lnTo>
                  <a:pt x="15240" y="30670"/>
                </a:lnTo>
                <a:lnTo>
                  <a:pt x="10782" y="26212"/>
                </a:lnTo>
                <a:lnTo>
                  <a:pt x="10782" y="15252"/>
                </a:lnTo>
                <a:lnTo>
                  <a:pt x="15240" y="10795"/>
                </a:lnTo>
                <a:lnTo>
                  <a:pt x="38555" y="10795"/>
                </a:lnTo>
                <a:lnTo>
                  <a:pt x="35375" y="6081"/>
                </a:lnTo>
                <a:lnTo>
                  <a:pt x="28786" y="1632"/>
                </a:lnTo>
                <a:lnTo>
                  <a:pt x="20726" y="0"/>
                </a:lnTo>
                <a:close/>
              </a:path>
              <a:path w="41910" h="41910">
                <a:moveTo>
                  <a:pt x="38555" y="10795"/>
                </a:moveTo>
                <a:lnTo>
                  <a:pt x="26200" y="10795"/>
                </a:lnTo>
                <a:lnTo>
                  <a:pt x="30657" y="15252"/>
                </a:lnTo>
                <a:lnTo>
                  <a:pt x="30657" y="26212"/>
                </a:lnTo>
                <a:lnTo>
                  <a:pt x="26200" y="30670"/>
                </a:lnTo>
                <a:lnTo>
                  <a:pt x="38547" y="30670"/>
                </a:lnTo>
                <a:lnTo>
                  <a:pt x="39821" y="28781"/>
                </a:lnTo>
                <a:lnTo>
                  <a:pt x="41452" y="20726"/>
                </a:lnTo>
                <a:lnTo>
                  <a:pt x="39821" y="12671"/>
                </a:lnTo>
                <a:lnTo>
                  <a:pt x="38555" y="10795"/>
                </a:lnTo>
                <a:close/>
              </a:path>
            </a:pathLst>
          </a:custGeom>
          <a:solidFill>
            <a:srgbClr val="002449"/>
          </a:solidFill>
        </p:spPr>
        <p:txBody>
          <a:bodyPr wrap="square" lIns="0" tIns="0" rIns="0" bIns="0" rtlCol="0"/>
          <a:lstStyle/>
          <a:p>
            <a:endParaRPr>
              <a:latin typeface="+mn-lt"/>
            </a:endParaRPr>
          </a:p>
        </p:txBody>
      </p:sp>
      <p:sp>
        <p:nvSpPr>
          <p:cNvPr id="240" name="object 51">
            <a:extLst>
              <a:ext uri="{FF2B5EF4-FFF2-40B4-BE49-F238E27FC236}">
                <a16:creationId xmlns="" xmlns:a16="http://schemas.microsoft.com/office/drawing/2014/main" id="{82124676-8639-46AF-8EE7-566263A55DD1}"/>
              </a:ext>
            </a:extLst>
          </p:cNvPr>
          <p:cNvSpPr/>
          <p:nvPr/>
        </p:nvSpPr>
        <p:spPr>
          <a:xfrm>
            <a:off x="3782237" y="3688486"/>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241" name="object 52">
            <a:extLst>
              <a:ext uri="{FF2B5EF4-FFF2-40B4-BE49-F238E27FC236}">
                <a16:creationId xmlns="" xmlns:a16="http://schemas.microsoft.com/office/drawing/2014/main" id="{16BA19F5-DB62-4F0D-89E1-9A3A1CEC0F65}"/>
              </a:ext>
            </a:extLst>
          </p:cNvPr>
          <p:cNvSpPr/>
          <p:nvPr/>
        </p:nvSpPr>
        <p:spPr>
          <a:xfrm>
            <a:off x="3782237" y="369998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242" name="object 53">
            <a:extLst>
              <a:ext uri="{FF2B5EF4-FFF2-40B4-BE49-F238E27FC236}">
                <a16:creationId xmlns="" xmlns:a16="http://schemas.microsoft.com/office/drawing/2014/main" id="{D65279AB-DF36-404E-AE4A-8EC2DC18BF1E}"/>
              </a:ext>
            </a:extLst>
          </p:cNvPr>
          <p:cNvSpPr/>
          <p:nvPr/>
        </p:nvSpPr>
        <p:spPr>
          <a:xfrm>
            <a:off x="3782237" y="371193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243" name="object 54">
            <a:extLst>
              <a:ext uri="{FF2B5EF4-FFF2-40B4-BE49-F238E27FC236}">
                <a16:creationId xmlns="" xmlns:a16="http://schemas.microsoft.com/office/drawing/2014/main" id="{FB30B848-B31B-4BE1-8738-8A077318C4B1}"/>
              </a:ext>
            </a:extLst>
          </p:cNvPr>
          <p:cNvSpPr/>
          <p:nvPr/>
        </p:nvSpPr>
        <p:spPr>
          <a:xfrm>
            <a:off x="3782237" y="3723436"/>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244" name="object 55">
            <a:extLst>
              <a:ext uri="{FF2B5EF4-FFF2-40B4-BE49-F238E27FC236}">
                <a16:creationId xmlns="" xmlns:a16="http://schemas.microsoft.com/office/drawing/2014/main" id="{4362D81D-919E-4967-98F5-3F2685F66038}"/>
              </a:ext>
            </a:extLst>
          </p:cNvPr>
          <p:cNvSpPr/>
          <p:nvPr/>
        </p:nvSpPr>
        <p:spPr>
          <a:xfrm>
            <a:off x="4173506" y="3689511"/>
            <a:ext cx="31115" cy="31115"/>
          </a:xfrm>
          <a:custGeom>
            <a:avLst/>
            <a:gdLst/>
            <a:ahLst/>
            <a:cxnLst/>
            <a:rect l="l" t="t" r="r" b="b"/>
            <a:pathLst>
              <a:path w="31114" h="31114">
                <a:moveTo>
                  <a:pt x="23799" y="0"/>
                </a:moveTo>
                <a:lnTo>
                  <a:pt x="6870" y="0"/>
                </a:lnTo>
                <a:lnTo>
                  <a:pt x="0" y="6870"/>
                </a:lnTo>
                <a:lnTo>
                  <a:pt x="0" y="23799"/>
                </a:lnTo>
                <a:lnTo>
                  <a:pt x="6870" y="30670"/>
                </a:lnTo>
                <a:lnTo>
                  <a:pt x="23799" y="30670"/>
                </a:lnTo>
                <a:lnTo>
                  <a:pt x="30657" y="23799"/>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245" name="object 56">
            <a:extLst>
              <a:ext uri="{FF2B5EF4-FFF2-40B4-BE49-F238E27FC236}">
                <a16:creationId xmlns="" xmlns:a16="http://schemas.microsoft.com/office/drawing/2014/main" id="{AAC3017F-5677-4A0B-AAA9-0CFDD70F87D8}"/>
              </a:ext>
            </a:extLst>
          </p:cNvPr>
          <p:cNvSpPr/>
          <p:nvPr/>
        </p:nvSpPr>
        <p:spPr>
          <a:xfrm>
            <a:off x="4168103" y="3684111"/>
            <a:ext cx="41910" cy="41910"/>
          </a:xfrm>
          <a:custGeom>
            <a:avLst/>
            <a:gdLst/>
            <a:ahLst/>
            <a:cxnLst/>
            <a:rect l="l" t="t" r="r" b="b"/>
            <a:pathLst>
              <a:path w="41910" h="41910">
                <a:moveTo>
                  <a:pt x="20726" y="0"/>
                </a:moveTo>
                <a:lnTo>
                  <a:pt x="12671" y="1632"/>
                </a:lnTo>
                <a:lnTo>
                  <a:pt x="6081" y="6081"/>
                </a:lnTo>
                <a:lnTo>
                  <a:pt x="1632" y="12671"/>
                </a:lnTo>
                <a:lnTo>
                  <a:pt x="0" y="20726"/>
                </a:lnTo>
                <a:lnTo>
                  <a:pt x="1632" y="28790"/>
                </a:lnTo>
                <a:lnTo>
                  <a:pt x="6081" y="35388"/>
                </a:lnTo>
                <a:lnTo>
                  <a:pt x="12671" y="39843"/>
                </a:lnTo>
                <a:lnTo>
                  <a:pt x="20726" y="41478"/>
                </a:lnTo>
                <a:lnTo>
                  <a:pt x="28788" y="39843"/>
                </a:lnTo>
                <a:lnTo>
                  <a:pt x="35382" y="35388"/>
                </a:lnTo>
                <a:lnTo>
                  <a:pt x="38573" y="30657"/>
                </a:lnTo>
                <a:lnTo>
                  <a:pt x="15252" y="30657"/>
                </a:lnTo>
                <a:lnTo>
                  <a:pt x="10795" y="26212"/>
                </a:lnTo>
                <a:lnTo>
                  <a:pt x="10795" y="15252"/>
                </a:lnTo>
                <a:lnTo>
                  <a:pt x="15252" y="10807"/>
                </a:lnTo>
                <a:lnTo>
                  <a:pt x="38573" y="10807"/>
                </a:lnTo>
                <a:lnTo>
                  <a:pt x="35382" y="6081"/>
                </a:lnTo>
                <a:lnTo>
                  <a:pt x="28788" y="1632"/>
                </a:lnTo>
                <a:lnTo>
                  <a:pt x="20726" y="0"/>
                </a:lnTo>
                <a:close/>
              </a:path>
              <a:path w="41910" h="41910">
                <a:moveTo>
                  <a:pt x="38573" y="10807"/>
                </a:moveTo>
                <a:lnTo>
                  <a:pt x="26200" y="10807"/>
                </a:lnTo>
                <a:lnTo>
                  <a:pt x="30670" y="15252"/>
                </a:lnTo>
                <a:lnTo>
                  <a:pt x="30670" y="26212"/>
                </a:lnTo>
                <a:lnTo>
                  <a:pt x="26200" y="30657"/>
                </a:lnTo>
                <a:lnTo>
                  <a:pt x="38573" y="30657"/>
                </a:lnTo>
                <a:lnTo>
                  <a:pt x="39832" y="28790"/>
                </a:lnTo>
                <a:lnTo>
                  <a:pt x="41465" y="20726"/>
                </a:lnTo>
                <a:lnTo>
                  <a:pt x="39832" y="12671"/>
                </a:lnTo>
                <a:lnTo>
                  <a:pt x="38573" y="10807"/>
                </a:lnTo>
                <a:close/>
              </a:path>
            </a:pathLst>
          </a:custGeom>
          <a:solidFill>
            <a:srgbClr val="002449"/>
          </a:solidFill>
        </p:spPr>
        <p:txBody>
          <a:bodyPr wrap="square" lIns="0" tIns="0" rIns="0" bIns="0" rtlCol="0"/>
          <a:lstStyle/>
          <a:p>
            <a:endParaRPr>
              <a:latin typeface="+mn-lt"/>
            </a:endParaRPr>
          </a:p>
        </p:txBody>
      </p:sp>
      <p:sp>
        <p:nvSpPr>
          <p:cNvPr id="246" name="object 57">
            <a:extLst>
              <a:ext uri="{FF2B5EF4-FFF2-40B4-BE49-F238E27FC236}">
                <a16:creationId xmlns="" xmlns:a16="http://schemas.microsoft.com/office/drawing/2014/main" id="{8DD95D6D-6FAA-470F-85F1-AAD6F854A421}"/>
              </a:ext>
            </a:extLst>
          </p:cNvPr>
          <p:cNvSpPr/>
          <p:nvPr/>
        </p:nvSpPr>
        <p:spPr>
          <a:xfrm>
            <a:off x="3781412" y="3771353"/>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247" name="object 58">
            <a:extLst>
              <a:ext uri="{FF2B5EF4-FFF2-40B4-BE49-F238E27FC236}">
                <a16:creationId xmlns="" xmlns:a16="http://schemas.microsoft.com/office/drawing/2014/main" id="{50C46593-19FF-4DE1-A891-AE026129BFF6}"/>
              </a:ext>
            </a:extLst>
          </p:cNvPr>
          <p:cNvSpPr/>
          <p:nvPr/>
        </p:nvSpPr>
        <p:spPr>
          <a:xfrm>
            <a:off x="3781412" y="3782853"/>
            <a:ext cx="199390" cy="0"/>
          </a:xfrm>
          <a:custGeom>
            <a:avLst/>
            <a:gdLst/>
            <a:ahLst/>
            <a:cxnLst/>
            <a:rect l="l" t="t" r="r" b="b"/>
            <a:pathLst>
              <a:path w="199389">
                <a:moveTo>
                  <a:pt x="0" y="0"/>
                </a:moveTo>
                <a:lnTo>
                  <a:pt x="199313" y="0"/>
                </a:lnTo>
              </a:path>
            </a:pathLst>
          </a:custGeom>
          <a:ln w="5727">
            <a:solidFill>
              <a:srgbClr val="002449"/>
            </a:solidFill>
          </a:ln>
        </p:spPr>
        <p:txBody>
          <a:bodyPr wrap="square" lIns="0" tIns="0" rIns="0" bIns="0" rtlCol="0"/>
          <a:lstStyle/>
          <a:p>
            <a:endParaRPr>
              <a:latin typeface="+mn-lt"/>
            </a:endParaRPr>
          </a:p>
        </p:txBody>
      </p:sp>
      <p:sp>
        <p:nvSpPr>
          <p:cNvPr id="248" name="object 59">
            <a:extLst>
              <a:ext uri="{FF2B5EF4-FFF2-40B4-BE49-F238E27FC236}">
                <a16:creationId xmlns="" xmlns:a16="http://schemas.microsoft.com/office/drawing/2014/main" id="{D8D2A1B5-2087-4C28-8302-282719B7A320}"/>
              </a:ext>
            </a:extLst>
          </p:cNvPr>
          <p:cNvSpPr/>
          <p:nvPr/>
        </p:nvSpPr>
        <p:spPr>
          <a:xfrm>
            <a:off x="3781412" y="3794791"/>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249" name="object 60">
            <a:extLst>
              <a:ext uri="{FF2B5EF4-FFF2-40B4-BE49-F238E27FC236}">
                <a16:creationId xmlns="" xmlns:a16="http://schemas.microsoft.com/office/drawing/2014/main" id="{AD1E94C1-DDC4-44A2-ABFB-F5FF920BA837}"/>
              </a:ext>
            </a:extLst>
          </p:cNvPr>
          <p:cNvSpPr/>
          <p:nvPr/>
        </p:nvSpPr>
        <p:spPr>
          <a:xfrm>
            <a:off x="3781412" y="3806297"/>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250" name="object 61">
            <a:extLst>
              <a:ext uri="{FF2B5EF4-FFF2-40B4-BE49-F238E27FC236}">
                <a16:creationId xmlns="" xmlns:a16="http://schemas.microsoft.com/office/drawing/2014/main" id="{024B0A55-B451-47B7-B692-1CA8A184B383}"/>
              </a:ext>
            </a:extLst>
          </p:cNvPr>
          <p:cNvSpPr/>
          <p:nvPr/>
        </p:nvSpPr>
        <p:spPr>
          <a:xfrm>
            <a:off x="4172068" y="3772371"/>
            <a:ext cx="31115" cy="31115"/>
          </a:xfrm>
          <a:custGeom>
            <a:avLst/>
            <a:gdLst/>
            <a:ahLst/>
            <a:cxnLst/>
            <a:rect l="l" t="t" r="r" b="b"/>
            <a:pathLst>
              <a:path w="31114" h="31114">
                <a:moveTo>
                  <a:pt x="23799" y="0"/>
                </a:moveTo>
                <a:lnTo>
                  <a:pt x="6870" y="0"/>
                </a:lnTo>
                <a:lnTo>
                  <a:pt x="0" y="6870"/>
                </a:lnTo>
                <a:lnTo>
                  <a:pt x="0" y="23799"/>
                </a:lnTo>
                <a:lnTo>
                  <a:pt x="6870" y="30683"/>
                </a:lnTo>
                <a:lnTo>
                  <a:pt x="23799" y="30683"/>
                </a:lnTo>
                <a:lnTo>
                  <a:pt x="30657" y="23799"/>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251" name="object 62">
            <a:extLst>
              <a:ext uri="{FF2B5EF4-FFF2-40B4-BE49-F238E27FC236}">
                <a16:creationId xmlns="" xmlns:a16="http://schemas.microsoft.com/office/drawing/2014/main" id="{E7905604-87E9-4549-9A73-232D90B6304B}"/>
              </a:ext>
            </a:extLst>
          </p:cNvPr>
          <p:cNvSpPr/>
          <p:nvPr/>
        </p:nvSpPr>
        <p:spPr>
          <a:xfrm>
            <a:off x="4166664" y="3766971"/>
            <a:ext cx="41910" cy="41910"/>
          </a:xfrm>
          <a:custGeom>
            <a:avLst/>
            <a:gdLst/>
            <a:ahLst/>
            <a:cxnLst/>
            <a:rect l="l" t="t" r="r" b="b"/>
            <a:pathLst>
              <a:path w="41910" h="41910">
                <a:moveTo>
                  <a:pt x="20726" y="0"/>
                </a:moveTo>
                <a:lnTo>
                  <a:pt x="12665" y="1633"/>
                </a:lnTo>
                <a:lnTo>
                  <a:pt x="6076" y="6083"/>
                </a:lnTo>
                <a:lnTo>
                  <a:pt x="1631" y="12676"/>
                </a:lnTo>
                <a:lnTo>
                  <a:pt x="0" y="20739"/>
                </a:lnTo>
                <a:lnTo>
                  <a:pt x="1631" y="28804"/>
                </a:lnTo>
                <a:lnTo>
                  <a:pt x="6076" y="35393"/>
                </a:lnTo>
                <a:lnTo>
                  <a:pt x="12665" y="39836"/>
                </a:lnTo>
                <a:lnTo>
                  <a:pt x="20726" y="41465"/>
                </a:lnTo>
                <a:lnTo>
                  <a:pt x="28786" y="39836"/>
                </a:lnTo>
                <a:lnTo>
                  <a:pt x="35375" y="35393"/>
                </a:lnTo>
                <a:lnTo>
                  <a:pt x="38562" y="30670"/>
                </a:lnTo>
                <a:lnTo>
                  <a:pt x="15252" y="30670"/>
                </a:lnTo>
                <a:lnTo>
                  <a:pt x="10795" y="26225"/>
                </a:lnTo>
                <a:lnTo>
                  <a:pt x="10795" y="15265"/>
                </a:lnTo>
                <a:lnTo>
                  <a:pt x="15252" y="10807"/>
                </a:lnTo>
                <a:lnTo>
                  <a:pt x="38561" y="10807"/>
                </a:lnTo>
                <a:lnTo>
                  <a:pt x="35375" y="6083"/>
                </a:lnTo>
                <a:lnTo>
                  <a:pt x="28786" y="1633"/>
                </a:lnTo>
                <a:lnTo>
                  <a:pt x="20726" y="0"/>
                </a:lnTo>
                <a:close/>
              </a:path>
              <a:path w="41910" h="41910">
                <a:moveTo>
                  <a:pt x="38561" y="10807"/>
                </a:moveTo>
                <a:lnTo>
                  <a:pt x="26212" y="10807"/>
                </a:lnTo>
                <a:lnTo>
                  <a:pt x="30670" y="15265"/>
                </a:lnTo>
                <a:lnTo>
                  <a:pt x="30670" y="26225"/>
                </a:lnTo>
                <a:lnTo>
                  <a:pt x="26212" y="30670"/>
                </a:lnTo>
                <a:lnTo>
                  <a:pt x="38562" y="30670"/>
                </a:lnTo>
                <a:lnTo>
                  <a:pt x="39821" y="28804"/>
                </a:lnTo>
                <a:lnTo>
                  <a:pt x="41452" y="20739"/>
                </a:lnTo>
                <a:lnTo>
                  <a:pt x="39821" y="12676"/>
                </a:lnTo>
                <a:lnTo>
                  <a:pt x="38561" y="10807"/>
                </a:lnTo>
                <a:close/>
              </a:path>
            </a:pathLst>
          </a:custGeom>
          <a:solidFill>
            <a:srgbClr val="002449"/>
          </a:solidFill>
        </p:spPr>
        <p:txBody>
          <a:bodyPr wrap="square" lIns="0" tIns="0" rIns="0" bIns="0" rtlCol="0"/>
          <a:lstStyle/>
          <a:p>
            <a:endParaRPr>
              <a:latin typeface="+mn-lt"/>
            </a:endParaRPr>
          </a:p>
        </p:txBody>
      </p:sp>
      <p:sp>
        <p:nvSpPr>
          <p:cNvPr id="252" name="object 63">
            <a:extLst>
              <a:ext uri="{FF2B5EF4-FFF2-40B4-BE49-F238E27FC236}">
                <a16:creationId xmlns="" xmlns:a16="http://schemas.microsoft.com/office/drawing/2014/main" id="{E0A3C9C4-1EA3-4B71-A7B4-ACBB74EFD955}"/>
              </a:ext>
            </a:extLst>
          </p:cNvPr>
          <p:cNvSpPr/>
          <p:nvPr/>
        </p:nvSpPr>
        <p:spPr>
          <a:xfrm>
            <a:off x="3782237" y="3852151"/>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253" name="object 64">
            <a:extLst>
              <a:ext uri="{FF2B5EF4-FFF2-40B4-BE49-F238E27FC236}">
                <a16:creationId xmlns="" xmlns:a16="http://schemas.microsoft.com/office/drawing/2014/main" id="{5BD552C0-D478-431E-A994-E40B6F2D53AF}"/>
              </a:ext>
            </a:extLst>
          </p:cNvPr>
          <p:cNvSpPr/>
          <p:nvPr/>
        </p:nvSpPr>
        <p:spPr>
          <a:xfrm>
            <a:off x="3782237" y="3863644"/>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254" name="object 65">
            <a:extLst>
              <a:ext uri="{FF2B5EF4-FFF2-40B4-BE49-F238E27FC236}">
                <a16:creationId xmlns="" xmlns:a16="http://schemas.microsoft.com/office/drawing/2014/main" id="{146D3035-9C07-4E00-BF83-656EC86F40B0}"/>
              </a:ext>
            </a:extLst>
          </p:cNvPr>
          <p:cNvSpPr/>
          <p:nvPr/>
        </p:nvSpPr>
        <p:spPr>
          <a:xfrm>
            <a:off x="3782237" y="3875601"/>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255" name="object 66">
            <a:extLst>
              <a:ext uri="{FF2B5EF4-FFF2-40B4-BE49-F238E27FC236}">
                <a16:creationId xmlns="" xmlns:a16="http://schemas.microsoft.com/office/drawing/2014/main" id="{DFD3E5B1-C602-402E-834C-DF10C517F57A}"/>
              </a:ext>
            </a:extLst>
          </p:cNvPr>
          <p:cNvSpPr/>
          <p:nvPr/>
        </p:nvSpPr>
        <p:spPr>
          <a:xfrm>
            <a:off x="3782237" y="3887108"/>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256" name="object 67">
            <a:extLst>
              <a:ext uri="{FF2B5EF4-FFF2-40B4-BE49-F238E27FC236}">
                <a16:creationId xmlns="" xmlns:a16="http://schemas.microsoft.com/office/drawing/2014/main" id="{96BFE579-C45D-4CC8-9C5A-A9D32D654258}"/>
              </a:ext>
            </a:extLst>
          </p:cNvPr>
          <p:cNvSpPr/>
          <p:nvPr/>
        </p:nvSpPr>
        <p:spPr>
          <a:xfrm>
            <a:off x="4173506" y="3853184"/>
            <a:ext cx="31115" cy="31115"/>
          </a:xfrm>
          <a:custGeom>
            <a:avLst/>
            <a:gdLst/>
            <a:ahLst/>
            <a:cxnLst/>
            <a:rect l="l" t="t" r="r" b="b"/>
            <a:pathLst>
              <a:path w="31114" h="31114">
                <a:moveTo>
                  <a:pt x="23799" y="0"/>
                </a:moveTo>
                <a:lnTo>
                  <a:pt x="6870" y="0"/>
                </a:lnTo>
                <a:lnTo>
                  <a:pt x="0" y="6845"/>
                </a:lnTo>
                <a:lnTo>
                  <a:pt x="0" y="23787"/>
                </a:lnTo>
                <a:lnTo>
                  <a:pt x="6870" y="30657"/>
                </a:lnTo>
                <a:lnTo>
                  <a:pt x="23799" y="30657"/>
                </a:lnTo>
                <a:lnTo>
                  <a:pt x="30657" y="23787"/>
                </a:lnTo>
                <a:lnTo>
                  <a:pt x="30657" y="6845"/>
                </a:lnTo>
                <a:lnTo>
                  <a:pt x="23799" y="0"/>
                </a:lnTo>
                <a:close/>
              </a:path>
            </a:pathLst>
          </a:custGeom>
          <a:solidFill>
            <a:srgbClr val="F1A31E"/>
          </a:solidFill>
        </p:spPr>
        <p:txBody>
          <a:bodyPr wrap="square" lIns="0" tIns="0" rIns="0" bIns="0" rtlCol="0"/>
          <a:lstStyle/>
          <a:p>
            <a:endParaRPr>
              <a:latin typeface="+mn-lt"/>
            </a:endParaRPr>
          </a:p>
        </p:txBody>
      </p:sp>
      <p:sp>
        <p:nvSpPr>
          <p:cNvPr id="257" name="object 68">
            <a:extLst>
              <a:ext uri="{FF2B5EF4-FFF2-40B4-BE49-F238E27FC236}">
                <a16:creationId xmlns="" xmlns:a16="http://schemas.microsoft.com/office/drawing/2014/main" id="{C948E443-843A-47E8-98EF-2E70EAD96801}"/>
              </a:ext>
            </a:extLst>
          </p:cNvPr>
          <p:cNvSpPr/>
          <p:nvPr/>
        </p:nvSpPr>
        <p:spPr>
          <a:xfrm>
            <a:off x="4168103" y="3847772"/>
            <a:ext cx="41910" cy="41910"/>
          </a:xfrm>
          <a:custGeom>
            <a:avLst/>
            <a:gdLst/>
            <a:ahLst/>
            <a:cxnLst/>
            <a:rect l="l" t="t" r="r" b="b"/>
            <a:pathLst>
              <a:path w="41910" h="41910">
                <a:moveTo>
                  <a:pt x="20726" y="0"/>
                </a:moveTo>
                <a:lnTo>
                  <a:pt x="12671" y="1632"/>
                </a:lnTo>
                <a:lnTo>
                  <a:pt x="6081" y="6081"/>
                </a:lnTo>
                <a:lnTo>
                  <a:pt x="1632" y="12671"/>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12"/>
                </a:lnTo>
                <a:lnTo>
                  <a:pt x="10795" y="15265"/>
                </a:lnTo>
                <a:lnTo>
                  <a:pt x="15252" y="10807"/>
                </a:lnTo>
                <a:lnTo>
                  <a:pt x="38573" y="10807"/>
                </a:lnTo>
                <a:lnTo>
                  <a:pt x="35382" y="6081"/>
                </a:lnTo>
                <a:lnTo>
                  <a:pt x="28788" y="1632"/>
                </a:lnTo>
                <a:lnTo>
                  <a:pt x="20726" y="0"/>
                </a:lnTo>
                <a:close/>
              </a:path>
              <a:path w="41910" h="41910">
                <a:moveTo>
                  <a:pt x="38573" y="10807"/>
                </a:moveTo>
                <a:lnTo>
                  <a:pt x="26200" y="10807"/>
                </a:lnTo>
                <a:lnTo>
                  <a:pt x="30670" y="15265"/>
                </a:lnTo>
                <a:lnTo>
                  <a:pt x="30670" y="26212"/>
                </a:lnTo>
                <a:lnTo>
                  <a:pt x="26200" y="30657"/>
                </a:lnTo>
                <a:lnTo>
                  <a:pt x="38568" y="30657"/>
                </a:lnTo>
                <a:lnTo>
                  <a:pt x="39832" y="28786"/>
                </a:lnTo>
                <a:lnTo>
                  <a:pt x="41465" y="20726"/>
                </a:lnTo>
                <a:lnTo>
                  <a:pt x="39832" y="12671"/>
                </a:lnTo>
                <a:lnTo>
                  <a:pt x="38573" y="10807"/>
                </a:lnTo>
                <a:close/>
              </a:path>
            </a:pathLst>
          </a:custGeom>
          <a:solidFill>
            <a:srgbClr val="002449"/>
          </a:solidFill>
        </p:spPr>
        <p:txBody>
          <a:bodyPr wrap="square" lIns="0" tIns="0" rIns="0" bIns="0" rtlCol="0"/>
          <a:lstStyle/>
          <a:p>
            <a:endParaRPr>
              <a:latin typeface="+mn-lt"/>
            </a:endParaRPr>
          </a:p>
        </p:txBody>
      </p:sp>
      <p:sp>
        <p:nvSpPr>
          <p:cNvPr id="258" name="object 69">
            <a:extLst>
              <a:ext uri="{FF2B5EF4-FFF2-40B4-BE49-F238E27FC236}">
                <a16:creationId xmlns="" xmlns:a16="http://schemas.microsoft.com/office/drawing/2014/main" id="{1074DE6E-5DCD-4E2C-B41A-0D632993232E}"/>
              </a:ext>
            </a:extLst>
          </p:cNvPr>
          <p:cNvSpPr/>
          <p:nvPr/>
        </p:nvSpPr>
        <p:spPr>
          <a:xfrm>
            <a:off x="3782237" y="3959352"/>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259" name="object 70">
            <a:extLst>
              <a:ext uri="{FF2B5EF4-FFF2-40B4-BE49-F238E27FC236}">
                <a16:creationId xmlns="" xmlns:a16="http://schemas.microsoft.com/office/drawing/2014/main" id="{62F81A38-BFDC-444F-B22E-82668A3052C9}"/>
              </a:ext>
            </a:extLst>
          </p:cNvPr>
          <p:cNvSpPr/>
          <p:nvPr/>
        </p:nvSpPr>
        <p:spPr>
          <a:xfrm>
            <a:off x="3782237" y="3970870"/>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260" name="object 71">
            <a:extLst>
              <a:ext uri="{FF2B5EF4-FFF2-40B4-BE49-F238E27FC236}">
                <a16:creationId xmlns="" xmlns:a16="http://schemas.microsoft.com/office/drawing/2014/main" id="{609CEB91-1459-4577-A285-FAC1FE6DF016}"/>
              </a:ext>
            </a:extLst>
          </p:cNvPr>
          <p:cNvSpPr/>
          <p:nvPr/>
        </p:nvSpPr>
        <p:spPr>
          <a:xfrm>
            <a:off x="4173506" y="3936925"/>
            <a:ext cx="31115" cy="31115"/>
          </a:xfrm>
          <a:custGeom>
            <a:avLst/>
            <a:gdLst/>
            <a:ahLst/>
            <a:cxnLst/>
            <a:rect l="l" t="t" r="r" b="b"/>
            <a:pathLst>
              <a:path w="31114" h="31114">
                <a:moveTo>
                  <a:pt x="23799" y="0"/>
                </a:moveTo>
                <a:lnTo>
                  <a:pt x="6870" y="0"/>
                </a:lnTo>
                <a:lnTo>
                  <a:pt x="0" y="6870"/>
                </a:lnTo>
                <a:lnTo>
                  <a:pt x="0" y="23799"/>
                </a:lnTo>
                <a:lnTo>
                  <a:pt x="6870" y="30683"/>
                </a:lnTo>
                <a:lnTo>
                  <a:pt x="23799" y="30683"/>
                </a:lnTo>
                <a:lnTo>
                  <a:pt x="30657" y="23799"/>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261" name="object 72">
            <a:extLst>
              <a:ext uri="{FF2B5EF4-FFF2-40B4-BE49-F238E27FC236}">
                <a16:creationId xmlns="" xmlns:a16="http://schemas.microsoft.com/office/drawing/2014/main" id="{2F4C81C6-449D-4145-83B5-1180058D29F5}"/>
              </a:ext>
            </a:extLst>
          </p:cNvPr>
          <p:cNvSpPr/>
          <p:nvPr/>
        </p:nvSpPr>
        <p:spPr>
          <a:xfrm>
            <a:off x="4168103" y="3931537"/>
            <a:ext cx="41910" cy="41910"/>
          </a:xfrm>
          <a:custGeom>
            <a:avLst/>
            <a:gdLst/>
            <a:ahLst/>
            <a:cxnLst/>
            <a:rect l="l" t="t" r="r" b="b"/>
            <a:pathLst>
              <a:path w="41910" h="41910">
                <a:moveTo>
                  <a:pt x="20726" y="0"/>
                </a:moveTo>
                <a:lnTo>
                  <a:pt x="12671" y="1631"/>
                </a:lnTo>
                <a:lnTo>
                  <a:pt x="6081" y="6076"/>
                </a:lnTo>
                <a:lnTo>
                  <a:pt x="1632" y="12665"/>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12"/>
                </a:lnTo>
                <a:lnTo>
                  <a:pt x="10795" y="15252"/>
                </a:lnTo>
                <a:lnTo>
                  <a:pt x="15252" y="10794"/>
                </a:lnTo>
                <a:lnTo>
                  <a:pt x="38568" y="10794"/>
                </a:lnTo>
                <a:lnTo>
                  <a:pt x="35382" y="6076"/>
                </a:lnTo>
                <a:lnTo>
                  <a:pt x="28788" y="1631"/>
                </a:lnTo>
                <a:lnTo>
                  <a:pt x="20726" y="0"/>
                </a:lnTo>
                <a:close/>
              </a:path>
              <a:path w="41910" h="41910">
                <a:moveTo>
                  <a:pt x="38568" y="10794"/>
                </a:moveTo>
                <a:lnTo>
                  <a:pt x="26200" y="10794"/>
                </a:lnTo>
                <a:lnTo>
                  <a:pt x="30670" y="15252"/>
                </a:lnTo>
                <a:lnTo>
                  <a:pt x="30670" y="26212"/>
                </a:lnTo>
                <a:lnTo>
                  <a:pt x="26200" y="30657"/>
                </a:lnTo>
                <a:lnTo>
                  <a:pt x="38568" y="30657"/>
                </a:lnTo>
                <a:lnTo>
                  <a:pt x="39832" y="28786"/>
                </a:lnTo>
                <a:lnTo>
                  <a:pt x="41465" y="20726"/>
                </a:lnTo>
                <a:lnTo>
                  <a:pt x="39832" y="12665"/>
                </a:lnTo>
                <a:lnTo>
                  <a:pt x="38568" y="10794"/>
                </a:lnTo>
                <a:close/>
              </a:path>
            </a:pathLst>
          </a:custGeom>
          <a:solidFill>
            <a:srgbClr val="002449"/>
          </a:solidFill>
        </p:spPr>
        <p:txBody>
          <a:bodyPr wrap="square" lIns="0" tIns="0" rIns="0" bIns="0" rtlCol="0"/>
          <a:lstStyle/>
          <a:p>
            <a:endParaRPr>
              <a:latin typeface="+mn-lt"/>
            </a:endParaRPr>
          </a:p>
        </p:txBody>
      </p:sp>
      <p:sp>
        <p:nvSpPr>
          <p:cNvPr id="262" name="object 73">
            <a:extLst>
              <a:ext uri="{FF2B5EF4-FFF2-40B4-BE49-F238E27FC236}">
                <a16:creationId xmlns="" xmlns:a16="http://schemas.microsoft.com/office/drawing/2014/main" id="{F2C9B33F-5E22-4B28-96DA-83CC4E48EDE1}"/>
              </a:ext>
            </a:extLst>
          </p:cNvPr>
          <p:cNvSpPr/>
          <p:nvPr/>
        </p:nvSpPr>
        <p:spPr>
          <a:xfrm>
            <a:off x="3781412" y="4016679"/>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263" name="object 74">
            <a:extLst>
              <a:ext uri="{FF2B5EF4-FFF2-40B4-BE49-F238E27FC236}">
                <a16:creationId xmlns="" xmlns:a16="http://schemas.microsoft.com/office/drawing/2014/main" id="{A88FEB59-FD84-461B-8E83-A2274ACBBA03}"/>
              </a:ext>
            </a:extLst>
          </p:cNvPr>
          <p:cNvSpPr/>
          <p:nvPr/>
        </p:nvSpPr>
        <p:spPr>
          <a:xfrm>
            <a:off x="4041190" y="3542938"/>
            <a:ext cx="6350" cy="0"/>
          </a:xfrm>
          <a:custGeom>
            <a:avLst/>
            <a:gdLst/>
            <a:ahLst/>
            <a:cxnLst/>
            <a:rect l="l" t="t" r="r" b="b"/>
            <a:pathLst>
              <a:path w="6350">
                <a:moveTo>
                  <a:pt x="0" y="0"/>
                </a:moveTo>
                <a:lnTo>
                  <a:pt x="5753" y="0"/>
                </a:lnTo>
              </a:path>
            </a:pathLst>
          </a:custGeom>
          <a:ln w="40627">
            <a:solidFill>
              <a:srgbClr val="002449"/>
            </a:solidFill>
          </a:ln>
        </p:spPr>
        <p:txBody>
          <a:bodyPr wrap="square" lIns="0" tIns="0" rIns="0" bIns="0" rtlCol="0"/>
          <a:lstStyle/>
          <a:p>
            <a:endParaRPr>
              <a:latin typeface="+mn-lt"/>
            </a:endParaRPr>
          </a:p>
        </p:txBody>
      </p:sp>
      <p:sp>
        <p:nvSpPr>
          <p:cNvPr id="264" name="object 75">
            <a:extLst>
              <a:ext uri="{FF2B5EF4-FFF2-40B4-BE49-F238E27FC236}">
                <a16:creationId xmlns="" xmlns:a16="http://schemas.microsoft.com/office/drawing/2014/main" id="{7E25A4AE-6B3A-48E9-9454-DF8A3E820BDC}"/>
              </a:ext>
            </a:extLst>
          </p:cNvPr>
          <p:cNvSpPr/>
          <p:nvPr/>
        </p:nvSpPr>
        <p:spPr>
          <a:xfrm>
            <a:off x="4029684" y="3542938"/>
            <a:ext cx="6350" cy="0"/>
          </a:xfrm>
          <a:custGeom>
            <a:avLst/>
            <a:gdLst/>
            <a:ahLst/>
            <a:cxnLst/>
            <a:rect l="l" t="t" r="r" b="b"/>
            <a:pathLst>
              <a:path w="6350">
                <a:moveTo>
                  <a:pt x="0" y="0"/>
                </a:moveTo>
                <a:lnTo>
                  <a:pt x="5765" y="0"/>
                </a:lnTo>
              </a:path>
            </a:pathLst>
          </a:custGeom>
          <a:ln w="40627">
            <a:solidFill>
              <a:srgbClr val="002449"/>
            </a:solidFill>
          </a:ln>
        </p:spPr>
        <p:txBody>
          <a:bodyPr wrap="square" lIns="0" tIns="0" rIns="0" bIns="0" rtlCol="0"/>
          <a:lstStyle/>
          <a:p>
            <a:endParaRPr>
              <a:latin typeface="+mn-lt"/>
            </a:endParaRPr>
          </a:p>
        </p:txBody>
      </p:sp>
      <p:sp>
        <p:nvSpPr>
          <p:cNvPr id="265" name="object 76">
            <a:extLst>
              <a:ext uri="{FF2B5EF4-FFF2-40B4-BE49-F238E27FC236}">
                <a16:creationId xmlns="" xmlns:a16="http://schemas.microsoft.com/office/drawing/2014/main" id="{A04DE06E-A1BC-456D-9401-C3371A0D8951}"/>
              </a:ext>
            </a:extLst>
          </p:cNvPr>
          <p:cNvSpPr/>
          <p:nvPr/>
        </p:nvSpPr>
        <p:spPr>
          <a:xfrm>
            <a:off x="4017746" y="3542938"/>
            <a:ext cx="6350" cy="0"/>
          </a:xfrm>
          <a:custGeom>
            <a:avLst/>
            <a:gdLst/>
            <a:ahLst/>
            <a:cxnLst/>
            <a:rect l="l" t="t" r="r" b="b"/>
            <a:pathLst>
              <a:path w="6350">
                <a:moveTo>
                  <a:pt x="0" y="0"/>
                </a:moveTo>
                <a:lnTo>
                  <a:pt x="5765" y="0"/>
                </a:lnTo>
              </a:path>
            </a:pathLst>
          </a:custGeom>
          <a:ln w="40627">
            <a:solidFill>
              <a:srgbClr val="002449"/>
            </a:solidFill>
          </a:ln>
        </p:spPr>
        <p:txBody>
          <a:bodyPr wrap="square" lIns="0" tIns="0" rIns="0" bIns="0" rtlCol="0"/>
          <a:lstStyle/>
          <a:p>
            <a:endParaRPr>
              <a:latin typeface="+mn-lt"/>
            </a:endParaRPr>
          </a:p>
        </p:txBody>
      </p:sp>
      <p:sp>
        <p:nvSpPr>
          <p:cNvPr id="266" name="object 77">
            <a:extLst>
              <a:ext uri="{FF2B5EF4-FFF2-40B4-BE49-F238E27FC236}">
                <a16:creationId xmlns="" xmlns:a16="http://schemas.microsoft.com/office/drawing/2014/main" id="{CB639628-A128-4610-9901-2847483F2C97}"/>
              </a:ext>
            </a:extLst>
          </p:cNvPr>
          <p:cNvSpPr/>
          <p:nvPr/>
        </p:nvSpPr>
        <p:spPr>
          <a:xfrm>
            <a:off x="4006253" y="3542938"/>
            <a:ext cx="6350" cy="0"/>
          </a:xfrm>
          <a:custGeom>
            <a:avLst/>
            <a:gdLst/>
            <a:ahLst/>
            <a:cxnLst/>
            <a:rect l="l" t="t" r="r" b="b"/>
            <a:pathLst>
              <a:path w="6350">
                <a:moveTo>
                  <a:pt x="0" y="0"/>
                </a:moveTo>
                <a:lnTo>
                  <a:pt x="5740" y="0"/>
                </a:lnTo>
              </a:path>
            </a:pathLst>
          </a:custGeom>
          <a:ln w="40627">
            <a:solidFill>
              <a:srgbClr val="002449"/>
            </a:solidFill>
          </a:ln>
        </p:spPr>
        <p:txBody>
          <a:bodyPr wrap="square" lIns="0" tIns="0" rIns="0" bIns="0" rtlCol="0"/>
          <a:lstStyle/>
          <a:p>
            <a:endParaRPr>
              <a:latin typeface="+mn-lt"/>
            </a:endParaRPr>
          </a:p>
        </p:txBody>
      </p:sp>
      <p:sp>
        <p:nvSpPr>
          <p:cNvPr id="267" name="object 78">
            <a:extLst>
              <a:ext uri="{FF2B5EF4-FFF2-40B4-BE49-F238E27FC236}">
                <a16:creationId xmlns="" xmlns:a16="http://schemas.microsoft.com/office/drawing/2014/main" id="{AE8D3BEE-72D6-440C-9653-E87CF84773A9}"/>
              </a:ext>
            </a:extLst>
          </p:cNvPr>
          <p:cNvSpPr/>
          <p:nvPr/>
        </p:nvSpPr>
        <p:spPr>
          <a:xfrm>
            <a:off x="4041190" y="3623436"/>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268" name="object 79">
            <a:extLst>
              <a:ext uri="{FF2B5EF4-FFF2-40B4-BE49-F238E27FC236}">
                <a16:creationId xmlns="" xmlns:a16="http://schemas.microsoft.com/office/drawing/2014/main" id="{FA5676D3-5655-499F-9925-041C37751CE5}"/>
              </a:ext>
            </a:extLst>
          </p:cNvPr>
          <p:cNvSpPr/>
          <p:nvPr/>
        </p:nvSpPr>
        <p:spPr>
          <a:xfrm>
            <a:off x="4029684" y="362343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269" name="object 80">
            <a:extLst>
              <a:ext uri="{FF2B5EF4-FFF2-40B4-BE49-F238E27FC236}">
                <a16:creationId xmlns="" xmlns:a16="http://schemas.microsoft.com/office/drawing/2014/main" id="{63714BF8-5903-41B2-B97C-5E64DD7FE836}"/>
              </a:ext>
            </a:extLst>
          </p:cNvPr>
          <p:cNvSpPr/>
          <p:nvPr/>
        </p:nvSpPr>
        <p:spPr>
          <a:xfrm>
            <a:off x="4017746" y="362343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270" name="object 81">
            <a:extLst>
              <a:ext uri="{FF2B5EF4-FFF2-40B4-BE49-F238E27FC236}">
                <a16:creationId xmlns="" xmlns:a16="http://schemas.microsoft.com/office/drawing/2014/main" id="{7FC2AE1C-9E0E-415C-AE6B-B00123F29F4C}"/>
              </a:ext>
            </a:extLst>
          </p:cNvPr>
          <p:cNvSpPr/>
          <p:nvPr/>
        </p:nvSpPr>
        <p:spPr>
          <a:xfrm>
            <a:off x="4006253" y="3623436"/>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271" name="object 82">
            <a:extLst>
              <a:ext uri="{FF2B5EF4-FFF2-40B4-BE49-F238E27FC236}">
                <a16:creationId xmlns="" xmlns:a16="http://schemas.microsoft.com/office/drawing/2014/main" id="{BDFC4DE4-2B42-44B6-8276-84007A70F999}"/>
              </a:ext>
            </a:extLst>
          </p:cNvPr>
          <p:cNvSpPr/>
          <p:nvPr/>
        </p:nvSpPr>
        <p:spPr>
          <a:xfrm>
            <a:off x="4041190" y="3706018"/>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272" name="object 83">
            <a:extLst>
              <a:ext uri="{FF2B5EF4-FFF2-40B4-BE49-F238E27FC236}">
                <a16:creationId xmlns="" xmlns:a16="http://schemas.microsoft.com/office/drawing/2014/main" id="{E1325BF4-0013-4A53-A2E3-303D943ED238}"/>
              </a:ext>
            </a:extLst>
          </p:cNvPr>
          <p:cNvSpPr/>
          <p:nvPr/>
        </p:nvSpPr>
        <p:spPr>
          <a:xfrm>
            <a:off x="4029684" y="370601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273" name="object 84">
            <a:extLst>
              <a:ext uri="{FF2B5EF4-FFF2-40B4-BE49-F238E27FC236}">
                <a16:creationId xmlns="" xmlns:a16="http://schemas.microsoft.com/office/drawing/2014/main" id="{9422F4C7-9409-401A-8F7D-BFBA296E5205}"/>
              </a:ext>
            </a:extLst>
          </p:cNvPr>
          <p:cNvSpPr/>
          <p:nvPr/>
        </p:nvSpPr>
        <p:spPr>
          <a:xfrm>
            <a:off x="4017746" y="370601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274" name="object 85">
            <a:extLst>
              <a:ext uri="{FF2B5EF4-FFF2-40B4-BE49-F238E27FC236}">
                <a16:creationId xmlns="" xmlns:a16="http://schemas.microsoft.com/office/drawing/2014/main" id="{11F809F2-B52B-47AF-BF05-90141F4BE7C6}"/>
              </a:ext>
            </a:extLst>
          </p:cNvPr>
          <p:cNvSpPr/>
          <p:nvPr/>
        </p:nvSpPr>
        <p:spPr>
          <a:xfrm>
            <a:off x="4006253" y="3706018"/>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275" name="object 86">
            <a:extLst>
              <a:ext uri="{FF2B5EF4-FFF2-40B4-BE49-F238E27FC236}">
                <a16:creationId xmlns="" xmlns:a16="http://schemas.microsoft.com/office/drawing/2014/main" id="{BD668661-420F-41F2-8B50-7EFA96DE3E4C}"/>
              </a:ext>
            </a:extLst>
          </p:cNvPr>
          <p:cNvSpPr/>
          <p:nvPr/>
        </p:nvSpPr>
        <p:spPr>
          <a:xfrm>
            <a:off x="4041216" y="3788784"/>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276" name="object 87">
            <a:extLst>
              <a:ext uri="{FF2B5EF4-FFF2-40B4-BE49-F238E27FC236}">
                <a16:creationId xmlns="" xmlns:a16="http://schemas.microsoft.com/office/drawing/2014/main" id="{37D639DA-210B-432A-8501-BC4F187CCC95}"/>
              </a:ext>
            </a:extLst>
          </p:cNvPr>
          <p:cNvSpPr/>
          <p:nvPr/>
        </p:nvSpPr>
        <p:spPr>
          <a:xfrm>
            <a:off x="4029697" y="378878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277" name="object 88">
            <a:extLst>
              <a:ext uri="{FF2B5EF4-FFF2-40B4-BE49-F238E27FC236}">
                <a16:creationId xmlns="" xmlns:a16="http://schemas.microsoft.com/office/drawing/2014/main" id="{79FC5C02-90B6-4FDB-B37E-183F3EF84176}"/>
              </a:ext>
            </a:extLst>
          </p:cNvPr>
          <p:cNvSpPr/>
          <p:nvPr/>
        </p:nvSpPr>
        <p:spPr>
          <a:xfrm>
            <a:off x="4017746" y="3788784"/>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278" name="object 89">
            <a:extLst>
              <a:ext uri="{FF2B5EF4-FFF2-40B4-BE49-F238E27FC236}">
                <a16:creationId xmlns="" xmlns:a16="http://schemas.microsoft.com/office/drawing/2014/main" id="{E77E7694-96B6-4BE7-8A01-00BB2165833D}"/>
              </a:ext>
            </a:extLst>
          </p:cNvPr>
          <p:cNvSpPr/>
          <p:nvPr/>
        </p:nvSpPr>
        <p:spPr>
          <a:xfrm>
            <a:off x="4006265" y="378878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279" name="object 90">
            <a:extLst>
              <a:ext uri="{FF2B5EF4-FFF2-40B4-BE49-F238E27FC236}">
                <a16:creationId xmlns="" xmlns:a16="http://schemas.microsoft.com/office/drawing/2014/main" id="{6B1DE987-B4FE-4C37-9247-751314FFFBFD}"/>
              </a:ext>
            </a:extLst>
          </p:cNvPr>
          <p:cNvSpPr/>
          <p:nvPr/>
        </p:nvSpPr>
        <p:spPr>
          <a:xfrm>
            <a:off x="4041216" y="3869582"/>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280" name="object 91">
            <a:extLst>
              <a:ext uri="{FF2B5EF4-FFF2-40B4-BE49-F238E27FC236}">
                <a16:creationId xmlns="" xmlns:a16="http://schemas.microsoft.com/office/drawing/2014/main" id="{F9092863-AF87-42D8-ABB6-DA1BA9302F7C}"/>
              </a:ext>
            </a:extLst>
          </p:cNvPr>
          <p:cNvSpPr/>
          <p:nvPr/>
        </p:nvSpPr>
        <p:spPr>
          <a:xfrm>
            <a:off x="4029697" y="3869582"/>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281" name="object 92">
            <a:extLst>
              <a:ext uri="{FF2B5EF4-FFF2-40B4-BE49-F238E27FC236}">
                <a16:creationId xmlns="" xmlns:a16="http://schemas.microsoft.com/office/drawing/2014/main" id="{9CC51D54-A576-49CA-BC22-ADDF5C1F7393}"/>
              </a:ext>
            </a:extLst>
          </p:cNvPr>
          <p:cNvSpPr/>
          <p:nvPr/>
        </p:nvSpPr>
        <p:spPr>
          <a:xfrm>
            <a:off x="4017746" y="3869582"/>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282" name="object 93">
            <a:extLst>
              <a:ext uri="{FF2B5EF4-FFF2-40B4-BE49-F238E27FC236}">
                <a16:creationId xmlns="" xmlns:a16="http://schemas.microsoft.com/office/drawing/2014/main" id="{4DB04511-86AB-45FA-B7F0-BBF71CADAE76}"/>
              </a:ext>
            </a:extLst>
          </p:cNvPr>
          <p:cNvSpPr/>
          <p:nvPr/>
        </p:nvSpPr>
        <p:spPr>
          <a:xfrm>
            <a:off x="4006265" y="3869582"/>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283" name="object 94">
            <a:extLst>
              <a:ext uri="{FF2B5EF4-FFF2-40B4-BE49-F238E27FC236}">
                <a16:creationId xmlns="" xmlns:a16="http://schemas.microsoft.com/office/drawing/2014/main" id="{6813DC94-B0C2-4E88-99BC-B6624E57E3BA}"/>
              </a:ext>
            </a:extLst>
          </p:cNvPr>
          <p:cNvSpPr/>
          <p:nvPr/>
        </p:nvSpPr>
        <p:spPr>
          <a:xfrm>
            <a:off x="4041216" y="3953344"/>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284" name="object 95">
            <a:extLst>
              <a:ext uri="{FF2B5EF4-FFF2-40B4-BE49-F238E27FC236}">
                <a16:creationId xmlns="" xmlns:a16="http://schemas.microsoft.com/office/drawing/2014/main" id="{3555F85E-D992-48B4-BEB4-2F7748C405DB}"/>
              </a:ext>
            </a:extLst>
          </p:cNvPr>
          <p:cNvSpPr/>
          <p:nvPr/>
        </p:nvSpPr>
        <p:spPr>
          <a:xfrm>
            <a:off x="4029697" y="3953344"/>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285" name="object 96">
            <a:extLst>
              <a:ext uri="{FF2B5EF4-FFF2-40B4-BE49-F238E27FC236}">
                <a16:creationId xmlns="" xmlns:a16="http://schemas.microsoft.com/office/drawing/2014/main" id="{EC996BC6-0033-472B-ABAE-D0C11AAFACF0}"/>
              </a:ext>
            </a:extLst>
          </p:cNvPr>
          <p:cNvSpPr/>
          <p:nvPr/>
        </p:nvSpPr>
        <p:spPr>
          <a:xfrm>
            <a:off x="4017746" y="3953344"/>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286" name="object 97">
            <a:extLst>
              <a:ext uri="{FF2B5EF4-FFF2-40B4-BE49-F238E27FC236}">
                <a16:creationId xmlns="" xmlns:a16="http://schemas.microsoft.com/office/drawing/2014/main" id="{EE034C1F-D5CE-46B0-BC00-CA5DD1C0830D}"/>
              </a:ext>
            </a:extLst>
          </p:cNvPr>
          <p:cNvSpPr/>
          <p:nvPr/>
        </p:nvSpPr>
        <p:spPr>
          <a:xfrm>
            <a:off x="4006265" y="3953344"/>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287" name="object 98">
            <a:extLst>
              <a:ext uri="{FF2B5EF4-FFF2-40B4-BE49-F238E27FC236}">
                <a16:creationId xmlns="" xmlns:a16="http://schemas.microsoft.com/office/drawing/2014/main" id="{95938819-A890-4AC7-97FE-3D3AB617DECD}"/>
              </a:ext>
            </a:extLst>
          </p:cNvPr>
          <p:cNvSpPr txBox="1"/>
          <p:nvPr/>
        </p:nvSpPr>
        <p:spPr>
          <a:xfrm>
            <a:off x="3732152" y="3258182"/>
            <a:ext cx="530860" cy="177613"/>
          </a:xfrm>
          <a:prstGeom prst="rect">
            <a:avLst/>
          </a:prstGeom>
          <a:solidFill>
            <a:srgbClr val="1C9AD5"/>
          </a:solidFill>
        </p:spPr>
        <p:txBody>
          <a:bodyPr vert="horz" wrap="square" lIns="0" tIns="38735" rIns="0" bIns="0" rtlCol="0">
            <a:spAutoFit/>
          </a:bodyPr>
          <a:lstStyle/>
          <a:p>
            <a:pPr marL="138430">
              <a:lnSpc>
                <a:spcPct val="100000"/>
              </a:lnSpc>
              <a:spcBef>
                <a:spcPts val="305"/>
              </a:spcBef>
            </a:pPr>
            <a:r>
              <a:rPr lang="es-MX" sz="900" b="1" spc="10" dirty="0">
                <a:solidFill>
                  <a:srgbClr val="FFFFFF"/>
                </a:solidFill>
                <a:latin typeface="+mn-lt"/>
              </a:rPr>
              <a:t>DNS</a:t>
            </a:r>
            <a:endParaRPr lang="es-MX" sz="900">
              <a:latin typeface="+mn-lt"/>
              <a:cs typeface="Arial"/>
            </a:endParaRPr>
          </a:p>
        </p:txBody>
      </p:sp>
      <p:sp>
        <p:nvSpPr>
          <p:cNvPr id="288" name="object 99">
            <a:extLst>
              <a:ext uri="{FF2B5EF4-FFF2-40B4-BE49-F238E27FC236}">
                <a16:creationId xmlns="" xmlns:a16="http://schemas.microsoft.com/office/drawing/2014/main" id="{33577FC9-F7F7-49B6-B3AB-2DEFB1F0B64F}"/>
              </a:ext>
            </a:extLst>
          </p:cNvPr>
          <p:cNvSpPr txBox="1"/>
          <p:nvPr/>
        </p:nvSpPr>
        <p:spPr>
          <a:xfrm>
            <a:off x="1625823" y="3386362"/>
            <a:ext cx="1310855" cy="168635"/>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bancoprincipal.com</a:t>
            </a:r>
            <a:endParaRPr lang="es-MX" sz="1000" dirty="0">
              <a:latin typeface="+mn-lt"/>
              <a:cs typeface="Arial"/>
            </a:endParaRPr>
          </a:p>
        </p:txBody>
      </p:sp>
      <p:sp>
        <p:nvSpPr>
          <p:cNvPr id="289" name="object 100">
            <a:extLst>
              <a:ext uri="{FF2B5EF4-FFF2-40B4-BE49-F238E27FC236}">
                <a16:creationId xmlns="" xmlns:a16="http://schemas.microsoft.com/office/drawing/2014/main" id="{F9FD6AAE-EE41-476E-B004-24BD1BB9A743}"/>
              </a:ext>
            </a:extLst>
          </p:cNvPr>
          <p:cNvSpPr txBox="1"/>
          <p:nvPr/>
        </p:nvSpPr>
        <p:spPr>
          <a:xfrm>
            <a:off x="1643774" y="3773018"/>
            <a:ext cx="1121108" cy="168635"/>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Dirección IP X</a:t>
            </a:r>
            <a:endParaRPr lang="es-MX" sz="1000" dirty="0">
              <a:latin typeface="+mn-lt"/>
              <a:cs typeface="Arial"/>
            </a:endParaRPr>
          </a:p>
        </p:txBody>
      </p:sp>
      <p:grpSp>
        <p:nvGrpSpPr>
          <p:cNvPr id="290" name="Group 289">
            <a:extLst>
              <a:ext uri="{FF2B5EF4-FFF2-40B4-BE49-F238E27FC236}">
                <a16:creationId xmlns="" xmlns:a16="http://schemas.microsoft.com/office/drawing/2014/main" id="{67633AF8-E4BA-4B48-A1F3-D4168CF9526A}"/>
              </a:ext>
            </a:extLst>
          </p:cNvPr>
          <p:cNvGrpSpPr/>
          <p:nvPr/>
        </p:nvGrpSpPr>
        <p:grpSpPr>
          <a:xfrm>
            <a:off x="3566039" y="4768463"/>
            <a:ext cx="792484" cy="522605"/>
            <a:chOff x="3566039" y="4768463"/>
            <a:chExt cx="792484" cy="522605"/>
          </a:xfrm>
        </p:grpSpPr>
        <p:sp>
          <p:nvSpPr>
            <p:cNvPr id="291" name="object 101">
              <a:extLst>
                <a:ext uri="{FF2B5EF4-FFF2-40B4-BE49-F238E27FC236}">
                  <a16:creationId xmlns="" xmlns:a16="http://schemas.microsoft.com/office/drawing/2014/main" id="{97C377DB-3CAB-4287-999F-DA48D39228D9}"/>
                </a:ext>
              </a:extLst>
            </p:cNvPr>
            <p:cNvSpPr/>
            <p:nvPr/>
          </p:nvSpPr>
          <p:spPr>
            <a:xfrm>
              <a:off x="3566043" y="4768463"/>
              <a:ext cx="792480" cy="522605"/>
            </a:xfrm>
            <a:custGeom>
              <a:avLst/>
              <a:gdLst/>
              <a:ahLst/>
              <a:cxnLst/>
              <a:rect l="l" t="t" r="r" b="b"/>
              <a:pathLst>
                <a:path w="792479" h="522604">
                  <a:moveTo>
                    <a:pt x="770064" y="0"/>
                  </a:moveTo>
                  <a:lnTo>
                    <a:pt x="22123" y="0"/>
                  </a:lnTo>
                  <a:lnTo>
                    <a:pt x="13512" y="1749"/>
                  </a:lnTo>
                  <a:lnTo>
                    <a:pt x="6480" y="6519"/>
                  </a:lnTo>
                  <a:lnTo>
                    <a:pt x="1738" y="13592"/>
                  </a:lnTo>
                  <a:lnTo>
                    <a:pt x="0" y="22250"/>
                  </a:lnTo>
                  <a:lnTo>
                    <a:pt x="0" y="500113"/>
                  </a:lnTo>
                  <a:lnTo>
                    <a:pt x="1738" y="508768"/>
                  </a:lnTo>
                  <a:lnTo>
                    <a:pt x="6480" y="515837"/>
                  </a:lnTo>
                  <a:lnTo>
                    <a:pt x="13512" y="520603"/>
                  </a:lnTo>
                  <a:lnTo>
                    <a:pt x="22123" y="522350"/>
                  </a:lnTo>
                  <a:lnTo>
                    <a:pt x="770064" y="522350"/>
                  </a:lnTo>
                  <a:lnTo>
                    <a:pt x="778680" y="520603"/>
                  </a:lnTo>
                  <a:lnTo>
                    <a:pt x="785712" y="515837"/>
                  </a:lnTo>
                  <a:lnTo>
                    <a:pt x="790450" y="508768"/>
                  </a:lnTo>
                  <a:lnTo>
                    <a:pt x="792187" y="500113"/>
                  </a:lnTo>
                  <a:lnTo>
                    <a:pt x="792187" y="22250"/>
                  </a:lnTo>
                  <a:lnTo>
                    <a:pt x="790450" y="13592"/>
                  </a:lnTo>
                  <a:lnTo>
                    <a:pt x="785712" y="6519"/>
                  </a:lnTo>
                  <a:lnTo>
                    <a:pt x="778680" y="1749"/>
                  </a:lnTo>
                  <a:lnTo>
                    <a:pt x="770064" y="0"/>
                  </a:lnTo>
                  <a:close/>
                </a:path>
              </a:pathLst>
            </a:custGeom>
            <a:solidFill>
              <a:srgbClr val="E2E9EB"/>
            </a:solidFill>
          </p:spPr>
          <p:txBody>
            <a:bodyPr wrap="square" lIns="0" tIns="0" rIns="0" bIns="0" rtlCol="0"/>
            <a:lstStyle/>
            <a:p>
              <a:endParaRPr>
                <a:latin typeface="+mn-lt"/>
              </a:endParaRPr>
            </a:p>
          </p:txBody>
        </p:sp>
        <p:sp>
          <p:nvSpPr>
            <p:cNvPr id="292" name="object 102">
              <a:extLst>
                <a:ext uri="{FF2B5EF4-FFF2-40B4-BE49-F238E27FC236}">
                  <a16:creationId xmlns="" xmlns:a16="http://schemas.microsoft.com/office/drawing/2014/main" id="{45E515CB-5204-452F-9AE9-EB2DBA3DB409}"/>
                </a:ext>
              </a:extLst>
            </p:cNvPr>
            <p:cNvSpPr/>
            <p:nvPr/>
          </p:nvSpPr>
          <p:spPr>
            <a:xfrm>
              <a:off x="3566043" y="4768463"/>
              <a:ext cx="792480" cy="522605"/>
            </a:xfrm>
            <a:custGeom>
              <a:avLst/>
              <a:gdLst/>
              <a:ahLst/>
              <a:cxnLst/>
              <a:rect l="l" t="t" r="r" b="b"/>
              <a:pathLst>
                <a:path w="792479" h="522604">
                  <a:moveTo>
                    <a:pt x="770064" y="522350"/>
                  </a:moveTo>
                  <a:lnTo>
                    <a:pt x="22123" y="522350"/>
                  </a:lnTo>
                  <a:lnTo>
                    <a:pt x="13512" y="520603"/>
                  </a:lnTo>
                  <a:lnTo>
                    <a:pt x="6480" y="515837"/>
                  </a:lnTo>
                  <a:lnTo>
                    <a:pt x="1738" y="508768"/>
                  </a:lnTo>
                  <a:lnTo>
                    <a:pt x="0" y="500113"/>
                  </a:lnTo>
                  <a:lnTo>
                    <a:pt x="0" y="22250"/>
                  </a:lnTo>
                  <a:lnTo>
                    <a:pt x="1738" y="13592"/>
                  </a:lnTo>
                  <a:lnTo>
                    <a:pt x="6480" y="6519"/>
                  </a:lnTo>
                  <a:lnTo>
                    <a:pt x="13512" y="1749"/>
                  </a:lnTo>
                  <a:lnTo>
                    <a:pt x="22123" y="0"/>
                  </a:lnTo>
                  <a:lnTo>
                    <a:pt x="770064" y="0"/>
                  </a:lnTo>
                  <a:lnTo>
                    <a:pt x="778680" y="1749"/>
                  </a:lnTo>
                  <a:lnTo>
                    <a:pt x="785712" y="6519"/>
                  </a:lnTo>
                  <a:lnTo>
                    <a:pt x="790450" y="13592"/>
                  </a:lnTo>
                  <a:lnTo>
                    <a:pt x="792187" y="22250"/>
                  </a:lnTo>
                  <a:lnTo>
                    <a:pt x="792187" y="500113"/>
                  </a:lnTo>
                  <a:lnTo>
                    <a:pt x="790450" y="508768"/>
                  </a:lnTo>
                  <a:lnTo>
                    <a:pt x="785712" y="515837"/>
                  </a:lnTo>
                  <a:lnTo>
                    <a:pt x="778680" y="520603"/>
                  </a:lnTo>
                  <a:lnTo>
                    <a:pt x="770064" y="522350"/>
                  </a:lnTo>
                  <a:close/>
                </a:path>
              </a:pathLst>
            </a:custGeom>
            <a:ln w="33782">
              <a:solidFill>
                <a:srgbClr val="ACACAC"/>
              </a:solidFill>
            </a:ln>
          </p:spPr>
          <p:txBody>
            <a:bodyPr wrap="square" lIns="0" tIns="0" rIns="0" bIns="0" rtlCol="0"/>
            <a:lstStyle/>
            <a:p>
              <a:endParaRPr>
                <a:latin typeface="+mn-lt"/>
              </a:endParaRPr>
            </a:p>
          </p:txBody>
        </p:sp>
        <p:sp>
          <p:nvSpPr>
            <p:cNvPr id="293" name="object 103">
              <a:extLst>
                <a:ext uri="{FF2B5EF4-FFF2-40B4-BE49-F238E27FC236}">
                  <a16:creationId xmlns="" xmlns:a16="http://schemas.microsoft.com/office/drawing/2014/main" id="{77090954-2104-4BB5-8D8F-75784E22C30B}"/>
                </a:ext>
              </a:extLst>
            </p:cNvPr>
            <p:cNvSpPr/>
            <p:nvPr/>
          </p:nvSpPr>
          <p:spPr>
            <a:xfrm>
              <a:off x="3566039" y="4768479"/>
              <a:ext cx="792480" cy="124460"/>
            </a:xfrm>
            <a:custGeom>
              <a:avLst/>
              <a:gdLst/>
              <a:ahLst/>
              <a:cxnLst/>
              <a:rect l="l" t="t" r="r" b="b"/>
              <a:pathLst>
                <a:path w="792479" h="124460">
                  <a:moveTo>
                    <a:pt x="754189" y="0"/>
                  </a:moveTo>
                  <a:lnTo>
                    <a:pt x="38011" y="0"/>
                  </a:lnTo>
                  <a:lnTo>
                    <a:pt x="23247" y="3013"/>
                  </a:lnTo>
                  <a:lnTo>
                    <a:pt x="11161" y="11220"/>
                  </a:lnTo>
                  <a:lnTo>
                    <a:pt x="2997" y="23370"/>
                  </a:lnTo>
                  <a:lnTo>
                    <a:pt x="0" y="38214"/>
                  </a:lnTo>
                  <a:lnTo>
                    <a:pt x="0" y="124320"/>
                  </a:lnTo>
                  <a:lnTo>
                    <a:pt x="792187" y="124320"/>
                  </a:lnTo>
                  <a:lnTo>
                    <a:pt x="792187" y="38214"/>
                  </a:lnTo>
                  <a:lnTo>
                    <a:pt x="789188" y="23370"/>
                  </a:lnTo>
                  <a:lnTo>
                    <a:pt x="781023" y="11220"/>
                  </a:lnTo>
                  <a:lnTo>
                    <a:pt x="768940" y="3013"/>
                  </a:lnTo>
                  <a:lnTo>
                    <a:pt x="754189" y="0"/>
                  </a:lnTo>
                  <a:close/>
                </a:path>
              </a:pathLst>
            </a:custGeom>
            <a:solidFill>
              <a:srgbClr val="072C48"/>
            </a:solidFill>
          </p:spPr>
          <p:txBody>
            <a:bodyPr wrap="square" lIns="0" tIns="0" rIns="0" bIns="0" rtlCol="0"/>
            <a:lstStyle/>
            <a:p>
              <a:endParaRPr>
                <a:latin typeface="+mn-lt"/>
              </a:endParaRPr>
            </a:p>
          </p:txBody>
        </p:sp>
        <p:sp>
          <p:nvSpPr>
            <p:cNvPr id="294" name="object 104">
              <a:extLst>
                <a:ext uri="{FF2B5EF4-FFF2-40B4-BE49-F238E27FC236}">
                  <a16:creationId xmlns="" xmlns:a16="http://schemas.microsoft.com/office/drawing/2014/main" id="{D43EE085-BC21-4CB2-AA8C-B644A037A010}"/>
                </a:ext>
              </a:extLst>
            </p:cNvPr>
            <p:cNvSpPr/>
            <p:nvPr/>
          </p:nvSpPr>
          <p:spPr>
            <a:xfrm>
              <a:off x="3566039" y="4768479"/>
              <a:ext cx="792480" cy="124460"/>
            </a:xfrm>
            <a:custGeom>
              <a:avLst/>
              <a:gdLst/>
              <a:ahLst/>
              <a:cxnLst/>
              <a:rect l="l" t="t" r="r" b="b"/>
              <a:pathLst>
                <a:path w="792479" h="124460">
                  <a:moveTo>
                    <a:pt x="0" y="124320"/>
                  </a:moveTo>
                  <a:lnTo>
                    <a:pt x="0" y="38214"/>
                  </a:lnTo>
                  <a:lnTo>
                    <a:pt x="2997" y="23370"/>
                  </a:lnTo>
                  <a:lnTo>
                    <a:pt x="11161" y="11220"/>
                  </a:lnTo>
                  <a:lnTo>
                    <a:pt x="23247" y="3013"/>
                  </a:lnTo>
                  <a:lnTo>
                    <a:pt x="38011" y="0"/>
                  </a:lnTo>
                  <a:lnTo>
                    <a:pt x="754189" y="0"/>
                  </a:lnTo>
                  <a:lnTo>
                    <a:pt x="768940" y="3013"/>
                  </a:lnTo>
                  <a:lnTo>
                    <a:pt x="781023" y="11220"/>
                  </a:lnTo>
                  <a:lnTo>
                    <a:pt x="789188" y="23370"/>
                  </a:lnTo>
                  <a:lnTo>
                    <a:pt x="792187" y="38214"/>
                  </a:lnTo>
                  <a:lnTo>
                    <a:pt x="792187" y="124320"/>
                  </a:lnTo>
                  <a:lnTo>
                    <a:pt x="0" y="124320"/>
                  </a:lnTo>
                  <a:close/>
                </a:path>
              </a:pathLst>
            </a:custGeom>
            <a:ln w="33782">
              <a:solidFill>
                <a:srgbClr val="ACACAC"/>
              </a:solidFill>
            </a:ln>
          </p:spPr>
          <p:txBody>
            <a:bodyPr wrap="square" lIns="0" tIns="0" rIns="0" bIns="0" rtlCol="0"/>
            <a:lstStyle/>
            <a:p>
              <a:endParaRPr>
                <a:latin typeface="+mn-lt"/>
              </a:endParaRPr>
            </a:p>
          </p:txBody>
        </p:sp>
        <p:sp>
          <p:nvSpPr>
            <p:cNvPr id="295" name="object 105">
              <a:extLst>
                <a:ext uri="{FF2B5EF4-FFF2-40B4-BE49-F238E27FC236}">
                  <a16:creationId xmlns="" xmlns:a16="http://schemas.microsoft.com/office/drawing/2014/main" id="{71F93853-684F-4053-B354-768B229E8E29}"/>
                </a:ext>
              </a:extLst>
            </p:cNvPr>
            <p:cNvSpPr/>
            <p:nvPr/>
          </p:nvSpPr>
          <p:spPr>
            <a:xfrm>
              <a:off x="3627403" y="4799448"/>
              <a:ext cx="62230" cy="62865"/>
            </a:xfrm>
            <a:custGeom>
              <a:avLst/>
              <a:gdLst/>
              <a:ahLst/>
              <a:cxnLst/>
              <a:rect l="l" t="t" r="r" b="b"/>
              <a:pathLst>
                <a:path w="62229" h="62864">
                  <a:moveTo>
                    <a:pt x="31026" y="0"/>
                  </a:moveTo>
                  <a:lnTo>
                    <a:pt x="18939" y="2451"/>
                  </a:lnTo>
                  <a:lnTo>
                    <a:pt x="9078" y="9136"/>
                  </a:lnTo>
                  <a:lnTo>
                    <a:pt x="2435" y="19047"/>
                  </a:lnTo>
                  <a:lnTo>
                    <a:pt x="0" y="31178"/>
                  </a:lnTo>
                  <a:lnTo>
                    <a:pt x="2435" y="43324"/>
                  </a:lnTo>
                  <a:lnTo>
                    <a:pt x="9078" y="53243"/>
                  </a:lnTo>
                  <a:lnTo>
                    <a:pt x="18939" y="59930"/>
                  </a:lnTo>
                  <a:lnTo>
                    <a:pt x="31026" y="62382"/>
                  </a:lnTo>
                  <a:lnTo>
                    <a:pt x="43092" y="59930"/>
                  </a:lnTo>
                  <a:lnTo>
                    <a:pt x="52946" y="53243"/>
                  </a:lnTo>
                  <a:lnTo>
                    <a:pt x="59590" y="43324"/>
                  </a:lnTo>
                  <a:lnTo>
                    <a:pt x="62026" y="31178"/>
                  </a:lnTo>
                  <a:lnTo>
                    <a:pt x="59590" y="19047"/>
                  </a:lnTo>
                  <a:lnTo>
                    <a:pt x="52946" y="9136"/>
                  </a:lnTo>
                  <a:lnTo>
                    <a:pt x="43092" y="2451"/>
                  </a:lnTo>
                  <a:lnTo>
                    <a:pt x="31026" y="0"/>
                  </a:lnTo>
                  <a:close/>
                </a:path>
              </a:pathLst>
            </a:custGeom>
            <a:solidFill>
              <a:srgbClr val="CE6A34"/>
            </a:solidFill>
          </p:spPr>
          <p:txBody>
            <a:bodyPr wrap="square" lIns="0" tIns="0" rIns="0" bIns="0" rtlCol="0"/>
            <a:lstStyle/>
            <a:p>
              <a:endParaRPr>
                <a:latin typeface="+mn-lt"/>
              </a:endParaRPr>
            </a:p>
          </p:txBody>
        </p:sp>
        <p:sp>
          <p:nvSpPr>
            <p:cNvPr id="296" name="object 106">
              <a:extLst>
                <a:ext uri="{FF2B5EF4-FFF2-40B4-BE49-F238E27FC236}">
                  <a16:creationId xmlns="" xmlns:a16="http://schemas.microsoft.com/office/drawing/2014/main" id="{7E3C1F9C-913D-4751-9FF9-1428F93D5C8B}"/>
                </a:ext>
              </a:extLst>
            </p:cNvPr>
            <p:cNvSpPr/>
            <p:nvPr/>
          </p:nvSpPr>
          <p:spPr>
            <a:xfrm>
              <a:off x="3716806" y="4799448"/>
              <a:ext cx="62230" cy="62865"/>
            </a:xfrm>
            <a:custGeom>
              <a:avLst/>
              <a:gdLst/>
              <a:ahLst/>
              <a:cxnLst/>
              <a:rect l="l" t="t" r="r" b="b"/>
              <a:pathLst>
                <a:path w="62229" h="62864">
                  <a:moveTo>
                    <a:pt x="31013" y="0"/>
                  </a:moveTo>
                  <a:lnTo>
                    <a:pt x="18945" y="2451"/>
                  </a:lnTo>
                  <a:lnTo>
                    <a:pt x="9086" y="9136"/>
                  </a:lnTo>
                  <a:lnTo>
                    <a:pt x="2438" y="19047"/>
                  </a:lnTo>
                  <a:lnTo>
                    <a:pt x="0" y="31178"/>
                  </a:lnTo>
                  <a:lnTo>
                    <a:pt x="2438" y="43324"/>
                  </a:lnTo>
                  <a:lnTo>
                    <a:pt x="9086" y="53243"/>
                  </a:lnTo>
                  <a:lnTo>
                    <a:pt x="18945" y="59930"/>
                  </a:lnTo>
                  <a:lnTo>
                    <a:pt x="31013" y="62382"/>
                  </a:lnTo>
                  <a:lnTo>
                    <a:pt x="43088" y="59930"/>
                  </a:lnTo>
                  <a:lnTo>
                    <a:pt x="52951" y="53243"/>
                  </a:lnTo>
                  <a:lnTo>
                    <a:pt x="59600" y="43324"/>
                  </a:lnTo>
                  <a:lnTo>
                    <a:pt x="62039" y="31178"/>
                  </a:lnTo>
                  <a:lnTo>
                    <a:pt x="59600" y="19047"/>
                  </a:lnTo>
                  <a:lnTo>
                    <a:pt x="52951" y="9136"/>
                  </a:lnTo>
                  <a:lnTo>
                    <a:pt x="43088" y="2451"/>
                  </a:lnTo>
                  <a:lnTo>
                    <a:pt x="31013" y="0"/>
                  </a:lnTo>
                  <a:close/>
                </a:path>
              </a:pathLst>
            </a:custGeom>
            <a:solidFill>
              <a:srgbClr val="F1A334"/>
            </a:solidFill>
          </p:spPr>
          <p:txBody>
            <a:bodyPr wrap="square" lIns="0" tIns="0" rIns="0" bIns="0" rtlCol="0"/>
            <a:lstStyle/>
            <a:p>
              <a:endParaRPr>
                <a:latin typeface="+mn-lt"/>
              </a:endParaRPr>
            </a:p>
          </p:txBody>
        </p:sp>
        <p:sp>
          <p:nvSpPr>
            <p:cNvPr id="297" name="object 107">
              <a:extLst>
                <a:ext uri="{FF2B5EF4-FFF2-40B4-BE49-F238E27FC236}">
                  <a16:creationId xmlns="" xmlns:a16="http://schemas.microsoft.com/office/drawing/2014/main" id="{97148171-C125-4047-9705-9E690D8CFADF}"/>
                </a:ext>
              </a:extLst>
            </p:cNvPr>
            <p:cNvSpPr txBox="1"/>
            <p:nvPr/>
          </p:nvSpPr>
          <p:spPr>
            <a:xfrm>
              <a:off x="3611435" y="4913628"/>
              <a:ext cx="718185" cy="219932"/>
            </a:xfrm>
            <a:prstGeom prst="rect">
              <a:avLst/>
            </a:prstGeom>
            <a:solidFill>
              <a:srgbClr val="FFFFFF"/>
            </a:solidFill>
          </p:spPr>
          <p:txBody>
            <a:bodyPr vert="horz" wrap="square" lIns="0" tIns="4445" rIns="0" bIns="0" rtlCol="0">
              <a:spAutoFit/>
            </a:bodyPr>
            <a:lstStyle/>
            <a:p>
              <a:pPr marL="8255">
                <a:lnSpc>
                  <a:spcPct val="100000"/>
                </a:lnSpc>
                <a:spcBef>
                  <a:spcPts val="35"/>
                </a:spcBef>
              </a:pPr>
              <a:r>
                <a:rPr lang="es-MX" sz="700" b="1">
                  <a:solidFill>
                    <a:srgbClr val="091F23"/>
                  </a:solidFill>
                  <a:latin typeface="+mn-lt"/>
                </a:rPr>
                <a:t>bancoprincipal.com</a:t>
              </a:r>
              <a:endParaRPr lang="es-MX" sz="700" dirty="0">
                <a:latin typeface="+mn-lt"/>
                <a:cs typeface="Arial"/>
              </a:endParaRPr>
            </a:p>
          </p:txBody>
        </p:sp>
        <p:sp>
          <p:nvSpPr>
            <p:cNvPr id="298" name="object 108">
              <a:extLst>
                <a:ext uri="{FF2B5EF4-FFF2-40B4-BE49-F238E27FC236}">
                  <a16:creationId xmlns="" xmlns:a16="http://schemas.microsoft.com/office/drawing/2014/main" id="{D018DA4C-A1F5-46BA-9569-CE899E7FB048}"/>
                </a:ext>
              </a:extLst>
            </p:cNvPr>
            <p:cNvSpPr txBox="1"/>
            <p:nvPr/>
          </p:nvSpPr>
          <p:spPr>
            <a:xfrm>
              <a:off x="3611435" y="5054269"/>
              <a:ext cx="718185" cy="137216"/>
            </a:xfrm>
            <a:prstGeom prst="rect">
              <a:avLst/>
            </a:prstGeom>
            <a:solidFill>
              <a:srgbClr val="FFFFFF"/>
            </a:solidFill>
          </p:spPr>
          <p:txBody>
            <a:bodyPr vert="horz" wrap="square" lIns="0" tIns="29209" rIns="0" bIns="0" rtlCol="0">
              <a:spAutoFit/>
            </a:bodyPr>
            <a:lstStyle/>
            <a:p>
              <a:pPr marL="8255">
                <a:lnSpc>
                  <a:spcPct val="100000"/>
                </a:lnSpc>
                <a:spcBef>
                  <a:spcPts val="229"/>
                </a:spcBef>
              </a:pPr>
              <a:r>
                <a:rPr lang="es-MX" sz="700" b="1">
                  <a:solidFill>
                    <a:srgbClr val="091F23"/>
                  </a:solidFill>
                  <a:latin typeface="+mn-lt"/>
                </a:rPr>
                <a:t>Servidor web</a:t>
              </a:r>
              <a:endParaRPr lang="es-MX" sz="700">
                <a:latin typeface="+mn-lt"/>
                <a:cs typeface="Arial"/>
              </a:endParaRPr>
            </a:p>
          </p:txBody>
        </p:sp>
      </p:grpSp>
      <p:sp>
        <p:nvSpPr>
          <p:cNvPr id="299" name="object 109">
            <a:extLst>
              <a:ext uri="{FF2B5EF4-FFF2-40B4-BE49-F238E27FC236}">
                <a16:creationId xmlns="" xmlns:a16="http://schemas.microsoft.com/office/drawing/2014/main" id="{2801E6AA-BCB3-4B6A-88DA-AC0047AE1716}"/>
              </a:ext>
            </a:extLst>
          </p:cNvPr>
          <p:cNvSpPr/>
          <p:nvPr/>
        </p:nvSpPr>
        <p:spPr>
          <a:xfrm>
            <a:off x="3566043" y="5454945"/>
            <a:ext cx="792480" cy="522605"/>
          </a:xfrm>
          <a:custGeom>
            <a:avLst/>
            <a:gdLst/>
            <a:ahLst/>
            <a:cxnLst/>
            <a:rect l="l" t="t" r="r" b="b"/>
            <a:pathLst>
              <a:path w="792479" h="522604">
                <a:moveTo>
                  <a:pt x="770064" y="0"/>
                </a:moveTo>
                <a:lnTo>
                  <a:pt x="22123" y="0"/>
                </a:lnTo>
                <a:lnTo>
                  <a:pt x="13512" y="1749"/>
                </a:lnTo>
                <a:lnTo>
                  <a:pt x="6480" y="6519"/>
                </a:lnTo>
                <a:lnTo>
                  <a:pt x="1738" y="13592"/>
                </a:lnTo>
                <a:lnTo>
                  <a:pt x="0" y="22250"/>
                </a:lnTo>
                <a:lnTo>
                  <a:pt x="0" y="500100"/>
                </a:lnTo>
                <a:lnTo>
                  <a:pt x="1738" y="508763"/>
                </a:lnTo>
                <a:lnTo>
                  <a:pt x="6480" y="515835"/>
                </a:lnTo>
                <a:lnTo>
                  <a:pt x="13512" y="520603"/>
                </a:lnTo>
                <a:lnTo>
                  <a:pt x="22123" y="522350"/>
                </a:lnTo>
                <a:lnTo>
                  <a:pt x="770064" y="522350"/>
                </a:lnTo>
                <a:lnTo>
                  <a:pt x="778680" y="520603"/>
                </a:lnTo>
                <a:lnTo>
                  <a:pt x="785712" y="515835"/>
                </a:lnTo>
                <a:lnTo>
                  <a:pt x="790450" y="508763"/>
                </a:lnTo>
                <a:lnTo>
                  <a:pt x="792187" y="500100"/>
                </a:lnTo>
                <a:lnTo>
                  <a:pt x="792187" y="22250"/>
                </a:lnTo>
                <a:lnTo>
                  <a:pt x="790450" y="13592"/>
                </a:lnTo>
                <a:lnTo>
                  <a:pt x="785712" y="6519"/>
                </a:lnTo>
                <a:lnTo>
                  <a:pt x="778680" y="1749"/>
                </a:lnTo>
                <a:lnTo>
                  <a:pt x="770064" y="0"/>
                </a:lnTo>
                <a:close/>
              </a:path>
            </a:pathLst>
          </a:custGeom>
          <a:solidFill>
            <a:srgbClr val="E2E9EB"/>
          </a:solidFill>
        </p:spPr>
        <p:txBody>
          <a:bodyPr wrap="square" lIns="0" tIns="0" rIns="0" bIns="0" rtlCol="0"/>
          <a:lstStyle/>
          <a:p>
            <a:endParaRPr>
              <a:latin typeface="+mn-lt"/>
            </a:endParaRPr>
          </a:p>
        </p:txBody>
      </p:sp>
      <p:sp>
        <p:nvSpPr>
          <p:cNvPr id="300" name="object 110">
            <a:extLst>
              <a:ext uri="{FF2B5EF4-FFF2-40B4-BE49-F238E27FC236}">
                <a16:creationId xmlns="" xmlns:a16="http://schemas.microsoft.com/office/drawing/2014/main" id="{24A820EC-DDAC-49B5-B9D1-FD06AFE352BC}"/>
              </a:ext>
            </a:extLst>
          </p:cNvPr>
          <p:cNvSpPr/>
          <p:nvPr/>
        </p:nvSpPr>
        <p:spPr>
          <a:xfrm>
            <a:off x="3566043" y="5454945"/>
            <a:ext cx="792480" cy="522605"/>
          </a:xfrm>
          <a:custGeom>
            <a:avLst/>
            <a:gdLst/>
            <a:ahLst/>
            <a:cxnLst/>
            <a:rect l="l" t="t" r="r" b="b"/>
            <a:pathLst>
              <a:path w="792479" h="522604">
                <a:moveTo>
                  <a:pt x="770064" y="522350"/>
                </a:moveTo>
                <a:lnTo>
                  <a:pt x="22123" y="522350"/>
                </a:lnTo>
                <a:lnTo>
                  <a:pt x="13512" y="520603"/>
                </a:lnTo>
                <a:lnTo>
                  <a:pt x="6480" y="515835"/>
                </a:lnTo>
                <a:lnTo>
                  <a:pt x="1738" y="508763"/>
                </a:lnTo>
                <a:lnTo>
                  <a:pt x="0" y="500100"/>
                </a:lnTo>
                <a:lnTo>
                  <a:pt x="0" y="22250"/>
                </a:lnTo>
                <a:lnTo>
                  <a:pt x="1738" y="13592"/>
                </a:lnTo>
                <a:lnTo>
                  <a:pt x="6480" y="6519"/>
                </a:lnTo>
                <a:lnTo>
                  <a:pt x="13512" y="1749"/>
                </a:lnTo>
                <a:lnTo>
                  <a:pt x="22123" y="0"/>
                </a:lnTo>
                <a:lnTo>
                  <a:pt x="770064" y="0"/>
                </a:lnTo>
                <a:lnTo>
                  <a:pt x="778680" y="1749"/>
                </a:lnTo>
                <a:lnTo>
                  <a:pt x="785712" y="6519"/>
                </a:lnTo>
                <a:lnTo>
                  <a:pt x="790450" y="13592"/>
                </a:lnTo>
                <a:lnTo>
                  <a:pt x="792187" y="22250"/>
                </a:lnTo>
                <a:lnTo>
                  <a:pt x="792187" y="500100"/>
                </a:lnTo>
                <a:lnTo>
                  <a:pt x="790450" y="508763"/>
                </a:lnTo>
                <a:lnTo>
                  <a:pt x="785712" y="515835"/>
                </a:lnTo>
                <a:lnTo>
                  <a:pt x="778680" y="520603"/>
                </a:lnTo>
                <a:lnTo>
                  <a:pt x="770064" y="522350"/>
                </a:lnTo>
                <a:close/>
              </a:path>
            </a:pathLst>
          </a:custGeom>
          <a:ln w="33782">
            <a:solidFill>
              <a:srgbClr val="ACACAC"/>
            </a:solidFill>
          </a:ln>
        </p:spPr>
        <p:txBody>
          <a:bodyPr wrap="square" lIns="0" tIns="0" rIns="0" bIns="0" rtlCol="0"/>
          <a:lstStyle/>
          <a:p>
            <a:endParaRPr>
              <a:latin typeface="+mn-lt"/>
            </a:endParaRPr>
          </a:p>
        </p:txBody>
      </p:sp>
      <p:sp>
        <p:nvSpPr>
          <p:cNvPr id="301" name="object 111">
            <a:extLst>
              <a:ext uri="{FF2B5EF4-FFF2-40B4-BE49-F238E27FC236}">
                <a16:creationId xmlns="" xmlns:a16="http://schemas.microsoft.com/office/drawing/2014/main" id="{FA850867-3258-4300-8567-E841D8564AD2}"/>
              </a:ext>
            </a:extLst>
          </p:cNvPr>
          <p:cNvSpPr/>
          <p:nvPr/>
        </p:nvSpPr>
        <p:spPr>
          <a:xfrm>
            <a:off x="3566039" y="5454961"/>
            <a:ext cx="792480" cy="124460"/>
          </a:xfrm>
          <a:custGeom>
            <a:avLst/>
            <a:gdLst/>
            <a:ahLst/>
            <a:cxnLst/>
            <a:rect l="l" t="t" r="r" b="b"/>
            <a:pathLst>
              <a:path w="792479" h="124460">
                <a:moveTo>
                  <a:pt x="754189" y="0"/>
                </a:moveTo>
                <a:lnTo>
                  <a:pt x="38011" y="0"/>
                </a:lnTo>
                <a:lnTo>
                  <a:pt x="23247" y="3013"/>
                </a:lnTo>
                <a:lnTo>
                  <a:pt x="11161" y="11220"/>
                </a:lnTo>
                <a:lnTo>
                  <a:pt x="2997" y="23370"/>
                </a:lnTo>
                <a:lnTo>
                  <a:pt x="0" y="38214"/>
                </a:lnTo>
                <a:lnTo>
                  <a:pt x="0" y="124320"/>
                </a:lnTo>
                <a:lnTo>
                  <a:pt x="792187" y="124320"/>
                </a:lnTo>
                <a:lnTo>
                  <a:pt x="792187" y="38214"/>
                </a:lnTo>
                <a:lnTo>
                  <a:pt x="789188" y="23370"/>
                </a:lnTo>
                <a:lnTo>
                  <a:pt x="781023" y="11220"/>
                </a:lnTo>
                <a:lnTo>
                  <a:pt x="768940" y="3013"/>
                </a:lnTo>
                <a:lnTo>
                  <a:pt x="754189" y="0"/>
                </a:lnTo>
                <a:close/>
              </a:path>
            </a:pathLst>
          </a:custGeom>
          <a:solidFill>
            <a:srgbClr val="072C48"/>
          </a:solidFill>
        </p:spPr>
        <p:txBody>
          <a:bodyPr wrap="square" lIns="0" tIns="0" rIns="0" bIns="0" rtlCol="0"/>
          <a:lstStyle/>
          <a:p>
            <a:endParaRPr>
              <a:latin typeface="+mn-lt"/>
            </a:endParaRPr>
          </a:p>
        </p:txBody>
      </p:sp>
      <p:sp>
        <p:nvSpPr>
          <p:cNvPr id="302" name="object 112">
            <a:extLst>
              <a:ext uri="{FF2B5EF4-FFF2-40B4-BE49-F238E27FC236}">
                <a16:creationId xmlns="" xmlns:a16="http://schemas.microsoft.com/office/drawing/2014/main" id="{D2FEF721-5748-4FFA-830D-33AB51391DC4}"/>
              </a:ext>
            </a:extLst>
          </p:cNvPr>
          <p:cNvSpPr/>
          <p:nvPr/>
        </p:nvSpPr>
        <p:spPr>
          <a:xfrm>
            <a:off x="3627403" y="5485917"/>
            <a:ext cx="62230" cy="62865"/>
          </a:xfrm>
          <a:custGeom>
            <a:avLst/>
            <a:gdLst/>
            <a:ahLst/>
            <a:cxnLst/>
            <a:rect l="l" t="t" r="r" b="b"/>
            <a:pathLst>
              <a:path w="62229" h="62864">
                <a:moveTo>
                  <a:pt x="31026" y="0"/>
                </a:moveTo>
                <a:lnTo>
                  <a:pt x="18939" y="2451"/>
                </a:lnTo>
                <a:lnTo>
                  <a:pt x="9078" y="9137"/>
                </a:lnTo>
                <a:lnTo>
                  <a:pt x="2435" y="19052"/>
                </a:lnTo>
                <a:lnTo>
                  <a:pt x="0" y="31191"/>
                </a:lnTo>
                <a:lnTo>
                  <a:pt x="2435" y="43332"/>
                </a:lnTo>
                <a:lnTo>
                  <a:pt x="9078" y="53251"/>
                </a:lnTo>
                <a:lnTo>
                  <a:pt x="18939" y="59941"/>
                </a:lnTo>
                <a:lnTo>
                  <a:pt x="31026" y="62395"/>
                </a:lnTo>
                <a:lnTo>
                  <a:pt x="43092" y="59941"/>
                </a:lnTo>
                <a:lnTo>
                  <a:pt x="52946" y="53251"/>
                </a:lnTo>
                <a:lnTo>
                  <a:pt x="59590" y="43332"/>
                </a:lnTo>
                <a:lnTo>
                  <a:pt x="62026" y="31191"/>
                </a:lnTo>
                <a:lnTo>
                  <a:pt x="59590" y="19052"/>
                </a:lnTo>
                <a:lnTo>
                  <a:pt x="52946" y="9137"/>
                </a:lnTo>
                <a:lnTo>
                  <a:pt x="43092" y="2451"/>
                </a:lnTo>
                <a:lnTo>
                  <a:pt x="31026" y="0"/>
                </a:lnTo>
                <a:close/>
              </a:path>
            </a:pathLst>
          </a:custGeom>
          <a:solidFill>
            <a:srgbClr val="CE6A34"/>
          </a:solidFill>
        </p:spPr>
        <p:txBody>
          <a:bodyPr wrap="square" lIns="0" tIns="0" rIns="0" bIns="0" rtlCol="0"/>
          <a:lstStyle/>
          <a:p>
            <a:endParaRPr>
              <a:latin typeface="+mn-lt"/>
            </a:endParaRPr>
          </a:p>
        </p:txBody>
      </p:sp>
      <p:sp>
        <p:nvSpPr>
          <p:cNvPr id="303" name="object 113">
            <a:extLst>
              <a:ext uri="{FF2B5EF4-FFF2-40B4-BE49-F238E27FC236}">
                <a16:creationId xmlns="" xmlns:a16="http://schemas.microsoft.com/office/drawing/2014/main" id="{40B8C51A-CA8E-4DD4-B90E-1E78916C14D8}"/>
              </a:ext>
            </a:extLst>
          </p:cNvPr>
          <p:cNvSpPr/>
          <p:nvPr/>
        </p:nvSpPr>
        <p:spPr>
          <a:xfrm>
            <a:off x="3716806" y="5485917"/>
            <a:ext cx="62230" cy="62865"/>
          </a:xfrm>
          <a:custGeom>
            <a:avLst/>
            <a:gdLst/>
            <a:ahLst/>
            <a:cxnLst/>
            <a:rect l="l" t="t" r="r" b="b"/>
            <a:pathLst>
              <a:path w="62229" h="62864">
                <a:moveTo>
                  <a:pt x="31013" y="0"/>
                </a:moveTo>
                <a:lnTo>
                  <a:pt x="18945" y="2451"/>
                </a:lnTo>
                <a:lnTo>
                  <a:pt x="9086" y="9137"/>
                </a:lnTo>
                <a:lnTo>
                  <a:pt x="2438" y="19052"/>
                </a:lnTo>
                <a:lnTo>
                  <a:pt x="0" y="31191"/>
                </a:lnTo>
                <a:lnTo>
                  <a:pt x="2438" y="43332"/>
                </a:lnTo>
                <a:lnTo>
                  <a:pt x="9086" y="53251"/>
                </a:lnTo>
                <a:lnTo>
                  <a:pt x="18945" y="59941"/>
                </a:lnTo>
                <a:lnTo>
                  <a:pt x="31013" y="62395"/>
                </a:lnTo>
                <a:lnTo>
                  <a:pt x="43088" y="59941"/>
                </a:lnTo>
                <a:lnTo>
                  <a:pt x="52951" y="53251"/>
                </a:lnTo>
                <a:lnTo>
                  <a:pt x="59600" y="43332"/>
                </a:lnTo>
                <a:lnTo>
                  <a:pt x="62039" y="31191"/>
                </a:lnTo>
                <a:lnTo>
                  <a:pt x="59600" y="19052"/>
                </a:lnTo>
                <a:lnTo>
                  <a:pt x="52951" y="9137"/>
                </a:lnTo>
                <a:lnTo>
                  <a:pt x="43088" y="2451"/>
                </a:lnTo>
                <a:lnTo>
                  <a:pt x="31013" y="0"/>
                </a:lnTo>
                <a:close/>
              </a:path>
            </a:pathLst>
          </a:custGeom>
          <a:solidFill>
            <a:srgbClr val="F1A334"/>
          </a:solidFill>
        </p:spPr>
        <p:txBody>
          <a:bodyPr wrap="square" lIns="0" tIns="0" rIns="0" bIns="0" rtlCol="0"/>
          <a:lstStyle/>
          <a:p>
            <a:endParaRPr>
              <a:latin typeface="+mn-lt"/>
            </a:endParaRPr>
          </a:p>
        </p:txBody>
      </p:sp>
      <p:graphicFrame>
        <p:nvGraphicFramePr>
          <p:cNvPr id="304" name="object 114">
            <a:extLst>
              <a:ext uri="{FF2B5EF4-FFF2-40B4-BE49-F238E27FC236}">
                <a16:creationId xmlns="" xmlns:a16="http://schemas.microsoft.com/office/drawing/2014/main" id="{65F3F3EE-D3D2-4932-97DA-A99DC5304656}"/>
              </a:ext>
            </a:extLst>
          </p:cNvPr>
          <p:cNvGraphicFramePr>
            <a:graphicFrameLocks noGrp="1"/>
          </p:cNvGraphicFramePr>
          <p:nvPr>
            <p:extLst/>
          </p:nvPr>
        </p:nvGraphicFramePr>
        <p:xfrm>
          <a:off x="3587529" y="5457974"/>
          <a:ext cx="725073" cy="542289"/>
        </p:xfrm>
        <a:graphic>
          <a:graphicData uri="http://schemas.openxmlformats.org/drawingml/2006/table">
            <a:tbl>
              <a:tblPr firstRow="1" bandRow="1">
                <a:tableStyleId>{2D5ABB26-0587-4C30-8999-92F81FD0307C}</a:tableStyleId>
              </a:tblPr>
              <a:tblGrid>
                <a:gridCol w="725073">
                  <a:extLst>
                    <a:ext uri="{9D8B030D-6E8A-4147-A177-3AD203B41FA5}">
                      <a16:colId xmlns="" xmlns:a16="http://schemas.microsoft.com/office/drawing/2014/main" val="20000"/>
                    </a:ext>
                  </a:extLst>
                </a:gridCol>
              </a:tblGrid>
              <a:tr h="114300">
                <a:tc>
                  <a:txBody>
                    <a:bodyPr/>
                    <a:lstStyle/>
                    <a:p>
                      <a:pPr>
                        <a:lnSpc>
                          <a:spcPct val="100000"/>
                        </a:lnSpc>
                      </a:pPr>
                      <a:endParaRPr sz="600" dirty="0">
                        <a:latin typeface="Times New Roman"/>
                        <a:cs typeface="Times New Roman"/>
                      </a:endParaRPr>
                    </a:p>
                  </a:txBody>
                  <a:tcPr marL="0" marR="0" marT="0" marB="0">
                    <a:lnL w="38100">
                      <a:solidFill>
                        <a:srgbClr val="FFFFFF"/>
                      </a:solidFill>
                      <a:prstDash val="solid"/>
                    </a:lnL>
                    <a:solidFill>
                      <a:srgbClr val="072C48"/>
                    </a:solidFill>
                  </a:tcPr>
                </a:tc>
                <a:extLst>
                  <a:ext uri="{0D108BD9-81ED-4DB2-BD59-A6C34878D82A}">
                    <a16:rowId xmlns="" xmlns:a16="http://schemas.microsoft.com/office/drawing/2014/main" val="10000"/>
                  </a:ext>
                </a:extLst>
              </a:tr>
              <a:tr h="127000">
                <a:tc>
                  <a:txBody>
                    <a:bodyPr/>
                    <a:lstStyle/>
                    <a:p>
                      <a:pPr marL="6350">
                        <a:lnSpc>
                          <a:spcPts val="765"/>
                        </a:lnSpc>
                        <a:spcBef>
                          <a:spcPts val="170"/>
                        </a:spcBef>
                      </a:pPr>
                      <a:r>
                        <a:t>  </a:t>
                      </a:r>
                      <a:r>
                        <a:rPr lang="es-MX" sz="700" b="1" spc="-5" dirty="0">
                          <a:solidFill>
                            <a:srgbClr val="FFFFFF"/>
                          </a:solidFill>
                          <a:latin typeface="Arial"/>
                        </a:rPr>
                        <a:t>Servidor web </a:t>
                      </a:r>
                      <a:endParaRPr lang="es-MX" sz="700" dirty="0">
                        <a:latin typeface="Arial"/>
                        <a:cs typeface="Arial"/>
                      </a:endParaRPr>
                    </a:p>
                  </a:txBody>
                  <a:tcPr marL="0" marR="0" marT="21590" marB="0">
                    <a:lnL w="38100">
                      <a:solidFill>
                        <a:srgbClr val="FFFFFF"/>
                      </a:solidFill>
                      <a:prstDash val="solid"/>
                    </a:lnL>
                    <a:lnB w="28575">
                      <a:solidFill>
                        <a:srgbClr val="E2E9EB"/>
                      </a:solidFill>
                      <a:prstDash val="solid"/>
                    </a:lnB>
                    <a:solidFill>
                      <a:srgbClr val="CC6829"/>
                    </a:solidFill>
                  </a:tcPr>
                </a:tc>
                <a:extLst>
                  <a:ext uri="{0D108BD9-81ED-4DB2-BD59-A6C34878D82A}">
                    <a16:rowId xmlns="" xmlns:a16="http://schemas.microsoft.com/office/drawing/2014/main" val="10001"/>
                  </a:ext>
                </a:extLst>
              </a:tr>
              <a:tr h="190500">
                <a:tc>
                  <a:txBody>
                    <a:bodyPr/>
                    <a:lstStyle/>
                    <a:p>
                      <a:pPr marL="6350">
                        <a:lnSpc>
                          <a:spcPct val="100000"/>
                        </a:lnSpc>
                        <a:spcBef>
                          <a:spcPts val="209"/>
                        </a:spcBef>
                      </a:pPr>
                      <a:r>
                        <a:t>  </a:t>
                      </a:r>
                      <a:r>
                        <a:rPr lang="es-MX" sz="700" b="1" spc="0" dirty="0">
                          <a:solidFill>
                            <a:srgbClr val="FFFFFF"/>
                          </a:solidFill>
                          <a:latin typeface="Arial"/>
                        </a:rPr>
                        <a:t>Del atacante</a:t>
                      </a:r>
                      <a:endParaRPr lang="es-MX" sz="700" dirty="0">
                        <a:latin typeface="Arial"/>
                        <a:cs typeface="Arial"/>
                      </a:endParaRPr>
                    </a:p>
                  </a:txBody>
                  <a:tcPr marL="0" marR="0" marT="26669" marB="0">
                    <a:lnL w="38100">
                      <a:solidFill>
                        <a:srgbClr val="FFFFFF"/>
                      </a:solidFill>
                      <a:prstDash val="solid"/>
                    </a:lnL>
                    <a:lnT w="28575">
                      <a:solidFill>
                        <a:srgbClr val="E2E9EB"/>
                      </a:solidFill>
                      <a:prstDash val="solid"/>
                    </a:lnT>
                    <a:solidFill>
                      <a:srgbClr val="CC6829"/>
                    </a:solidFill>
                  </a:tcPr>
                </a:tc>
                <a:extLst>
                  <a:ext uri="{0D108BD9-81ED-4DB2-BD59-A6C34878D82A}">
                    <a16:rowId xmlns="" xmlns:a16="http://schemas.microsoft.com/office/drawing/2014/main" val="10002"/>
                  </a:ext>
                </a:extLst>
              </a:tr>
            </a:tbl>
          </a:graphicData>
        </a:graphic>
      </p:graphicFrame>
      <p:sp>
        <p:nvSpPr>
          <p:cNvPr id="305" name="object 115">
            <a:extLst>
              <a:ext uri="{FF2B5EF4-FFF2-40B4-BE49-F238E27FC236}">
                <a16:creationId xmlns="" xmlns:a16="http://schemas.microsoft.com/office/drawing/2014/main" id="{591AE780-F2C3-4373-88FC-BB98076F084A}"/>
              </a:ext>
            </a:extLst>
          </p:cNvPr>
          <p:cNvSpPr/>
          <p:nvPr/>
        </p:nvSpPr>
        <p:spPr>
          <a:xfrm>
            <a:off x="288923" y="2145747"/>
            <a:ext cx="1959610" cy="446405"/>
          </a:xfrm>
          <a:custGeom>
            <a:avLst/>
            <a:gdLst/>
            <a:ahLst/>
            <a:cxnLst/>
            <a:rect l="l" t="t" r="r" b="b"/>
            <a:pathLst>
              <a:path w="1959610" h="446405">
                <a:moveTo>
                  <a:pt x="1770633" y="0"/>
                </a:moveTo>
                <a:lnTo>
                  <a:pt x="0" y="0"/>
                </a:lnTo>
                <a:lnTo>
                  <a:pt x="0" y="446366"/>
                </a:lnTo>
                <a:lnTo>
                  <a:pt x="1770633" y="446366"/>
                </a:lnTo>
                <a:lnTo>
                  <a:pt x="1959102" y="222364"/>
                </a:lnTo>
                <a:lnTo>
                  <a:pt x="1770633" y="0"/>
                </a:lnTo>
                <a:close/>
              </a:path>
            </a:pathLst>
          </a:custGeom>
          <a:solidFill>
            <a:srgbClr val="CC6829"/>
          </a:solidFill>
        </p:spPr>
        <p:txBody>
          <a:bodyPr wrap="square" lIns="0" tIns="0" rIns="0" bIns="0" rtlCol="0"/>
          <a:lstStyle/>
          <a:p>
            <a:endParaRPr>
              <a:latin typeface="+mn-lt"/>
            </a:endParaRPr>
          </a:p>
        </p:txBody>
      </p:sp>
      <p:sp>
        <p:nvSpPr>
          <p:cNvPr id="306" name="object 116">
            <a:extLst>
              <a:ext uri="{FF2B5EF4-FFF2-40B4-BE49-F238E27FC236}">
                <a16:creationId xmlns="" xmlns:a16="http://schemas.microsoft.com/office/drawing/2014/main" id="{63FD1B93-8999-46AC-9E27-5770AE7C4351}"/>
              </a:ext>
            </a:extLst>
          </p:cNvPr>
          <p:cNvSpPr/>
          <p:nvPr/>
        </p:nvSpPr>
        <p:spPr>
          <a:xfrm>
            <a:off x="288923" y="1565647"/>
            <a:ext cx="1959610" cy="446405"/>
          </a:xfrm>
          <a:custGeom>
            <a:avLst/>
            <a:gdLst/>
            <a:ahLst/>
            <a:cxnLst/>
            <a:rect l="l" t="t" r="r" b="b"/>
            <a:pathLst>
              <a:path w="1959610" h="446405">
                <a:moveTo>
                  <a:pt x="1770633" y="0"/>
                </a:moveTo>
                <a:lnTo>
                  <a:pt x="0" y="0"/>
                </a:lnTo>
                <a:lnTo>
                  <a:pt x="0" y="446366"/>
                </a:lnTo>
                <a:lnTo>
                  <a:pt x="1770633" y="446366"/>
                </a:lnTo>
                <a:lnTo>
                  <a:pt x="1959102" y="224002"/>
                </a:lnTo>
                <a:lnTo>
                  <a:pt x="1770633" y="0"/>
                </a:lnTo>
                <a:close/>
              </a:path>
            </a:pathLst>
          </a:custGeom>
          <a:solidFill>
            <a:srgbClr val="1C9AD5"/>
          </a:solidFill>
        </p:spPr>
        <p:txBody>
          <a:bodyPr wrap="square" lIns="0" tIns="0" rIns="0" bIns="0" rtlCol="0"/>
          <a:lstStyle/>
          <a:p>
            <a:endParaRPr>
              <a:latin typeface="+mn-lt"/>
            </a:endParaRPr>
          </a:p>
        </p:txBody>
      </p:sp>
      <p:sp>
        <p:nvSpPr>
          <p:cNvPr id="307" name="object 117">
            <a:extLst>
              <a:ext uri="{FF2B5EF4-FFF2-40B4-BE49-F238E27FC236}">
                <a16:creationId xmlns="" xmlns:a16="http://schemas.microsoft.com/office/drawing/2014/main" id="{DDDCF4AD-42C9-4D65-BEE6-22B465F3091A}"/>
              </a:ext>
            </a:extLst>
          </p:cNvPr>
          <p:cNvSpPr txBox="1"/>
          <p:nvPr/>
        </p:nvSpPr>
        <p:spPr>
          <a:xfrm>
            <a:off x="427409" y="1609336"/>
            <a:ext cx="2236212" cy="322523"/>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bancoprincipal.com</a:t>
            </a:r>
            <a:endParaRPr lang="es-MX" sz="1000" dirty="0">
              <a:latin typeface="+mn-lt"/>
              <a:cs typeface="Arial"/>
            </a:endParaRPr>
          </a:p>
          <a:p>
            <a:pPr marL="12700">
              <a:lnSpc>
                <a:spcPct val="100000"/>
              </a:lnSpc>
              <a:spcBef>
                <a:spcPts val="15"/>
              </a:spcBef>
            </a:pPr>
            <a:r>
              <a:rPr lang="es-MX" sz="1000" dirty="0">
                <a:solidFill>
                  <a:srgbClr val="FFFFFF"/>
                </a:solidFill>
                <a:latin typeface="+mn-lt"/>
              </a:rPr>
              <a:t>= Dirección IP A</a:t>
            </a:r>
            <a:endParaRPr lang="es-MX" sz="1000" dirty="0">
              <a:latin typeface="+mn-lt"/>
              <a:cs typeface="Arial"/>
            </a:endParaRPr>
          </a:p>
        </p:txBody>
      </p:sp>
      <p:sp>
        <p:nvSpPr>
          <p:cNvPr id="308" name="object 118">
            <a:extLst>
              <a:ext uri="{FF2B5EF4-FFF2-40B4-BE49-F238E27FC236}">
                <a16:creationId xmlns="" xmlns:a16="http://schemas.microsoft.com/office/drawing/2014/main" id="{A4CAF091-DC19-4AF5-8CB8-324A8172C227}"/>
              </a:ext>
            </a:extLst>
          </p:cNvPr>
          <p:cNvSpPr txBox="1"/>
          <p:nvPr/>
        </p:nvSpPr>
        <p:spPr>
          <a:xfrm>
            <a:off x="431279" y="2199267"/>
            <a:ext cx="1760850" cy="319490"/>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bancoprincipal.com</a:t>
            </a:r>
            <a:endParaRPr lang="es-MX" sz="1000" dirty="0">
              <a:latin typeface="+mn-lt"/>
              <a:cs typeface="Arial"/>
            </a:endParaRPr>
          </a:p>
          <a:p>
            <a:pPr marL="12700">
              <a:lnSpc>
                <a:spcPct val="100000"/>
              </a:lnSpc>
              <a:spcBef>
                <a:spcPts val="15"/>
              </a:spcBef>
            </a:pPr>
            <a:r>
              <a:rPr lang="es-MX" sz="1000" b="1" dirty="0">
                <a:solidFill>
                  <a:srgbClr val="FFFFFF"/>
                </a:solidFill>
                <a:latin typeface="+mn-lt"/>
              </a:rPr>
              <a:t>= </a:t>
            </a:r>
            <a:r>
              <a:rPr lang="es-MX" sz="1000" dirty="0">
                <a:solidFill>
                  <a:srgbClr val="FFFFFF"/>
                </a:solidFill>
                <a:latin typeface="+mn-lt"/>
              </a:rPr>
              <a:t>Dirección IP X del Atacante</a:t>
            </a:r>
            <a:endParaRPr lang="es-MX" sz="1000" dirty="0">
              <a:latin typeface="+mn-lt"/>
              <a:cs typeface="Arial"/>
            </a:endParaRPr>
          </a:p>
        </p:txBody>
      </p:sp>
      <p:sp>
        <p:nvSpPr>
          <p:cNvPr id="309" name="object 119">
            <a:extLst>
              <a:ext uri="{FF2B5EF4-FFF2-40B4-BE49-F238E27FC236}">
                <a16:creationId xmlns="" xmlns:a16="http://schemas.microsoft.com/office/drawing/2014/main" id="{800E0298-5F9E-4AFA-9BE0-469D99B2BD32}"/>
              </a:ext>
            </a:extLst>
          </p:cNvPr>
          <p:cNvSpPr txBox="1"/>
          <p:nvPr/>
        </p:nvSpPr>
        <p:spPr>
          <a:xfrm>
            <a:off x="2384660" y="5698574"/>
            <a:ext cx="987425" cy="322523"/>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Página del atacante</a:t>
            </a:r>
            <a:endParaRPr lang="es-MX" sz="1000" b="1" dirty="0">
              <a:solidFill>
                <a:srgbClr val="FFFFFF"/>
              </a:solidFill>
              <a:latin typeface="+mn-lt"/>
              <a:cs typeface="Arial"/>
            </a:endParaRPr>
          </a:p>
        </p:txBody>
      </p:sp>
      <p:sp>
        <p:nvSpPr>
          <p:cNvPr id="310" name="object 120">
            <a:extLst>
              <a:ext uri="{FF2B5EF4-FFF2-40B4-BE49-F238E27FC236}">
                <a16:creationId xmlns="" xmlns:a16="http://schemas.microsoft.com/office/drawing/2014/main" id="{E58DEB61-77D2-4700-B55F-F691F7A58D74}"/>
              </a:ext>
            </a:extLst>
          </p:cNvPr>
          <p:cNvSpPr txBox="1"/>
          <p:nvPr/>
        </p:nvSpPr>
        <p:spPr>
          <a:xfrm>
            <a:off x="1213096" y="5051909"/>
            <a:ext cx="991069" cy="168635"/>
          </a:xfrm>
          <a:prstGeom prst="rect">
            <a:avLst/>
          </a:prstGeom>
        </p:spPr>
        <p:txBody>
          <a:bodyPr vert="horz" wrap="square" lIns="0" tIns="14604" rIns="0" bIns="0" rtlCol="0">
            <a:spAutoFit/>
          </a:bodyPr>
          <a:lstStyle/>
          <a:p>
            <a:pPr marL="12700">
              <a:lnSpc>
                <a:spcPct val="100000"/>
              </a:lnSpc>
              <a:spcBef>
                <a:spcPts val="114"/>
              </a:spcBef>
            </a:pPr>
            <a:r>
              <a:rPr lang="es-MX" sz="1000" b="1" spc="0" dirty="0">
                <a:solidFill>
                  <a:srgbClr val="FFFFFF"/>
                </a:solidFill>
                <a:latin typeface="+mn-lt"/>
              </a:rPr>
              <a:t>Contraseñas</a:t>
            </a:r>
            <a:endParaRPr lang="es-MX" sz="1000" dirty="0">
              <a:latin typeface="+mn-lt"/>
              <a:cs typeface="Arial"/>
            </a:endParaRPr>
          </a:p>
        </p:txBody>
      </p:sp>
      <p:sp>
        <p:nvSpPr>
          <p:cNvPr id="311" name="object 121">
            <a:extLst>
              <a:ext uri="{FF2B5EF4-FFF2-40B4-BE49-F238E27FC236}">
                <a16:creationId xmlns="" xmlns:a16="http://schemas.microsoft.com/office/drawing/2014/main" id="{1D6F6A1D-765B-49B3-AA56-2E7BA53DF1EB}"/>
              </a:ext>
            </a:extLst>
          </p:cNvPr>
          <p:cNvSpPr/>
          <p:nvPr/>
        </p:nvSpPr>
        <p:spPr>
          <a:xfrm>
            <a:off x="1776294" y="1782748"/>
            <a:ext cx="1223010" cy="27940"/>
          </a:xfrm>
          <a:custGeom>
            <a:avLst/>
            <a:gdLst/>
            <a:ahLst/>
            <a:cxnLst/>
            <a:rect l="l" t="t" r="r" b="b"/>
            <a:pathLst>
              <a:path w="1223010" h="27939">
                <a:moveTo>
                  <a:pt x="0" y="27609"/>
                </a:moveTo>
                <a:lnTo>
                  <a:pt x="295198" y="0"/>
                </a:lnTo>
                <a:lnTo>
                  <a:pt x="1222933" y="0"/>
                </a:lnTo>
              </a:path>
            </a:pathLst>
          </a:custGeom>
          <a:ln w="12700">
            <a:solidFill>
              <a:srgbClr val="1C9AD5"/>
            </a:solidFill>
          </a:ln>
        </p:spPr>
        <p:txBody>
          <a:bodyPr wrap="square" lIns="0" tIns="0" rIns="0" bIns="0" rtlCol="0"/>
          <a:lstStyle/>
          <a:p>
            <a:endParaRPr>
              <a:latin typeface="+mn-lt"/>
            </a:endParaRPr>
          </a:p>
        </p:txBody>
      </p:sp>
      <p:sp>
        <p:nvSpPr>
          <p:cNvPr id="312" name="object 122">
            <a:extLst>
              <a:ext uri="{FF2B5EF4-FFF2-40B4-BE49-F238E27FC236}">
                <a16:creationId xmlns="" xmlns:a16="http://schemas.microsoft.com/office/drawing/2014/main" id="{F23FB4E8-D2AB-4271-B574-BF95736ED02B}"/>
              </a:ext>
            </a:extLst>
          </p:cNvPr>
          <p:cNvSpPr/>
          <p:nvPr/>
        </p:nvSpPr>
        <p:spPr>
          <a:xfrm>
            <a:off x="2988115" y="1744753"/>
            <a:ext cx="66040" cy="76200"/>
          </a:xfrm>
          <a:custGeom>
            <a:avLst/>
            <a:gdLst/>
            <a:ahLst/>
            <a:cxnLst/>
            <a:rect l="l" t="t" r="r" b="b"/>
            <a:pathLst>
              <a:path w="66039" h="76200">
                <a:moveTo>
                  <a:pt x="0" y="0"/>
                </a:moveTo>
                <a:lnTo>
                  <a:pt x="0" y="75984"/>
                </a:lnTo>
                <a:lnTo>
                  <a:pt x="65798" y="37998"/>
                </a:lnTo>
                <a:lnTo>
                  <a:pt x="0" y="0"/>
                </a:lnTo>
                <a:close/>
              </a:path>
            </a:pathLst>
          </a:custGeom>
          <a:solidFill>
            <a:srgbClr val="1C9AD5"/>
          </a:solidFill>
        </p:spPr>
        <p:txBody>
          <a:bodyPr wrap="square" lIns="0" tIns="0" rIns="0" bIns="0" rtlCol="0"/>
          <a:lstStyle/>
          <a:p>
            <a:endParaRPr>
              <a:latin typeface="+mn-lt"/>
            </a:endParaRPr>
          </a:p>
        </p:txBody>
      </p:sp>
      <p:sp>
        <p:nvSpPr>
          <p:cNvPr id="313" name="object 123">
            <a:extLst>
              <a:ext uri="{FF2B5EF4-FFF2-40B4-BE49-F238E27FC236}">
                <a16:creationId xmlns="" xmlns:a16="http://schemas.microsoft.com/office/drawing/2014/main" id="{99C1B7D0-D595-4821-8C15-0E0BDECD5E52}"/>
              </a:ext>
            </a:extLst>
          </p:cNvPr>
          <p:cNvSpPr/>
          <p:nvPr/>
        </p:nvSpPr>
        <p:spPr>
          <a:xfrm>
            <a:off x="1776294" y="2367828"/>
            <a:ext cx="1223010" cy="27940"/>
          </a:xfrm>
          <a:custGeom>
            <a:avLst/>
            <a:gdLst/>
            <a:ahLst/>
            <a:cxnLst/>
            <a:rect l="l" t="t" r="r" b="b"/>
            <a:pathLst>
              <a:path w="1223010" h="27939">
                <a:moveTo>
                  <a:pt x="0" y="27609"/>
                </a:moveTo>
                <a:lnTo>
                  <a:pt x="295198" y="0"/>
                </a:lnTo>
                <a:lnTo>
                  <a:pt x="1222933" y="0"/>
                </a:lnTo>
              </a:path>
            </a:pathLst>
          </a:custGeom>
          <a:ln w="12700">
            <a:solidFill>
              <a:srgbClr val="CC6829"/>
            </a:solidFill>
          </a:ln>
        </p:spPr>
        <p:txBody>
          <a:bodyPr wrap="square" lIns="0" tIns="0" rIns="0" bIns="0" rtlCol="0"/>
          <a:lstStyle/>
          <a:p>
            <a:endParaRPr>
              <a:latin typeface="+mn-lt"/>
            </a:endParaRPr>
          </a:p>
        </p:txBody>
      </p:sp>
      <p:sp>
        <p:nvSpPr>
          <p:cNvPr id="314" name="object 124">
            <a:extLst>
              <a:ext uri="{FF2B5EF4-FFF2-40B4-BE49-F238E27FC236}">
                <a16:creationId xmlns="" xmlns:a16="http://schemas.microsoft.com/office/drawing/2014/main" id="{E17F3302-F82F-4340-B0D4-173C9E071F2F}"/>
              </a:ext>
            </a:extLst>
          </p:cNvPr>
          <p:cNvSpPr/>
          <p:nvPr/>
        </p:nvSpPr>
        <p:spPr>
          <a:xfrm>
            <a:off x="2988115" y="2329835"/>
            <a:ext cx="66040" cy="76200"/>
          </a:xfrm>
          <a:custGeom>
            <a:avLst/>
            <a:gdLst/>
            <a:ahLst/>
            <a:cxnLst/>
            <a:rect l="l" t="t" r="r" b="b"/>
            <a:pathLst>
              <a:path w="66039" h="76200">
                <a:moveTo>
                  <a:pt x="0" y="0"/>
                </a:moveTo>
                <a:lnTo>
                  <a:pt x="0" y="75984"/>
                </a:lnTo>
                <a:lnTo>
                  <a:pt x="65798" y="37998"/>
                </a:lnTo>
                <a:lnTo>
                  <a:pt x="0" y="0"/>
                </a:lnTo>
                <a:close/>
              </a:path>
            </a:pathLst>
          </a:custGeom>
          <a:solidFill>
            <a:srgbClr val="CC6829"/>
          </a:solidFill>
        </p:spPr>
        <p:txBody>
          <a:bodyPr wrap="square" lIns="0" tIns="0" rIns="0" bIns="0" rtlCol="0"/>
          <a:lstStyle/>
          <a:p>
            <a:endParaRPr>
              <a:latin typeface="+mn-lt"/>
            </a:endParaRPr>
          </a:p>
        </p:txBody>
      </p:sp>
      <p:sp>
        <p:nvSpPr>
          <p:cNvPr id="315" name="object 125">
            <a:extLst>
              <a:ext uri="{FF2B5EF4-FFF2-40B4-BE49-F238E27FC236}">
                <a16:creationId xmlns="" xmlns:a16="http://schemas.microsoft.com/office/drawing/2014/main" id="{1DAE0B7F-18EC-45B6-8104-BE2CEEAC5681}"/>
              </a:ext>
            </a:extLst>
          </p:cNvPr>
          <p:cNvSpPr/>
          <p:nvPr/>
        </p:nvSpPr>
        <p:spPr>
          <a:xfrm>
            <a:off x="5776620" y="3072422"/>
            <a:ext cx="391795" cy="470534"/>
          </a:xfrm>
          <a:custGeom>
            <a:avLst/>
            <a:gdLst/>
            <a:ahLst/>
            <a:cxnLst/>
            <a:rect l="l" t="t" r="r" b="b"/>
            <a:pathLst>
              <a:path w="391795" h="470535">
                <a:moveTo>
                  <a:pt x="391680" y="0"/>
                </a:moveTo>
                <a:lnTo>
                  <a:pt x="0" y="0"/>
                </a:lnTo>
                <a:lnTo>
                  <a:pt x="0" y="470014"/>
                </a:lnTo>
                <a:lnTo>
                  <a:pt x="391680" y="470014"/>
                </a:lnTo>
                <a:lnTo>
                  <a:pt x="391680" y="460222"/>
                </a:lnTo>
                <a:lnTo>
                  <a:pt x="9779" y="460222"/>
                </a:lnTo>
                <a:lnTo>
                  <a:pt x="9779" y="39166"/>
                </a:lnTo>
                <a:lnTo>
                  <a:pt x="391680" y="39166"/>
                </a:lnTo>
                <a:lnTo>
                  <a:pt x="391680" y="29375"/>
                </a:lnTo>
                <a:lnTo>
                  <a:pt x="14173" y="29375"/>
                </a:lnTo>
                <a:lnTo>
                  <a:pt x="9779" y="24993"/>
                </a:lnTo>
                <a:lnTo>
                  <a:pt x="9779" y="14173"/>
                </a:lnTo>
                <a:lnTo>
                  <a:pt x="14173" y="9778"/>
                </a:lnTo>
                <a:lnTo>
                  <a:pt x="391680" y="9778"/>
                </a:lnTo>
                <a:lnTo>
                  <a:pt x="391680" y="0"/>
                </a:lnTo>
                <a:close/>
              </a:path>
              <a:path w="391795" h="470535">
                <a:moveTo>
                  <a:pt x="391680" y="39166"/>
                </a:moveTo>
                <a:lnTo>
                  <a:pt x="381889" y="39166"/>
                </a:lnTo>
                <a:lnTo>
                  <a:pt x="381889" y="460222"/>
                </a:lnTo>
                <a:lnTo>
                  <a:pt x="391680" y="460222"/>
                </a:lnTo>
                <a:lnTo>
                  <a:pt x="391680" y="39166"/>
                </a:lnTo>
                <a:close/>
              </a:path>
              <a:path w="391795" h="470535">
                <a:moveTo>
                  <a:pt x="43535" y="9778"/>
                </a:moveTo>
                <a:lnTo>
                  <a:pt x="24980" y="9778"/>
                </a:lnTo>
                <a:lnTo>
                  <a:pt x="29375" y="14173"/>
                </a:lnTo>
                <a:lnTo>
                  <a:pt x="29375" y="24993"/>
                </a:lnTo>
                <a:lnTo>
                  <a:pt x="24980" y="29375"/>
                </a:lnTo>
                <a:lnTo>
                  <a:pt x="43535" y="29375"/>
                </a:lnTo>
                <a:lnTo>
                  <a:pt x="39166" y="24993"/>
                </a:lnTo>
                <a:lnTo>
                  <a:pt x="39166" y="14173"/>
                </a:lnTo>
                <a:lnTo>
                  <a:pt x="43535" y="9778"/>
                </a:lnTo>
                <a:close/>
              </a:path>
              <a:path w="391795" h="470535">
                <a:moveTo>
                  <a:pt x="72923" y="9778"/>
                </a:moveTo>
                <a:lnTo>
                  <a:pt x="54368" y="9778"/>
                </a:lnTo>
                <a:lnTo>
                  <a:pt x="58750" y="14173"/>
                </a:lnTo>
                <a:lnTo>
                  <a:pt x="58750" y="24993"/>
                </a:lnTo>
                <a:lnTo>
                  <a:pt x="54368" y="29375"/>
                </a:lnTo>
                <a:lnTo>
                  <a:pt x="72923" y="29375"/>
                </a:lnTo>
                <a:lnTo>
                  <a:pt x="68541" y="24993"/>
                </a:lnTo>
                <a:lnTo>
                  <a:pt x="68541" y="14173"/>
                </a:lnTo>
                <a:lnTo>
                  <a:pt x="72923" y="9778"/>
                </a:lnTo>
                <a:close/>
              </a:path>
              <a:path w="391795" h="470535">
                <a:moveTo>
                  <a:pt x="391680" y="9778"/>
                </a:moveTo>
                <a:lnTo>
                  <a:pt x="83731" y="9778"/>
                </a:lnTo>
                <a:lnTo>
                  <a:pt x="88112" y="14173"/>
                </a:lnTo>
                <a:lnTo>
                  <a:pt x="88112" y="24993"/>
                </a:lnTo>
                <a:lnTo>
                  <a:pt x="83731" y="29375"/>
                </a:lnTo>
                <a:lnTo>
                  <a:pt x="391680" y="29375"/>
                </a:lnTo>
                <a:lnTo>
                  <a:pt x="391680" y="9778"/>
                </a:lnTo>
                <a:close/>
              </a:path>
            </a:pathLst>
          </a:custGeom>
          <a:solidFill>
            <a:srgbClr val="005581"/>
          </a:solidFill>
        </p:spPr>
        <p:txBody>
          <a:bodyPr wrap="square" lIns="0" tIns="0" rIns="0" bIns="0" rtlCol="0"/>
          <a:lstStyle/>
          <a:p>
            <a:endParaRPr>
              <a:latin typeface="+mn-lt"/>
            </a:endParaRPr>
          </a:p>
        </p:txBody>
      </p:sp>
      <p:sp>
        <p:nvSpPr>
          <p:cNvPr id="316" name="object 126">
            <a:extLst>
              <a:ext uri="{FF2B5EF4-FFF2-40B4-BE49-F238E27FC236}">
                <a16:creationId xmlns="" xmlns:a16="http://schemas.microsoft.com/office/drawing/2014/main" id="{4ACA3541-835F-4B25-8B84-F03011495097}"/>
              </a:ext>
            </a:extLst>
          </p:cNvPr>
          <p:cNvSpPr/>
          <p:nvPr/>
        </p:nvSpPr>
        <p:spPr>
          <a:xfrm>
            <a:off x="5894120" y="3346602"/>
            <a:ext cx="156845" cy="0"/>
          </a:xfrm>
          <a:custGeom>
            <a:avLst/>
            <a:gdLst/>
            <a:ahLst/>
            <a:cxnLst/>
            <a:rect l="l" t="t" r="r" b="b"/>
            <a:pathLst>
              <a:path w="156845">
                <a:moveTo>
                  <a:pt x="0" y="0"/>
                </a:moveTo>
                <a:lnTo>
                  <a:pt x="156679" y="0"/>
                </a:lnTo>
              </a:path>
            </a:pathLst>
          </a:custGeom>
          <a:ln w="19583">
            <a:solidFill>
              <a:srgbClr val="005581"/>
            </a:solidFill>
          </a:ln>
        </p:spPr>
        <p:txBody>
          <a:bodyPr wrap="square" lIns="0" tIns="0" rIns="0" bIns="0" rtlCol="0"/>
          <a:lstStyle/>
          <a:p>
            <a:endParaRPr>
              <a:latin typeface="+mn-lt"/>
            </a:endParaRPr>
          </a:p>
        </p:txBody>
      </p:sp>
      <p:sp>
        <p:nvSpPr>
          <p:cNvPr id="317" name="object 127">
            <a:extLst>
              <a:ext uri="{FF2B5EF4-FFF2-40B4-BE49-F238E27FC236}">
                <a16:creationId xmlns="" xmlns:a16="http://schemas.microsoft.com/office/drawing/2014/main" id="{A26AC2BB-EB17-4718-813C-03B0412FE6A3}"/>
              </a:ext>
            </a:extLst>
          </p:cNvPr>
          <p:cNvSpPr/>
          <p:nvPr/>
        </p:nvSpPr>
        <p:spPr>
          <a:xfrm>
            <a:off x="5884329" y="3439623"/>
            <a:ext cx="78740" cy="0"/>
          </a:xfrm>
          <a:custGeom>
            <a:avLst/>
            <a:gdLst/>
            <a:ahLst/>
            <a:cxnLst/>
            <a:rect l="l" t="t" r="r" b="b"/>
            <a:pathLst>
              <a:path w="78739">
                <a:moveTo>
                  <a:pt x="0" y="0"/>
                </a:moveTo>
                <a:lnTo>
                  <a:pt x="78333" y="0"/>
                </a:lnTo>
              </a:path>
            </a:pathLst>
          </a:custGeom>
          <a:ln w="29375">
            <a:solidFill>
              <a:srgbClr val="005581"/>
            </a:solidFill>
          </a:ln>
        </p:spPr>
        <p:txBody>
          <a:bodyPr wrap="square" lIns="0" tIns="0" rIns="0" bIns="0" rtlCol="0"/>
          <a:lstStyle/>
          <a:p>
            <a:endParaRPr>
              <a:latin typeface="+mn-lt"/>
            </a:endParaRPr>
          </a:p>
        </p:txBody>
      </p:sp>
      <p:sp>
        <p:nvSpPr>
          <p:cNvPr id="318" name="object 128">
            <a:extLst>
              <a:ext uri="{FF2B5EF4-FFF2-40B4-BE49-F238E27FC236}">
                <a16:creationId xmlns="" xmlns:a16="http://schemas.microsoft.com/office/drawing/2014/main" id="{4A1AFC14-47F5-48DC-B682-948B9063DF0B}"/>
              </a:ext>
            </a:extLst>
          </p:cNvPr>
          <p:cNvSpPr/>
          <p:nvPr/>
        </p:nvSpPr>
        <p:spPr>
          <a:xfrm>
            <a:off x="5982246" y="3439623"/>
            <a:ext cx="78740" cy="0"/>
          </a:xfrm>
          <a:custGeom>
            <a:avLst/>
            <a:gdLst/>
            <a:ahLst/>
            <a:cxnLst/>
            <a:rect l="l" t="t" r="r" b="b"/>
            <a:pathLst>
              <a:path w="78739">
                <a:moveTo>
                  <a:pt x="0" y="0"/>
                </a:moveTo>
                <a:lnTo>
                  <a:pt x="78333" y="0"/>
                </a:lnTo>
              </a:path>
            </a:pathLst>
          </a:custGeom>
          <a:ln w="29375">
            <a:solidFill>
              <a:srgbClr val="005581"/>
            </a:solidFill>
          </a:ln>
        </p:spPr>
        <p:txBody>
          <a:bodyPr wrap="square" lIns="0" tIns="0" rIns="0" bIns="0" rtlCol="0"/>
          <a:lstStyle/>
          <a:p>
            <a:endParaRPr>
              <a:latin typeface="+mn-lt"/>
            </a:endParaRPr>
          </a:p>
        </p:txBody>
      </p:sp>
      <p:sp>
        <p:nvSpPr>
          <p:cNvPr id="319" name="object 129">
            <a:extLst>
              <a:ext uri="{FF2B5EF4-FFF2-40B4-BE49-F238E27FC236}">
                <a16:creationId xmlns="" xmlns:a16="http://schemas.microsoft.com/office/drawing/2014/main" id="{E74F355A-82D1-4C09-95C1-50360263242A}"/>
              </a:ext>
            </a:extLst>
          </p:cNvPr>
          <p:cNvSpPr/>
          <p:nvPr/>
        </p:nvSpPr>
        <p:spPr>
          <a:xfrm>
            <a:off x="5864733" y="3380873"/>
            <a:ext cx="215900" cy="0"/>
          </a:xfrm>
          <a:custGeom>
            <a:avLst/>
            <a:gdLst/>
            <a:ahLst/>
            <a:cxnLst/>
            <a:rect l="l" t="t" r="r" b="b"/>
            <a:pathLst>
              <a:path w="215900">
                <a:moveTo>
                  <a:pt x="0" y="0"/>
                </a:moveTo>
                <a:lnTo>
                  <a:pt x="215430" y="0"/>
                </a:lnTo>
              </a:path>
            </a:pathLst>
          </a:custGeom>
          <a:ln w="9791">
            <a:solidFill>
              <a:srgbClr val="005581"/>
            </a:solidFill>
          </a:ln>
        </p:spPr>
        <p:txBody>
          <a:bodyPr wrap="square" lIns="0" tIns="0" rIns="0" bIns="0" rtlCol="0"/>
          <a:lstStyle/>
          <a:p>
            <a:endParaRPr>
              <a:latin typeface="+mn-lt"/>
            </a:endParaRPr>
          </a:p>
        </p:txBody>
      </p:sp>
      <p:sp>
        <p:nvSpPr>
          <p:cNvPr id="320" name="object 130">
            <a:extLst>
              <a:ext uri="{FF2B5EF4-FFF2-40B4-BE49-F238E27FC236}">
                <a16:creationId xmlns="" xmlns:a16="http://schemas.microsoft.com/office/drawing/2014/main" id="{B95673D8-70D5-422F-87D2-98A37212B34B}"/>
              </a:ext>
            </a:extLst>
          </p:cNvPr>
          <p:cNvSpPr/>
          <p:nvPr/>
        </p:nvSpPr>
        <p:spPr>
          <a:xfrm>
            <a:off x="5884329" y="3400443"/>
            <a:ext cx="176530" cy="0"/>
          </a:xfrm>
          <a:custGeom>
            <a:avLst/>
            <a:gdLst/>
            <a:ahLst/>
            <a:cxnLst/>
            <a:rect l="l" t="t" r="r" b="b"/>
            <a:pathLst>
              <a:path w="176529">
                <a:moveTo>
                  <a:pt x="0" y="0"/>
                </a:moveTo>
                <a:lnTo>
                  <a:pt x="176263" y="0"/>
                </a:lnTo>
              </a:path>
            </a:pathLst>
          </a:custGeom>
          <a:ln w="9791">
            <a:solidFill>
              <a:srgbClr val="005581"/>
            </a:solidFill>
          </a:ln>
        </p:spPr>
        <p:txBody>
          <a:bodyPr wrap="square" lIns="0" tIns="0" rIns="0" bIns="0" rtlCol="0"/>
          <a:lstStyle/>
          <a:p>
            <a:endParaRPr>
              <a:latin typeface="+mn-lt"/>
            </a:endParaRPr>
          </a:p>
        </p:txBody>
      </p:sp>
      <p:sp>
        <p:nvSpPr>
          <p:cNvPr id="321" name="object 131">
            <a:extLst>
              <a:ext uri="{FF2B5EF4-FFF2-40B4-BE49-F238E27FC236}">
                <a16:creationId xmlns="" xmlns:a16="http://schemas.microsoft.com/office/drawing/2014/main" id="{0A20D899-E77F-4F7C-8146-67763171BF7F}"/>
              </a:ext>
            </a:extLst>
          </p:cNvPr>
          <p:cNvSpPr/>
          <p:nvPr/>
        </p:nvSpPr>
        <p:spPr>
          <a:xfrm>
            <a:off x="5894114" y="3150758"/>
            <a:ext cx="156845" cy="156845"/>
          </a:xfrm>
          <a:custGeom>
            <a:avLst/>
            <a:gdLst/>
            <a:ahLst/>
            <a:cxnLst/>
            <a:rect l="l" t="t" r="r" b="b"/>
            <a:pathLst>
              <a:path w="156845" h="156845">
                <a:moveTo>
                  <a:pt x="78346" y="0"/>
                </a:moveTo>
                <a:lnTo>
                  <a:pt x="47855" y="6156"/>
                </a:lnTo>
                <a:lnTo>
                  <a:pt x="22952" y="22945"/>
                </a:lnTo>
                <a:lnTo>
                  <a:pt x="6158" y="47845"/>
                </a:lnTo>
                <a:lnTo>
                  <a:pt x="0" y="78333"/>
                </a:lnTo>
                <a:lnTo>
                  <a:pt x="6158" y="108821"/>
                </a:lnTo>
                <a:lnTo>
                  <a:pt x="22952" y="133721"/>
                </a:lnTo>
                <a:lnTo>
                  <a:pt x="47855" y="150510"/>
                </a:lnTo>
                <a:lnTo>
                  <a:pt x="78346" y="156667"/>
                </a:lnTo>
                <a:lnTo>
                  <a:pt x="108829" y="150510"/>
                </a:lnTo>
                <a:lnTo>
                  <a:pt x="114220" y="146875"/>
                </a:lnTo>
                <a:lnTo>
                  <a:pt x="78346" y="146875"/>
                </a:lnTo>
                <a:lnTo>
                  <a:pt x="51670" y="141487"/>
                </a:lnTo>
                <a:lnTo>
                  <a:pt x="29883" y="126796"/>
                </a:lnTo>
                <a:lnTo>
                  <a:pt x="15191" y="105009"/>
                </a:lnTo>
                <a:lnTo>
                  <a:pt x="9804" y="78333"/>
                </a:lnTo>
                <a:lnTo>
                  <a:pt x="15191" y="51657"/>
                </a:lnTo>
                <a:lnTo>
                  <a:pt x="29883" y="29870"/>
                </a:lnTo>
                <a:lnTo>
                  <a:pt x="51670" y="15179"/>
                </a:lnTo>
                <a:lnTo>
                  <a:pt x="78346" y="9791"/>
                </a:lnTo>
                <a:lnTo>
                  <a:pt x="114220" y="9791"/>
                </a:lnTo>
                <a:lnTo>
                  <a:pt x="108829" y="6156"/>
                </a:lnTo>
                <a:lnTo>
                  <a:pt x="78346" y="0"/>
                </a:lnTo>
                <a:close/>
              </a:path>
              <a:path w="156845" h="156845">
                <a:moveTo>
                  <a:pt x="114220" y="9791"/>
                </a:moveTo>
                <a:lnTo>
                  <a:pt x="78346" y="9791"/>
                </a:lnTo>
                <a:lnTo>
                  <a:pt x="105014" y="15179"/>
                </a:lnTo>
                <a:lnTo>
                  <a:pt x="126798" y="29870"/>
                </a:lnTo>
                <a:lnTo>
                  <a:pt x="141488" y="51657"/>
                </a:lnTo>
                <a:lnTo>
                  <a:pt x="146875" y="78333"/>
                </a:lnTo>
                <a:lnTo>
                  <a:pt x="141488" y="105009"/>
                </a:lnTo>
                <a:lnTo>
                  <a:pt x="126798" y="126796"/>
                </a:lnTo>
                <a:lnTo>
                  <a:pt x="105014" y="141487"/>
                </a:lnTo>
                <a:lnTo>
                  <a:pt x="78346" y="146875"/>
                </a:lnTo>
                <a:lnTo>
                  <a:pt x="114220" y="146875"/>
                </a:lnTo>
                <a:lnTo>
                  <a:pt x="133729" y="133721"/>
                </a:lnTo>
                <a:lnTo>
                  <a:pt x="150521" y="108821"/>
                </a:lnTo>
                <a:lnTo>
                  <a:pt x="156679" y="78333"/>
                </a:lnTo>
                <a:lnTo>
                  <a:pt x="150521" y="47845"/>
                </a:lnTo>
                <a:lnTo>
                  <a:pt x="133729" y="22945"/>
                </a:lnTo>
                <a:lnTo>
                  <a:pt x="114220" y="9791"/>
                </a:lnTo>
                <a:close/>
              </a:path>
            </a:pathLst>
          </a:custGeom>
          <a:solidFill>
            <a:srgbClr val="005581"/>
          </a:solidFill>
        </p:spPr>
        <p:txBody>
          <a:bodyPr wrap="square" lIns="0" tIns="0" rIns="0" bIns="0" rtlCol="0"/>
          <a:lstStyle/>
          <a:p>
            <a:endParaRPr>
              <a:latin typeface="+mn-lt"/>
            </a:endParaRPr>
          </a:p>
        </p:txBody>
      </p:sp>
      <p:sp>
        <p:nvSpPr>
          <p:cNvPr id="322" name="object 132">
            <a:extLst>
              <a:ext uri="{FF2B5EF4-FFF2-40B4-BE49-F238E27FC236}">
                <a16:creationId xmlns="" xmlns:a16="http://schemas.microsoft.com/office/drawing/2014/main" id="{D0504025-F729-4B67-A3BE-9C488BFE873F}"/>
              </a:ext>
            </a:extLst>
          </p:cNvPr>
          <p:cNvSpPr/>
          <p:nvPr/>
        </p:nvSpPr>
        <p:spPr>
          <a:xfrm>
            <a:off x="5962662" y="3268255"/>
            <a:ext cx="19685" cy="0"/>
          </a:xfrm>
          <a:custGeom>
            <a:avLst/>
            <a:gdLst/>
            <a:ahLst/>
            <a:cxnLst/>
            <a:rect l="l" t="t" r="r" b="b"/>
            <a:pathLst>
              <a:path w="19685">
                <a:moveTo>
                  <a:pt x="0" y="0"/>
                </a:moveTo>
                <a:lnTo>
                  <a:pt x="19583" y="0"/>
                </a:lnTo>
              </a:path>
            </a:pathLst>
          </a:custGeom>
          <a:ln w="19583">
            <a:solidFill>
              <a:srgbClr val="005581"/>
            </a:solidFill>
          </a:ln>
        </p:spPr>
        <p:txBody>
          <a:bodyPr wrap="square" lIns="0" tIns="0" rIns="0" bIns="0" rtlCol="0"/>
          <a:lstStyle/>
          <a:p>
            <a:endParaRPr>
              <a:latin typeface="+mn-lt"/>
            </a:endParaRPr>
          </a:p>
        </p:txBody>
      </p:sp>
      <p:sp>
        <p:nvSpPr>
          <p:cNvPr id="323" name="object 133">
            <a:extLst>
              <a:ext uri="{FF2B5EF4-FFF2-40B4-BE49-F238E27FC236}">
                <a16:creationId xmlns="" xmlns:a16="http://schemas.microsoft.com/office/drawing/2014/main" id="{51593514-9625-41A3-B44E-7CD021E19C9F}"/>
              </a:ext>
            </a:extLst>
          </p:cNvPr>
          <p:cNvSpPr/>
          <p:nvPr/>
        </p:nvSpPr>
        <p:spPr>
          <a:xfrm>
            <a:off x="5940139" y="3176141"/>
            <a:ext cx="65405" cy="73025"/>
          </a:xfrm>
          <a:custGeom>
            <a:avLst/>
            <a:gdLst/>
            <a:ahLst/>
            <a:cxnLst/>
            <a:rect l="l" t="t" r="r" b="b"/>
            <a:pathLst>
              <a:path w="65404" h="73025">
                <a:moveTo>
                  <a:pt x="62567" y="13398"/>
                </a:moveTo>
                <a:lnTo>
                  <a:pt x="37934" y="13398"/>
                </a:lnTo>
                <a:lnTo>
                  <a:pt x="41579" y="14643"/>
                </a:lnTo>
                <a:lnTo>
                  <a:pt x="47028" y="19481"/>
                </a:lnTo>
                <a:lnTo>
                  <a:pt x="48374" y="22453"/>
                </a:lnTo>
                <a:lnTo>
                  <a:pt x="48254" y="28663"/>
                </a:lnTo>
                <a:lnTo>
                  <a:pt x="47612" y="30645"/>
                </a:lnTo>
                <a:lnTo>
                  <a:pt x="46075" y="32677"/>
                </a:lnTo>
                <a:lnTo>
                  <a:pt x="45072" y="33959"/>
                </a:lnTo>
                <a:lnTo>
                  <a:pt x="42037" y="36918"/>
                </a:lnTo>
                <a:lnTo>
                  <a:pt x="31795" y="45237"/>
                </a:lnTo>
                <a:lnTo>
                  <a:pt x="28422" y="49428"/>
                </a:lnTo>
                <a:lnTo>
                  <a:pt x="25069" y="55956"/>
                </a:lnTo>
                <a:lnTo>
                  <a:pt x="24231" y="60998"/>
                </a:lnTo>
                <a:lnTo>
                  <a:pt x="24257" y="72478"/>
                </a:lnTo>
                <a:lnTo>
                  <a:pt x="40119" y="72478"/>
                </a:lnTo>
                <a:lnTo>
                  <a:pt x="40017" y="62687"/>
                </a:lnTo>
                <a:lnTo>
                  <a:pt x="40449" y="62407"/>
                </a:lnTo>
                <a:lnTo>
                  <a:pt x="42202" y="58648"/>
                </a:lnTo>
                <a:lnTo>
                  <a:pt x="44500" y="54216"/>
                </a:lnTo>
                <a:lnTo>
                  <a:pt x="55358" y="45199"/>
                </a:lnTo>
                <a:lnTo>
                  <a:pt x="59956" y="40563"/>
                </a:lnTo>
                <a:lnTo>
                  <a:pt x="64300" y="33680"/>
                </a:lnTo>
                <a:lnTo>
                  <a:pt x="65379" y="30010"/>
                </a:lnTo>
                <a:lnTo>
                  <a:pt x="65379" y="19215"/>
                </a:lnTo>
                <a:lnTo>
                  <a:pt x="62567" y="13398"/>
                </a:lnTo>
                <a:close/>
              </a:path>
              <a:path w="65404" h="73025">
                <a:moveTo>
                  <a:pt x="42595" y="0"/>
                </a:moveTo>
                <a:lnTo>
                  <a:pt x="23012" y="0"/>
                </a:lnTo>
                <a:lnTo>
                  <a:pt x="15314" y="2616"/>
                </a:lnTo>
                <a:lnTo>
                  <a:pt x="3619" y="12928"/>
                </a:lnTo>
                <a:lnTo>
                  <a:pt x="482" y="19215"/>
                </a:lnTo>
                <a:lnTo>
                  <a:pt x="0" y="26657"/>
                </a:lnTo>
                <a:lnTo>
                  <a:pt x="16040" y="28663"/>
                </a:lnTo>
                <a:lnTo>
                  <a:pt x="17195" y="23545"/>
                </a:lnTo>
                <a:lnTo>
                  <a:pt x="19240" y="19697"/>
                </a:lnTo>
                <a:lnTo>
                  <a:pt x="25209" y="14643"/>
                </a:lnTo>
                <a:lnTo>
                  <a:pt x="28905" y="13398"/>
                </a:lnTo>
                <a:lnTo>
                  <a:pt x="62567" y="13398"/>
                </a:lnTo>
                <a:lnTo>
                  <a:pt x="62420" y="13093"/>
                </a:lnTo>
                <a:lnTo>
                  <a:pt x="50571" y="2616"/>
                </a:lnTo>
                <a:lnTo>
                  <a:pt x="42595" y="0"/>
                </a:lnTo>
                <a:close/>
              </a:path>
            </a:pathLst>
          </a:custGeom>
          <a:solidFill>
            <a:srgbClr val="005581"/>
          </a:solidFill>
        </p:spPr>
        <p:txBody>
          <a:bodyPr wrap="square" lIns="0" tIns="0" rIns="0" bIns="0" rtlCol="0"/>
          <a:lstStyle/>
          <a:p>
            <a:endParaRPr>
              <a:latin typeface="+mn-lt"/>
            </a:endParaRPr>
          </a:p>
        </p:txBody>
      </p:sp>
      <p:sp>
        <p:nvSpPr>
          <p:cNvPr id="324" name="object 134">
            <a:extLst>
              <a:ext uri="{FF2B5EF4-FFF2-40B4-BE49-F238E27FC236}">
                <a16:creationId xmlns="" xmlns:a16="http://schemas.microsoft.com/office/drawing/2014/main" id="{7B7112C8-24AD-470F-983C-D23E8E79732C}"/>
              </a:ext>
            </a:extLst>
          </p:cNvPr>
          <p:cNvSpPr/>
          <p:nvPr/>
        </p:nvSpPr>
        <p:spPr>
          <a:xfrm>
            <a:off x="5964349" y="3242524"/>
            <a:ext cx="0" cy="0"/>
          </a:xfrm>
          <a:custGeom>
            <a:avLst/>
            <a:gdLst/>
            <a:ahLst/>
            <a:cxnLst/>
            <a:rect l="l" t="t" r="r" b="b"/>
            <a:pathLst>
              <a:path>
                <a:moveTo>
                  <a:pt x="0" y="0"/>
                </a:moveTo>
                <a:lnTo>
                  <a:pt x="0" y="0"/>
                </a:lnTo>
              </a:path>
            </a:pathLst>
          </a:custGeom>
          <a:ln w="3175">
            <a:solidFill>
              <a:srgbClr val="005581"/>
            </a:solidFill>
          </a:ln>
        </p:spPr>
        <p:txBody>
          <a:bodyPr wrap="square" lIns="0" tIns="0" rIns="0" bIns="0" rtlCol="0"/>
          <a:lstStyle/>
          <a:p>
            <a:endParaRPr>
              <a:latin typeface="+mn-lt"/>
            </a:endParaRPr>
          </a:p>
        </p:txBody>
      </p:sp>
      <p:sp>
        <p:nvSpPr>
          <p:cNvPr id="325" name="object 135">
            <a:extLst>
              <a:ext uri="{FF2B5EF4-FFF2-40B4-BE49-F238E27FC236}">
                <a16:creationId xmlns="" xmlns:a16="http://schemas.microsoft.com/office/drawing/2014/main" id="{45FFFE1A-CE90-4314-9D25-0A2ECCAEF199}"/>
              </a:ext>
            </a:extLst>
          </p:cNvPr>
          <p:cNvSpPr/>
          <p:nvPr/>
        </p:nvSpPr>
        <p:spPr>
          <a:xfrm>
            <a:off x="6039929" y="3727970"/>
            <a:ext cx="1397000" cy="292735"/>
          </a:xfrm>
          <a:custGeom>
            <a:avLst/>
            <a:gdLst/>
            <a:ahLst/>
            <a:cxnLst/>
            <a:rect l="l" t="t" r="r" b="b"/>
            <a:pathLst>
              <a:path w="1397000" h="292735">
                <a:moveTo>
                  <a:pt x="1396911" y="0"/>
                </a:moveTo>
                <a:lnTo>
                  <a:pt x="134378" y="0"/>
                </a:lnTo>
                <a:lnTo>
                  <a:pt x="0" y="145516"/>
                </a:lnTo>
                <a:lnTo>
                  <a:pt x="134378" y="292112"/>
                </a:lnTo>
                <a:lnTo>
                  <a:pt x="1396911" y="292112"/>
                </a:lnTo>
                <a:lnTo>
                  <a:pt x="1396911" y="0"/>
                </a:lnTo>
                <a:close/>
              </a:path>
            </a:pathLst>
          </a:custGeom>
          <a:solidFill>
            <a:schemeClr val="tx2"/>
          </a:solidFill>
        </p:spPr>
        <p:txBody>
          <a:bodyPr wrap="square" lIns="0" tIns="0" rIns="0" bIns="0" rtlCol="0"/>
          <a:lstStyle/>
          <a:p>
            <a:endParaRPr>
              <a:latin typeface="+mn-lt"/>
            </a:endParaRPr>
          </a:p>
        </p:txBody>
      </p:sp>
      <p:sp>
        <p:nvSpPr>
          <p:cNvPr id="326" name="object 136">
            <a:extLst>
              <a:ext uri="{FF2B5EF4-FFF2-40B4-BE49-F238E27FC236}">
                <a16:creationId xmlns="" xmlns:a16="http://schemas.microsoft.com/office/drawing/2014/main" id="{B7EC675C-9B88-43AC-89A0-FBD910DD29AD}"/>
              </a:ext>
            </a:extLst>
          </p:cNvPr>
          <p:cNvSpPr/>
          <p:nvPr/>
        </p:nvSpPr>
        <p:spPr>
          <a:xfrm>
            <a:off x="6039930" y="3342760"/>
            <a:ext cx="1397000" cy="292735"/>
          </a:xfrm>
          <a:custGeom>
            <a:avLst/>
            <a:gdLst/>
            <a:ahLst/>
            <a:cxnLst/>
            <a:rect l="l" t="t" r="r" b="b"/>
            <a:pathLst>
              <a:path w="1397000" h="292735">
                <a:moveTo>
                  <a:pt x="1262532" y="0"/>
                </a:moveTo>
                <a:lnTo>
                  <a:pt x="0" y="0"/>
                </a:lnTo>
                <a:lnTo>
                  <a:pt x="0" y="292112"/>
                </a:lnTo>
                <a:lnTo>
                  <a:pt x="1262532" y="292112"/>
                </a:lnTo>
                <a:lnTo>
                  <a:pt x="1396911" y="146583"/>
                </a:lnTo>
                <a:lnTo>
                  <a:pt x="1262532" y="0"/>
                </a:lnTo>
                <a:close/>
              </a:path>
            </a:pathLst>
          </a:custGeom>
          <a:solidFill>
            <a:srgbClr val="1C9AD5"/>
          </a:solidFill>
        </p:spPr>
        <p:txBody>
          <a:bodyPr wrap="square" lIns="0" tIns="0" rIns="0" bIns="0" rtlCol="0"/>
          <a:lstStyle/>
          <a:p>
            <a:endParaRPr>
              <a:latin typeface="+mn-lt"/>
            </a:endParaRPr>
          </a:p>
        </p:txBody>
      </p:sp>
      <p:sp>
        <p:nvSpPr>
          <p:cNvPr id="327" name="object 137">
            <a:extLst>
              <a:ext uri="{FF2B5EF4-FFF2-40B4-BE49-F238E27FC236}">
                <a16:creationId xmlns="" xmlns:a16="http://schemas.microsoft.com/office/drawing/2014/main" id="{E1B6D33E-BEE0-4003-9381-7D5F5FB67DF9}"/>
              </a:ext>
            </a:extLst>
          </p:cNvPr>
          <p:cNvSpPr/>
          <p:nvPr/>
        </p:nvSpPr>
        <p:spPr>
          <a:xfrm>
            <a:off x="4831504" y="3963578"/>
            <a:ext cx="489584" cy="0"/>
          </a:xfrm>
          <a:custGeom>
            <a:avLst/>
            <a:gdLst/>
            <a:ahLst/>
            <a:cxnLst/>
            <a:rect l="l" t="t" r="r" b="b"/>
            <a:pathLst>
              <a:path w="489585">
                <a:moveTo>
                  <a:pt x="0" y="0"/>
                </a:moveTo>
                <a:lnTo>
                  <a:pt x="489330" y="0"/>
                </a:lnTo>
              </a:path>
            </a:pathLst>
          </a:custGeom>
          <a:ln w="3175">
            <a:solidFill>
              <a:srgbClr val="FFFFFF"/>
            </a:solidFill>
          </a:ln>
        </p:spPr>
        <p:txBody>
          <a:bodyPr wrap="square" lIns="0" tIns="0" rIns="0" bIns="0" rtlCol="0"/>
          <a:lstStyle/>
          <a:p>
            <a:endParaRPr>
              <a:latin typeface="+mn-lt"/>
            </a:endParaRPr>
          </a:p>
        </p:txBody>
      </p:sp>
      <p:sp>
        <p:nvSpPr>
          <p:cNvPr id="328" name="object 138">
            <a:extLst>
              <a:ext uri="{FF2B5EF4-FFF2-40B4-BE49-F238E27FC236}">
                <a16:creationId xmlns="" xmlns:a16="http://schemas.microsoft.com/office/drawing/2014/main" id="{3433225F-053D-4444-85AF-5247B33613DF}"/>
              </a:ext>
            </a:extLst>
          </p:cNvPr>
          <p:cNvSpPr/>
          <p:nvPr/>
        </p:nvSpPr>
        <p:spPr>
          <a:xfrm>
            <a:off x="4831502" y="3963580"/>
            <a:ext cx="756920" cy="0"/>
          </a:xfrm>
          <a:custGeom>
            <a:avLst/>
            <a:gdLst/>
            <a:ahLst/>
            <a:cxnLst/>
            <a:rect l="l" t="t" r="r" b="b"/>
            <a:pathLst>
              <a:path w="756920">
                <a:moveTo>
                  <a:pt x="0" y="0"/>
                </a:moveTo>
                <a:lnTo>
                  <a:pt x="756881" y="0"/>
                </a:lnTo>
              </a:path>
            </a:pathLst>
          </a:custGeom>
          <a:ln w="10312">
            <a:solidFill>
              <a:srgbClr val="282C33"/>
            </a:solidFill>
          </a:ln>
        </p:spPr>
        <p:txBody>
          <a:bodyPr wrap="square" lIns="0" tIns="0" rIns="0" bIns="0" rtlCol="0"/>
          <a:lstStyle/>
          <a:p>
            <a:endParaRPr>
              <a:latin typeface="+mn-lt"/>
            </a:endParaRPr>
          </a:p>
        </p:txBody>
      </p:sp>
      <p:sp>
        <p:nvSpPr>
          <p:cNvPr id="329" name="object 139">
            <a:extLst>
              <a:ext uri="{FF2B5EF4-FFF2-40B4-BE49-F238E27FC236}">
                <a16:creationId xmlns="" xmlns:a16="http://schemas.microsoft.com/office/drawing/2014/main" id="{6886436D-F56D-4BBE-AF57-30355BEC27FC}"/>
              </a:ext>
            </a:extLst>
          </p:cNvPr>
          <p:cNvSpPr/>
          <p:nvPr/>
        </p:nvSpPr>
        <p:spPr>
          <a:xfrm>
            <a:off x="4815459" y="3281829"/>
            <a:ext cx="791210" cy="484505"/>
          </a:xfrm>
          <a:custGeom>
            <a:avLst/>
            <a:gdLst/>
            <a:ahLst/>
            <a:cxnLst/>
            <a:rect l="l" t="t" r="r" b="b"/>
            <a:pathLst>
              <a:path w="791210" h="484504">
                <a:moveTo>
                  <a:pt x="769302" y="0"/>
                </a:moveTo>
                <a:lnTo>
                  <a:pt x="21653" y="0"/>
                </a:lnTo>
                <a:lnTo>
                  <a:pt x="13228" y="1706"/>
                </a:lnTo>
                <a:lnTo>
                  <a:pt x="6345" y="6357"/>
                </a:lnTo>
                <a:lnTo>
                  <a:pt x="1702" y="13249"/>
                </a:lnTo>
                <a:lnTo>
                  <a:pt x="0" y="21678"/>
                </a:lnTo>
                <a:lnTo>
                  <a:pt x="0" y="484365"/>
                </a:lnTo>
                <a:lnTo>
                  <a:pt x="790981" y="484365"/>
                </a:lnTo>
                <a:lnTo>
                  <a:pt x="790981" y="21678"/>
                </a:lnTo>
                <a:lnTo>
                  <a:pt x="789276" y="13249"/>
                </a:lnTo>
                <a:lnTo>
                  <a:pt x="784628" y="6357"/>
                </a:lnTo>
                <a:lnTo>
                  <a:pt x="777736" y="1706"/>
                </a:lnTo>
                <a:lnTo>
                  <a:pt x="769302" y="0"/>
                </a:lnTo>
                <a:close/>
              </a:path>
            </a:pathLst>
          </a:custGeom>
          <a:solidFill>
            <a:srgbClr val="B7BDC0"/>
          </a:solidFill>
        </p:spPr>
        <p:txBody>
          <a:bodyPr wrap="square" lIns="0" tIns="0" rIns="0" bIns="0" rtlCol="0"/>
          <a:lstStyle/>
          <a:p>
            <a:endParaRPr>
              <a:latin typeface="+mn-lt"/>
            </a:endParaRPr>
          </a:p>
        </p:txBody>
      </p:sp>
      <p:sp>
        <p:nvSpPr>
          <p:cNvPr id="330" name="object 140">
            <a:extLst>
              <a:ext uri="{FF2B5EF4-FFF2-40B4-BE49-F238E27FC236}">
                <a16:creationId xmlns="" xmlns:a16="http://schemas.microsoft.com/office/drawing/2014/main" id="{F00AE2AB-4BA5-44E1-B4AA-B02D00405730}"/>
              </a:ext>
            </a:extLst>
          </p:cNvPr>
          <p:cNvSpPr/>
          <p:nvPr/>
        </p:nvSpPr>
        <p:spPr>
          <a:xfrm>
            <a:off x="4809262" y="3275653"/>
            <a:ext cx="803910" cy="497205"/>
          </a:xfrm>
          <a:custGeom>
            <a:avLst/>
            <a:gdLst/>
            <a:ahLst/>
            <a:cxnLst/>
            <a:rect l="l" t="t" r="r" b="b"/>
            <a:pathLst>
              <a:path w="803910" h="497204">
                <a:moveTo>
                  <a:pt x="775500" y="0"/>
                </a:moveTo>
                <a:lnTo>
                  <a:pt x="27851" y="0"/>
                </a:lnTo>
                <a:lnTo>
                  <a:pt x="17021" y="2190"/>
                </a:lnTo>
                <a:lnTo>
                  <a:pt x="8167" y="8162"/>
                </a:lnTo>
                <a:lnTo>
                  <a:pt x="2192" y="17016"/>
                </a:lnTo>
                <a:lnTo>
                  <a:pt x="0" y="27851"/>
                </a:lnTo>
                <a:lnTo>
                  <a:pt x="0" y="496722"/>
                </a:lnTo>
                <a:lnTo>
                  <a:pt x="803363" y="496722"/>
                </a:lnTo>
                <a:lnTo>
                  <a:pt x="803363" y="484339"/>
                </a:lnTo>
                <a:lnTo>
                  <a:pt x="12369" y="484339"/>
                </a:lnTo>
                <a:lnTo>
                  <a:pt x="12369" y="19316"/>
                </a:lnTo>
                <a:lnTo>
                  <a:pt x="19316" y="12357"/>
                </a:lnTo>
                <a:lnTo>
                  <a:pt x="798025" y="12357"/>
                </a:lnTo>
                <a:lnTo>
                  <a:pt x="795194" y="8162"/>
                </a:lnTo>
                <a:lnTo>
                  <a:pt x="786336" y="2190"/>
                </a:lnTo>
                <a:lnTo>
                  <a:pt x="775500" y="0"/>
                </a:lnTo>
                <a:close/>
              </a:path>
              <a:path w="803910" h="497204">
                <a:moveTo>
                  <a:pt x="798025" y="12357"/>
                </a:moveTo>
                <a:lnTo>
                  <a:pt x="784047" y="12357"/>
                </a:lnTo>
                <a:lnTo>
                  <a:pt x="790994" y="19316"/>
                </a:lnTo>
                <a:lnTo>
                  <a:pt x="790994" y="484339"/>
                </a:lnTo>
                <a:lnTo>
                  <a:pt x="803363" y="484339"/>
                </a:lnTo>
                <a:lnTo>
                  <a:pt x="803363" y="27851"/>
                </a:lnTo>
                <a:lnTo>
                  <a:pt x="801171" y="17016"/>
                </a:lnTo>
                <a:lnTo>
                  <a:pt x="798025" y="12357"/>
                </a:lnTo>
                <a:close/>
              </a:path>
            </a:pathLst>
          </a:custGeom>
          <a:solidFill>
            <a:srgbClr val="282C33"/>
          </a:solidFill>
        </p:spPr>
        <p:txBody>
          <a:bodyPr wrap="square" lIns="0" tIns="0" rIns="0" bIns="0" rtlCol="0"/>
          <a:lstStyle/>
          <a:p>
            <a:endParaRPr>
              <a:latin typeface="+mn-lt"/>
            </a:endParaRPr>
          </a:p>
        </p:txBody>
      </p:sp>
      <p:sp>
        <p:nvSpPr>
          <p:cNvPr id="331" name="object 141">
            <a:extLst>
              <a:ext uri="{FF2B5EF4-FFF2-40B4-BE49-F238E27FC236}">
                <a16:creationId xmlns="" xmlns:a16="http://schemas.microsoft.com/office/drawing/2014/main" id="{DD297E45-C52B-4139-8CD3-639EE5A93ACC}"/>
              </a:ext>
            </a:extLst>
          </p:cNvPr>
          <p:cNvSpPr/>
          <p:nvPr/>
        </p:nvSpPr>
        <p:spPr>
          <a:xfrm>
            <a:off x="4857182" y="3324529"/>
            <a:ext cx="706755" cy="6350"/>
          </a:xfrm>
          <a:custGeom>
            <a:avLst/>
            <a:gdLst/>
            <a:ahLst/>
            <a:cxnLst/>
            <a:rect l="l" t="t" r="r" b="b"/>
            <a:pathLst>
              <a:path w="706754" h="6350">
                <a:moveTo>
                  <a:pt x="0" y="6197"/>
                </a:moveTo>
                <a:lnTo>
                  <a:pt x="706716" y="6197"/>
                </a:lnTo>
                <a:lnTo>
                  <a:pt x="706716" y="0"/>
                </a:lnTo>
                <a:lnTo>
                  <a:pt x="0" y="0"/>
                </a:lnTo>
                <a:lnTo>
                  <a:pt x="0" y="6197"/>
                </a:lnTo>
                <a:close/>
              </a:path>
            </a:pathLst>
          </a:custGeom>
          <a:solidFill>
            <a:srgbClr val="FFFFFF"/>
          </a:solidFill>
        </p:spPr>
        <p:txBody>
          <a:bodyPr wrap="square" lIns="0" tIns="0" rIns="0" bIns="0" rtlCol="0"/>
          <a:lstStyle/>
          <a:p>
            <a:endParaRPr>
              <a:latin typeface="+mn-lt"/>
            </a:endParaRPr>
          </a:p>
        </p:txBody>
      </p:sp>
      <p:sp>
        <p:nvSpPr>
          <p:cNvPr id="332" name="object 142">
            <a:extLst>
              <a:ext uri="{FF2B5EF4-FFF2-40B4-BE49-F238E27FC236}">
                <a16:creationId xmlns="" xmlns:a16="http://schemas.microsoft.com/office/drawing/2014/main" id="{CC235F57-00EE-4847-809F-4C2DB31BB720}"/>
              </a:ext>
            </a:extLst>
          </p:cNvPr>
          <p:cNvSpPr/>
          <p:nvPr/>
        </p:nvSpPr>
        <p:spPr>
          <a:xfrm>
            <a:off x="4857182" y="3716807"/>
            <a:ext cx="706755" cy="6350"/>
          </a:xfrm>
          <a:custGeom>
            <a:avLst/>
            <a:gdLst/>
            <a:ahLst/>
            <a:cxnLst/>
            <a:rect l="l" t="t" r="r" b="b"/>
            <a:pathLst>
              <a:path w="706754" h="6350">
                <a:moveTo>
                  <a:pt x="0" y="6184"/>
                </a:moveTo>
                <a:lnTo>
                  <a:pt x="706716" y="6184"/>
                </a:lnTo>
                <a:lnTo>
                  <a:pt x="706716" y="0"/>
                </a:lnTo>
                <a:lnTo>
                  <a:pt x="0" y="0"/>
                </a:lnTo>
                <a:lnTo>
                  <a:pt x="0" y="6184"/>
                </a:lnTo>
                <a:close/>
              </a:path>
            </a:pathLst>
          </a:custGeom>
          <a:solidFill>
            <a:srgbClr val="FFFFFF"/>
          </a:solidFill>
        </p:spPr>
        <p:txBody>
          <a:bodyPr wrap="square" lIns="0" tIns="0" rIns="0" bIns="0" rtlCol="0"/>
          <a:lstStyle/>
          <a:p>
            <a:endParaRPr>
              <a:latin typeface="+mn-lt"/>
            </a:endParaRPr>
          </a:p>
        </p:txBody>
      </p:sp>
      <p:sp>
        <p:nvSpPr>
          <p:cNvPr id="333" name="object 143">
            <a:extLst>
              <a:ext uri="{FF2B5EF4-FFF2-40B4-BE49-F238E27FC236}">
                <a16:creationId xmlns="" xmlns:a16="http://schemas.microsoft.com/office/drawing/2014/main" id="{EF8D281E-B540-46C0-A7A5-F54062C2FD10}"/>
              </a:ext>
            </a:extLst>
          </p:cNvPr>
          <p:cNvSpPr/>
          <p:nvPr/>
        </p:nvSpPr>
        <p:spPr>
          <a:xfrm>
            <a:off x="4850984" y="3723004"/>
            <a:ext cx="719455" cy="0"/>
          </a:xfrm>
          <a:custGeom>
            <a:avLst/>
            <a:gdLst/>
            <a:ahLst/>
            <a:cxnLst/>
            <a:rect l="l" t="t" r="r" b="b"/>
            <a:pathLst>
              <a:path w="719454">
                <a:moveTo>
                  <a:pt x="0" y="0"/>
                </a:moveTo>
                <a:lnTo>
                  <a:pt x="719086" y="0"/>
                </a:lnTo>
              </a:path>
            </a:pathLst>
          </a:custGeom>
          <a:ln w="11430">
            <a:solidFill>
              <a:srgbClr val="282C33"/>
            </a:solidFill>
          </a:ln>
        </p:spPr>
        <p:txBody>
          <a:bodyPr wrap="square" lIns="0" tIns="0" rIns="0" bIns="0" rtlCol="0"/>
          <a:lstStyle/>
          <a:p>
            <a:endParaRPr>
              <a:latin typeface="+mn-lt"/>
            </a:endParaRPr>
          </a:p>
        </p:txBody>
      </p:sp>
      <p:sp>
        <p:nvSpPr>
          <p:cNvPr id="334" name="object 144">
            <a:extLst>
              <a:ext uri="{FF2B5EF4-FFF2-40B4-BE49-F238E27FC236}">
                <a16:creationId xmlns="" xmlns:a16="http://schemas.microsoft.com/office/drawing/2014/main" id="{6F95CF82-D34D-490D-A6DE-51925E7E49AE}"/>
              </a:ext>
            </a:extLst>
          </p:cNvPr>
          <p:cNvSpPr/>
          <p:nvPr/>
        </p:nvSpPr>
        <p:spPr>
          <a:xfrm>
            <a:off x="4857169" y="3331209"/>
            <a:ext cx="0" cy="386080"/>
          </a:xfrm>
          <a:custGeom>
            <a:avLst/>
            <a:gdLst/>
            <a:ahLst/>
            <a:cxnLst/>
            <a:rect l="l" t="t" r="r" b="b"/>
            <a:pathLst>
              <a:path h="386079">
                <a:moveTo>
                  <a:pt x="0" y="0"/>
                </a:moveTo>
                <a:lnTo>
                  <a:pt x="0" y="386079"/>
                </a:lnTo>
              </a:path>
            </a:pathLst>
          </a:custGeom>
          <a:ln w="12369">
            <a:solidFill>
              <a:srgbClr val="282C33"/>
            </a:solidFill>
          </a:ln>
        </p:spPr>
        <p:txBody>
          <a:bodyPr wrap="square" lIns="0" tIns="0" rIns="0" bIns="0" rtlCol="0"/>
          <a:lstStyle/>
          <a:p>
            <a:endParaRPr>
              <a:latin typeface="+mn-lt"/>
            </a:endParaRPr>
          </a:p>
        </p:txBody>
      </p:sp>
      <p:sp>
        <p:nvSpPr>
          <p:cNvPr id="335" name="object 145">
            <a:extLst>
              <a:ext uri="{FF2B5EF4-FFF2-40B4-BE49-F238E27FC236}">
                <a16:creationId xmlns="" xmlns:a16="http://schemas.microsoft.com/office/drawing/2014/main" id="{F6CC64D1-C990-462F-BE61-2ECAF4FBC0FA}"/>
              </a:ext>
            </a:extLst>
          </p:cNvPr>
          <p:cNvSpPr/>
          <p:nvPr/>
        </p:nvSpPr>
        <p:spPr>
          <a:xfrm>
            <a:off x="4850984" y="3324859"/>
            <a:ext cx="719455" cy="0"/>
          </a:xfrm>
          <a:custGeom>
            <a:avLst/>
            <a:gdLst/>
            <a:ahLst/>
            <a:cxnLst/>
            <a:rect l="l" t="t" r="r" b="b"/>
            <a:pathLst>
              <a:path w="719454">
                <a:moveTo>
                  <a:pt x="0" y="0"/>
                </a:moveTo>
                <a:lnTo>
                  <a:pt x="719086" y="0"/>
                </a:lnTo>
              </a:path>
            </a:pathLst>
          </a:custGeom>
          <a:ln w="12700">
            <a:solidFill>
              <a:srgbClr val="282C33"/>
            </a:solidFill>
          </a:ln>
        </p:spPr>
        <p:txBody>
          <a:bodyPr wrap="square" lIns="0" tIns="0" rIns="0" bIns="0" rtlCol="0"/>
          <a:lstStyle/>
          <a:p>
            <a:endParaRPr>
              <a:latin typeface="+mn-lt"/>
            </a:endParaRPr>
          </a:p>
        </p:txBody>
      </p:sp>
      <p:sp>
        <p:nvSpPr>
          <p:cNvPr id="336" name="object 146">
            <a:extLst>
              <a:ext uri="{FF2B5EF4-FFF2-40B4-BE49-F238E27FC236}">
                <a16:creationId xmlns="" xmlns:a16="http://schemas.microsoft.com/office/drawing/2014/main" id="{A4EA7802-B823-435C-9A4F-2E6759F1066A}"/>
              </a:ext>
            </a:extLst>
          </p:cNvPr>
          <p:cNvSpPr/>
          <p:nvPr/>
        </p:nvSpPr>
        <p:spPr>
          <a:xfrm>
            <a:off x="5563899" y="3330727"/>
            <a:ext cx="0" cy="386080"/>
          </a:xfrm>
          <a:custGeom>
            <a:avLst/>
            <a:gdLst/>
            <a:ahLst/>
            <a:cxnLst/>
            <a:rect l="l" t="t" r="r" b="b"/>
            <a:pathLst>
              <a:path h="386079">
                <a:moveTo>
                  <a:pt x="0" y="0"/>
                </a:moveTo>
                <a:lnTo>
                  <a:pt x="0" y="386080"/>
                </a:lnTo>
              </a:path>
            </a:pathLst>
          </a:custGeom>
          <a:ln w="12344">
            <a:solidFill>
              <a:srgbClr val="282C33"/>
            </a:solidFill>
          </a:ln>
        </p:spPr>
        <p:txBody>
          <a:bodyPr wrap="square" lIns="0" tIns="0" rIns="0" bIns="0" rtlCol="0"/>
          <a:lstStyle/>
          <a:p>
            <a:endParaRPr>
              <a:latin typeface="+mn-lt"/>
            </a:endParaRPr>
          </a:p>
        </p:txBody>
      </p:sp>
      <p:sp>
        <p:nvSpPr>
          <p:cNvPr id="337" name="object 147">
            <a:extLst>
              <a:ext uri="{FF2B5EF4-FFF2-40B4-BE49-F238E27FC236}">
                <a16:creationId xmlns="" xmlns:a16="http://schemas.microsoft.com/office/drawing/2014/main" id="{71687A73-66F7-463B-9E4F-196A7A940B53}"/>
              </a:ext>
            </a:extLst>
          </p:cNvPr>
          <p:cNvSpPr/>
          <p:nvPr/>
        </p:nvSpPr>
        <p:spPr>
          <a:xfrm>
            <a:off x="4814996" y="3765711"/>
            <a:ext cx="792480" cy="93980"/>
          </a:xfrm>
          <a:custGeom>
            <a:avLst/>
            <a:gdLst/>
            <a:ahLst/>
            <a:cxnLst/>
            <a:rect l="l" t="t" r="r" b="b"/>
            <a:pathLst>
              <a:path w="792479" h="93979">
                <a:moveTo>
                  <a:pt x="792200" y="0"/>
                </a:moveTo>
                <a:lnTo>
                  <a:pt x="0" y="0"/>
                </a:lnTo>
                <a:lnTo>
                  <a:pt x="0" y="66738"/>
                </a:lnTo>
                <a:lnTo>
                  <a:pt x="2249" y="76358"/>
                </a:lnTo>
                <a:lnTo>
                  <a:pt x="8158" y="85053"/>
                </a:lnTo>
                <a:lnTo>
                  <a:pt x="16464" y="91350"/>
                </a:lnTo>
                <a:lnTo>
                  <a:pt x="25908" y="93776"/>
                </a:lnTo>
                <a:lnTo>
                  <a:pt x="771753" y="93776"/>
                </a:lnTo>
                <a:lnTo>
                  <a:pt x="780349" y="91521"/>
                </a:lnTo>
                <a:lnTo>
                  <a:pt x="786777" y="85599"/>
                </a:lnTo>
                <a:lnTo>
                  <a:pt x="790805" y="77280"/>
                </a:lnTo>
                <a:lnTo>
                  <a:pt x="792200" y="67830"/>
                </a:lnTo>
                <a:lnTo>
                  <a:pt x="792200" y="0"/>
                </a:lnTo>
                <a:close/>
              </a:path>
            </a:pathLst>
          </a:custGeom>
          <a:solidFill>
            <a:srgbClr val="FFFFFF"/>
          </a:solidFill>
        </p:spPr>
        <p:txBody>
          <a:bodyPr wrap="square" lIns="0" tIns="0" rIns="0" bIns="0" rtlCol="0"/>
          <a:lstStyle/>
          <a:p>
            <a:endParaRPr>
              <a:latin typeface="+mn-lt"/>
            </a:endParaRPr>
          </a:p>
        </p:txBody>
      </p:sp>
      <p:sp>
        <p:nvSpPr>
          <p:cNvPr id="338" name="object 148">
            <a:extLst>
              <a:ext uri="{FF2B5EF4-FFF2-40B4-BE49-F238E27FC236}">
                <a16:creationId xmlns="" xmlns:a16="http://schemas.microsoft.com/office/drawing/2014/main" id="{43923EAD-B79E-4A3F-A67B-6A0768DE70EA}"/>
              </a:ext>
            </a:extLst>
          </p:cNvPr>
          <p:cNvSpPr/>
          <p:nvPr/>
        </p:nvSpPr>
        <p:spPr>
          <a:xfrm>
            <a:off x="4808802" y="3759530"/>
            <a:ext cx="805180" cy="106680"/>
          </a:xfrm>
          <a:custGeom>
            <a:avLst/>
            <a:gdLst/>
            <a:ahLst/>
            <a:cxnLst/>
            <a:rect l="l" t="t" r="r" b="b"/>
            <a:pathLst>
              <a:path w="805179" h="106679">
                <a:moveTo>
                  <a:pt x="804570" y="0"/>
                </a:moveTo>
                <a:lnTo>
                  <a:pt x="0" y="0"/>
                </a:lnTo>
                <a:lnTo>
                  <a:pt x="0" y="72923"/>
                </a:lnTo>
                <a:lnTo>
                  <a:pt x="2780" y="85045"/>
                </a:lnTo>
                <a:lnTo>
                  <a:pt x="10090" y="95691"/>
                </a:lnTo>
                <a:lnTo>
                  <a:pt x="20381" y="103255"/>
                </a:lnTo>
                <a:lnTo>
                  <a:pt x="32105" y="106133"/>
                </a:lnTo>
                <a:lnTo>
                  <a:pt x="777938" y="106133"/>
                </a:lnTo>
                <a:lnTo>
                  <a:pt x="789134" y="103335"/>
                </a:lnTo>
                <a:lnTo>
                  <a:pt x="797507" y="95994"/>
                </a:lnTo>
                <a:lnTo>
                  <a:pt x="798643" y="93764"/>
                </a:lnTo>
                <a:lnTo>
                  <a:pt x="32105" y="93764"/>
                </a:lnTo>
                <a:lnTo>
                  <a:pt x="25209" y="91850"/>
                </a:lnTo>
                <a:lnTo>
                  <a:pt x="18853" y="86925"/>
                </a:lnTo>
                <a:lnTo>
                  <a:pt x="14192" y="80208"/>
                </a:lnTo>
                <a:lnTo>
                  <a:pt x="12382" y="72923"/>
                </a:lnTo>
                <a:lnTo>
                  <a:pt x="12382" y="12369"/>
                </a:lnTo>
                <a:lnTo>
                  <a:pt x="804570" y="12369"/>
                </a:lnTo>
                <a:lnTo>
                  <a:pt x="804570" y="0"/>
                </a:lnTo>
                <a:close/>
              </a:path>
              <a:path w="805179" h="106679">
                <a:moveTo>
                  <a:pt x="804570" y="12369"/>
                </a:moveTo>
                <a:lnTo>
                  <a:pt x="792187" y="12369"/>
                </a:lnTo>
                <a:lnTo>
                  <a:pt x="792187" y="83718"/>
                </a:lnTo>
                <a:lnTo>
                  <a:pt x="786866" y="93764"/>
                </a:lnTo>
                <a:lnTo>
                  <a:pt x="798643" y="93764"/>
                </a:lnTo>
                <a:lnTo>
                  <a:pt x="802754" y="85693"/>
                </a:lnTo>
                <a:lnTo>
                  <a:pt x="804570" y="74015"/>
                </a:lnTo>
                <a:lnTo>
                  <a:pt x="804570" y="12369"/>
                </a:lnTo>
                <a:close/>
              </a:path>
            </a:pathLst>
          </a:custGeom>
          <a:solidFill>
            <a:srgbClr val="282C33"/>
          </a:solidFill>
        </p:spPr>
        <p:txBody>
          <a:bodyPr wrap="square" lIns="0" tIns="0" rIns="0" bIns="0" rtlCol="0"/>
          <a:lstStyle/>
          <a:p>
            <a:endParaRPr>
              <a:latin typeface="+mn-lt"/>
            </a:endParaRPr>
          </a:p>
        </p:txBody>
      </p:sp>
      <p:sp>
        <p:nvSpPr>
          <p:cNvPr id="339" name="object 149">
            <a:extLst>
              <a:ext uri="{FF2B5EF4-FFF2-40B4-BE49-F238E27FC236}">
                <a16:creationId xmlns="" xmlns:a16="http://schemas.microsoft.com/office/drawing/2014/main" id="{1A083687-5891-4398-B639-DE4B32DE8FA1}"/>
              </a:ext>
            </a:extLst>
          </p:cNvPr>
          <p:cNvSpPr/>
          <p:nvPr/>
        </p:nvSpPr>
        <p:spPr>
          <a:xfrm>
            <a:off x="5084074" y="3859508"/>
            <a:ext cx="45720" cy="109220"/>
          </a:xfrm>
          <a:custGeom>
            <a:avLst/>
            <a:gdLst/>
            <a:ahLst/>
            <a:cxnLst/>
            <a:rect l="l" t="t" r="r" b="b"/>
            <a:pathLst>
              <a:path w="45720" h="109220">
                <a:moveTo>
                  <a:pt x="32854" y="0"/>
                </a:moveTo>
                <a:lnTo>
                  <a:pt x="32555" y="5623"/>
                </a:lnTo>
                <a:lnTo>
                  <a:pt x="32481" y="19389"/>
                </a:lnTo>
                <a:lnTo>
                  <a:pt x="32582" y="51809"/>
                </a:lnTo>
                <a:lnTo>
                  <a:pt x="32121" y="61814"/>
                </a:lnTo>
                <a:lnTo>
                  <a:pt x="8623" y="94030"/>
                </a:lnTo>
                <a:lnTo>
                  <a:pt x="0" y="97751"/>
                </a:lnTo>
                <a:lnTo>
                  <a:pt x="4914" y="109105"/>
                </a:lnTo>
                <a:lnTo>
                  <a:pt x="40576" y="83484"/>
                </a:lnTo>
                <a:lnTo>
                  <a:pt x="45063" y="39052"/>
                </a:lnTo>
                <a:lnTo>
                  <a:pt x="44857" y="19450"/>
                </a:lnTo>
                <a:lnTo>
                  <a:pt x="44948" y="5623"/>
                </a:lnTo>
                <a:lnTo>
                  <a:pt x="45186" y="990"/>
                </a:lnTo>
                <a:lnTo>
                  <a:pt x="32854" y="0"/>
                </a:lnTo>
                <a:close/>
              </a:path>
            </a:pathLst>
          </a:custGeom>
          <a:solidFill>
            <a:srgbClr val="282C33"/>
          </a:solidFill>
        </p:spPr>
        <p:txBody>
          <a:bodyPr wrap="square" lIns="0" tIns="0" rIns="0" bIns="0" rtlCol="0"/>
          <a:lstStyle/>
          <a:p>
            <a:endParaRPr>
              <a:latin typeface="+mn-lt"/>
            </a:endParaRPr>
          </a:p>
        </p:txBody>
      </p:sp>
      <p:sp>
        <p:nvSpPr>
          <p:cNvPr id="340" name="object 150">
            <a:extLst>
              <a:ext uri="{FF2B5EF4-FFF2-40B4-BE49-F238E27FC236}">
                <a16:creationId xmlns="" xmlns:a16="http://schemas.microsoft.com/office/drawing/2014/main" id="{11A26877-11EB-4889-8FC1-FA47477FB6F5}"/>
              </a:ext>
            </a:extLst>
          </p:cNvPr>
          <p:cNvSpPr/>
          <p:nvPr/>
        </p:nvSpPr>
        <p:spPr>
          <a:xfrm>
            <a:off x="5292444" y="3860406"/>
            <a:ext cx="45085" cy="108585"/>
          </a:xfrm>
          <a:custGeom>
            <a:avLst/>
            <a:gdLst/>
            <a:ahLst/>
            <a:cxnLst/>
            <a:rect l="l" t="t" r="r" b="b"/>
            <a:pathLst>
              <a:path w="45085" h="108585">
                <a:moveTo>
                  <a:pt x="12331" y="0"/>
                </a:moveTo>
                <a:lnTo>
                  <a:pt x="0" y="1016"/>
                </a:lnTo>
                <a:lnTo>
                  <a:pt x="236" y="5606"/>
                </a:lnTo>
                <a:lnTo>
                  <a:pt x="343" y="19214"/>
                </a:lnTo>
                <a:lnTo>
                  <a:pt x="802" y="62521"/>
                </a:lnTo>
                <a:lnTo>
                  <a:pt x="18211" y="98056"/>
                </a:lnTo>
                <a:lnTo>
                  <a:pt x="39916" y="108331"/>
                </a:lnTo>
                <a:lnTo>
                  <a:pt x="44856" y="96977"/>
                </a:lnTo>
                <a:lnTo>
                  <a:pt x="38480" y="94208"/>
                </a:lnTo>
                <a:lnTo>
                  <a:pt x="29832" y="90322"/>
                </a:lnTo>
                <a:lnTo>
                  <a:pt x="12618" y="51096"/>
                </a:lnTo>
                <a:lnTo>
                  <a:pt x="12495" y="38547"/>
                </a:lnTo>
                <a:lnTo>
                  <a:pt x="12709" y="19268"/>
                </a:lnTo>
                <a:lnTo>
                  <a:pt x="12630" y="5606"/>
                </a:lnTo>
                <a:lnTo>
                  <a:pt x="12331" y="0"/>
                </a:lnTo>
                <a:close/>
              </a:path>
            </a:pathLst>
          </a:custGeom>
          <a:solidFill>
            <a:srgbClr val="282C33"/>
          </a:solidFill>
        </p:spPr>
        <p:txBody>
          <a:bodyPr wrap="square" lIns="0" tIns="0" rIns="0" bIns="0" rtlCol="0"/>
          <a:lstStyle/>
          <a:p>
            <a:endParaRPr>
              <a:latin typeface="+mn-lt"/>
            </a:endParaRPr>
          </a:p>
        </p:txBody>
      </p:sp>
      <p:sp>
        <p:nvSpPr>
          <p:cNvPr id="341" name="object 151">
            <a:extLst>
              <a:ext uri="{FF2B5EF4-FFF2-40B4-BE49-F238E27FC236}">
                <a16:creationId xmlns="" xmlns:a16="http://schemas.microsoft.com/office/drawing/2014/main" id="{96E17E37-44F2-4FA1-87A4-920A6BE6F251}"/>
              </a:ext>
            </a:extLst>
          </p:cNvPr>
          <p:cNvSpPr/>
          <p:nvPr/>
        </p:nvSpPr>
        <p:spPr>
          <a:xfrm>
            <a:off x="5064829" y="3963045"/>
            <a:ext cx="292735" cy="0"/>
          </a:xfrm>
          <a:custGeom>
            <a:avLst/>
            <a:gdLst/>
            <a:ahLst/>
            <a:cxnLst/>
            <a:rect l="l" t="t" r="r" b="b"/>
            <a:pathLst>
              <a:path w="292735">
                <a:moveTo>
                  <a:pt x="0" y="0"/>
                </a:moveTo>
                <a:lnTo>
                  <a:pt x="292646" y="0"/>
                </a:lnTo>
              </a:path>
            </a:pathLst>
          </a:custGeom>
          <a:ln w="3175">
            <a:solidFill>
              <a:srgbClr val="FFFFFF"/>
            </a:solidFill>
          </a:ln>
        </p:spPr>
        <p:txBody>
          <a:bodyPr wrap="square" lIns="0" tIns="0" rIns="0" bIns="0" rtlCol="0"/>
          <a:lstStyle/>
          <a:p>
            <a:endParaRPr>
              <a:latin typeface="+mn-lt"/>
            </a:endParaRPr>
          </a:p>
        </p:txBody>
      </p:sp>
      <p:sp>
        <p:nvSpPr>
          <p:cNvPr id="342" name="object 152">
            <a:extLst>
              <a:ext uri="{FF2B5EF4-FFF2-40B4-BE49-F238E27FC236}">
                <a16:creationId xmlns="" xmlns:a16="http://schemas.microsoft.com/office/drawing/2014/main" id="{BF855066-D7F8-4806-AD11-B275066A2F9C}"/>
              </a:ext>
            </a:extLst>
          </p:cNvPr>
          <p:cNvSpPr/>
          <p:nvPr/>
        </p:nvSpPr>
        <p:spPr>
          <a:xfrm>
            <a:off x="4863354" y="3330727"/>
            <a:ext cx="694690" cy="386080"/>
          </a:xfrm>
          <a:custGeom>
            <a:avLst/>
            <a:gdLst/>
            <a:ahLst/>
            <a:cxnLst/>
            <a:rect l="l" t="t" r="r" b="b"/>
            <a:pathLst>
              <a:path w="694689" h="386079">
                <a:moveTo>
                  <a:pt x="0" y="0"/>
                </a:moveTo>
                <a:lnTo>
                  <a:pt x="694372" y="0"/>
                </a:lnTo>
                <a:lnTo>
                  <a:pt x="694372" y="386080"/>
                </a:lnTo>
                <a:lnTo>
                  <a:pt x="0" y="386080"/>
                </a:lnTo>
                <a:lnTo>
                  <a:pt x="0" y="0"/>
                </a:lnTo>
                <a:close/>
              </a:path>
            </a:pathLst>
          </a:custGeom>
          <a:solidFill>
            <a:srgbClr val="ECEBEC"/>
          </a:solidFill>
        </p:spPr>
        <p:txBody>
          <a:bodyPr wrap="square" lIns="0" tIns="0" rIns="0" bIns="0" rtlCol="0"/>
          <a:lstStyle/>
          <a:p>
            <a:endParaRPr>
              <a:latin typeface="+mn-lt"/>
            </a:endParaRPr>
          </a:p>
        </p:txBody>
      </p:sp>
      <p:sp>
        <p:nvSpPr>
          <p:cNvPr id="343" name="object 153">
            <a:extLst>
              <a:ext uri="{FF2B5EF4-FFF2-40B4-BE49-F238E27FC236}">
                <a16:creationId xmlns="" xmlns:a16="http://schemas.microsoft.com/office/drawing/2014/main" id="{63144F93-397A-41C0-94DE-AABBB821B780}"/>
              </a:ext>
            </a:extLst>
          </p:cNvPr>
          <p:cNvSpPr/>
          <p:nvPr/>
        </p:nvSpPr>
        <p:spPr>
          <a:xfrm>
            <a:off x="5005124" y="3375615"/>
            <a:ext cx="88265" cy="0"/>
          </a:xfrm>
          <a:custGeom>
            <a:avLst/>
            <a:gdLst/>
            <a:ahLst/>
            <a:cxnLst/>
            <a:rect l="l" t="t" r="r" b="b"/>
            <a:pathLst>
              <a:path w="88264">
                <a:moveTo>
                  <a:pt x="0" y="0"/>
                </a:moveTo>
                <a:lnTo>
                  <a:pt x="88036" y="0"/>
                </a:lnTo>
              </a:path>
            </a:pathLst>
          </a:custGeom>
          <a:ln w="36360">
            <a:solidFill>
              <a:srgbClr val="FFFFFF"/>
            </a:solidFill>
          </a:ln>
        </p:spPr>
        <p:txBody>
          <a:bodyPr wrap="square" lIns="0" tIns="0" rIns="0" bIns="0" rtlCol="0"/>
          <a:lstStyle/>
          <a:p>
            <a:endParaRPr>
              <a:latin typeface="+mn-lt"/>
            </a:endParaRPr>
          </a:p>
        </p:txBody>
      </p:sp>
      <p:sp>
        <p:nvSpPr>
          <p:cNvPr id="344" name="object 154">
            <a:extLst>
              <a:ext uri="{FF2B5EF4-FFF2-40B4-BE49-F238E27FC236}">
                <a16:creationId xmlns="" xmlns:a16="http://schemas.microsoft.com/office/drawing/2014/main" id="{7CA9DAA2-332F-4070-B5AA-D8E29F3BFF06}"/>
              </a:ext>
            </a:extLst>
          </p:cNvPr>
          <p:cNvSpPr/>
          <p:nvPr/>
        </p:nvSpPr>
        <p:spPr>
          <a:xfrm>
            <a:off x="5207892" y="3375615"/>
            <a:ext cx="180340" cy="0"/>
          </a:xfrm>
          <a:custGeom>
            <a:avLst/>
            <a:gdLst/>
            <a:ahLst/>
            <a:cxnLst/>
            <a:rect l="l" t="t" r="r" b="b"/>
            <a:pathLst>
              <a:path w="180339">
                <a:moveTo>
                  <a:pt x="0" y="0"/>
                </a:moveTo>
                <a:lnTo>
                  <a:pt x="180086" y="0"/>
                </a:lnTo>
              </a:path>
            </a:pathLst>
          </a:custGeom>
          <a:ln w="36360">
            <a:solidFill>
              <a:srgbClr val="FFFFFF"/>
            </a:solidFill>
          </a:ln>
        </p:spPr>
        <p:txBody>
          <a:bodyPr wrap="square" lIns="0" tIns="0" rIns="0" bIns="0" rtlCol="0"/>
          <a:lstStyle/>
          <a:p>
            <a:endParaRPr>
              <a:latin typeface="+mn-lt"/>
            </a:endParaRPr>
          </a:p>
        </p:txBody>
      </p:sp>
      <p:sp>
        <p:nvSpPr>
          <p:cNvPr id="345" name="object 155">
            <a:extLst>
              <a:ext uri="{FF2B5EF4-FFF2-40B4-BE49-F238E27FC236}">
                <a16:creationId xmlns="" xmlns:a16="http://schemas.microsoft.com/office/drawing/2014/main" id="{AF335DF1-AD19-4BC1-B968-9B795A7287BB}"/>
              </a:ext>
            </a:extLst>
          </p:cNvPr>
          <p:cNvSpPr/>
          <p:nvPr/>
        </p:nvSpPr>
        <p:spPr>
          <a:xfrm>
            <a:off x="5128352" y="3375615"/>
            <a:ext cx="41910" cy="0"/>
          </a:xfrm>
          <a:custGeom>
            <a:avLst/>
            <a:gdLst/>
            <a:ahLst/>
            <a:cxnLst/>
            <a:rect l="l" t="t" r="r" b="b"/>
            <a:pathLst>
              <a:path w="41910">
                <a:moveTo>
                  <a:pt x="0" y="0"/>
                </a:moveTo>
                <a:lnTo>
                  <a:pt x="41363" y="0"/>
                </a:lnTo>
              </a:path>
            </a:pathLst>
          </a:custGeom>
          <a:ln w="36360">
            <a:solidFill>
              <a:srgbClr val="FFFFFF"/>
            </a:solidFill>
          </a:ln>
        </p:spPr>
        <p:txBody>
          <a:bodyPr wrap="square" lIns="0" tIns="0" rIns="0" bIns="0" rtlCol="0"/>
          <a:lstStyle/>
          <a:p>
            <a:endParaRPr>
              <a:latin typeface="+mn-lt"/>
            </a:endParaRPr>
          </a:p>
        </p:txBody>
      </p:sp>
      <p:sp>
        <p:nvSpPr>
          <p:cNvPr id="346" name="object 156">
            <a:extLst>
              <a:ext uri="{FF2B5EF4-FFF2-40B4-BE49-F238E27FC236}">
                <a16:creationId xmlns="" xmlns:a16="http://schemas.microsoft.com/office/drawing/2014/main" id="{49CD1028-6FB4-4285-8BC5-AC3A16BB6B63}"/>
              </a:ext>
            </a:extLst>
          </p:cNvPr>
          <p:cNvSpPr/>
          <p:nvPr/>
        </p:nvSpPr>
        <p:spPr>
          <a:xfrm>
            <a:off x="5034486" y="3522129"/>
            <a:ext cx="72390" cy="0"/>
          </a:xfrm>
          <a:custGeom>
            <a:avLst/>
            <a:gdLst/>
            <a:ahLst/>
            <a:cxnLst/>
            <a:rect l="l" t="t" r="r" b="b"/>
            <a:pathLst>
              <a:path w="72389">
                <a:moveTo>
                  <a:pt x="0" y="0"/>
                </a:moveTo>
                <a:lnTo>
                  <a:pt x="71831" y="0"/>
                </a:lnTo>
              </a:path>
            </a:pathLst>
          </a:custGeom>
          <a:ln w="36372">
            <a:solidFill>
              <a:srgbClr val="FFFFFF"/>
            </a:solidFill>
          </a:ln>
        </p:spPr>
        <p:txBody>
          <a:bodyPr wrap="square" lIns="0" tIns="0" rIns="0" bIns="0" rtlCol="0"/>
          <a:lstStyle/>
          <a:p>
            <a:endParaRPr>
              <a:latin typeface="+mn-lt"/>
            </a:endParaRPr>
          </a:p>
        </p:txBody>
      </p:sp>
      <p:sp>
        <p:nvSpPr>
          <p:cNvPr id="347" name="object 157">
            <a:extLst>
              <a:ext uri="{FF2B5EF4-FFF2-40B4-BE49-F238E27FC236}">
                <a16:creationId xmlns="" xmlns:a16="http://schemas.microsoft.com/office/drawing/2014/main" id="{129D5813-B996-4A4A-B9A4-D0D7D929E5DE}"/>
              </a:ext>
            </a:extLst>
          </p:cNvPr>
          <p:cNvSpPr/>
          <p:nvPr/>
        </p:nvSpPr>
        <p:spPr>
          <a:xfrm>
            <a:off x="5240735" y="3522129"/>
            <a:ext cx="147320" cy="0"/>
          </a:xfrm>
          <a:custGeom>
            <a:avLst/>
            <a:gdLst/>
            <a:ahLst/>
            <a:cxnLst/>
            <a:rect l="l" t="t" r="r" b="b"/>
            <a:pathLst>
              <a:path w="147320">
                <a:moveTo>
                  <a:pt x="0" y="0"/>
                </a:moveTo>
                <a:lnTo>
                  <a:pt x="147243" y="0"/>
                </a:lnTo>
              </a:path>
            </a:pathLst>
          </a:custGeom>
          <a:ln w="36372">
            <a:solidFill>
              <a:srgbClr val="FFFFFF"/>
            </a:solidFill>
          </a:ln>
        </p:spPr>
        <p:txBody>
          <a:bodyPr wrap="square" lIns="0" tIns="0" rIns="0" bIns="0" rtlCol="0"/>
          <a:lstStyle/>
          <a:p>
            <a:endParaRPr>
              <a:latin typeface="+mn-lt"/>
            </a:endParaRPr>
          </a:p>
        </p:txBody>
      </p:sp>
      <p:sp>
        <p:nvSpPr>
          <p:cNvPr id="348" name="object 158">
            <a:extLst>
              <a:ext uri="{FF2B5EF4-FFF2-40B4-BE49-F238E27FC236}">
                <a16:creationId xmlns="" xmlns:a16="http://schemas.microsoft.com/office/drawing/2014/main" id="{699A6C4C-684D-4D2A-9087-592FB04FE407}"/>
              </a:ext>
            </a:extLst>
          </p:cNvPr>
          <p:cNvSpPr/>
          <p:nvPr/>
        </p:nvSpPr>
        <p:spPr>
          <a:xfrm>
            <a:off x="5140684" y="3522129"/>
            <a:ext cx="62230" cy="0"/>
          </a:xfrm>
          <a:custGeom>
            <a:avLst/>
            <a:gdLst/>
            <a:ahLst/>
            <a:cxnLst/>
            <a:rect l="l" t="t" r="r" b="b"/>
            <a:pathLst>
              <a:path w="62229">
                <a:moveTo>
                  <a:pt x="0" y="0"/>
                </a:moveTo>
                <a:lnTo>
                  <a:pt x="61874" y="0"/>
                </a:lnTo>
              </a:path>
            </a:pathLst>
          </a:custGeom>
          <a:ln w="36372">
            <a:solidFill>
              <a:srgbClr val="FFFFFF"/>
            </a:solidFill>
          </a:ln>
        </p:spPr>
        <p:txBody>
          <a:bodyPr wrap="square" lIns="0" tIns="0" rIns="0" bIns="0" rtlCol="0"/>
          <a:lstStyle/>
          <a:p>
            <a:endParaRPr>
              <a:latin typeface="+mn-lt"/>
            </a:endParaRPr>
          </a:p>
        </p:txBody>
      </p:sp>
      <p:sp>
        <p:nvSpPr>
          <p:cNvPr id="349" name="object 159">
            <a:extLst>
              <a:ext uri="{FF2B5EF4-FFF2-40B4-BE49-F238E27FC236}">
                <a16:creationId xmlns="" xmlns:a16="http://schemas.microsoft.com/office/drawing/2014/main" id="{B54FD973-2AE9-4F4F-BBA8-CD773ECC3505}"/>
              </a:ext>
            </a:extLst>
          </p:cNvPr>
          <p:cNvSpPr/>
          <p:nvPr/>
        </p:nvSpPr>
        <p:spPr>
          <a:xfrm>
            <a:off x="5403142" y="3668655"/>
            <a:ext cx="116839" cy="0"/>
          </a:xfrm>
          <a:custGeom>
            <a:avLst/>
            <a:gdLst/>
            <a:ahLst/>
            <a:cxnLst/>
            <a:rect l="l" t="t" r="r" b="b"/>
            <a:pathLst>
              <a:path w="116839">
                <a:moveTo>
                  <a:pt x="0" y="0"/>
                </a:moveTo>
                <a:lnTo>
                  <a:pt x="116573" y="0"/>
                </a:lnTo>
              </a:path>
            </a:pathLst>
          </a:custGeom>
          <a:ln w="36360">
            <a:solidFill>
              <a:srgbClr val="FFFFFF"/>
            </a:solidFill>
          </a:ln>
        </p:spPr>
        <p:txBody>
          <a:bodyPr wrap="square" lIns="0" tIns="0" rIns="0" bIns="0" rtlCol="0"/>
          <a:lstStyle/>
          <a:p>
            <a:endParaRPr>
              <a:latin typeface="+mn-lt"/>
            </a:endParaRPr>
          </a:p>
        </p:txBody>
      </p:sp>
      <p:sp>
        <p:nvSpPr>
          <p:cNvPr id="350" name="object 160">
            <a:extLst>
              <a:ext uri="{FF2B5EF4-FFF2-40B4-BE49-F238E27FC236}">
                <a16:creationId xmlns="" xmlns:a16="http://schemas.microsoft.com/office/drawing/2014/main" id="{E64CA572-D7BC-4044-8317-FB9368785D63}"/>
              </a:ext>
            </a:extLst>
          </p:cNvPr>
          <p:cNvSpPr/>
          <p:nvPr/>
        </p:nvSpPr>
        <p:spPr>
          <a:xfrm>
            <a:off x="5140671" y="3668655"/>
            <a:ext cx="219710" cy="0"/>
          </a:xfrm>
          <a:custGeom>
            <a:avLst/>
            <a:gdLst/>
            <a:ahLst/>
            <a:cxnLst/>
            <a:rect l="l" t="t" r="r" b="b"/>
            <a:pathLst>
              <a:path w="219710">
                <a:moveTo>
                  <a:pt x="0" y="0"/>
                </a:moveTo>
                <a:lnTo>
                  <a:pt x="219265" y="0"/>
                </a:lnTo>
              </a:path>
            </a:pathLst>
          </a:custGeom>
          <a:ln w="36360">
            <a:solidFill>
              <a:srgbClr val="FFFFFF"/>
            </a:solidFill>
          </a:ln>
        </p:spPr>
        <p:txBody>
          <a:bodyPr wrap="square" lIns="0" tIns="0" rIns="0" bIns="0" rtlCol="0"/>
          <a:lstStyle/>
          <a:p>
            <a:endParaRPr>
              <a:latin typeface="+mn-lt"/>
            </a:endParaRPr>
          </a:p>
        </p:txBody>
      </p:sp>
      <p:sp>
        <p:nvSpPr>
          <p:cNvPr id="351" name="object 161">
            <a:extLst>
              <a:ext uri="{FF2B5EF4-FFF2-40B4-BE49-F238E27FC236}">
                <a16:creationId xmlns="" xmlns:a16="http://schemas.microsoft.com/office/drawing/2014/main" id="{39D3C47F-A83E-44DD-AB7B-F2FBBD1869CC}"/>
              </a:ext>
            </a:extLst>
          </p:cNvPr>
          <p:cNvSpPr/>
          <p:nvPr/>
        </p:nvSpPr>
        <p:spPr>
          <a:xfrm>
            <a:off x="5426650" y="3522129"/>
            <a:ext cx="93345" cy="0"/>
          </a:xfrm>
          <a:custGeom>
            <a:avLst/>
            <a:gdLst/>
            <a:ahLst/>
            <a:cxnLst/>
            <a:rect l="l" t="t" r="r" b="b"/>
            <a:pathLst>
              <a:path w="93345">
                <a:moveTo>
                  <a:pt x="0" y="0"/>
                </a:moveTo>
                <a:lnTo>
                  <a:pt x="93065" y="0"/>
                </a:lnTo>
              </a:path>
            </a:pathLst>
          </a:custGeom>
          <a:ln w="36372">
            <a:solidFill>
              <a:srgbClr val="FFFFFF"/>
            </a:solidFill>
          </a:ln>
        </p:spPr>
        <p:txBody>
          <a:bodyPr wrap="square" lIns="0" tIns="0" rIns="0" bIns="0" rtlCol="0"/>
          <a:lstStyle/>
          <a:p>
            <a:endParaRPr>
              <a:latin typeface="+mn-lt"/>
            </a:endParaRPr>
          </a:p>
        </p:txBody>
      </p:sp>
      <p:sp>
        <p:nvSpPr>
          <p:cNvPr id="352" name="object 162">
            <a:extLst>
              <a:ext uri="{FF2B5EF4-FFF2-40B4-BE49-F238E27FC236}">
                <a16:creationId xmlns="" xmlns:a16="http://schemas.microsoft.com/office/drawing/2014/main" id="{E845300F-F5EF-419F-BD2C-CF2BF1DEE869}"/>
              </a:ext>
            </a:extLst>
          </p:cNvPr>
          <p:cNvSpPr/>
          <p:nvPr/>
        </p:nvSpPr>
        <p:spPr>
          <a:xfrm>
            <a:off x="5072650" y="3595389"/>
            <a:ext cx="34290" cy="0"/>
          </a:xfrm>
          <a:custGeom>
            <a:avLst/>
            <a:gdLst/>
            <a:ahLst/>
            <a:cxnLst/>
            <a:rect l="l" t="t" r="r" b="b"/>
            <a:pathLst>
              <a:path w="34289">
                <a:moveTo>
                  <a:pt x="0" y="0"/>
                </a:moveTo>
                <a:lnTo>
                  <a:pt x="33667" y="0"/>
                </a:lnTo>
              </a:path>
            </a:pathLst>
          </a:custGeom>
          <a:ln w="36360">
            <a:solidFill>
              <a:srgbClr val="FFFFFF"/>
            </a:solidFill>
          </a:ln>
        </p:spPr>
        <p:txBody>
          <a:bodyPr wrap="square" lIns="0" tIns="0" rIns="0" bIns="0" rtlCol="0"/>
          <a:lstStyle/>
          <a:p>
            <a:endParaRPr>
              <a:latin typeface="+mn-lt"/>
            </a:endParaRPr>
          </a:p>
        </p:txBody>
      </p:sp>
      <p:sp>
        <p:nvSpPr>
          <p:cNvPr id="353" name="object 163">
            <a:extLst>
              <a:ext uri="{FF2B5EF4-FFF2-40B4-BE49-F238E27FC236}">
                <a16:creationId xmlns="" xmlns:a16="http://schemas.microsoft.com/office/drawing/2014/main" id="{5DCDC21F-8956-4526-8D06-689938F6F86F}"/>
              </a:ext>
            </a:extLst>
          </p:cNvPr>
          <p:cNvSpPr/>
          <p:nvPr/>
        </p:nvSpPr>
        <p:spPr>
          <a:xfrm>
            <a:off x="5140684" y="3595389"/>
            <a:ext cx="223520" cy="0"/>
          </a:xfrm>
          <a:custGeom>
            <a:avLst/>
            <a:gdLst/>
            <a:ahLst/>
            <a:cxnLst/>
            <a:rect l="l" t="t" r="r" b="b"/>
            <a:pathLst>
              <a:path w="223520">
                <a:moveTo>
                  <a:pt x="0" y="0"/>
                </a:moveTo>
                <a:lnTo>
                  <a:pt x="223202" y="0"/>
                </a:lnTo>
              </a:path>
            </a:pathLst>
          </a:custGeom>
          <a:ln w="36360">
            <a:solidFill>
              <a:srgbClr val="FFFFFF"/>
            </a:solidFill>
          </a:ln>
        </p:spPr>
        <p:txBody>
          <a:bodyPr wrap="square" lIns="0" tIns="0" rIns="0" bIns="0" rtlCol="0"/>
          <a:lstStyle/>
          <a:p>
            <a:endParaRPr>
              <a:latin typeface="+mn-lt"/>
            </a:endParaRPr>
          </a:p>
        </p:txBody>
      </p:sp>
      <p:sp>
        <p:nvSpPr>
          <p:cNvPr id="354" name="object 164">
            <a:extLst>
              <a:ext uri="{FF2B5EF4-FFF2-40B4-BE49-F238E27FC236}">
                <a16:creationId xmlns="" xmlns:a16="http://schemas.microsoft.com/office/drawing/2014/main" id="{39269ED7-1031-431E-BAD3-B9D1ED6AD4D0}"/>
              </a:ext>
            </a:extLst>
          </p:cNvPr>
          <p:cNvSpPr/>
          <p:nvPr/>
        </p:nvSpPr>
        <p:spPr>
          <a:xfrm>
            <a:off x="5425316" y="3375615"/>
            <a:ext cx="41910" cy="0"/>
          </a:xfrm>
          <a:custGeom>
            <a:avLst/>
            <a:gdLst/>
            <a:ahLst/>
            <a:cxnLst/>
            <a:rect l="l" t="t" r="r" b="b"/>
            <a:pathLst>
              <a:path w="41910">
                <a:moveTo>
                  <a:pt x="0" y="0"/>
                </a:moveTo>
                <a:lnTo>
                  <a:pt x="41389" y="0"/>
                </a:lnTo>
              </a:path>
            </a:pathLst>
          </a:custGeom>
          <a:ln w="36360">
            <a:solidFill>
              <a:srgbClr val="FFFFFF"/>
            </a:solidFill>
          </a:ln>
        </p:spPr>
        <p:txBody>
          <a:bodyPr wrap="square" lIns="0" tIns="0" rIns="0" bIns="0" rtlCol="0"/>
          <a:lstStyle/>
          <a:p>
            <a:endParaRPr>
              <a:latin typeface="+mn-lt"/>
            </a:endParaRPr>
          </a:p>
        </p:txBody>
      </p:sp>
      <p:sp>
        <p:nvSpPr>
          <p:cNvPr id="355" name="object 165">
            <a:extLst>
              <a:ext uri="{FF2B5EF4-FFF2-40B4-BE49-F238E27FC236}">
                <a16:creationId xmlns="" xmlns:a16="http://schemas.microsoft.com/office/drawing/2014/main" id="{5732F3E5-A381-4FE2-8576-24343373421D}"/>
              </a:ext>
            </a:extLst>
          </p:cNvPr>
          <p:cNvSpPr/>
          <p:nvPr/>
        </p:nvSpPr>
        <p:spPr>
          <a:xfrm>
            <a:off x="5005137" y="3448869"/>
            <a:ext cx="354965" cy="0"/>
          </a:xfrm>
          <a:custGeom>
            <a:avLst/>
            <a:gdLst/>
            <a:ahLst/>
            <a:cxnLst/>
            <a:rect l="l" t="t" r="r" b="b"/>
            <a:pathLst>
              <a:path w="354964">
                <a:moveTo>
                  <a:pt x="0" y="0"/>
                </a:moveTo>
                <a:lnTo>
                  <a:pt x="354799" y="0"/>
                </a:lnTo>
              </a:path>
            </a:pathLst>
          </a:custGeom>
          <a:ln w="36360">
            <a:solidFill>
              <a:srgbClr val="FFFFFF"/>
            </a:solidFill>
          </a:ln>
        </p:spPr>
        <p:txBody>
          <a:bodyPr wrap="square" lIns="0" tIns="0" rIns="0" bIns="0" rtlCol="0"/>
          <a:lstStyle/>
          <a:p>
            <a:endParaRPr>
              <a:latin typeface="+mn-lt"/>
            </a:endParaRPr>
          </a:p>
        </p:txBody>
      </p:sp>
      <p:sp>
        <p:nvSpPr>
          <p:cNvPr id="356" name="object 166">
            <a:extLst>
              <a:ext uri="{FF2B5EF4-FFF2-40B4-BE49-F238E27FC236}">
                <a16:creationId xmlns="" xmlns:a16="http://schemas.microsoft.com/office/drawing/2014/main" id="{22798C3B-AA7F-48AD-B291-A741AA67D6F5}"/>
              </a:ext>
            </a:extLst>
          </p:cNvPr>
          <p:cNvSpPr/>
          <p:nvPr/>
        </p:nvSpPr>
        <p:spPr>
          <a:xfrm>
            <a:off x="4901530" y="3375615"/>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357" name="object 167">
            <a:extLst>
              <a:ext uri="{FF2B5EF4-FFF2-40B4-BE49-F238E27FC236}">
                <a16:creationId xmlns="" xmlns:a16="http://schemas.microsoft.com/office/drawing/2014/main" id="{2C7C1525-EE5C-46EE-AA0E-E9DA4C9A33A6}"/>
              </a:ext>
            </a:extLst>
          </p:cNvPr>
          <p:cNvSpPr/>
          <p:nvPr/>
        </p:nvSpPr>
        <p:spPr>
          <a:xfrm>
            <a:off x="4901530" y="3448869"/>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358" name="object 168">
            <a:extLst>
              <a:ext uri="{FF2B5EF4-FFF2-40B4-BE49-F238E27FC236}">
                <a16:creationId xmlns="" xmlns:a16="http://schemas.microsoft.com/office/drawing/2014/main" id="{8283F96A-DA23-4126-AD5C-C17622E88F05}"/>
              </a:ext>
            </a:extLst>
          </p:cNvPr>
          <p:cNvSpPr/>
          <p:nvPr/>
        </p:nvSpPr>
        <p:spPr>
          <a:xfrm>
            <a:off x="4901530" y="3522129"/>
            <a:ext cx="36830" cy="0"/>
          </a:xfrm>
          <a:custGeom>
            <a:avLst/>
            <a:gdLst/>
            <a:ahLst/>
            <a:cxnLst/>
            <a:rect l="l" t="t" r="r" b="b"/>
            <a:pathLst>
              <a:path w="36829">
                <a:moveTo>
                  <a:pt x="0" y="0"/>
                </a:moveTo>
                <a:lnTo>
                  <a:pt x="36512" y="0"/>
                </a:lnTo>
              </a:path>
            </a:pathLst>
          </a:custGeom>
          <a:ln w="36372">
            <a:solidFill>
              <a:srgbClr val="FFFFFF"/>
            </a:solidFill>
          </a:ln>
        </p:spPr>
        <p:txBody>
          <a:bodyPr wrap="square" lIns="0" tIns="0" rIns="0" bIns="0" rtlCol="0"/>
          <a:lstStyle/>
          <a:p>
            <a:endParaRPr>
              <a:latin typeface="+mn-lt"/>
            </a:endParaRPr>
          </a:p>
        </p:txBody>
      </p:sp>
      <p:sp>
        <p:nvSpPr>
          <p:cNvPr id="359" name="object 169">
            <a:extLst>
              <a:ext uri="{FF2B5EF4-FFF2-40B4-BE49-F238E27FC236}">
                <a16:creationId xmlns="" xmlns:a16="http://schemas.microsoft.com/office/drawing/2014/main" id="{55F2A1EF-5C62-430E-9EF5-C6412246B08C}"/>
              </a:ext>
            </a:extLst>
          </p:cNvPr>
          <p:cNvSpPr/>
          <p:nvPr/>
        </p:nvSpPr>
        <p:spPr>
          <a:xfrm>
            <a:off x="4901530" y="3595389"/>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360" name="object 170">
            <a:extLst>
              <a:ext uri="{FF2B5EF4-FFF2-40B4-BE49-F238E27FC236}">
                <a16:creationId xmlns="" xmlns:a16="http://schemas.microsoft.com/office/drawing/2014/main" id="{C6FAD58F-67BE-4FE4-8144-0FBC04B24711}"/>
              </a:ext>
            </a:extLst>
          </p:cNvPr>
          <p:cNvSpPr/>
          <p:nvPr/>
        </p:nvSpPr>
        <p:spPr>
          <a:xfrm>
            <a:off x="4901530" y="3668655"/>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361" name="object 171">
            <a:extLst>
              <a:ext uri="{FF2B5EF4-FFF2-40B4-BE49-F238E27FC236}">
                <a16:creationId xmlns="" xmlns:a16="http://schemas.microsoft.com/office/drawing/2014/main" id="{511CD5C0-E367-4A9E-8BA0-8C37135CD161}"/>
              </a:ext>
            </a:extLst>
          </p:cNvPr>
          <p:cNvSpPr/>
          <p:nvPr/>
        </p:nvSpPr>
        <p:spPr>
          <a:xfrm>
            <a:off x="5006205" y="3654908"/>
            <a:ext cx="415925" cy="314325"/>
          </a:xfrm>
          <a:custGeom>
            <a:avLst/>
            <a:gdLst/>
            <a:ahLst/>
            <a:cxnLst/>
            <a:rect l="l" t="t" r="r" b="b"/>
            <a:pathLst>
              <a:path w="415925" h="314325">
                <a:moveTo>
                  <a:pt x="211403" y="0"/>
                </a:moveTo>
                <a:lnTo>
                  <a:pt x="204685" y="62"/>
                </a:lnTo>
                <a:lnTo>
                  <a:pt x="186019" y="1521"/>
                </a:lnTo>
                <a:lnTo>
                  <a:pt x="2997" y="17855"/>
                </a:lnTo>
                <a:lnTo>
                  <a:pt x="0" y="20712"/>
                </a:lnTo>
                <a:lnTo>
                  <a:pt x="0" y="313828"/>
                </a:lnTo>
                <a:lnTo>
                  <a:pt x="415836" y="313828"/>
                </a:lnTo>
                <a:lnTo>
                  <a:pt x="415836" y="21144"/>
                </a:lnTo>
                <a:lnTo>
                  <a:pt x="412241" y="17715"/>
                </a:lnTo>
                <a:lnTo>
                  <a:pt x="231711" y="2018"/>
                </a:lnTo>
                <a:lnTo>
                  <a:pt x="218165" y="516"/>
                </a:lnTo>
                <a:lnTo>
                  <a:pt x="211403" y="0"/>
                </a:lnTo>
                <a:close/>
              </a:path>
            </a:pathLst>
          </a:custGeom>
          <a:solidFill>
            <a:srgbClr val="002449"/>
          </a:solidFill>
        </p:spPr>
        <p:txBody>
          <a:bodyPr wrap="square" lIns="0" tIns="0" rIns="0" bIns="0" rtlCol="0"/>
          <a:lstStyle/>
          <a:p>
            <a:endParaRPr>
              <a:latin typeface="+mn-lt"/>
            </a:endParaRPr>
          </a:p>
        </p:txBody>
      </p:sp>
      <p:sp>
        <p:nvSpPr>
          <p:cNvPr id="362" name="object 172">
            <a:extLst>
              <a:ext uri="{FF2B5EF4-FFF2-40B4-BE49-F238E27FC236}">
                <a16:creationId xmlns="" xmlns:a16="http://schemas.microsoft.com/office/drawing/2014/main" id="{978A49DA-F6DB-4ABB-AF61-DC8DCBCA6BD5}"/>
              </a:ext>
            </a:extLst>
          </p:cNvPr>
          <p:cNvSpPr/>
          <p:nvPr/>
        </p:nvSpPr>
        <p:spPr>
          <a:xfrm>
            <a:off x="5102873" y="3416152"/>
            <a:ext cx="221615" cy="221615"/>
          </a:xfrm>
          <a:custGeom>
            <a:avLst/>
            <a:gdLst/>
            <a:ahLst/>
            <a:cxnLst/>
            <a:rect l="l" t="t" r="r" b="b"/>
            <a:pathLst>
              <a:path w="221614" h="221614">
                <a:moveTo>
                  <a:pt x="111277" y="0"/>
                </a:moveTo>
                <a:lnTo>
                  <a:pt x="68242" y="8571"/>
                </a:lnTo>
                <a:lnTo>
                  <a:pt x="32888" y="32281"/>
                </a:lnTo>
                <a:lnTo>
                  <a:pt x="8909" y="67467"/>
                </a:lnTo>
                <a:lnTo>
                  <a:pt x="0" y="110464"/>
                </a:lnTo>
                <a:lnTo>
                  <a:pt x="8653" y="153475"/>
                </a:lnTo>
                <a:lnTo>
                  <a:pt x="32445" y="188777"/>
                </a:lnTo>
                <a:lnTo>
                  <a:pt x="67690" y="212675"/>
                </a:lnTo>
                <a:lnTo>
                  <a:pt x="110705" y="221475"/>
                </a:lnTo>
                <a:lnTo>
                  <a:pt x="153591" y="212764"/>
                </a:lnTo>
                <a:lnTo>
                  <a:pt x="188777" y="189025"/>
                </a:lnTo>
                <a:lnTo>
                  <a:pt x="212616" y="153900"/>
                </a:lnTo>
                <a:lnTo>
                  <a:pt x="221462" y="111036"/>
                </a:lnTo>
                <a:lnTo>
                  <a:pt x="212850" y="68144"/>
                </a:lnTo>
                <a:lnTo>
                  <a:pt x="189182" y="32886"/>
                </a:lnTo>
                <a:lnTo>
                  <a:pt x="154107" y="8944"/>
                </a:lnTo>
                <a:lnTo>
                  <a:pt x="111277" y="0"/>
                </a:lnTo>
                <a:close/>
              </a:path>
            </a:pathLst>
          </a:custGeom>
          <a:solidFill>
            <a:srgbClr val="002449"/>
          </a:solidFill>
        </p:spPr>
        <p:txBody>
          <a:bodyPr wrap="square" lIns="0" tIns="0" rIns="0" bIns="0" rtlCol="0"/>
          <a:lstStyle/>
          <a:p>
            <a:endParaRPr>
              <a:latin typeface="+mn-lt"/>
            </a:endParaRPr>
          </a:p>
        </p:txBody>
      </p:sp>
      <p:sp>
        <p:nvSpPr>
          <p:cNvPr id="363" name="object 173">
            <a:extLst>
              <a:ext uri="{FF2B5EF4-FFF2-40B4-BE49-F238E27FC236}">
                <a16:creationId xmlns="" xmlns:a16="http://schemas.microsoft.com/office/drawing/2014/main" id="{3D8E07D9-7D15-4567-8768-4FCA6039FF78}"/>
              </a:ext>
            </a:extLst>
          </p:cNvPr>
          <p:cNvSpPr/>
          <p:nvPr/>
        </p:nvSpPr>
        <p:spPr>
          <a:xfrm>
            <a:off x="5103207" y="3416157"/>
            <a:ext cx="220979" cy="179705"/>
          </a:xfrm>
          <a:custGeom>
            <a:avLst/>
            <a:gdLst/>
            <a:ahLst/>
            <a:cxnLst/>
            <a:rect l="l" t="t" r="r" b="b"/>
            <a:pathLst>
              <a:path w="220979" h="179704">
                <a:moveTo>
                  <a:pt x="110947" y="0"/>
                </a:moveTo>
                <a:lnTo>
                  <a:pt x="69317" y="8002"/>
                </a:lnTo>
                <a:lnTo>
                  <a:pt x="34751" y="30243"/>
                </a:lnTo>
                <a:lnTo>
                  <a:pt x="10547" y="63416"/>
                </a:lnTo>
                <a:lnTo>
                  <a:pt x="0" y="104216"/>
                </a:lnTo>
                <a:lnTo>
                  <a:pt x="17573" y="134544"/>
                </a:lnTo>
                <a:lnTo>
                  <a:pt x="43035" y="158430"/>
                </a:lnTo>
                <a:lnTo>
                  <a:pt x="74521" y="174042"/>
                </a:lnTo>
                <a:lnTo>
                  <a:pt x="110375" y="179654"/>
                </a:lnTo>
                <a:lnTo>
                  <a:pt x="146278" y="174042"/>
                </a:lnTo>
                <a:lnTo>
                  <a:pt x="177802" y="158413"/>
                </a:lnTo>
                <a:lnTo>
                  <a:pt x="203219" y="134543"/>
                </a:lnTo>
                <a:lnTo>
                  <a:pt x="220789" y="104165"/>
                </a:lnTo>
                <a:lnTo>
                  <a:pt x="210377" y="63668"/>
                </a:lnTo>
                <a:lnTo>
                  <a:pt x="186451" y="30622"/>
                </a:lnTo>
                <a:lnTo>
                  <a:pt x="152234" y="8306"/>
                </a:lnTo>
                <a:lnTo>
                  <a:pt x="110947" y="0"/>
                </a:lnTo>
                <a:close/>
              </a:path>
            </a:pathLst>
          </a:custGeom>
          <a:solidFill>
            <a:srgbClr val="FFFFFF">
              <a:alpha val="18000"/>
            </a:srgbClr>
          </a:solidFill>
        </p:spPr>
        <p:txBody>
          <a:bodyPr wrap="square" lIns="0" tIns="0" rIns="0" bIns="0" rtlCol="0"/>
          <a:lstStyle/>
          <a:p>
            <a:endParaRPr>
              <a:latin typeface="+mn-lt"/>
            </a:endParaRPr>
          </a:p>
        </p:txBody>
      </p:sp>
      <p:sp>
        <p:nvSpPr>
          <p:cNvPr id="364" name="object 174">
            <a:extLst>
              <a:ext uri="{FF2B5EF4-FFF2-40B4-BE49-F238E27FC236}">
                <a16:creationId xmlns="" xmlns:a16="http://schemas.microsoft.com/office/drawing/2014/main" id="{732451B3-B7F6-4363-B855-B04004F7BF85}"/>
              </a:ext>
            </a:extLst>
          </p:cNvPr>
          <p:cNvSpPr/>
          <p:nvPr/>
        </p:nvSpPr>
        <p:spPr>
          <a:xfrm>
            <a:off x="5073844" y="3797757"/>
            <a:ext cx="0" cy="171450"/>
          </a:xfrm>
          <a:custGeom>
            <a:avLst/>
            <a:gdLst/>
            <a:ahLst/>
            <a:cxnLst/>
            <a:rect l="l" t="t" r="r" b="b"/>
            <a:pathLst>
              <a:path h="171450">
                <a:moveTo>
                  <a:pt x="0" y="0"/>
                </a:moveTo>
                <a:lnTo>
                  <a:pt x="0" y="170980"/>
                </a:lnTo>
              </a:path>
            </a:pathLst>
          </a:custGeom>
          <a:ln w="14122">
            <a:solidFill>
              <a:srgbClr val="FFFFFF"/>
            </a:solidFill>
          </a:ln>
        </p:spPr>
        <p:txBody>
          <a:bodyPr wrap="square" lIns="0" tIns="0" rIns="0" bIns="0" rtlCol="0"/>
          <a:lstStyle/>
          <a:p>
            <a:endParaRPr>
              <a:latin typeface="+mn-lt"/>
            </a:endParaRPr>
          </a:p>
        </p:txBody>
      </p:sp>
      <p:sp>
        <p:nvSpPr>
          <p:cNvPr id="365" name="object 175">
            <a:extLst>
              <a:ext uri="{FF2B5EF4-FFF2-40B4-BE49-F238E27FC236}">
                <a16:creationId xmlns="" xmlns:a16="http://schemas.microsoft.com/office/drawing/2014/main" id="{DA6928B8-A8FD-444E-8607-95AA105906C5}"/>
              </a:ext>
            </a:extLst>
          </p:cNvPr>
          <p:cNvSpPr/>
          <p:nvPr/>
        </p:nvSpPr>
        <p:spPr>
          <a:xfrm>
            <a:off x="5354463" y="3797757"/>
            <a:ext cx="0" cy="171450"/>
          </a:xfrm>
          <a:custGeom>
            <a:avLst/>
            <a:gdLst/>
            <a:ahLst/>
            <a:cxnLst/>
            <a:rect l="l" t="t" r="r" b="b"/>
            <a:pathLst>
              <a:path h="171450">
                <a:moveTo>
                  <a:pt x="0" y="0"/>
                </a:moveTo>
                <a:lnTo>
                  <a:pt x="0" y="170980"/>
                </a:lnTo>
              </a:path>
            </a:pathLst>
          </a:custGeom>
          <a:ln w="14122">
            <a:solidFill>
              <a:srgbClr val="FFFFFF"/>
            </a:solidFill>
          </a:ln>
        </p:spPr>
        <p:txBody>
          <a:bodyPr wrap="square" lIns="0" tIns="0" rIns="0" bIns="0" rtlCol="0"/>
          <a:lstStyle/>
          <a:p>
            <a:endParaRPr>
              <a:latin typeface="+mn-lt"/>
            </a:endParaRPr>
          </a:p>
        </p:txBody>
      </p:sp>
      <p:sp>
        <p:nvSpPr>
          <p:cNvPr id="366" name="object 176">
            <a:extLst>
              <a:ext uri="{FF2B5EF4-FFF2-40B4-BE49-F238E27FC236}">
                <a16:creationId xmlns="" xmlns:a16="http://schemas.microsoft.com/office/drawing/2014/main" id="{C27627E9-CD96-4237-A583-BF92718AE280}"/>
              </a:ext>
            </a:extLst>
          </p:cNvPr>
          <p:cNvSpPr/>
          <p:nvPr/>
        </p:nvSpPr>
        <p:spPr>
          <a:xfrm>
            <a:off x="4831504" y="5680595"/>
            <a:ext cx="489584" cy="0"/>
          </a:xfrm>
          <a:custGeom>
            <a:avLst/>
            <a:gdLst/>
            <a:ahLst/>
            <a:cxnLst/>
            <a:rect l="l" t="t" r="r" b="b"/>
            <a:pathLst>
              <a:path w="489585">
                <a:moveTo>
                  <a:pt x="0" y="0"/>
                </a:moveTo>
                <a:lnTo>
                  <a:pt x="489330" y="0"/>
                </a:lnTo>
              </a:path>
            </a:pathLst>
          </a:custGeom>
          <a:ln w="3175">
            <a:solidFill>
              <a:srgbClr val="FFFFFF"/>
            </a:solidFill>
          </a:ln>
        </p:spPr>
        <p:txBody>
          <a:bodyPr wrap="square" lIns="0" tIns="0" rIns="0" bIns="0" rtlCol="0"/>
          <a:lstStyle/>
          <a:p>
            <a:endParaRPr>
              <a:latin typeface="+mn-lt"/>
            </a:endParaRPr>
          </a:p>
        </p:txBody>
      </p:sp>
      <p:sp>
        <p:nvSpPr>
          <p:cNvPr id="367" name="object 177">
            <a:extLst>
              <a:ext uri="{FF2B5EF4-FFF2-40B4-BE49-F238E27FC236}">
                <a16:creationId xmlns="" xmlns:a16="http://schemas.microsoft.com/office/drawing/2014/main" id="{1E620F0A-098E-4388-ADC1-43FF1A258D26}"/>
              </a:ext>
            </a:extLst>
          </p:cNvPr>
          <p:cNvSpPr/>
          <p:nvPr/>
        </p:nvSpPr>
        <p:spPr>
          <a:xfrm>
            <a:off x="4831502" y="5680589"/>
            <a:ext cx="756920" cy="0"/>
          </a:xfrm>
          <a:custGeom>
            <a:avLst/>
            <a:gdLst/>
            <a:ahLst/>
            <a:cxnLst/>
            <a:rect l="l" t="t" r="r" b="b"/>
            <a:pathLst>
              <a:path w="756920">
                <a:moveTo>
                  <a:pt x="0" y="0"/>
                </a:moveTo>
                <a:lnTo>
                  <a:pt x="756881" y="0"/>
                </a:lnTo>
              </a:path>
            </a:pathLst>
          </a:custGeom>
          <a:ln w="10299">
            <a:solidFill>
              <a:srgbClr val="282C33"/>
            </a:solidFill>
          </a:ln>
        </p:spPr>
        <p:txBody>
          <a:bodyPr wrap="square" lIns="0" tIns="0" rIns="0" bIns="0" rtlCol="0"/>
          <a:lstStyle/>
          <a:p>
            <a:endParaRPr>
              <a:latin typeface="+mn-lt"/>
            </a:endParaRPr>
          </a:p>
        </p:txBody>
      </p:sp>
      <p:sp>
        <p:nvSpPr>
          <p:cNvPr id="368" name="object 178">
            <a:extLst>
              <a:ext uri="{FF2B5EF4-FFF2-40B4-BE49-F238E27FC236}">
                <a16:creationId xmlns="" xmlns:a16="http://schemas.microsoft.com/office/drawing/2014/main" id="{F2E3AC26-455E-4547-A6A7-BA67A3D0CC7B}"/>
              </a:ext>
            </a:extLst>
          </p:cNvPr>
          <p:cNvSpPr/>
          <p:nvPr/>
        </p:nvSpPr>
        <p:spPr>
          <a:xfrm>
            <a:off x="4815459" y="4998846"/>
            <a:ext cx="791210" cy="484505"/>
          </a:xfrm>
          <a:custGeom>
            <a:avLst/>
            <a:gdLst/>
            <a:ahLst/>
            <a:cxnLst/>
            <a:rect l="l" t="t" r="r" b="b"/>
            <a:pathLst>
              <a:path w="791210" h="484504">
                <a:moveTo>
                  <a:pt x="769302" y="0"/>
                </a:moveTo>
                <a:lnTo>
                  <a:pt x="21653" y="0"/>
                </a:lnTo>
                <a:lnTo>
                  <a:pt x="13228" y="1706"/>
                </a:lnTo>
                <a:lnTo>
                  <a:pt x="6345" y="6356"/>
                </a:lnTo>
                <a:lnTo>
                  <a:pt x="1702" y="13244"/>
                </a:lnTo>
                <a:lnTo>
                  <a:pt x="0" y="21666"/>
                </a:lnTo>
                <a:lnTo>
                  <a:pt x="0" y="484352"/>
                </a:lnTo>
                <a:lnTo>
                  <a:pt x="790981" y="484352"/>
                </a:lnTo>
                <a:lnTo>
                  <a:pt x="790981" y="21666"/>
                </a:lnTo>
                <a:lnTo>
                  <a:pt x="789276" y="13244"/>
                </a:lnTo>
                <a:lnTo>
                  <a:pt x="784628" y="6356"/>
                </a:lnTo>
                <a:lnTo>
                  <a:pt x="777736" y="1706"/>
                </a:lnTo>
                <a:lnTo>
                  <a:pt x="769302" y="0"/>
                </a:lnTo>
                <a:close/>
              </a:path>
            </a:pathLst>
          </a:custGeom>
          <a:solidFill>
            <a:srgbClr val="B7BDC0"/>
          </a:solidFill>
        </p:spPr>
        <p:txBody>
          <a:bodyPr wrap="square" lIns="0" tIns="0" rIns="0" bIns="0" rtlCol="0"/>
          <a:lstStyle/>
          <a:p>
            <a:endParaRPr>
              <a:latin typeface="+mn-lt"/>
            </a:endParaRPr>
          </a:p>
        </p:txBody>
      </p:sp>
      <p:sp>
        <p:nvSpPr>
          <p:cNvPr id="369" name="object 179">
            <a:extLst>
              <a:ext uri="{FF2B5EF4-FFF2-40B4-BE49-F238E27FC236}">
                <a16:creationId xmlns="" xmlns:a16="http://schemas.microsoft.com/office/drawing/2014/main" id="{F8EF2F59-5334-4131-8510-8DF656E06592}"/>
              </a:ext>
            </a:extLst>
          </p:cNvPr>
          <p:cNvSpPr/>
          <p:nvPr/>
        </p:nvSpPr>
        <p:spPr>
          <a:xfrm>
            <a:off x="4809262" y="4992670"/>
            <a:ext cx="803910" cy="497205"/>
          </a:xfrm>
          <a:custGeom>
            <a:avLst/>
            <a:gdLst/>
            <a:ahLst/>
            <a:cxnLst/>
            <a:rect l="l" t="t" r="r" b="b"/>
            <a:pathLst>
              <a:path w="803910" h="497204">
                <a:moveTo>
                  <a:pt x="775500" y="0"/>
                </a:moveTo>
                <a:lnTo>
                  <a:pt x="27851" y="0"/>
                </a:lnTo>
                <a:lnTo>
                  <a:pt x="17021" y="2190"/>
                </a:lnTo>
                <a:lnTo>
                  <a:pt x="8167" y="8162"/>
                </a:lnTo>
                <a:lnTo>
                  <a:pt x="2192" y="17016"/>
                </a:lnTo>
                <a:lnTo>
                  <a:pt x="0" y="27851"/>
                </a:lnTo>
                <a:lnTo>
                  <a:pt x="0" y="496709"/>
                </a:lnTo>
                <a:lnTo>
                  <a:pt x="803363" y="496709"/>
                </a:lnTo>
                <a:lnTo>
                  <a:pt x="803363" y="484339"/>
                </a:lnTo>
                <a:lnTo>
                  <a:pt x="12369" y="484339"/>
                </a:lnTo>
                <a:lnTo>
                  <a:pt x="12369" y="19316"/>
                </a:lnTo>
                <a:lnTo>
                  <a:pt x="19316" y="12357"/>
                </a:lnTo>
                <a:lnTo>
                  <a:pt x="798025" y="12357"/>
                </a:lnTo>
                <a:lnTo>
                  <a:pt x="795194" y="8162"/>
                </a:lnTo>
                <a:lnTo>
                  <a:pt x="786336" y="2190"/>
                </a:lnTo>
                <a:lnTo>
                  <a:pt x="775500" y="0"/>
                </a:lnTo>
                <a:close/>
              </a:path>
              <a:path w="803910" h="497204">
                <a:moveTo>
                  <a:pt x="798025" y="12357"/>
                </a:moveTo>
                <a:lnTo>
                  <a:pt x="784047" y="12357"/>
                </a:lnTo>
                <a:lnTo>
                  <a:pt x="790994" y="19316"/>
                </a:lnTo>
                <a:lnTo>
                  <a:pt x="790994" y="484339"/>
                </a:lnTo>
                <a:lnTo>
                  <a:pt x="803363" y="484339"/>
                </a:lnTo>
                <a:lnTo>
                  <a:pt x="803363" y="27851"/>
                </a:lnTo>
                <a:lnTo>
                  <a:pt x="801171" y="17016"/>
                </a:lnTo>
                <a:lnTo>
                  <a:pt x="798025" y="12357"/>
                </a:lnTo>
                <a:close/>
              </a:path>
            </a:pathLst>
          </a:custGeom>
          <a:solidFill>
            <a:srgbClr val="282C33"/>
          </a:solidFill>
        </p:spPr>
        <p:txBody>
          <a:bodyPr wrap="square" lIns="0" tIns="0" rIns="0" bIns="0" rtlCol="0"/>
          <a:lstStyle/>
          <a:p>
            <a:endParaRPr>
              <a:latin typeface="+mn-lt"/>
            </a:endParaRPr>
          </a:p>
        </p:txBody>
      </p:sp>
      <p:sp>
        <p:nvSpPr>
          <p:cNvPr id="370" name="object 180">
            <a:extLst>
              <a:ext uri="{FF2B5EF4-FFF2-40B4-BE49-F238E27FC236}">
                <a16:creationId xmlns="" xmlns:a16="http://schemas.microsoft.com/office/drawing/2014/main" id="{03C2D7F3-0741-4FFA-9194-3B20F8BD1488}"/>
              </a:ext>
            </a:extLst>
          </p:cNvPr>
          <p:cNvSpPr/>
          <p:nvPr/>
        </p:nvSpPr>
        <p:spPr>
          <a:xfrm>
            <a:off x="4857182" y="5041544"/>
            <a:ext cx="706755" cy="6350"/>
          </a:xfrm>
          <a:custGeom>
            <a:avLst/>
            <a:gdLst/>
            <a:ahLst/>
            <a:cxnLst/>
            <a:rect l="l" t="t" r="r" b="b"/>
            <a:pathLst>
              <a:path w="706754" h="6350">
                <a:moveTo>
                  <a:pt x="0" y="6197"/>
                </a:moveTo>
                <a:lnTo>
                  <a:pt x="706716" y="6197"/>
                </a:lnTo>
                <a:lnTo>
                  <a:pt x="706716" y="0"/>
                </a:lnTo>
                <a:lnTo>
                  <a:pt x="0" y="0"/>
                </a:lnTo>
                <a:lnTo>
                  <a:pt x="0" y="6197"/>
                </a:lnTo>
                <a:close/>
              </a:path>
            </a:pathLst>
          </a:custGeom>
          <a:solidFill>
            <a:srgbClr val="FFFFFF"/>
          </a:solidFill>
        </p:spPr>
        <p:txBody>
          <a:bodyPr wrap="square" lIns="0" tIns="0" rIns="0" bIns="0" rtlCol="0"/>
          <a:lstStyle/>
          <a:p>
            <a:endParaRPr>
              <a:latin typeface="+mn-lt"/>
            </a:endParaRPr>
          </a:p>
        </p:txBody>
      </p:sp>
      <p:sp>
        <p:nvSpPr>
          <p:cNvPr id="371" name="object 181">
            <a:extLst>
              <a:ext uri="{FF2B5EF4-FFF2-40B4-BE49-F238E27FC236}">
                <a16:creationId xmlns="" xmlns:a16="http://schemas.microsoft.com/office/drawing/2014/main" id="{8AF4F5BF-2584-4259-AD86-27CC66DB54CD}"/>
              </a:ext>
            </a:extLst>
          </p:cNvPr>
          <p:cNvSpPr/>
          <p:nvPr/>
        </p:nvSpPr>
        <p:spPr>
          <a:xfrm>
            <a:off x="4857182" y="5433809"/>
            <a:ext cx="706755" cy="6350"/>
          </a:xfrm>
          <a:custGeom>
            <a:avLst/>
            <a:gdLst/>
            <a:ahLst/>
            <a:cxnLst/>
            <a:rect l="l" t="t" r="r" b="b"/>
            <a:pathLst>
              <a:path w="706754" h="6350">
                <a:moveTo>
                  <a:pt x="0" y="6197"/>
                </a:moveTo>
                <a:lnTo>
                  <a:pt x="706716" y="6197"/>
                </a:lnTo>
                <a:lnTo>
                  <a:pt x="706716" y="0"/>
                </a:lnTo>
                <a:lnTo>
                  <a:pt x="0" y="0"/>
                </a:lnTo>
                <a:lnTo>
                  <a:pt x="0" y="6197"/>
                </a:lnTo>
                <a:close/>
              </a:path>
            </a:pathLst>
          </a:custGeom>
          <a:solidFill>
            <a:srgbClr val="FFFFFF"/>
          </a:solidFill>
        </p:spPr>
        <p:txBody>
          <a:bodyPr wrap="square" lIns="0" tIns="0" rIns="0" bIns="0" rtlCol="0"/>
          <a:lstStyle/>
          <a:p>
            <a:endParaRPr>
              <a:latin typeface="+mn-lt"/>
            </a:endParaRPr>
          </a:p>
        </p:txBody>
      </p:sp>
      <p:sp>
        <p:nvSpPr>
          <p:cNvPr id="372" name="object 182">
            <a:extLst>
              <a:ext uri="{FF2B5EF4-FFF2-40B4-BE49-F238E27FC236}">
                <a16:creationId xmlns="" xmlns:a16="http://schemas.microsoft.com/office/drawing/2014/main" id="{B130DA47-3F68-4F79-940E-AFBB78C8875C}"/>
              </a:ext>
            </a:extLst>
          </p:cNvPr>
          <p:cNvSpPr/>
          <p:nvPr/>
        </p:nvSpPr>
        <p:spPr>
          <a:xfrm>
            <a:off x="4850984" y="5440045"/>
            <a:ext cx="719455" cy="0"/>
          </a:xfrm>
          <a:custGeom>
            <a:avLst/>
            <a:gdLst/>
            <a:ahLst/>
            <a:cxnLst/>
            <a:rect l="l" t="t" r="r" b="b"/>
            <a:pathLst>
              <a:path w="719454">
                <a:moveTo>
                  <a:pt x="0" y="0"/>
                </a:moveTo>
                <a:lnTo>
                  <a:pt x="719086" y="0"/>
                </a:lnTo>
              </a:path>
            </a:pathLst>
          </a:custGeom>
          <a:ln w="11430">
            <a:solidFill>
              <a:srgbClr val="282C33"/>
            </a:solidFill>
          </a:ln>
        </p:spPr>
        <p:txBody>
          <a:bodyPr wrap="square" lIns="0" tIns="0" rIns="0" bIns="0" rtlCol="0"/>
          <a:lstStyle/>
          <a:p>
            <a:endParaRPr>
              <a:latin typeface="+mn-lt"/>
            </a:endParaRPr>
          </a:p>
        </p:txBody>
      </p:sp>
      <p:sp>
        <p:nvSpPr>
          <p:cNvPr id="373" name="object 183">
            <a:extLst>
              <a:ext uri="{FF2B5EF4-FFF2-40B4-BE49-F238E27FC236}">
                <a16:creationId xmlns="" xmlns:a16="http://schemas.microsoft.com/office/drawing/2014/main" id="{F7FB9D58-387D-4456-ABAF-B470941894AE}"/>
              </a:ext>
            </a:extLst>
          </p:cNvPr>
          <p:cNvSpPr/>
          <p:nvPr/>
        </p:nvSpPr>
        <p:spPr>
          <a:xfrm>
            <a:off x="4857169" y="5048250"/>
            <a:ext cx="0" cy="386080"/>
          </a:xfrm>
          <a:custGeom>
            <a:avLst/>
            <a:gdLst/>
            <a:ahLst/>
            <a:cxnLst/>
            <a:rect l="l" t="t" r="r" b="b"/>
            <a:pathLst>
              <a:path h="386079">
                <a:moveTo>
                  <a:pt x="0" y="0"/>
                </a:moveTo>
                <a:lnTo>
                  <a:pt x="0" y="386079"/>
                </a:lnTo>
              </a:path>
            </a:pathLst>
          </a:custGeom>
          <a:ln w="12369">
            <a:solidFill>
              <a:srgbClr val="282C33"/>
            </a:solidFill>
          </a:ln>
        </p:spPr>
        <p:txBody>
          <a:bodyPr wrap="square" lIns="0" tIns="0" rIns="0" bIns="0" rtlCol="0"/>
          <a:lstStyle/>
          <a:p>
            <a:endParaRPr>
              <a:latin typeface="+mn-lt"/>
            </a:endParaRPr>
          </a:p>
        </p:txBody>
      </p:sp>
      <p:sp>
        <p:nvSpPr>
          <p:cNvPr id="374" name="object 184">
            <a:extLst>
              <a:ext uri="{FF2B5EF4-FFF2-40B4-BE49-F238E27FC236}">
                <a16:creationId xmlns="" xmlns:a16="http://schemas.microsoft.com/office/drawing/2014/main" id="{92AF7591-2846-44FB-BBDB-B590FA7815B5}"/>
              </a:ext>
            </a:extLst>
          </p:cNvPr>
          <p:cNvSpPr/>
          <p:nvPr/>
        </p:nvSpPr>
        <p:spPr>
          <a:xfrm>
            <a:off x="4850984" y="5041900"/>
            <a:ext cx="719455" cy="0"/>
          </a:xfrm>
          <a:custGeom>
            <a:avLst/>
            <a:gdLst/>
            <a:ahLst/>
            <a:cxnLst/>
            <a:rect l="l" t="t" r="r" b="b"/>
            <a:pathLst>
              <a:path w="719454">
                <a:moveTo>
                  <a:pt x="0" y="0"/>
                </a:moveTo>
                <a:lnTo>
                  <a:pt x="719086" y="0"/>
                </a:lnTo>
              </a:path>
            </a:pathLst>
          </a:custGeom>
          <a:ln w="12700">
            <a:solidFill>
              <a:srgbClr val="282C33"/>
            </a:solidFill>
          </a:ln>
        </p:spPr>
        <p:txBody>
          <a:bodyPr wrap="square" lIns="0" tIns="0" rIns="0" bIns="0" rtlCol="0"/>
          <a:lstStyle/>
          <a:p>
            <a:endParaRPr>
              <a:latin typeface="+mn-lt"/>
            </a:endParaRPr>
          </a:p>
        </p:txBody>
      </p:sp>
      <p:sp>
        <p:nvSpPr>
          <p:cNvPr id="375" name="object 185">
            <a:extLst>
              <a:ext uri="{FF2B5EF4-FFF2-40B4-BE49-F238E27FC236}">
                <a16:creationId xmlns="" xmlns:a16="http://schemas.microsoft.com/office/drawing/2014/main" id="{56D582E7-7161-4848-B0BE-822EE4ABFDEF}"/>
              </a:ext>
            </a:extLst>
          </p:cNvPr>
          <p:cNvSpPr/>
          <p:nvPr/>
        </p:nvSpPr>
        <p:spPr>
          <a:xfrm>
            <a:off x="5563899" y="5047741"/>
            <a:ext cx="0" cy="386080"/>
          </a:xfrm>
          <a:custGeom>
            <a:avLst/>
            <a:gdLst/>
            <a:ahLst/>
            <a:cxnLst/>
            <a:rect l="l" t="t" r="r" b="b"/>
            <a:pathLst>
              <a:path h="386079">
                <a:moveTo>
                  <a:pt x="0" y="0"/>
                </a:moveTo>
                <a:lnTo>
                  <a:pt x="0" y="386067"/>
                </a:lnTo>
              </a:path>
            </a:pathLst>
          </a:custGeom>
          <a:ln w="12344">
            <a:solidFill>
              <a:srgbClr val="282C33"/>
            </a:solidFill>
          </a:ln>
        </p:spPr>
        <p:txBody>
          <a:bodyPr wrap="square" lIns="0" tIns="0" rIns="0" bIns="0" rtlCol="0"/>
          <a:lstStyle/>
          <a:p>
            <a:endParaRPr>
              <a:latin typeface="+mn-lt"/>
            </a:endParaRPr>
          </a:p>
        </p:txBody>
      </p:sp>
      <p:sp>
        <p:nvSpPr>
          <p:cNvPr id="376" name="object 186">
            <a:extLst>
              <a:ext uri="{FF2B5EF4-FFF2-40B4-BE49-F238E27FC236}">
                <a16:creationId xmlns="" xmlns:a16="http://schemas.microsoft.com/office/drawing/2014/main" id="{48ED46D5-5755-4114-83DC-8FCD9F8F7884}"/>
              </a:ext>
            </a:extLst>
          </p:cNvPr>
          <p:cNvSpPr/>
          <p:nvPr/>
        </p:nvSpPr>
        <p:spPr>
          <a:xfrm>
            <a:off x="4814996" y="5482728"/>
            <a:ext cx="792480" cy="93980"/>
          </a:xfrm>
          <a:custGeom>
            <a:avLst/>
            <a:gdLst/>
            <a:ahLst/>
            <a:cxnLst/>
            <a:rect l="l" t="t" r="r" b="b"/>
            <a:pathLst>
              <a:path w="792479" h="93979">
                <a:moveTo>
                  <a:pt x="792200" y="0"/>
                </a:moveTo>
                <a:lnTo>
                  <a:pt x="0" y="0"/>
                </a:lnTo>
                <a:lnTo>
                  <a:pt x="0" y="66725"/>
                </a:lnTo>
                <a:lnTo>
                  <a:pt x="2249" y="76347"/>
                </a:lnTo>
                <a:lnTo>
                  <a:pt x="8158" y="85047"/>
                </a:lnTo>
                <a:lnTo>
                  <a:pt x="16464" y="91348"/>
                </a:lnTo>
                <a:lnTo>
                  <a:pt x="25908" y="93776"/>
                </a:lnTo>
                <a:lnTo>
                  <a:pt x="771753" y="93776"/>
                </a:lnTo>
                <a:lnTo>
                  <a:pt x="780349" y="91520"/>
                </a:lnTo>
                <a:lnTo>
                  <a:pt x="786777" y="85598"/>
                </a:lnTo>
                <a:lnTo>
                  <a:pt x="790805" y="77274"/>
                </a:lnTo>
                <a:lnTo>
                  <a:pt x="792200" y="67818"/>
                </a:lnTo>
                <a:lnTo>
                  <a:pt x="792200" y="0"/>
                </a:lnTo>
                <a:close/>
              </a:path>
            </a:pathLst>
          </a:custGeom>
          <a:solidFill>
            <a:srgbClr val="FFFFFF"/>
          </a:solidFill>
        </p:spPr>
        <p:txBody>
          <a:bodyPr wrap="square" lIns="0" tIns="0" rIns="0" bIns="0" rtlCol="0"/>
          <a:lstStyle/>
          <a:p>
            <a:endParaRPr>
              <a:latin typeface="+mn-lt"/>
            </a:endParaRPr>
          </a:p>
        </p:txBody>
      </p:sp>
      <p:sp>
        <p:nvSpPr>
          <p:cNvPr id="377" name="object 187">
            <a:extLst>
              <a:ext uri="{FF2B5EF4-FFF2-40B4-BE49-F238E27FC236}">
                <a16:creationId xmlns="" xmlns:a16="http://schemas.microsoft.com/office/drawing/2014/main" id="{BEDB17A5-BFF0-49E4-BF3F-14F926DF8E8E}"/>
              </a:ext>
            </a:extLst>
          </p:cNvPr>
          <p:cNvSpPr/>
          <p:nvPr/>
        </p:nvSpPr>
        <p:spPr>
          <a:xfrm>
            <a:off x="4808802" y="5476547"/>
            <a:ext cx="805180" cy="106680"/>
          </a:xfrm>
          <a:custGeom>
            <a:avLst/>
            <a:gdLst/>
            <a:ahLst/>
            <a:cxnLst/>
            <a:rect l="l" t="t" r="r" b="b"/>
            <a:pathLst>
              <a:path w="805179" h="106679">
                <a:moveTo>
                  <a:pt x="804570" y="0"/>
                </a:moveTo>
                <a:lnTo>
                  <a:pt x="0" y="0"/>
                </a:lnTo>
                <a:lnTo>
                  <a:pt x="0" y="72910"/>
                </a:lnTo>
                <a:lnTo>
                  <a:pt x="2780" y="85040"/>
                </a:lnTo>
                <a:lnTo>
                  <a:pt x="10090" y="95689"/>
                </a:lnTo>
                <a:lnTo>
                  <a:pt x="20381" y="103255"/>
                </a:lnTo>
                <a:lnTo>
                  <a:pt x="32105" y="106133"/>
                </a:lnTo>
                <a:lnTo>
                  <a:pt x="777938" y="106133"/>
                </a:lnTo>
                <a:lnTo>
                  <a:pt x="789134" y="103335"/>
                </a:lnTo>
                <a:lnTo>
                  <a:pt x="797507" y="95992"/>
                </a:lnTo>
                <a:lnTo>
                  <a:pt x="798648" y="93751"/>
                </a:lnTo>
                <a:lnTo>
                  <a:pt x="32105" y="93751"/>
                </a:lnTo>
                <a:lnTo>
                  <a:pt x="25209" y="91838"/>
                </a:lnTo>
                <a:lnTo>
                  <a:pt x="18853" y="86912"/>
                </a:lnTo>
                <a:lnTo>
                  <a:pt x="14192" y="80196"/>
                </a:lnTo>
                <a:lnTo>
                  <a:pt x="12382" y="72910"/>
                </a:lnTo>
                <a:lnTo>
                  <a:pt x="12382" y="12369"/>
                </a:lnTo>
                <a:lnTo>
                  <a:pt x="804570" y="12369"/>
                </a:lnTo>
                <a:lnTo>
                  <a:pt x="804570" y="0"/>
                </a:lnTo>
                <a:close/>
              </a:path>
              <a:path w="805179" h="106679">
                <a:moveTo>
                  <a:pt x="804570" y="12369"/>
                </a:moveTo>
                <a:lnTo>
                  <a:pt x="792187" y="12369"/>
                </a:lnTo>
                <a:lnTo>
                  <a:pt x="792187" y="83705"/>
                </a:lnTo>
                <a:lnTo>
                  <a:pt x="786866" y="93751"/>
                </a:lnTo>
                <a:lnTo>
                  <a:pt x="798648" y="93751"/>
                </a:lnTo>
                <a:lnTo>
                  <a:pt x="802754" y="85688"/>
                </a:lnTo>
                <a:lnTo>
                  <a:pt x="804570" y="74002"/>
                </a:lnTo>
                <a:lnTo>
                  <a:pt x="804570" y="12369"/>
                </a:lnTo>
                <a:close/>
              </a:path>
            </a:pathLst>
          </a:custGeom>
          <a:solidFill>
            <a:srgbClr val="282C33"/>
          </a:solidFill>
        </p:spPr>
        <p:txBody>
          <a:bodyPr wrap="square" lIns="0" tIns="0" rIns="0" bIns="0" rtlCol="0"/>
          <a:lstStyle/>
          <a:p>
            <a:endParaRPr>
              <a:latin typeface="+mn-lt"/>
            </a:endParaRPr>
          </a:p>
        </p:txBody>
      </p:sp>
      <p:sp>
        <p:nvSpPr>
          <p:cNvPr id="378" name="object 188">
            <a:extLst>
              <a:ext uri="{FF2B5EF4-FFF2-40B4-BE49-F238E27FC236}">
                <a16:creationId xmlns="" xmlns:a16="http://schemas.microsoft.com/office/drawing/2014/main" id="{F2989D5F-8640-4A5E-A165-A9710B8A51FD}"/>
              </a:ext>
            </a:extLst>
          </p:cNvPr>
          <p:cNvSpPr/>
          <p:nvPr/>
        </p:nvSpPr>
        <p:spPr>
          <a:xfrm>
            <a:off x="5084074" y="5576512"/>
            <a:ext cx="45720" cy="109220"/>
          </a:xfrm>
          <a:custGeom>
            <a:avLst/>
            <a:gdLst/>
            <a:ahLst/>
            <a:cxnLst/>
            <a:rect l="l" t="t" r="r" b="b"/>
            <a:pathLst>
              <a:path w="45720" h="109220">
                <a:moveTo>
                  <a:pt x="32854" y="0"/>
                </a:moveTo>
                <a:lnTo>
                  <a:pt x="32555" y="5630"/>
                </a:lnTo>
                <a:lnTo>
                  <a:pt x="32481" y="19397"/>
                </a:lnTo>
                <a:lnTo>
                  <a:pt x="32582" y="51815"/>
                </a:lnTo>
                <a:lnTo>
                  <a:pt x="32121" y="61821"/>
                </a:lnTo>
                <a:lnTo>
                  <a:pt x="8623" y="94043"/>
                </a:lnTo>
                <a:lnTo>
                  <a:pt x="0" y="97764"/>
                </a:lnTo>
                <a:lnTo>
                  <a:pt x="4914" y="109118"/>
                </a:lnTo>
                <a:lnTo>
                  <a:pt x="40576" y="83490"/>
                </a:lnTo>
                <a:lnTo>
                  <a:pt x="45063" y="39059"/>
                </a:lnTo>
                <a:lnTo>
                  <a:pt x="44857" y="19462"/>
                </a:lnTo>
                <a:lnTo>
                  <a:pt x="44948" y="5630"/>
                </a:lnTo>
                <a:lnTo>
                  <a:pt x="45186" y="1003"/>
                </a:lnTo>
                <a:lnTo>
                  <a:pt x="32854" y="0"/>
                </a:lnTo>
                <a:close/>
              </a:path>
            </a:pathLst>
          </a:custGeom>
          <a:solidFill>
            <a:srgbClr val="282C33"/>
          </a:solidFill>
        </p:spPr>
        <p:txBody>
          <a:bodyPr wrap="square" lIns="0" tIns="0" rIns="0" bIns="0" rtlCol="0"/>
          <a:lstStyle/>
          <a:p>
            <a:endParaRPr>
              <a:latin typeface="+mn-lt"/>
            </a:endParaRPr>
          </a:p>
        </p:txBody>
      </p:sp>
      <p:sp>
        <p:nvSpPr>
          <p:cNvPr id="379" name="object 189">
            <a:extLst>
              <a:ext uri="{FF2B5EF4-FFF2-40B4-BE49-F238E27FC236}">
                <a16:creationId xmlns="" xmlns:a16="http://schemas.microsoft.com/office/drawing/2014/main" id="{30A5377C-A217-49D3-98D9-CE19E36D7D69}"/>
              </a:ext>
            </a:extLst>
          </p:cNvPr>
          <p:cNvSpPr/>
          <p:nvPr/>
        </p:nvSpPr>
        <p:spPr>
          <a:xfrm>
            <a:off x="5292444" y="5577424"/>
            <a:ext cx="45085" cy="108585"/>
          </a:xfrm>
          <a:custGeom>
            <a:avLst/>
            <a:gdLst/>
            <a:ahLst/>
            <a:cxnLst/>
            <a:rect l="l" t="t" r="r" b="b"/>
            <a:pathLst>
              <a:path w="45085" h="108585">
                <a:moveTo>
                  <a:pt x="12331" y="0"/>
                </a:moveTo>
                <a:lnTo>
                  <a:pt x="0" y="1003"/>
                </a:lnTo>
                <a:lnTo>
                  <a:pt x="236" y="5606"/>
                </a:lnTo>
                <a:lnTo>
                  <a:pt x="343" y="19209"/>
                </a:lnTo>
                <a:lnTo>
                  <a:pt x="802" y="62516"/>
                </a:lnTo>
                <a:lnTo>
                  <a:pt x="18211" y="98043"/>
                </a:lnTo>
                <a:lnTo>
                  <a:pt x="39916" y="108318"/>
                </a:lnTo>
                <a:lnTo>
                  <a:pt x="44856" y="96977"/>
                </a:lnTo>
                <a:lnTo>
                  <a:pt x="38480" y="94195"/>
                </a:lnTo>
                <a:lnTo>
                  <a:pt x="29832" y="90322"/>
                </a:lnTo>
                <a:lnTo>
                  <a:pt x="12618" y="51095"/>
                </a:lnTo>
                <a:lnTo>
                  <a:pt x="12495" y="38536"/>
                </a:lnTo>
                <a:lnTo>
                  <a:pt x="12709" y="19266"/>
                </a:lnTo>
                <a:lnTo>
                  <a:pt x="12630" y="5606"/>
                </a:lnTo>
                <a:lnTo>
                  <a:pt x="12331" y="0"/>
                </a:lnTo>
                <a:close/>
              </a:path>
            </a:pathLst>
          </a:custGeom>
          <a:solidFill>
            <a:srgbClr val="282C33"/>
          </a:solidFill>
        </p:spPr>
        <p:txBody>
          <a:bodyPr wrap="square" lIns="0" tIns="0" rIns="0" bIns="0" rtlCol="0"/>
          <a:lstStyle/>
          <a:p>
            <a:endParaRPr>
              <a:latin typeface="+mn-lt"/>
            </a:endParaRPr>
          </a:p>
        </p:txBody>
      </p:sp>
      <p:sp>
        <p:nvSpPr>
          <p:cNvPr id="380" name="object 190">
            <a:extLst>
              <a:ext uri="{FF2B5EF4-FFF2-40B4-BE49-F238E27FC236}">
                <a16:creationId xmlns="" xmlns:a16="http://schemas.microsoft.com/office/drawing/2014/main" id="{B5877EE2-3401-4868-904A-5682A3DCF60F}"/>
              </a:ext>
            </a:extLst>
          </p:cNvPr>
          <p:cNvSpPr/>
          <p:nvPr/>
        </p:nvSpPr>
        <p:spPr>
          <a:xfrm>
            <a:off x="5064829" y="5680062"/>
            <a:ext cx="292735" cy="0"/>
          </a:xfrm>
          <a:custGeom>
            <a:avLst/>
            <a:gdLst/>
            <a:ahLst/>
            <a:cxnLst/>
            <a:rect l="l" t="t" r="r" b="b"/>
            <a:pathLst>
              <a:path w="292735">
                <a:moveTo>
                  <a:pt x="0" y="0"/>
                </a:moveTo>
                <a:lnTo>
                  <a:pt x="292646" y="0"/>
                </a:lnTo>
              </a:path>
            </a:pathLst>
          </a:custGeom>
          <a:ln w="3175">
            <a:solidFill>
              <a:srgbClr val="FFFFFF"/>
            </a:solidFill>
          </a:ln>
        </p:spPr>
        <p:txBody>
          <a:bodyPr wrap="square" lIns="0" tIns="0" rIns="0" bIns="0" rtlCol="0"/>
          <a:lstStyle/>
          <a:p>
            <a:endParaRPr>
              <a:latin typeface="+mn-lt"/>
            </a:endParaRPr>
          </a:p>
        </p:txBody>
      </p:sp>
      <p:sp>
        <p:nvSpPr>
          <p:cNvPr id="381" name="object 191">
            <a:extLst>
              <a:ext uri="{FF2B5EF4-FFF2-40B4-BE49-F238E27FC236}">
                <a16:creationId xmlns="" xmlns:a16="http://schemas.microsoft.com/office/drawing/2014/main" id="{C46E6285-AA5B-48ED-834E-AE98C2C96F4D}"/>
              </a:ext>
            </a:extLst>
          </p:cNvPr>
          <p:cNvSpPr/>
          <p:nvPr/>
        </p:nvSpPr>
        <p:spPr>
          <a:xfrm>
            <a:off x="4863354" y="5047741"/>
            <a:ext cx="694690" cy="386080"/>
          </a:xfrm>
          <a:custGeom>
            <a:avLst/>
            <a:gdLst/>
            <a:ahLst/>
            <a:cxnLst/>
            <a:rect l="l" t="t" r="r" b="b"/>
            <a:pathLst>
              <a:path w="694689" h="386079">
                <a:moveTo>
                  <a:pt x="0" y="0"/>
                </a:moveTo>
                <a:lnTo>
                  <a:pt x="694372" y="0"/>
                </a:lnTo>
                <a:lnTo>
                  <a:pt x="694372" y="386067"/>
                </a:lnTo>
                <a:lnTo>
                  <a:pt x="0" y="386067"/>
                </a:lnTo>
                <a:lnTo>
                  <a:pt x="0" y="0"/>
                </a:lnTo>
                <a:close/>
              </a:path>
            </a:pathLst>
          </a:custGeom>
          <a:solidFill>
            <a:srgbClr val="ECEBEC"/>
          </a:solidFill>
        </p:spPr>
        <p:txBody>
          <a:bodyPr wrap="square" lIns="0" tIns="0" rIns="0" bIns="0" rtlCol="0"/>
          <a:lstStyle/>
          <a:p>
            <a:endParaRPr>
              <a:latin typeface="+mn-lt"/>
            </a:endParaRPr>
          </a:p>
        </p:txBody>
      </p:sp>
      <p:sp>
        <p:nvSpPr>
          <p:cNvPr id="382" name="object 192">
            <a:extLst>
              <a:ext uri="{FF2B5EF4-FFF2-40B4-BE49-F238E27FC236}">
                <a16:creationId xmlns="" xmlns:a16="http://schemas.microsoft.com/office/drawing/2014/main" id="{D45D7BF6-C4A7-4A60-99AC-C3EF1153E034}"/>
              </a:ext>
            </a:extLst>
          </p:cNvPr>
          <p:cNvSpPr/>
          <p:nvPr/>
        </p:nvSpPr>
        <p:spPr>
          <a:xfrm>
            <a:off x="5005124" y="5092617"/>
            <a:ext cx="88265" cy="0"/>
          </a:xfrm>
          <a:custGeom>
            <a:avLst/>
            <a:gdLst/>
            <a:ahLst/>
            <a:cxnLst/>
            <a:rect l="l" t="t" r="r" b="b"/>
            <a:pathLst>
              <a:path w="88264">
                <a:moveTo>
                  <a:pt x="0" y="0"/>
                </a:moveTo>
                <a:lnTo>
                  <a:pt x="88036" y="0"/>
                </a:lnTo>
              </a:path>
            </a:pathLst>
          </a:custGeom>
          <a:ln w="36360">
            <a:solidFill>
              <a:srgbClr val="FFFFFF"/>
            </a:solidFill>
          </a:ln>
        </p:spPr>
        <p:txBody>
          <a:bodyPr wrap="square" lIns="0" tIns="0" rIns="0" bIns="0" rtlCol="0"/>
          <a:lstStyle/>
          <a:p>
            <a:endParaRPr>
              <a:latin typeface="+mn-lt"/>
            </a:endParaRPr>
          </a:p>
        </p:txBody>
      </p:sp>
      <p:sp>
        <p:nvSpPr>
          <p:cNvPr id="383" name="object 193">
            <a:extLst>
              <a:ext uri="{FF2B5EF4-FFF2-40B4-BE49-F238E27FC236}">
                <a16:creationId xmlns="" xmlns:a16="http://schemas.microsoft.com/office/drawing/2014/main" id="{E16D6AC8-A9C7-4C4C-9BCE-F23389B14F61}"/>
              </a:ext>
            </a:extLst>
          </p:cNvPr>
          <p:cNvSpPr/>
          <p:nvPr/>
        </p:nvSpPr>
        <p:spPr>
          <a:xfrm>
            <a:off x="5207892" y="5092617"/>
            <a:ext cx="180340" cy="0"/>
          </a:xfrm>
          <a:custGeom>
            <a:avLst/>
            <a:gdLst/>
            <a:ahLst/>
            <a:cxnLst/>
            <a:rect l="l" t="t" r="r" b="b"/>
            <a:pathLst>
              <a:path w="180339">
                <a:moveTo>
                  <a:pt x="0" y="0"/>
                </a:moveTo>
                <a:lnTo>
                  <a:pt x="180086" y="0"/>
                </a:lnTo>
              </a:path>
            </a:pathLst>
          </a:custGeom>
          <a:ln w="36360">
            <a:solidFill>
              <a:srgbClr val="FFFFFF"/>
            </a:solidFill>
          </a:ln>
        </p:spPr>
        <p:txBody>
          <a:bodyPr wrap="square" lIns="0" tIns="0" rIns="0" bIns="0" rtlCol="0"/>
          <a:lstStyle/>
          <a:p>
            <a:endParaRPr>
              <a:latin typeface="+mn-lt"/>
            </a:endParaRPr>
          </a:p>
        </p:txBody>
      </p:sp>
      <p:sp>
        <p:nvSpPr>
          <p:cNvPr id="384" name="object 194">
            <a:extLst>
              <a:ext uri="{FF2B5EF4-FFF2-40B4-BE49-F238E27FC236}">
                <a16:creationId xmlns="" xmlns:a16="http://schemas.microsoft.com/office/drawing/2014/main" id="{E51EC3FA-6D6C-418A-A05B-AF9B5997957E}"/>
              </a:ext>
            </a:extLst>
          </p:cNvPr>
          <p:cNvSpPr/>
          <p:nvPr/>
        </p:nvSpPr>
        <p:spPr>
          <a:xfrm>
            <a:off x="5128352" y="5092617"/>
            <a:ext cx="41910" cy="0"/>
          </a:xfrm>
          <a:custGeom>
            <a:avLst/>
            <a:gdLst/>
            <a:ahLst/>
            <a:cxnLst/>
            <a:rect l="l" t="t" r="r" b="b"/>
            <a:pathLst>
              <a:path w="41910">
                <a:moveTo>
                  <a:pt x="0" y="0"/>
                </a:moveTo>
                <a:lnTo>
                  <a:pt x="41363" y="0"/>
                </a:lnTo>
              </a:path>
            </a:pathLst>
          </a:custGeom>
          <a:ln w="36360">
            <a:solidFill>
              <a:srgbClr val="FFFFFF"/>
            </a:solidFill>
          </a:ln>
        </p:spPr>
        <p:txBody>
          <a:bodyPr wrap="square" lIns="0" tIns="0" rIns="0" bIns="0" rtlCol="0"/>
          <a:lstStyle/>
          <a:p>
            <a:endParaRPr>
              <a:latin typeface="+mn-lt"/>
            </a:endParaRPr>
          </a:p>
        </p:txBody>
      </p:sp>
      <p:sp>
        <p:nvSpPr>
          <p:cNvPr id="385" name="object 195">
            <a:extLst>
              <a:ext uri="{FF2B5EF4-FFF2-40B4-BE49-F238E27FC236}">
                <a16:creationId xmlns="" xmlns:a16="http://schemas.microsoft.com/office/drawing/2014/main" id="{A15A1C4A-8109-4C3C-847A-3A43192CC80F}"/>
              </a:ext>
            </a:extLst>
          </p:cNvPr>
          <p:cNvSpPr/>
          <p:nvPr/>
        </p:nvSpPr>
        <p:spPr>
          <a:xfrm>
            <a:off x="5034486" y="5239143"/>
            <a:ext cx="72390" cy="0"/>
          </a:xfrm>
          <a:custGeom>
            <a:avLst/>
            <a:gdLst/>
            <a:ahLst/>
            <a:cxnLst/>
            <a:rect l="l" t="t" r="r" b="b"/>
            <a:pathLst>
              <a:path w="72389">
                <a:moveTo>
                  <a:pt x="0" y="0"/>
                </a:moveTo>
                <a:lnTo>
                  <a:pt x="71831" y="0"/>
                </a:lnTo>
              </a:path>
            </a:pathLst>
          </a:custGeom>
          <a:ln w="36372">
            <a:solidFill>
              <a:srgbClr val="FFFFFF"/>
            </a:solidFill>
          </a:ln>
        </p:spPr>
        <p:txBody>
          <a:bodyPr wrap="square" lIns="0" tIns="0" rIns="0" bIns="0" rtlCol="0"/>
          <a:lstStyle/>
          <a:p>
            <a:endParaRPr>
              <a:latin typeface="+mn-lt"/>
            </a:endParaRPr>
          </a:p>
        </p:txBody>
      </p:sp>
      <p:sp>
        <p:nvSpPr>
          <p:cNvPr id="386" name="object 196">
            <a:extLst>
              <a:ext uri="{FF2B5EF4-FFF2-40B4-BE49-F238E27FC236}">
                <a16:creationId xmlns="" xmlns:a16="http://schemas.microsoft.com/office/drawing/2014/main" id="{F9DB2A69-C6FE-4393-B2FF-CE62618C9399}"/>
              </a:ext>
            </a:extLst>
          </p:cNvPr>
          <p:cNvSpPr/>
          <p:nvPr/>
        </p:nvSpPr>
        <p:spPr>
          <a:xfrm>
            <a:off x="5240735" y="5239143"/>
            <a:ext cx="147320" cy="0"/>
          </a:xfrm>
          <a:custGeom>
            <a:avLst/>
            <a:gdLst/>
            <a:ahLst/>
            <a:cxnLst/>
            <a:rect l="l" t="t" r="r" b="b"/>
            <a:pathLst>
              <a:path w="147320">
                <a:moveTo>
                  <a:pt x="0" y="0"/>
                </a:moveTo>
                <a:lnTo>
                  <a:pt x="147243" y="0"/>
                </a:lnTo>
              </a:path>
            </a:pathLst>
          </a:custGeom>
          <a:ln w="36372">
            <a:solidFill>
              <a:srgbClr val="FFFFFF"/>
            </a:solidFill>
          </a:ln>
        </p:spPr>
        <p:txBody>
          <a:bodyPr wrap="square" lIns="0" tIns="0" rIns="0" bIns="0" rtlCol="0"/>
          <a:lstStyle/>
          <a:p>
            <a:endParaRPr>
              <a:latin typeface="+mn-lt"/>
            </a:endParaRPr>
          </a:p>
        </p:txBody>
      </p:sp>
      <p:sp>
        <p:nvSpPr>
          <p:cNvPr id="387" name="object 197">
            <a:extLst>
              <a:ext uri="{FF2B5EF4-FFF2-40B4-BE49-F238E27FC236}">
                <a16:creationId xmlns="" xmlns:a16="http://schemas.microsoft.com/office/drawing/2014/main" id="{B542DB69-C431-4415-8292-2D318898B012}"/>
              </a:ext>
            </a:extLst>
          </p:cNvPr>
          <p:cNvSpPr/>
          <p:nvPr/>
        </p:nvSpPr>
        <p:spPr>
          <a:xfrm>
            <a:off x="5140684" y="5239143"/>
            <a:ext cx="62230" cy="0"/>
          </a:xfrm>
          <a:custGeom>
            <a:avLst/>
            <a:gdLst/>
            <a:ahLst/>
            <a:cxnLst/>
            <a:rect l="l" t="t" r="r" b="b"/>
            <a:pathLst>
              <a:path w="62229">
                <a:moveTo>
                  <a:pt x="0" y="0"/>
                </a:moveTo>
                <a:lnTo>
                  <a:pt x="61874" y="0"/>
                </a:lnTo>
              </a:path>
            </a:pathLst>
          </a:custGeom>
          <a:ln w="36372">
            <a:solidFill>
              <a:srgbClr val="FFFFFF"/>
            </a:solidFill>
          </a:ln>
        </p:spPr>
        <p:txBody>
          <a:bodyPr wrap="square" lIns="0" tIns="0" rIns="0" bIns="0" rtlCol="0"/>
          <a:lstStyle/>
          <a:p>
            <a:endParaRPr>
              <a:latin typeface="+mn-lt"/>
            </a:endParaRPr>
          </a:p>
        </p:txBody>
      </p:sp>
      <p:sp>
        <p:nvSpPr>
          <p:cNvPr id="388" name="object 198">
            <a:extLst>
              <a:ext uri="{FF2B5EF4-FFF2-40B4-BE49-F238E27FC236}">
                <a16:creationId xmlns="" xmlns:a16="http://schemas.microsoft.com/office/drawing/2014/main" id="{24386AC3-E756-4CC7-9892-89C545A0BF5B}"/>
              </a:ext>
            </a:extLst>
          </p:cNvPr>
          <p:cNvSpPr/>
          <p:nvPr/>
        </p:nvSpPr>
        <p:spPr>
          <a:xfrm>
            <a:off x="5403142" y="5385657"/>
            <a:ext cx="116839" cy="0"/>
          </a:xfrm>
          <a:custGeom>
            <a:avLst/>
            <a:gdLst/>
            <a:ahLst/>
            <a:cxnLst/>
            <a:rect l="l" t="t" r="r" b="b"/>
            <a:pathLst>
              <a:path w="116839">
                <a:moveTo>
                  <a:pt x="0" y="0"/>
                </a:moveTo>
                <a:lnTo>
                  <a:pt x="116573" y="0"/>
                </a:lnTo>
              </a:path>
            </a:pathLst>
          </a:custGeom>
          <a:ln w="36360">
            <a:solidFill>
              <a:srgbClr val="FFFFFF"/>
            </a:solidFill>
          </a:ln>
        </p:spPr>
        <p:txBody>
          <a:bodyPr wrap="square" lIns="0" tIns="0" rIns="0" bIns="0" rtlCol="0"/>
          <a:lstStyle/>
          <a:p>
            <a:endParaRPr>
              <a:latin typeface="+mn-lt"/>
            </a:endParaRPr>
          </a:p>
        </p:txBody>
      </p:sp>
      <p:sp>
        <p:nvSpPr>
          <p:cNvPr id="389" name="object 199">
            <a:extLst>
              <a:ext uri="{FF2B5EF4-FFF2-40B4-BE49-F238E27FC236}">
                <a16:creationId xmlns="" xmlns:a16="http://schemas.microsoft.com/office/drawing/2014/main" id="{0A4CF26B-30C5-4139-AC4C-4C75EE28DACF}"/>
              </a:ext>
            </a:extLst>
          </p:cNvPr>
          <p:cNvSpPr/>
          <p:nvPr/>
        </p:nvSpPr>
        <p:spPr>
          <a:xfrm>
            <a:off x="5140671" y="5385657"/>
            <a:ext cx="219710" cy="0"/>
          </a:xfrm>
          <a:custGeom>
            <a:avLst/>
            <a:gdLst/>
            <a:ahLst/>
            <a:cxnLst/>
            <a:rect l="l" t="t" r="r" b="b"/>
            <a:pathLst>
              <a:path w="219710">
                <a:moveTo>
                  <a:pt x="0" y="0"/>
                </a:moveTo>
                <a:lnTo>
                  <a:pt x="219265" y="0"/>
                </a:lnTo>
              </a:path>
            </a:pathLst>
          </a:custGeom>
          <a:ln w="36360">
            <a:solidFill>
              <a:srgbClr val="FFFFFF"/>
            </a:solidFill>
          </a:ln>
        </p:spPr>
        <p:txBody>
          <a:bodyPr wrap="square" lIns="0" tIns="0" rIns="0" bIns="0" rtlCol="0"/>
          <a:lstStyle/>
          <a:p>
            <a:endParaRPr>
              <a:latin typeface="+mn-lt"/>
            </a:endParaRPr>
          </a:p>
        </p:txBody>
      </p:sp>
      <p:sp>
        <p:nvSpPr>
          <p:cNvPr id="390" name="object 200">
            <a:extLst>
              <a:ext uri="{FF2B5EF4-FFF2-40B4-BE49-F238E27FC236}">
                <a16:creationId xmlns="" xmlns:a16="http://schemas.microsoft.com/office/drawing/2014/main" id="{E22F018B-78C8-400B-9485-F1519A7B5C3A}"/>
              </a:ext>
            </a:extLst>
          </p:cNvPr>
          <p:cNvSpPr/>
          <p:nvPr/>
        </p:nvSpPr>
        <p:spPr>
          <a:xfrm>
            <a:off x="5426650" y="5239143"/>
            <a:ext cx="93345" cy="0"/>
          </a:xfrm>
          <a:custGeom>
            <a:avLst/>
            <a:gdLst/>
            <a:ahLst/>
            <a:cxnLst/>
            <a:rect l="l" t="t" r="r" b="b"/>
            <a:pathLst>
              <a:path w="93345">
                <a:moveTo>
                  <a:pt x="0" y="0"/>
                </a:moveTo>
                <a:lnTo>
                  <a:pt x="93065" y="0"/>
                </a:lnTo>
              </a:path>
            </a:pathLst>
          </a:custGeom>
          <a:ln w="36372">
            <a:solidFill>
              <a:srgbClr val="FFFFFF"/>
            </a:solidFill>
          </a:ln>
        </p:spPr>
        <p:txBody>
          <a:bodyPr wrap="square" lIns="0" tIns="0" rIns="0" bIns="0" rtlCol="0"/>
          <a:lstStyle/>
          <a:p>
            <a:endParaRPr>
              <a:latin typeface="+mn-lt"/>
            </a:endParaRPr>
          </a:p>
        </p:txBody>
      </p:sp>
      <p:sp>
        <p:nvSpPr>
          <p:cNvPr id="391" name="object 201">
            <a:extLst>
              <a:ext uri="{FF2B5EF4-FFF2-40B4-BE49-F238E27FC236}">
                <a16:creationId xmlns="" xmlns:a16="http://schemas.microsoft.com/office/drawing/2014/main" id="{80A114DB-A41E-48CE-808B-051AC454562F}"/>
              </a:ext>
            </a:extLst>
          </p:cNvPr>
          <p:cNvSpPr/>
          <p:nvPr/>
        </p:nvSpPr>
        <p:spPr>
          <a:xfrm>
            <a:off x="5072650" y="5312390"/>
            <a:ext cx="34290" cy="0"/>
          </a:xfrm>
          <a:custGeom>
            <a:avLst/>
            <a:gdLst/>
            <a:ahLst/>
            <a:cxnLst/>
            <a:rect l="l" t="t" r="r" b="b"/>
            <a:pathLst>
              <a:path w="34289">
                <a:moveTo>
                  <a:pt x="0" y="0"/>
                </a:moveTo>
                <a:lnTo>
                  <a:pt x="33667" y="0"/>
                </a:lnTo>
              </a:path>
            </a:pathLst>
          </a:custGeom>
          <a:ln w="36360">
            <a:solidFill>
              <a:srgbClr val="FFFFFF"/>
            </a:solidFill>
          </a:ln>
        </p:spPr>
        <p:txBody>
          <a:bodyPr wrap="square" lIns="0" tIns="0" rIns="0" bIns="0" rtlCol="0"/>
          <a:lstStyle/>
          <a:p>
            <a:endParaRPr>
              <a:latin typeface="+mn-lt"/>
            </a:endParaRPr>
          </a:p>
        </p:txBody>
      </p:sp>
      <p:sp>
        <p:nvSpPr>
          <p:cNvPr id="392" name="object 202">
            <a:extLst>
              <a:ext uri="{FF2B5EF4-FFF2-40B4-BE49-F238E27FC236}">
                <a16:creationId xmlns="" xmlns:a16="http://schemas.microsoft.com/office/drawing/2014/main" id="{6F8256E1-91D0-4D93-99CF-521ADFA4DC76}"/>
              </a:ext>
            </a:extLst>
          </p:cNvPr>
          <p:cNvSpPr/>
          <p:nvPr/>
        </p:nvSpPr>
        <p:spPr>
          <a:xfrm>
            <a:off x="5140684" y="5312390"/>
            <a:ext cx="223520" cy="0"/>
          </a:xfrm>
          <a:custGeom>
            <a:avLst/>
            <a:gdLst/>
            <a:ahLst/>
            <a:cxnLst/>
            <a:rect l="l" t="t" r="r" b="b"/>
            <a:pathLst>
              <a:path w="223520">
                <a:moveTo>
                  <a:pt x="0" y="0"/>
                </a:moveTo>
                <a:lnTo>
                  <a:pt x="223202" y="0"/>
                </a:lnTo>
              </a:path>
            </a:pathLst>
          </a:custGeom>
          <a:ln w="36360">
            <a:solidFill>
              <a:srgbClr val="FFFFFF"/>
            </a:solidFill>
          </a:ln>
        </p:spPr>
        <p:txBody>
          <a:bodyPr wrap="square" lIns="0" tIns="0" rIns="0" bIns="0" rtlCol="0"/>
          <a:lstStyle/>
          <a:p>
            <a:endParaRPr>
              <a:latin typeface="+mn-lt"/>
            </a:endParaRPr>
          </a:p>
        </p:txBody>
      </p:sp>
      <p:sp>
        <p:nvSpPr>
          <p:cNvPr id="393" name="object 203">
            <a:extLst>
              <a:ext uri="{FF2B5EF4-FFF2-40B4-BE49-F238E27FC236}">
                <a16:creationId xmlns="" xmlns:a16="http://schemas.microsoft.com/office/drawing/2014/main" id="{19FDDFB4-AB51-4811-8016-622AFEE560BE}"/>
              </a:ext>
            </a:extLst>
          </p:cNvPr>
          <p:cNvSpPr/>
          <p:nvPr/>
        </p:nvSpPr>
        <p:spPr>
          <a:xfrm>
            <a:off x="5425316" y="5092617"/>
            <a:ext cx="41910" cy="0"/>
          </a:xfrm>
          <a:custGeom>
            <a:avLst/>
            <a:gdLst/>
            <a:ahLst/>
            <a:cxnLst/>
            <a:rect l="l" t="t" r="r" b="b"/>
            <a:pathLst>
              <a:path w="41910">
                <a:moveTo>
                  <a:pt x="0" y="0"/>
                </a:moveTo>
                <a:lnTo>
                  <a:pt x="41389" y="0"/>
                </a:lnTo>
              </a:path>
            </a:pathLst>
          </a:custGeom>
          <a:ln w="36360">
            <a:solidFill>
              <a:srgbClr val="FFFFFF"/>
            </a:solidFill>
          </a:ln>
        </p:spPr>
        <p:txBody>
          <a:bodyPr wrap="square" lIns="0" tIns="0" rIns="0" bIns="0" rtlCol="0"/>
          <a:lstStyle/>
          <a:p>
            <a:endParaRPr>
              <a:latin typeface="+mn-lt"/>
            </a:endParaRPr>
          </a:p>
        </p:txBody>
      </p:sp>
      <p:sp>
        <p:nvSpPr>
          <p:cNvPr id="394" name="object 204">
            <a:extLst>
              <a:ext uri="{FF2B5EF4-FFF2-40B4-BE49-F238E27FC236}">
                <a16:creationId xmlns="" xmlns:a16="http://schemas.microsoft.com/office/drawing/2014/main" id="{D50B516F-A408-4121-AF24-EAC7E683A8A0}"/>
              </a:ext>
            </a:extLst>
          </p:cNvPr>
          <p:cNvSpPr/>
          <p:nvPr/>
        </p:nvSpPr>
        <p:spPr>
          <a:xfrm>
            <a:off x="5005137" y="5165883"/>
            <a:ext cx="354965" cy="0"/>
          </a:xfrm>
          <a:custGeom>
            <a:avLst/>
            <a:gdLst/>
            <a:ahLst/>
            <a:cxnLst/>
            <a:rect l="l" t="t" r="r" b="b"/>
            <a:pathLst>
              <a:path w="354964">
                <a:moveTo>
                  <a:pt x="0" y="0"/>
                </a:moveTo>
                <a:lnTo>
                  <a:pt x="354799" y="0"/>
                </a:lnTo>
              </a:path>
            </a:pathLst>
          </a:custGeom>
          <a:ln w="36360">
            <a:solidFill>
              <a:srgbClr val="FFFFFF"/>
            </a:solidFill>
          </a:ln>
        </p:spPr>
        <p:txBody>
          <a:bodyPr wrap="square" lIns="0" tIns="0" rIns="0" bIns="0" rtlCol="0"/>
          <a:lstStyle/>
          <a:p>
            <a:endParaRPr>
              <a:latin typeface="+mn-lt"/>
            </a:endParaRPr>
          </a:p>
        </p:txBody>
      </p:sp>
      <p:sp>
        <p:nvSpPr>
          <p:cNvPr id="395" name="object 205">
            <a:extLst>
              <a:ext uri="{FF2B5EF4-FFF2-40B4-BE49-F238E27FC236}">
                <a16:creationId xmlns="" xmlns:a16="http://schemas.microsoft.com/office/drawing/2014/main" id="{2703C63F-53C1-4719-BA03-7801C63217E9}"/>
              </a:ext>
            </a:extLst>
          </p:cNvPr>
          <p:cNvSpPr/>
          <p:nvPr/>
        </p:nvSpPr>
        <p:spPr>
          <a:xfrm>
            <a:off x="4901530" y="5092617"/>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396" name="object 206">
            <a:extLst>
              <a:ext uri="{FF2B5EF4-FFF2-40B4-BE49-F238E27FC236}">
                <a16:creationId xmlns="" xmlns:a16="http://schemas.microsoft.com/office/drawing/2014/main" id="{D0F9FBDD-E4B2-463E-9855-B3F8C8D8B830}"/>
              </a:ext>
            </a:extLst>
          </p:cNvPr>
          <p:cNvSpPr/>
          <p:nvPr/>
        </p:nvSpPr>
        <p:spPr>
          <a:xfrm>
            <a:off x="4901530" y="5165883"/>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397" name="object 207">
            <a:extLst>
              <a:ext uri="{FF2B5EF4-FFF2-40B4-BE49-F238E27FC236}">
                <a16:creationId xmlns="" xmlns:a16="http://schemas.microsoft.com/office/drawing/2014/main" id="{FDAF08A0-E07D-4AAD-B6C2-4E40F39FD314}"/>
              </a:ext>
            </a:extLst>
          </p:cNvPr>
          <p:cNvSpPr/>
          <p:nvPr/>
        </p:nvSpPr>
        <p:spPr>
          <a:xfrm>
            <a:off x="4901530" y="5239143"/>
            <a:ext cx="36830" cy="0"/>
          </a:xfrm>
          <a:custGeom>
            <a:avLst/>
            <a:gdLst/>
            <a:ahLst/>
            <a:cxnLst/>
            <a:rect l="l" t="t" r="r" b="b"/>
            <a:pathLst>
              <a:path w="36829">
                <a:moveTo>
                  <a:pt x="0" y="0"/>
                </a:moveTo>
                <a:lnTo>
                  <a:pt x="36512" y="0"/>
                </a:lnTo>
              </a:path>
            </a:pathLst>
          </a:custGeom>
          <a:ln w="36372">
            <a:solidFill>
              <a:srgbClr val="FFFFFF"/>
            </a:solidFill>
          </a:ln>
        </p:spPr>
        <p:txBody>
          <a:bodyPr wrap="square" lIns="0" tIns="0" rIns="0" bIns="0" rtlCol="0"/>
          <a:lstStyle/>
          <a:p>
            <a:endParaRPr>
              <a:latin typeface="+mn-lt"/>
            </a:endParaRPr>
          </a:p>
        </p:txBody>
      </p:sp>
      <p:sp>
        <p:nvSpPr>
          <p:cNvPr id="398" name="object 208">
            <a:extLst>
              <a:ext uri="{FF2B5EF4-FFF2-40B4-BE49-F238E27FC236}">
                <a16:creationId xmlns="" xmlns:a16="http://schemas.microsoft.com/office/drawing/2014/main" id="{EDD97199-A283-4FD2-9A8F-90A0F669F209}"/>
              </a:ext>
            </a:extLst>
          </p:cNvPr>
          <p:cNvSpPr/>
          <p:nvPr/>
        </p:nvSpPr>
        <p:spPr>
          <a:xfrm>
            <a:off x="4901530" y="5312390"/>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399" name="object 209">
            <a:extLst>
              <a:ext uri="{FF2B5EF4-FFF2-40B4-BE49-F238E27FC236}">
                <a16:creationId xmlns="" xmlns:a16="http://schemas.microsoft.com/office/drawing/2014/main" id="{FD8DBD19-DB00-497D-817F-E3D27B6A1233}"/>
              </a:ext>
            </a:extLst>
          </p:cNvPr>
          <p:cNvSpPr/>
          <p:nvPr/>
        </p:nvSpPr>
        <p:spPr>
          <a:xfrm>
            <a:off x="4901530" y="5385657"/>
            <a:ext cx="36830" cy="0"/>
          </a:xfrm>
          <a:custGeom>
            <a:avLst/>
            <a:gdLst/>
            <a:ahLst/>
            <a:cxnLst/>
            <a:rect l="l" t="t" r="r" b="b"/>
            <a:pathLst>
              <a:path w="36829">
                <a:moveTo>
                  <a:pt x="0" y="0"/>
                </a:moveTo>
                <a:lnTo>
                  <a:pt x="36512" y="0"/>
                </a:lnTo>
              </a:path>
            </a:pathLst>
          </a:custGeom>
          <a:ln w="36360">
            <a:solidFill>
              <a:srgbClr val="FFFFFF"/>
            </a:solidFill>
          </a:ln>
        </p:spPr>
        <p:txBody>
          <a:bodyPr wrap="square" lIns="0" tIns="0" rIns="0" bIns="0" rtlCol="0"/>
          <a:lstStyle/>
          <a:p>
            <a:endParaRPr>
              <a:latin typeface="+mn-lt"/>
            </a:endParaRPr>
          </a:p>
        </p:txBody>
      </p:sp>
      <p:sp>
        <p:nvSpPr>
          <p:cNvPr id="400" name="object 210">
            <a:extLst>
              <a:ext uri="{FF2B5EF4-FFF2-40B4-BE49-F238E27FC236}">
                <a16:creationId xmlns="" xmlns:a16="http://schemas.microsoft.com/office/drawing/2014/main" id="{9B4D55DB-E323-443D-BB7A-6571C5D3DB76}"/>
              </a:ext>
            </a:extLst>
          </p:cNvPr>
          <p:cNvSpPr/>
          <p:nvPr/>
        </p:nvSpPr>
        <p:spPr>
          <a:xfrm>
            <a:off x="5006205" y="5371927"/>
            <a:ext cx="415925" cy="314325"/>
          </a:xfrm>
          <a:custGeom>
            <a:avLst/>
            <a:gdLst/>
            <a:ahLst/>
            <a:cxnLst/>
            <a:rect l="l" t="t" r="r" b="b"/>
            <a:pathLst>
              <a:path w="415925" h="314325">
                <a:moveTo>
                  <a:pt x="211403" y="0"/>
                </a:moveTo>
                <a:lnTo>
                  <a:pt x="204685" y="62"/>
                </a:lnTo>
                <a:lnTo>
                  <a:pt x="186019" y="1521"/>
                </a:lnTo>
                <a:lnTo>
                  <a:pt x="2997" y="17855"/>
                </a:lnTo>
                <a:lnTo>
                  <a:pt x="0" y="20699"/>
                </a:lnTo>
                <a:lnTo>
                  <a:pt x="0" y="313815"/>
                </a:lnTo>
                <a:lnTo>
                  <a:pt x="415836" y="313815"/>
                </a:lnTo>
                <a:lnTo>
                  <a:pt x="415836" y="21144"/>
                </a:lnTo>
                <a:lnTo>
                  <a:pt x="412241" y="17715"/>
                </a:lnTo>
                <a:lnTo>
                  <a:pt x="231711" y="2018"/>
                </a:lnTo>
                <a:lnTo>
                  <a:pt x="218165" y="516"/>
                </a:lnTo>
                <a:lnTo>
                  <a:pt x="211403" y="0"/>
                </a:lnTo>
                <a:close/>
              </a:path>
            </a:pathLst>
          </a:custGeom>
          <a:solidFill>
            <a:srgbClr val="002449"/>
          </a:solidFill>
        </p:spPr>
        <p:txBody>
          <a:bodyPr wrap="square" lIns="0" tIns="0" rIns="0" bIns="0" rtlCol="0"/>
          <a:lstStyle/>
          <a:p>
            <a:endParaRPr>
              <a:latin typeface="+mn-lt"/>
            </a:endParaRPr>
          </a:p>
        </p:txBody>
      </p:sp>
      <p:sp>
        <p:nvSpPr>
          <p:cNvPr id="401" name="object 211">
            <a:extLst>
              <a:ext uri="{FF2B5EF4-FFF2-40B4-BE49-F238E27FC236}">
                <a16:creationId xmlns="" xmlns:a16="http://schemas.microsoft.com/office/drawing/2014/main" id="{E7CA82C7-8E1F-4098-86C6-8BA3A3DCB1D6}"/>
              </a:ext>
            </a:extLst>
          </p:cNvPr>
          <p:cNvSpPr/>
          <p:nvPr/>
        </p:nvSpPr>
        <p:spPr>
          <a:xfrm>
            <a:off x="5102873" y="5133171"/>
            <a:ext cx="221615" cy="221615"/>
          </a:xfrm>
          <a:custGeom>
            <a:avLst/>
            <a:gdLst/>
            <a:ahLst/>
            <a:cxnLst/>
            <a:rect l="l" t="t" r="r" b="b"/>
            <a:pathLst>
              <a:path w="221614" h="221614">
                <a:moveTo>
                  <a:pt x="111277" y="0"/>
                </a:moveTo>
                <a:lnTo>
                  <a:pt x="68242" y="8566"/>
                </a:lnTo>
                <a:lnTo>
                  <a:pt x="32888" y="32277"/>
                </a:lnTo>
                <a:lnTo>
                  <a:pt x="8909" y="67465"/>
                </a:lnTo>
                <a:lnTo>
                  <a:pt x="0" y="110464"/>
                </a:lnTo>
                <a:lnTo>
                  <a:pt x="8653" y="153470"/>
                </a:lnTo>
                <a:lnTo>
                  <a:pt x="32445" y="188772"/>
                </a:lnTo>
                <a:lnTo>
                  <a:pt x="67690" y="212673"/>
                </a:lnTo>
                <a:lnTo>
                  <a:pt x="110705" y="221475"/>
                </a:lnTo>
                <a:lnTo>
                  <a:pt x="153591" y="212759"/>
                </a:lnTo>
                <a:lnTo>
                  <a:pt x="188777" y="189018"/>
                </a:lnTo>
                <a:lnTo>
                  <a:pt x="212616" y="153893"/>
                </a:lnTo>
                <a:lnTo>
                  <a:pt x="221462" y="111023"/>
                </a:lnTo>
                <a:lnTo>
                  <a:pt x="212850" y="68137"/>
                </a:lnTo>
                <a:lnTo>
                  <a:pt x="189182" y="32880"/>
                </a:lnTo>
                <a:lnTo>
                  <a:pt x="154107" y="8939"/>
                </a:lnTo>
                <a:lnTo>
                  <a:pt x="111277" y="0"/>
                </a:lnTo>
                <a:close/>
              </a:path>
            </a:pathLst>
          </a:custGeom>
          <a:solidFill>
            <a:srgbClr val="002449"/>
          </a:solidFill>
        </p:spPr>
        <p:txBody>
          <a:bodyPr wrap="square" lIns="0" tIns="0" rIns="0" bIns="0" rtlCol="0"/>
          <a:lstStyle/>
          <a:p>
            <a:endParaRPr>
              <a:latin typeface="+mn-lt"/>
            </a:endParaRPr>
          </a:p>
        </p:txBody>
      </p:sp>
      <p:sp>
        <p:nvSpPr>
          <p:cNvPr id="402" name="object 212">
            <a:extLst>
              <a:ext uri="{FF2B5EF4-FFF2-40B4-BE49-F238E27FC236}">
                <a16:creationId xmlns="" xmlns:a16="http://schemas.microsoft.com/office/drawing/2014/main" id="{2204F5F9-346E-422F-BFD8-9EEEA64D8E86}"/>
              </a:ext>
            </a:extLst>
          </p:cNvPr>
          <p:cNvSpPr/>
          <p:nvPr/>
        </p:nvSpPr>
        <p:spPr>
          <a:xfrm>
            <a:off x="5103207" y="5133162"/>
            <a:ext cx="220979" cy="179705"/>
          </a:xfrm>
          <a:custGeom>
            <a:avLst/>
            <a:gdLst/>
            <a:ahLst/>
            <a:cxnLst/>
            <a:rect l="l" t="t" r="r" b="b"/>
            <a:pathLst>
              <a:path w="220979" h="179704">
                <a:moveTo>
                  <a:pt x="110947" y="0"/>
                </a:moveTo>
                <a:lnTo>
                  <a:pt x="69317" y="8009"/>
                </a:lnTo>
                <a:lnTo>
                  <a:pt x="34751" y="30252"/>
                </a:lnTo>
                <a:lnTo>
                  <a:pt x="10547" y="63423"/>
                </a:lnTo>
                <a:lnTo>
                  <a:pt x="0" y="104216"/>
                </a:lnTo>
                <a:lnTo>
                  <a:pt x="17584" y="134555"/>
                </a:lnTo>
                <a:lnTo>
                  <a:pt x="43000" y="158413"/>
                </a:lnTo>
                <a:lnTo>
                  <a:pt x="74521" y="174042"/>
                </a:lnTo>
                <a:lnTo>
                  <a:pt x="110375" y="179654"/>
                </a:lnTo>
                <a:lnTo>
                  <a:pt x="146248" y="174065"/>
                </a:lnTo>
                <a:lnTo>
                  <a:pt x="177814" y="158413"/>
                </a:lnTo>
                <a:lnTo>
                  <a:pt x="203225" y="134544"/>
                </a:lnTo>
                <a:lnTo>
                  <a:pt x="220789" y="104178"/>
                </a:lnTo>
                <a:lnTo>
                  <a:pt x="210377" y="63681"/>
                </a:lnTo>
                <a:lnTo>
                  <a:pt x="186451" y="30633"/>
                </a:lnTo>
                <a:lnTo>
                  <a:pt x="152234" y="8314"/>
                </a:lnTo>
                <a:lnTo>
                  <a:pt x="110947" y="0"/>
                </a:lnTo>
                <a:close/>
              </a:path>
            </a:pathLst>
          </a:custGeom>
          <a:solidFill>
            <a:srgbClr val="FFFFFF">
              <a:alpha val="23000"/>
            </a:srgbClr>
          </a:solidFill>
        </p:spPr>
        <p:txBody>
          <a:bodyPr wrap="square" lIns="0" tIns="0" rIns="0" bIns="0" rtlCol="0"/>
          <a:lstStyle/>
          <a:p>
            <a:endParaRPr>
              <a:latin typeface="+mn-lt"/>
            </a:endParaRPr>
          </a:p>
        </p:txBody>
      </p:sp>
      <p:sp>
        <p:nvSpPr>
          <p:cNvPr id="403" name="object 213">
            <a:extLst>
              <a:ext uri="{FF2B5EF4-FFF2-40B4-BE49-F238E27FC236}">
                <a16:creationId xmlns="" xmlns:a16="http://schemas.microsoft.com/office/drawing/2014/main" id="{FD09C4D3-6A5C-447F-868E-F345F74D2AC9}"/>
              </a:ext>
            </a:extLst>
          </p:cNvPr>
          <p:cNvSpPr/>
          <p:nvPr/>
        </p:nvSpPr>
        <p:spPr>
          <a:xfrm>
            <a:off x="5073844" y="5514771"/>
            <a:ext cx="0" cy="171450"/>
          </a:xfrm>
          <a:custGeom>
            <a:avLst/>
            <a:gdLst/>
            <a:ahLst/>
            <a:cxnLst/>
            <a:rect l="l" t="t" r="r" b="b"/>
            <a:pathLst>
              <a:path h="171450">
                <a:moveTo>
                  <a:pt x="0" y="0"/>
                </a:moveTo>
                <a:lnTo>
                  <a:pt x="0" y="170967"/>
                </a:lnTo>
              </a:path>
            </a:pathLst>
          </a:custGeom>
          <a:ln w="14122">
            <a:solidFill>
              <a:srgbClr val="FFFFFF"/>
            </a:solidFill>
          </a:ln>
        </p:spPr>
        <p:txBody>
          <a:bodyPr wrap="square" lIns="0" tIns="0" rIns="0" bIns="0" rtlCol="0"/>
          <a:lstStyle/>
          <a:p>
            <a:endParaRPr>
              <a:latin typeface="+mn-lt"/>
            </a:endParaRPr>
          </a:p>
        </p:txBody>
      </p:sp>
      <p:sp>
        <p:nvSpPr>
          <p:cNvPr id="404" name="object 214">
            <a:extLst>
              <a:ext uri="{FF2B5EF4-FFF2-40B4-BE49-F238E27FC236}">
                <a16:creationId xmlns="" xmlns:a16="http://schemas.microsoft.com/office/drawing/2014/main" id="{F8B59CAE-4979-4133-BF29-C223B31BE850}"/>
              </a:ext>
            </a:extLst>
          </p:cNvPr>
          <p:cNvSpPr/>
          <p:nvPr/>
        </p:nvSpPr>
        <p:spPr>
          <a:xfrm>
            <a:off x="5354463" y="5514771"/>
            <a:ext cx="0" cy="171450"/>
          </a:xfrm>
          <a:custGeom>
            <a:avLst/>
            <a:gdLst/>
            <a:ahLst/>
            <a:cxnLst/>
            <a:rect l="l" t="t" r="r" b="b"/>
            <a:pathLst>
              <a:path h="171450">
                <a:moveTo>
                  <a:pt x="0" y="0"/>
                </a:moveTo>
                <a:lnTo>
                  <a:pt x="0" y="170967"/>
                </a:lnTo>
              </a:path>
            </a:pathLst>
          </a:custGeom>
          <a:ln w="14122">
            <a:solidFill>
              <a:srgbClr val="FFFFFF"/>
            </a:solidFill>
          </a:ln>
        </p:spPr>
        <p:txBody>
          <a:bodyPr wrap="square" lIns="0" tIns="0" rIns="0" bIns="0" rtlCol="0"/>
          <a:lstStyle/>
          <a:p>
            <a:endParaRPr>
              <a:latin typeface="+mn-lt"/>
            </a:endParaRPr>
          </a:p>
        </p:txBody>
      </p:sp>
      <p:sp>
        <p:nvSpPr>
          <p:cNvPr id="405" name="object 415">
            <a:extLst>
              <a:ext uri="{FF2B5EF4-FFF2-40B4-BE49-F238E27FC236}">
                <a16:creationId xmlns="" xmlns:a16="http://schemas.microsoft.com/office/drawing/2014/main" id="{E885D30D-5A31-413D-9FB7-669E075A8EAB}"/>
              </a:ext>
            </a:extLst>
          </p:cNvPr>
          <p:cNvSpPr txBox="1"/>
          <p:nvPr/>
        </p:nvSpPr>
        <p:spPr>
          <a:xfrm>
            <a:off x="6107553" y="3386362"/>
            <a:ext cx="1373481" cy="168635"/>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bancoprincipal.com</a:t>
            </a:r>
            <a:endParaRPr lang="es-MX" sz="1000" dirty="0">
              <a:latin typeface="+mn-lt"/>
              <a:cs typeface="Arial"/>
            </a:endParaRPr>
          </a:p>
        </p:txBody>
      </p:sp>
      <p:sp>
        <p:nvSpPr>
          <p:cNvPr id="406" name="object 416">
            <a:extLst>
              <a:ext uri="{FF2B5EF4-FFF2-40B4-BE49-F238E27FC236}">
                <a16:creationId xmlns="" xmlns:a16="http://schemas.microsoft.com/office/drawing/2014/main" id="{F04D2FCE-7006-444A-9BE2-46245226F669}"/>
              </a:ext>
            </a:extLst>
          </p:cNvPr>
          <p:cNvSpPr txBox="1"/>
          <p:nvPr/>
        </p:nvSpPr>
        <p:spPr>
          <a:xfrm>
            <a:off x="6201704" y="3773018"/>
            <a:ext cx="1344341" cy="168635"/>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Dirección IP </a:t>
            </a:r>
            <a:r>
              <a:rPr lang="es-MX" sz="1000" b="1" dirty="0" smtClean="0">
                <a:solidFill>
                  <a:srgbClr val="FFFFFF"/>
                </a:solidFill>
                <a:latin typeface="+mn-lt"/>
              </a:rPr>
              <a:t>A</a:t>
            </a:r>
            <a:endParaRPr lang="es-MX" sz="1000" dirty="0">
              <a:latin typeface="+mn-lt"/>
              <a:cs typeface="Arial"/>
            </a:endParaRPr>
          </a:p>
        </p:txBody>
      </p:sp>
      <p:sp>
        <p:nvSpPr>
          <p:cNvPr id="407" name="object 417">
            <a:extLst>
              <a:ext uri="{FF2B5EF4-FFF2-40B4-BE49-F238E27FC236}">
                <a16:creationId xmlns="" xmlns:a16="http://schemas.microsoft.com/office/drawing/2014/main" id="{F8C48ED3-BB29-4543-B052-C3C7291A4603}"/>
              </a:ext>
            </a:extLst>
          </p:cNvPr>
          <p:cNvSpPr/>
          <p:nvPr/>
        </p:nvSpPr>
        <p:spPr>
          <a:xfrm>
            <a:off x="4846847" y="2145747"/>
            <a:ext cx="1959610" cy="446405"/>
          </a:xfrm>
          <a:custGeom>
            <a:avLst/>
            <a:gdLst/>
            <a:ahLst/>
            <a:cxnLst/>
            <a:rect l="l" t="t" r="r" b="b"/>
            <a:pathLst>
              <a:path w="1959609" h="446405">
                <a:moveTo>
                  <a:pt x="1770646" y="0"/>
                </a:moveTo>
                <a:lnTo>
                  <a:pt x="0" y="0"/>
                </a:lnTo>
                <a:lnTo>
                  <a:pt x="0" y="446366"/>
                </a:lnTo>
                <a:lnTo>
                  <a:pt x="1770646" y="446366"/>
                </a:lnTo>
                <a:lnTo>
                  <a:pt x="1959114" y="222364"/>
                </a:lnTo>
                <a:lnTo>
                  <a:pt x="1770646" y="0"/>
                </a:lnTo>
                <a:close/>
              </a:path>
            </a:pathLst>
          </a:custGeom>
          <a:solidFill>
            <a:srgbClr val="CC6829"/>
          </a:solidFill>
        </p:spPr>
        <p:txBody>
          <a:bodyPr wrap="square" lIns="0" tIns="0" rIns="0" bIns="0" rtlCol="0"/>
          <a:lstStyle/>
          <a:p>
            <a:endParaRPr>
              <a:latin typeface="+mn-lt"/>
            </a:endParaRPr>
          </a:p>
        </p:txBody>
      </p:sp>
      <p:sp>
        <p:nvSpPr>
          <p:cNvPr id="408" name="object 418">
            <a:extLst>
              <a:ext uri="{FF2B5EF4-FFF2-40B4-BE49-F238E27FC236}">
                <a16:creationId xmlns="" xmlns:a16="http://schemas.microsoft.com/office/drawing/2014/main" id="{664BC2CA-8241-4AF8-93C6-9A08AD51754E}"/>
              </a:ext>
            </a:extLst>
          </p:cNvPr>
          <p:cNvSpPr/>
          <p:nvPr/>
        </p:nvSpPr>
        <p:spPr>
          <a:xfrm>
            <a:off x="4846847" y="1565647"/>
            <a:ext cx="1959610" cy="446405"/>
          </a:xfrm>
          <a:custGeom>
            <a:avLst/>
            <a:gdLst/>
            <a:ahLst/>
            <a:cxnLst/>
            <a:rect l="l" t="t" r="r" b="b"/>
            <a:pathLst>
              <a:path w="1959609" h="446405">
                <a:moveTo>
                  <a:pt x="1770646" y="0"/>
                </a:moveTo>
                <a:lnTo>
                  <a:pt x="0" y="0"/>
                </a:lnTo>
                <a:lnTo>
                  <a:pt x="0" y="446366"/>
                </a:lnTo>
                <a:lnTo>
                  <a:pt x="1770646" y="446366"/>
                </a:lnTo>
                <a:lnTo>
                  <a:pt x="1959114" y="224002"/>
                </a:lnTo>
                <a:lnTo>
                  <a:pt x="1770646" y="0"/>
                </a:lnTo>
                <a:close/>
              </a:path>
            </a:pathLst>
          </a:custGeom>
          <a:solidFill>
            <a:srgbClr val="1C9AD5"/>
          </a:solidFill>
        </p:spPr>
        <p:txBody>
          <a:bodyPr wrap="square" lIns="0" tIns="0" rIns="0" bIns="0" rtlCol="0"/>
          <a:lstStyle/>
          <a:p>
            <a:endParaRPr>
              <a:latin typeface="+mn-lt"/>
            </a:endParaRPr>
          </a:p>
        </p:txBody>
      </p:sp>
      <p:sp>
        <p:nvSpPr>
          <p:cNvPr id="409" name="object 419">
            <a:extLst>
              <a:ext uri="{FF2B5EF4-FFF2-40B4-BE49-F238E27FC236}">
                <a16:creationId xmlns="" xmlns:a16="http://schemas.microsoft.com/office/drawing/2014/main" id="{0761226F-ED78-45E6-B75A-09326C13A171}"/>
              </a:ext>
            </a:extLst>
          </p:cNvPr>
          <p:cNvSpPr txBox="1"/>
          <p:nvPr/>
        </p:nvSpPr>
        <p:spPr>
          <a:xfrm>
            <a:off x="4985339" y="1609337"/>
            <a:ext cx="1616906" cy="322523"/>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bancoprincipal.com</a:t>
            </a:r>
            <a:endParaRPr lang="es-MX" sz="1000" dirty="0">
              <a:latin typeface="+mn-lt"/>
              <a:cs typeface="Arial"/>
            </a:endParaRPr>
          </a:p>
          <a:p>
            <a:pPr marL="12700">
              <a:lnSpc>
                <a:spcPct val="100000"/>
              </a:lnSpc>
              <a:spcBef>
                <a:spcPts val="15"/>
              </a:spcBef>
            </a:pPr>
            <a:r>
              <a:rPr lang="es-MX" sz="1000" dirty="0">
                <a:solidFill>
                  <a:srgbClr val="FFFFFF"/>
                </a:solidFill>
                <a:latin typeface="+mn-lt"/>
              </a:rPr>
              <a:t>= Dirección IP A</a:t>
            </a:r>
            <a:endParaRPr lang="es-MX" sz="1000" dirty="0">
              <a:latin typeface="+mn-lt"/>
              <a:cs typeface="Arial"/>
            </a:endParaRPr>
          </a:p>
        </p:txBody>
      </p:sp>
      <p:sp>
        <p:nvSpPr>
          <p:cNvPr id="410" name="object 420">
            <a:extLst>
              <a:ext uri="{FF2B5EF4-FFF2-40B4-BE49-F238E27FC236}">
                <a16:creationId xmlns="" xmlns:a16="http://schemas.microsoft.com/office/drawing/2014/main" id="{51283704-3113-46AC-AE45-A448234ECFFF}"/>
              </a:ext>
            </a:extLst>
          </p:cNvPr>
          <p:cNvSpPr txBox="1"/>
          <p:nvPr/>
        </p:nvSpPr>
        <p:spPr>
          <a:xfrm>
            <a:off x="4989209" y="2199266"/>
            <a:ext cx="1735334" cy="322523"/>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bancoprincipal.com</a:t>
            </a:r>
            <a:endParaRPr lang="es-MX" sz="1000" dirty="0">
              <a:latin typeface="+mn-lt"/>
              <a:cs typeface="Arial"/>
            </a:endParaRPr>
          </a:p>
          <a:p>
            <a:pPr marL="12700">
              <a:lnSpc>
                <a:spcPct val="100000"/>
              </a:lnSpc>
              <a:spcBef>
                <a:spcPts val="15"/>
              </a:spcBef>
            </a:pPr>
            <a:r>
              <a:rPr lang="es-MX" sz="1000" b="1" dirty="0">
                <a:solidFill>
                  <a:srgbClr val="FFFFFF"/>
                </a:solidFill>
                <a:latin typeface="+mn-lt"/>
              </a:rPr>
              <a:t>= </a:t>
            </a:r>
            <a:r>
              <a:rPr lang="es-MX" sz="1000" dirty="0">
                <a:solidFill>
                  <a:srgbClr val="FFFFFF"/>
                </a:solidFill>
                <a:latin typeface="+mn-lt"/>
              </a:rPr>
              <a:t>Dirección IP X del Atacante</a:t>
            </a:r>
            <a:endParaRPr lang="es-MX" sz="1000" dirty="0">
              <a:latin typeface="+mn-lt"/>
              <a:cs typeface="Arial"/>
            </a:endParaRPr>
          </a:p>
        </p:txBody>
      </p:sp>
      <p:sp>
        <p:nvSpPr>
          <p:cNvPr id="411" name="object 421">
            <a:extLst>
              <a:ext uri="{FF2B5EF4-FFF2-40B4-BE49-F238E27FC236}">
                <a16:creationId xmlns="" xmlns:a16="http://schemas.microsoft.com/office/drawing/2014/main" id="{7ED7F689-9E16-4F5B-A041-1CBF4EDAE921}"/>
              </a:ext>
            </a:extLst>
          </p:cNvPr>
          <p:cNvSpPr/>
          <p:nvPr/>
        </p:nvSpPr>
        <p:spPr>
          <a:xfrm>
            <a:off x="6334224" y="1782748"/>
            <a:ext cx="1223010" cy="27940"/>
          </a:xfrm>
          <a:custGeom>
            <a:avLst/>
            <a:gdLst/>
            <a:ahLst/>
            <a:cxnLst/>
            <a:rect l="l" t="t" r="r" b="b"/>
            <a:pathLst>
              <a:path w="1223009" h="27939">
                <a:moveTo>
                  <a:pt x="0" y="27609"/>
                </a:moveTo>
                <a:lnTo>
                  <a:pt x="295198" y="0"/>
                </a:lnTo>
                <a:lnTo>
                  <a:pt x="1222933" y="0"/>
                </a:lnTo>
              </a:path>
            </a:pathLst>
          </a:custGeom>
          <a:ln w="12700">
            <a:solidFill>
              <a:srgbClr val="1C9AD5"/>
            </a:solidFill>
          </a:ln>
        </p:spPr>
        <p:txBody>
          <a:bodyPr wrap="square" lIns="0" tIns="0" rIns="0" bIns="0" rtlCol="0"/>
          <a:lstStyle/>
          <a:p>
            <a:endParaRPr>
              <a:latin typeface="+mn-lt"/>
            </a:endParaRPr>
          </a:p>
        </p:txBody>
      </p:sp>
      <p:sp>
        <p:nvSpPr>
          <p:cNvPr id="412" name="object 422">
            <a:extLst>
              <a:ext uri="{FF2B5EF4-FFF2-40B4-BE49-F238E27FC236}">
                <a16:creationId xmlns="" xmlns:a16="http://schemas.microsoft.com/office/drawing/2014/main" id="{8F78E9D4-2FB7-4F8F-B77F-7DE6FF8BADC8}"/>
              </a:ext>
            </a:extLst>
          </p:cNvPr>
          <p:cNvSpPr/>
          <p:nvPr/>
        </p:nvSpPr>
        <p:spPr>
          <a:xfrm>
            <a:off x="7546045" y="1744753"/>
            <a:ext cx="66040" cy="76200"/>
          </a:xfrm>
          <a:custGeom>
            <a:avLst/>
            <a:gdLst/>
            <a:ahLst/>
            <a:cxnLst/>
            <a:rect l="l" t="t" r="r" b="b"/>
            <a:pathLst>
              <a:path w="66040" h="76200">
                <a:moveTo>
                  <a:pt x="0" y="0"/>
                </a:moveTo>
                <a:lnTo>
                  <a:pt x="0" y="75984"/>
                </a:lnTo>
                <a:lnTo>
                  <a:pt x="65798" y="37998"/>
                </a:lnTo>
                <a:lnTo>
                  <a:pt x="0" y="0"/>
                </a:lnTo>
                <a:close/>
              </a:path>
            </a:pathLst>
          </a:custGeom>
          <a:solidFill>
            <a:srgbClr val="1C9AD5"/>
          </a:solidFill>
        </p:spPr>
        <p:txBody>
          <a:bodyPr wrap="square" lIns="0" tIns="0" rIns="0" bIns="0" rtlCol="0"/>
          <a:lstStyle/>
          <a:p>
            <a:endParaRPr>
              <a:latin typeface="+mn-lt"/>
            </a:endParaRPr>
          </a:p>
        </p:txBody>
      </p:sp>
      <p:sp>
        <p:nvSpPr>
          <p:cNvPr id="413" name="object 423">
            <a:extLst>
              <a:ext uri="{FF2B5EF4-FFF2-40B4-BE49-F238E27FC236}">
                <a16:creationId xmlns="" xmlns:a16="http://schemas.microsoft.com/office/drawing/2014/main" id="{3937099F-50A5-45A9-A41F-82EA1D0CE2A5}"/>
              </a:ext>
            </a:extLst>
          </p:cNvPr>
          <p:cNvSpPr/>
          <p:nvPr/>
        </p:nvSpPr>
        <p:spPr>
          <a:xfrm>
            <a:off x="6334224" y="2367828"/>
            <a:ext cx="1223010" cy="27940"/>
          </a:xfrm>
          <a:custGeom>
            <a:avLst/>
            <a:gdLst/>
            <a:ahLst/>
            <a:cxnLst/>
            <a:rect l="l" t="t" r="r" b="b"/>
            <a:pathLst>
              <a:path w="1223009" h="27939">
                <a:moveTo>
                  <a:pt x="0" y="27609"/>
                </a:moveTo>
                <a:lnTo>
                  <a:pt x="295198" y="0"/>
                </a:lnTo>
                <a:lnTo>
                  <a:pt x="1222933" y="0"/>
                </a:lnTo>
              </a:path>
            </a:pathLst>
          </a:custGeom>
          <a:ln w="12700">
            <a:solidFill>
              <a:srgbClr val="CC6829"/>
            </a:solidFill>
          </a:ln>
        </p:spPr>
        <p:txBody>
          <a:bodyPr wrap="square" lIns="0" tIns="0" rIns="0" bIns="0" rtlCol="0"/>
          <a:lstStyle/>
          <a:p>
            <a:endParaRPr>
              <a:latin typeface="+mn-lt"/>
            </a:endParaRPr>
          </a:p>
        </p:txBody>
      </p:sp>
      <p:sp>
        <p:nvSpPr>
          <p:cNvPr id="414" name="object 424">
            <a:extLst>
              <a:ext uri="{FF2B5EF4-FFF2-40B4-BE49-F238E27FC236}">
                <a16:creationId xmlns="" xmlns:a16="http://schemas.microsoft.com/office/drawing/2014/main" id="{258E7986-4443-46EA-B32E-30A9C9DD3724}"/>
              </a:ext>
            </a:extLst>
          </p:cNvPr>
          <p:cNvSpPr/>
          <p:nvPr/>
        </p:nvSpPr>
        <p:spPr>
          <a:xfrm>
            <a:off x="7546045" y="2329835"/>
            <a:ext cx="66040" cy="76200"/>
          </a:xfrm>
          <a:custGeom>
            <a:avLst/>
            <a:gdLst/>
            <a:ahLst/>
            <a:cxnLst/>
            <a:rect l="l" t="t" r="r" b="b"/>
            <a:pathLst>
              <a:path w="66040" h="76200">
                <a:moveTo>
                  <a:pt x="0" y="0"/>
                </a:moveTo>
                <a:lnTo>
                  <a:pt x="0" y="75984"/>
                </a:lnTo>
                <a:lnTo>
                  <a:pt x="65798" y="37998"/>
                </a:lnTo>
                <a:lnTo>
                  <a:pt x="0" y="0"/>
                </a:lnTo>
                <a:close/>
              </a:path>
            </a:pathLst>
          </a:custGeom>
          <a:solidFill>
            <a:srgbClr val="CC6829"/>
          </a:solidFill>
        </p:spPr>
        <p:txBody>
          <a:bodyPr wrap="square" lIns="0" tIns="0" rIns="0" bIns="0" rtlCol="0"/>
          <a:lstStyle/>
          <a:p>
            <a:endParaRPr>
              <a:latin typeface="+mn-lt"/>
            </a:endParaRPr>
          </a:p>
        </p:txBody>
      </p:sp>
      <p:sp>
        <p:nvSpPr>
          <p:cNvPr id="415" name="object 425">
            <a:extLst>
              <a:ext uri="{FF2B5EF4-FFF2-40B4-BE49-F238E27FC236}">
                <a16:creationId xmlns="" xmlns:a16="http://schemas.microsoft.com/office/drawing/2014/main" id="{E8C5E0AB-09E8-4C3B-B3CF-5A7778C2F9C0}"/>
              </a:ext>
            </a:extLst>
          </p:cNvPr>
          <p:cNvSpPr/>
          <p:nvPr/>
        </p:nvSpPr>
        <p:spPr>
          <a:xfrm>
            <a:off x="1174550" y="5409373"/>
            <a:ext cx="1047750" cy="464184"/>
          </a:xfrm>
          <a:custGeom>
            <a:avLst/>
            <a:gdLst/>
            <a:ahLst/>
            <a:cxnLst/>
            <a:rect l="l" t="t" r="r" b="b"/>
            <a:pathLst>
              <a:path w="1047750" h="464185">
                <a:moveTo>
                  <a:pt x="1047521" y="463880"/>
                </a:moveTo>
                <a:lnTo>
                  <a:pt x="679653" y="0"/>
                </a:lnTo>
                <a:lnTo>
                  <a:pt x="0" y="0"/>
                </a:lnTo>
              </a:path>
            </a:pathLst>
          </a:custGeom>
          <a:ln w="12700">
            <a:solidFill>
              <a:srgbClr val="CC6829"/>
            </a:solidFill>
          </a:ln>
        </p:spPr>
        <p:txBody>
          <a:bodyPr wrap="square" lIns="0" tIns="0" rIns="0" bIns="0" rtlCol="0"/>
          <a:lstStyle/>
          <a:p>
            <a:endParaRPr>
              <a:latin typeface="+mn-lt"/>
            </a:endParaRPr>
          </a:p>
        </p:txBody>
      </p:sp>
      <p:sp>
        <p:nvSpPr>
          <p:cNvPr id="416" name="object 426">
            <a:extLst>
              <a:ext uri="{FF2B5EF4-FFF2-40B4-BE49-F238E27FC236}">
                <a16:creationId xmlns="" xmlns:a16="http://schemas.microsoft.com/office/drawing/2014/main" id="{C501016F-3C55-468E-9EE2-12D5F0DB954B}"/>
              </a:ext>
            </a:extLst>
          </p:cNvPr>
          <p:cNvSpPr/>
          <p:nvPr/>
        </p:nvSpPr>
        <p:spPr>
          <a:xfrm>
            <a:off x="1119872" y="5371381"/>
            <a:ext cx="66040" cy="76200"/>
          </a:xfrm>
          <a:custGeom>
            <a:avLst/>
            <a:gdLst/>
            <a:ahLst/>
            <a:cxnLst/>
            <a:rect l="l" t="t" r="r" b="b"/>
            <a:pathLst>
              <a:path w="66040" h="76200">
                <a:moveTo>
                  <a:pt x="65798" y="0"/>
                </a:moveTo>
                <a:lnTo>
                  <a:pt x="0" y="37973"/>
                </a:lnTo>
                <a:lnTo>
                  <a:pt x="65798" y="75971"/>
                </a:lnTo>
                <a:lnTo>
                  <a:pt x="65798" y="0"/>
                </a:lnTo>
                <a:close/>
              </a:path>
            </a:pathLst>
          </a:custGeom>
          <a:solidFill>
            <a:srgbClr val="CC6829"/>
          </a:solidFill>
        </p:spPr>
        <p:txBody>
          <a:bodyPr wrap="square" lIns="0" tIns="0" rIns="0" bIns="0" rtlCol="0"/>
          <a:lstStyle/>
          <a:p>
            <a:endParaRPr>
              <a:latin typeface="+mn-lt"/>
            </a:endParaRPr>
          </a:p>
        </p:txBody>
      </p:sp>
      <p:sp>
        <p:nvSpPr>
          <p:cNvPr id="417" name="object 427">
            <a:extLst>
              <a:ext uri="{FF2B5EF4-FFF2-40B4-BE49-F238E27FC236}">
                <a16:creationId xmlns="" xmlns:a16="http://schemas.microsoft.com/office/drawing/2014/main" id="{436F6455-4D5D-42A1-9D52-3A1BB070DB8E}"/>
              </a:ext>
            </a:extLst>
          </p:cNvPr>
          <p:cNvSpPr/>
          <p:nvPr/>
        </p:nvSpPr>
        <p:spPr>
          <a:xfrm>
            <a:off x="2320925" y="5156857"/>
            <a:ext cx="1024255" cy="434975"/>
          </a:xfrm>
          <a:custGeom>
            <a:avLst/>
            <a:gdLst/>
            <a:ahLst/>
            <a:cxnLst/>
            <a:rect l="l" t="t" r="r" b="b"/>
            <a:pathLst>
              <a:path w="1024254" h="434975">
                <a:moveTo>
                  <a:pt x="0" y="0"/>
                </a:moveTo>
                <a:lnTo>
                  <a:pt x="346075" y="434543"/>
                </a:lnTo>
                <a:lnTo>
                  <a:pt x="1024166" y="434543"/>
                </a:lnTo>
              </a:path>
            </a:pathLst>
          </a:custGeom>
          <a:ln w="12700">
            <a:solidFill>
              <a:srgbClr val="1C9AD5"/>
            </a:solidFill>
          </a:ln>
        </p:spPr>
        <p:txBody>
          <a:bodyPr wrap="square" lIns="0" tIns="0" rIns="0" bIns="0" rtlCol="0"/>
          <a:lstStyle/>
          <a:p>
            <a:endParaRPr>
              <a:latin typeface="+mn-lt"/>
            </a:endParaRPr>
          </a:p>
        </p:txBody>
      </p:sp>
      <p:sp>
        <p:nvSpPr>
          <p:cNvPr id="418" name="object 428">
            <a:extLst>
              <a:ext uri="{FF2B5EF4-FFF2-40B4-BE49-F238E27FC236}">
                <a16:creationId xmlns="" xmlns:a16="http://schemas.microsoft.com/office/drawing/2014/main" id="{96A717CD-5585-4E5F-BF0A-0812AF524F9A}"/>
              </a:ext>
            </a:extLst>
          </p:cNvPr>
          <p:cNvSpPr/>
          <p:nvPr/>
        </p:nvSpPr>
        <p:spPr>
          <a:xfrm>
            <a:off x="3333967" y="5553402"/>
            <a:ext cx="66040" cy="76200"/>
          </a:xfrm>
          <a:custGeom>
            <a:avLst/>
            <a:gdLst/>
            <a:ahLst/>
            <a:cxnLst/>
            <a:rect l="l" t="t" r="r" b="b"/>
            <a:pathLst>
              <a:path w="66039" h="76200">
                <a:moveTo>
                  <a:pt x="0" y="0"/>
                </a:moveTo>
                <a:lnTo>
                  <a:pt x="0" y="75984"/>
                </a:lnTo>
                <a:lnTo>
                  <a:pt x="65798" y="37998"/>
                </a:lnTo>
                <a:lnTo>
                  <a:pt x="0" y="0"/>
                </a:lnTo>
                <a:close/>
              </a:path>
            </a:pathLst>
          </a:custGeom>
          <a:solidFill>
            <a:srgbClr val="1C9AD5"/>
          </a:solidFill>
        </p:spPr>
        <p:txBody>
          <a:bodyPr wrap="square" lIns="0" tIns="0" rIns="0" bIns="0" rtlCol="0"/>
          <a:lstStyle/>
          <a:p>
            <a:endParaRPr>
              <a:latin typeface="+mn-lt"/>
            </a:endParaRPr>
          </a:p>
        </p:txBody>
      </p:sp>
      <p:sp>
        <p:nvSpPr>
          <p:cNvPr id="419" name="object 429">
            <a:extLst>
              <a:ext uri="{FF2B5EF4-FFF2-40B4-BE49-F238E27FC236}">
                <a16:creationId xmlns="" xmlns:a16="http://schemas.microsoft.com/office/drawing/2014/main" id="{FFA60036-E0DC-4DE9-B790-ADBF9ACD1F7D}"/>
              </a:ext>
            </a:extLst>
          </p:cNvPr>
          <p:cNvSpPr/>
          <p:nvPr/>
        </p:nvSpPr>
        <p:spPr>
          <a:xfrm>
            <a:off x="6169836" y="5092700"/>
            <a:ext cx="1212850" cy="292735"/>
          </a:xfrm>
          <a:custGeom>
            <a:avLst/>
            <a:gdLst/>
            <a:ahLst/>
            <a:cxnLst/>
            <a:rect l="l" t="t" r="r" b="b"/>
            <a:pathLst>
              <a:path w="1212850" h="292735">
                <a:moveTo>
                  <a:pt x="1078229" y="0"/>
                </a:moveTo>
                <a:lnTo>
                  <a:pt x="0" y="0"/>
                </a:lnTo>
                <a:lnTo>
                  <a:pt x="0" y="292112"/>
                </a:lnTo>
                <a:lnTo>
                  <a:pt x="1078229" y="292112"/>
                </a:lnTo>
                <a:lnTo>
                  <a:pt x="1212621" y="146596"/>
                </a:lnTo>
                <a:lnTo>
                  <a:pt x="1078229" y="0"/>
                </a:lnTo>
                <a:close/>
              </a:path>
            </a:pathLst>
          </a:custGeom>
          <a:solidFill>
            <a:srgbClr val="1C9AD5"/>
          </a:solidFill>
        </p:spPr>
        <p:txBody>
          <a:bodyPr wrap="square" lIns="0" tIns="0" rIns="0" bIns="0" rtlCol="0"/>
          <a:lstStyle/>
          <a:p>
            <a:endParaRPr>
              <a:latin typeface="+mn-lt"/>
            </a:endParaRPr>
          </a:p>
        </p:txBody>
      </p:sp>
      <p:sp>
        <p:nvSpPr>
          <p:cNvPr id="420" name="object 430">
            <a:extLst>
              <a:ext uri="{FF2B5EF4-FFF2-40B4-BE49-F238E27FC236}">
                <a16:creationId xmlns="" xmlns:a16="http://schemas.microsoft.com/office/drawing/2014/main" id="{F621EFFA-ED3A-4F29-8B44-1E81175151AA}"/>
              </a:ext>
            </a:extLst>
          </p:cNvPr>
          <p:cNvSpPr/>
          <p:nvPr/>
        </p:nvSpPr>
        <p:spPr>
          <a:xfrm>
            <a:off x="6169831" y="5478090"/>
            <a:ext cx="1212850" cy="292735"/>
          </a:xfrm>
          <a:custGeom>
            <a:avLst/>
            <a:gdLst/>
            <a:ahLst/>
            <a:cxnLst/>
            <a:rect l="l" t="t" r="r" b="b"/>
            <a:pathLst>
              <a:path w="1212850" h="292735">
                <a:moveTo>
                  <a:pt x="1212621" y="0"/>
                </a:moveTo>
                <a:lnTo>
                  <a:pt x="134378" y="0"/>
                </a:lnTo>
                <a:lnTo>
                  <a:pt x="0" y="146596"/>
                </a:lnTo>
                <a:lnTo>
                  <a:pt x="134378" y="292125"/>
                </a:lnTo>
                <a:lnTo>
                  <a:pt x="1212621" y="292125"/>
                </a:lnTo>
                <a:lnTo>
                  <a:pt x="1212621" y="0"/>
                </a:lnTo>
                <a:close/>
              </a:path>
            </a:pathLst>
          </a:custGeom>
          <a:solidFill>
            <a:srgbClr val="1C9AD5"/>
          </a:solidFill>
        </p:spPr>
        <p:txBody>
          <a:bodyPr wrap="square" lIns="0" tIns="0" rIns="0" bIns="0" rtlCol="0"/>
          <a:lstStyle/>
          <a:p>
            <a:endParaRPr>
              <a:latin typeface="+mn-lt"/>
            </a:endParaRPr>
          </a:p>
        </p:txBody>
      </p:sp>
      <p:grpSp>
        <p:nvGrpSpPr>
          <p:cNvPr id="421" name="Group 420">
            <a:extLst>
              <a:ext uri="{FF2B5EF4-FFF2-40B4-BE49-F238E27FC236}">
                <a16:creationId xmlns="" xmlns:a16="http://schemas.microsoft.com/office/drawing/2014/main" id="{7E3CEC5B-E94B-4378-B4DE-B4132071F260}"/>
              </a:ext>
            </a:extLst>
          </p:cNvPr>
          <p:cNvGrpSpPr/>
          <p:nvPr/>
        </p:nvGrpSpPr>
        <p:grpSpPr>
          <a:xfrm>
            <a:off x="7821628" y="5094108"/>
            <a:ext cx="965835" cy="636908"/>
            <a:chOff x="7906036" y="5094108"/>
            <a:chExt cx="965835" cy="636908"/>
          </a:xfrm>
        </p:grpSpPr>
        <p:sp>
          <p:nvSpPr>
            <p:cNvPr id="422" name="object 431">
              <a:extLst>
                <a:ext uri="{FF2B5EF4-FFF2-40B4-BE49-F238E27FC236}">
                  <a16:creationId xmlns="" xmlns:a16="http://schemas.microsoft.com/office/drawing/2014/main" id="{BDF5ACF6-E587-41EF-9EC5-09DE96D6A9F7}"/>
                </a:ext>
              </a:extLst>
            </p:cNvPr>
            <p:cNvSpPr/>
            <p:nvPr/>
          </p:nvSpPr>
          <p:spPr>
            <a:xfrm>
              <a:off x="7906036" y="5094111"/>
              <a:ext cx="965835" cy="636905"/>
            </a:xfrm>
            <a:custGeom>
              <a:avLst/>
              <a:gdLst/>
              <a:ahLst/>
              <a:cxnLst/>
              <a:rect l="l" t="t" r="r" b="b"/>
              <a:pathLst>
                <a:path w="965834" h="636904">
                  <a:moveTo>
                    <a:pt x="938682" y="0"/>
                  </a:moveTo>
                  <a:lnTo>
                    <a:pt x="26962" y="0"/>
                  </a:lnTo>
                  <a:lnTo>
                    <a:pt x="16469" y="2132"/>
                  </a:lnTo>
                  <a:lnTo>
                    <a:pt x="7899" y="7947"/>
                  </a:lnTo>
                  <a:lnTo>
                    <a:pt x="2119" y="16566"/>
                  </a:lnTo>
                  <a:lnTo>
                    <a:pt x="0" y="27114"/>
                  </a:lnTo>
                  <a:lnTo>
                    <a:pt x="0" y="609600"/>
                  </a:lnTo>
                  <a:lnTo>
                    <a:pt x="2119" y="620155"/>
                  </a:lnTo>
                  <a:lnTo>
                    <a:pt x="7899" y="628778"/>
                  </a:lnTo>
                  <a:lnTo>
                    <a:pt x="16469" y="634594"/>
                  </a:lnTo>
                  <a:lnTo>
                    <a:pt x="26962" y="636727"/>
                  </a:lnTo>
                  <a:lnTo>
                    <a:pt x="938682" y="636727"/>
                  </a:lnTo>
                  <a:lnTo>
                    <a:pt x="949179" y="634594"/>
                  </a:lnTo>
                  <a:lnTo>
                    <a:pt x="957749" y="628778"/>
                  </a:lnTo>
                  <a:lnTo>
                    <a:pt x="963526" y="620155"/>
                  </a:lnTo>
                  <a:lnTo>
                    <a:pt x="965644" y="609600"/>
                  </a:lnTo>
                  <a:lnTo>
                    <a:pt x="965644" y="27114"/>
                  </a:lnTo>
                  <a:lnTo>
                    <a:pt x="963526" y="16566"/>
                  </a:lnTo>
                  <a:lnTo>
                    <a:pt x="957749" y="7947"/>
                  </a:lnTo>
                  <a:lnTo>
                    <a:pt x="949179" y="2132"/>
                  </a:lnTo>
                  <a:lnTo>
                    <a:pt x="938682" y="0"/>
                  </a:lnTo>
                  <a:close/>
                </a:path>
              </a:pathLst>
            </a:custGeom>
            <a:solidFill>
              <a:srgbClr val="E2E9EB"/>
            </a:solidFill>
          </p:spPr>
          <p:txBody>
            <a:bodyPr wrap="square" lIns="0" tIns="0" rIns="0" bIns="0" rtlCol="0"/>
            <a:lstStyle/>
            <a:p>
              <a:endParaRPr>
                <a:latin typeface="+mn-lt"/>
              </a:endParaRPr>
            </a:p>
          </p:txBody>
        </p:sp>
        <p:sp>
          <p:nvSpPr>
            <p:cNvPr id="423" name="object 432">
              <a:extLst>
                <a:ext uri="{FF2B5EF4-FFF2-40B4-BE49-F238E27FC236}">
                  <a16:creationId xmlns="" xmlns:a16="http://schemas.microsoft.com/office/drawing/2014/main" id="{B90AB1BE-82D3-4E52-9533-9F7E3CFC5DD6}"/>
                </a:ext>
              </a:extLst>
            </p:cNvPr>
            <p:cNvSpPr/>
            <p:nvPr/>
          </p:nvSpPr>
          <p:spPr>
            <a:xfrm>
              <a:off x="7906036" y="5094111"/>
              <a:ext cx="965835" cy="636905"/>
            </a:xfrm>
            <a:custGeom>
              <a:avLst/>
              <a:gdLst/>
              <a:ahLst/>
              <a:cxnLst/>
              <a:rect l="l" t="t" r="r" b="b"/>
              <a:pathLst>
                <a:path w="965834" h="636904">
                  <a:moveTo>
                    <a:pt x="938682" y="636727"/>
                  </a:moveTo>
                  <a:lnTo>
                    <a:pt x="26962" y="636727"/>
                  </a:lnTo>
                  <a:lnTo>
                    <a:pt x="16469" y="634594"/>
                  </a:lnTo>
                  <a:lnTo>
                    <a:pt x="7899" y="628778"/>
                  </a:lnTo>
                  <a:lnTo>
                    <a:pt x="2119" y="620155"/>
                  </a:lnTo>
                  <a:lnTo>
                    <a:pt x="0" y="609600"/>
                  </a:lnTo>
                  <a:lnTo>
                    <a:pt x="0" y="27114"/>
                  </a:lnTo>
                  <a:lnTo>
                    <a:pt x="2119" y="16566"/>
                  </a:lnTo>
                  <a:lnTo>
                    <a:pt x="7899" y="7947"/>
                  </a:lnTo>
                  <a:lnTo>
                    <a:pt x="16469" y="2132"/>
                  </a:lnTo>
                  <a:lnTo>
                    <a:pt x="26962" y="0"/>
                  </a:lnTo>
                  <a:lnTo>
                    <a:pt x="938682" y="0"/>
                  </a:lnTo>
                  <a:lnTo>
                    <a:pt x="949179" y="2132"/>
                  </a:lnTo>
                  <a:lnTo>
                    <a:pt x="957749" y="7947"/>
                  </a:lnTo>
                  <a:lnTo>
                    <a:pt x="963526" y="16566"/>
                  </a:lnTo>
                  <a:lnTo>
                    <a:pt x="965644" y="27114"/>
                  </a:lnTo>
                  <a:lnTo>
                    <a:pt x="965644" y="609600"/>
                  </a:lnTo>
                  <a:lnTo>
                    <a:pt x="963526" y="620155"/>
                  </a:lnTo>
                  <a:lnTo>
                    <a:pt x="957749" y="628778"/>
                  </a:lnTo>
                  <a:lnTo>
                    <a:pt x="949179" y="634594"/>
                  </a:lnTo>
                  <a:lnTo>
                    <a:pt x="938682" y="636727"/>
                  </a:lnTo>
                  <a:close/>
                </a:path>
              </a:pathLst>
            </a:custGeom>
            <a:ln w="33782">
              <a:solidFill>
                <a:srgbClr val="ACACAC"/>
              </a:solidFill>
            </a:ln>
          </p:spPr>
          <p:txBody>
            <a:bodyPr wrap="square" lIns="0" tIns="0" rIns="0" bIns="0" rtlCol="0"/>
            <a:lstStyle/>
            <a:p>
              <a:endParaRPr>
                <a:latin typeface="+mn-lt"/>
              </a:endParaRPr>
            </a:p>
          </p:txBody>
        </p:sp>
        <p:sp>
          <p:nvSpPr>
            <p:cNvPr id="424" name="object 433">
              <a:extLst>
                <a:ext uri="{FF2B5EF4-FFF2-40B4-BE49-F238E27FC236}">
                  <a16:creationId xmlns="" xmlns:a16="http://schemas.microsoft.com/office/drawing/2014/main" id="{677CA5D6-C69C-4F17-A52E-57129AFF8F5F}"/>
                </a:ext>
              </a:extLst>
            </p:cNvPr>
            <p:cNvSpPr/>
            <p:nvPr/>
          </p:nvSpPr>
          <p:spPr>
            <a:xfrm>
              <a:off x="7906036" y="5094108"/>
              <a:ext cx="965835" cy="151765"/>
            </a:xfrm>
            <a:custGeom>
              <a:avLst/>
              <a:gdLst/>
              <a:ahLst/>
              <a:cxnLst/>
              <a:rect l="l" t="t" r="r" b="b"/>
              <a:pathLst>
                <a:path w="965834" h="151764">
                  <a:moveTo>
                    <a:pt x="919327" y="0"/>
                  </a:moveTo>
                  <a:lnTo>
                    <a:pt x="46329" y="0"/>
                  </a:lnTo>
                  <a:lnTo>
                    <a:pt x="28337" y="3676"/>
                  </a:lnTo>
                  <a:lnTo>
                    <a:pt x="13606" y="13685"/>
                  </a:lnTo>
                  <a:lnTo>
                    <a:pt x="3654" y="28498"/>
                  </a:lnTo>
                  <a:lnTo>
                    <a:pt x="0" y="46583"/>
                  </a:lnTo>
                  <a:lnTo>
                    <a:pt x="0" y="151549"/>
                  </a:lnTo>
                  <a:lnTo>
                    <a:pt x="965644" y="151549"/>
                  </a:lnTo>
                  <a:lnTo>
                    <a:pt x="965644" y="46583"/>
                  </a:lnTo>
                  <a:lnTo>
                    <a:pt x="961990" y="28498"/>
                  </a:lnTo>
                  <a:lnTo>
                    <a:pt x="952039" y="13685"/>
                  </a:lnTo>
                  <a:lnTo>
                    <a:pt x="937312" y="3676"/>
                  </a:lnTo>
                  <a:lnTo>
                    <a:pt x="919327" y="0"/>
                  </a:lnTo>
                  <a:close/>
                </a:path>
              </a:pathLst>
            </a:custGeom>
            <a:solidFill>
              <a:srgbClr val="072C48"/>
            </a:solidFill>
          </p:spPr>
          <p:txBody>
            <a:bodyPr wrap="square" lIns="0" tIns="0" rIns="0" bIns="0" rtlCol="0"/>
            <a:lstStyle/>
            <a:p>
              <a:endParaRPr>
                <a:latin typeface="+mn-lt"/>
              </a:endParaRPr>
            </a:p>
          </p:txBody>
        </p:sp>
        <p:sp>
          <p:nvSpPr>
            <p:cNvPr id="425" name="object 434">
              <a:extLst>
                <a:ext uri="{FF2B5EF4-FFF2-40B4-BE49-F238E27FC236}">
                  <a16:creationId xmlns="" xmlns:a16="http://schemas.microsoft.com/office/drawing/2014/main" id="{0CEE43A3-C183-4D9A-A7E4-F4BB0348BF27}"/>
                </a:ext>
              </a:extLst>
            </p:cNvPr>
            <p:cNvSpPr/>
            <p:nvPr/>
          </p:nvSpPr>
          <p:spPr>
            <a:xfrm>
              <a:off x="7906036" y="5094108"/>
              <a:ext cx="965835" cy="151765"/>
            </a:xfrm>
            <a:custGeom>
              <a:avLst/>
              <a:gdLst/>
              <a:ahLst/>
              <a:cxnLst/>
              <a:rect l="l" t="t" r="r" b="b"/>
              <a:pathLst>
                <a:path w="965834" h="151764">
                  <a:moveTo>
                    <a:pt x="0" y="151549"/>
                  </a:moveTo>
                  <a:lnTo>
                    <a:pt x="0" y="46583"/>
                  </a:lnTo>
                  <a:lnTo>
                    <a:pt x="3654" y="28498"/>
                  </a:lnTo>
                  <a:lnTo>
                    <a:pt x="13606" y="13685"/>
                  </a:lnTo>
                  <a:lnTo>
                    <a:pt x="28337" y="3676"/>
                  </a:lnTo>
                  <a:lnTo>
                    <a:pt x="46329" y="0"/>
                  </a:lnTo>
                  <a:lnTo>
                    <a:pt x="919327" y="0"/>
                  </a:lnTo>
                  <a:lnTo>
                    <a:pt x="937312" y="3676"/>
                  </a:lnTo>
                  <a:lnTo>
                    <a:pt x="952039" y="13685"/>
                  </a:lnTo>
                  <a:lnTo>
                    <a:pt x="961990" y="28498"/>
                  </a:lnTo>
                  <a:lnTo>
                    <a:pt x="965644" y="46583"/>
                  </a:lnTo>
                  <a:lnTo>
                    <a:pt x="965644" y="151549"/>
                  </a:lnTo>
                  <a:lnTo>
                    <a:pt x="0" y="151549"/>
                  </a:lnTo>
                  <a:close/>
                </a:path>
              </a:pathLst>
            </a:custGeom>
            <a:ln w="33782">
              <a:solidFill>
                <a:srgbClr val="ACACAC"/>
              </a:solidFill>
            </a:ln>
          </p:spPr>
          <p:txBody>
            <a:bodyPr wrap="square" lIns="0" tIns="0" rIns="0" bIns="0" rtlCol="0"/>
            <a:lstStyle/>
            <a:p>
              <a:endParaRPr>
                <a:latin typeface="+mn-lt"/>
              </a:endParaRPr>
            </a:p>
          </p:txBody>
        </p:sp>
        <p:sp>
          <p:nvSpPr>
            <p:cNvPr id="426" name="object 435">
              <a:extLst>
                <a:ext uri="{FF2B5EF4-FFF2-40B4-BE49-F238E27FC236}">
                  <a16:creationId xmlns="" xmlns:a16="http://schemas.microsoft.com/office/drawing/2014/main" id="{5B23403B-DA78-43D0-A80D-09CD6D6C0F2D}"/>
                </a:ext>
              </a:extLst>
            </p:cNvPr>
            <p:cNvSpPr/>
            <p:nvPr/>
          </p:nvSpPr>
          <p:spPr>
            <a:xfrm>
              <a:off x="7980834" y="5131868"/>
              <a:ext cx="76200" cy="76200"/>
            </a:xfrm>
            <a:custGeom>
              <a:avLst/>
              <a:gdLst/>
              <a:ahLst/>
              <a:cxnLst/>
              <a:rect l="l" t="t" r="r" b="b"/>
              <a:pathLst>
                <a:path w="76200" h="76200">
                  <a:moveTo>
                    <a:pt x="37807" y="0"/>
                  </a:moveTo>
                  <a:lnTo>
                    <a:pt x="23086" y="2987"/>
                  </a:lnTo>
                  <a:lnTo>
                    <a:pt x="11069" y="11133"/>
                  </a:lnTo>
                  <a:lnTo>
                    <a:pt x="2969" y="23215"/>
                  </a:lnTo>
                  <a:lnTo>
                    <a:pt x="0" y="38011"/>
                  </a:lnTo>
                  <a:lnTo>
                    <a:pt x="2969" y="52816"/>
                  </a:lnTo>
                  <a:lnTo>
                    <a:pt x="11069" y="64906"/>
                  </a:lnTo>
                  <a:lnTo>
                    <a:pt x="23086" y="73058"/>
                  </a:lnTo>
                  <a:lnTo>
                    <a:pt x="37807" y="76047"/>
                  </a:lnTo>
                  <a:lnTo>
                    <a:pt x="52521" y="73058"/>
                  </a:lnTo>
                  <a:lnTo>
                    <a:pt x="64535" y="64906"/>
                  </a:lnTo>
                  <a:lnTo>
                    <a:pt x="72633" y="52816"/>
                  </a:lnTo>
                  <a:lnTo>
                    <a:pt x="75603" y="38011"/>
                  </a:lnTo>
                  <a:lnTo>
                    <a:pt x="72633" y="23215"/>
                  </a:lnTo>
                  <a:lnTo>
                    <a:pt x="64535" y="11133"/>
                  </a:lnTo>
                  <a:lnTo>
                    <a:pt x="52521" y="2987"/>
                  </a:lnTo>
                  <a:lnTo>
                    <a:pt x="37807" y="0"/>
                  </a:lnTo>
                  <a:close/>
                </a:path>
              </a:pathLst>
            </a:custGeom>
            <a:solidFill>
              <a:srgbClr val="CE6A34"/>
            </a:solidFill>
          </p:spPr>
          <p:txBody>
            <a:bodyPr wrap="square" lIns="0" tIns="0" rIns="0" bIns="0" rtlCol="0"/>
            <a:lstStyle/>
            <a:p>
              <a:endParaRPr>
                <a:latin typeface="+mn-lt"/>
              </a:endParaRPr>
            </a:p>
          </p:txBody>
        </p:sp>
        <p:sp>
          <p:nvSpPr>
            <p:cNvPr id="427" name="object 436">
              <a:extLst>
                <a:ext uri="{FF2B5EF4-FFF2-40B4-BE49-F238E27FC236}">
                  <a16:creationId xmlns="" xmlns:a16="http://schemas.microsoft.com/office/drawing/2014/main" id="{1ABAFA4F-616B-4F47-A298-04D32A4F9182}"/>
                </a:ext>
              </a:extLst>
            </p:cNvPr>
            <p:cNvSpPr/>
            <p:nvPr/>
          </p:nvSpPr>
          <p:spPr>
            <a:xfrm>
              <a:off x="8089802" y="5131868"/>
              <a:ext cx="76200" cy="76200"/>
            </a:xfrm>
            <a:custGeom>
              <a:avLst/>
              <a:gdLst/>
              <a:ahLst/>
              <a:cxnLst/>
              <a:rect l="l" t="t" r="r" b="b"/>
              <a:pathLst>
                <a:path w="76200" h="76200">
                  <a:moveTo>
                    <a:pt x="37807" y="0"/>
                  </a:moveTo>
                  <a:lnTo>
                    <a:pt x="23097" y="2987"/>
                  </a:lnTo>
                  <a:lnTo>
                    <a:pt x="11079" y="11133"/>
                  </a:lnTo>
                  <a:lnTo>
                    <a:pt x="2973" y="23215"/>
                  </a:lnTo>
                  <a:lnTo>
                    <a:pt x="0" y="38011"/>
                  </a:lnTo>
                  <a:lnTo>
                    <a:pt x="2973" y="52816"/>
                  </a:lnTo>
                  <a:lnTo>
                    <a:pt x="11079" y="64906"/>
                  </a:lnTo>
                  <a:lnTo>
                    <a:pt x="23097" y="73058"/>
                  </a:lnTo>
                  <a:lnTo>
                    <a:pt x="37807" y="76047"/>
                  </a:lnTo>
                  <a:lnTo>
                    <a:pt x="52530" y="73058"/>
                  </a:lnTo>
                  <a:lnTo>
                    <a:pt x="64552" y="64906"/>
                  </a:lnTo>
                  <a:lnTo>
                    <a:pt x="72656" y="52816"/>
                  </a:lnTo>
                  <a:lnTo>
                    <a:pt x="75628" y="38011"/>
                  </a:lnTo>
                  <a:lnTo>
                    <a:pt x="72656" y="23215"/>
                  </a:lnTo>
                  <a:lnTo>
                    <a:pt x="64552" y="11133"/>
                  </a:lnTo>
                  <a:lnTo>
                    <a:pt x="52530" y="2987"/>
                  </a:lnTo>
                  <a:lnTo>
                    <a:pt x="37807" y="0"/>
                  </a:lnTo>
                  <a:close/>
                </a:path>
              </a:pathLst>
            </a:custGeom>
            <a:solidFill>
              <a:srgbClr val="F1A334"/>
            </a:solidFill>
          </p:spPr>
          <p:txBody>
            <a:bodyPr wrap="square" lIns="0" tIns="0" rIns="0" bIns="0" rtlCol="0"/>
            <a:lstStyle/>
            <a:p>
              <a:endParaRPr>
                <a:latin typeface="+mn-lt"/>
              </a:endParaRPr>
            </a:p>
          </p:txBody>
        </p:sp>
        <p:sp>
          <p:nvSpPr>
            <p:cNvPr id="428" name="object 437">
              <a:extLst>
                <a:ext uri="{FF2B5EF4-FFF2-40B4-BE49-F238E27FC236}">
                  <a16:creationId xmlns="" xmlns:a16="http://schemas.microsoft.com/office/drawing/2014/main" id="{DC3EC223-E05B-473B-BEC7-0DD20F6347F2}"/>
                </a:ext>
              </a:extLst>
            </p:cNvPr>
            <p:cNvSpPr txBox="1"/>
            <p:nvPr/>
          </p:nvSpPr>
          <p:spPr>
            <a:xfrm>
              <a:off x="7940788" y="5275846"/>
              <a:ext cx="895985" cy="262892"/>
            </a:xfrm>
            <a:prstGeom prst="rect">
              <a:avLst/>
            </a:prstGeom>
            <a:solidFill>
              <a:srgbClr val="FFFFFF"/>
            </a:solidFill>
          </p:spPr>
          <p:txBody>
            <a:bodyPr vert="horz" wrap="square" lIns="0" tIns="1270" rIns="0" bIns="0" rtlCol="0">
              <a:spAutoFit/>
            </a:bodyPr>
            <a:lstStyle/>
            <a:p>
              <a:pPr marL="31115">
                <a:lnSpc>
                  <a:spcPct val="100000"/>
                </a:lnSpc>
                <a:spcBef>
                  <a:spcPts val="10"/>
                </a:spcBef>
              </a:pPr>
              <a:r>
                <a:rPr lang="es-MX" sz="850" b="1" dirty="0">
                  <a:solidFill>
                    <a:srgbClr val="091F23"/>
                  </a:solidFill>
                  <a:latin typeface="+mn-lt"/>
                </a:rPr>
                <a:t>bancoprincipal.com</a:t>
              </a:r>
              <a:endParaRPr lang="es-MX" sz="850">
                <a:latin typeface="+mn-lt"/>
                <a:cs typeface="Arial"/>
              </a:endParaRPr>
            </a:p>
          </p:txBody>
        </p:sp>
        <p:sp>
          <p:nvSpPr>
            <p:cNvPr id="429" name="object 438">
              <a:extLst>
                <a:ext uri="{FF2B5EF4-FFF2-40B4-BE49-F238E27FC236}">
                  <a16:creationId xmlns="" xmlns:a16="http://schemas.microsoft.com/office/drawing/2014/main" id="{ABE2C853-51DA-44A2-8677-4251A4E3277A}"/>
                </a:ext>
              </a:extLst>
            </p:cNvPr>
            <p:cNvSpPr txBox="1"/>
            <p:nvPr/>
          </p:nvSpPr>
          <p:spPr>
            <a:xfrm>
              <a:off x="7940788" y="5428481"/>
              <a:ext cx="895985" cy="181460"/>
            </a:xfrm>
            <a:prstGeom prst="rect">
              <a:avLst/>
            </a:prstGeom>
            <a:solidFill>
              <a:srgbClr val="FFFFFF"/>
            </a:solidFill>
          </p:spPr>
          <p:txBody>
            <a:bodyPr vert="horz" wrap="square" lIns="0" tIns="50165" rIns="0" bIns="0" rtlCol="0">
              <a:spAutoFit/>
            </a:bodyPr>
            <a:lstStyle/>
            <a:p>
              <a:pPr marL="31115">
                <a:lnSpc>
                  <a:spcPct val="100000"/>
                </a:lnSpc>
                <a:spcBef>
                  <a:spcPts val="395"/>
                </a:spcBef>
              </a:pPr>
              <a:r>
                <a:rPr lang="es-MX" sz="850" b="1" dirty="0">
                  <a:solidFill>
                    <a:srgbClr val="091F23"/>
                  </a:solidFill>
                  <a:latin typeface="+mn-lt"/>
                </a:rPr>
                <a:t>Servidor web</a:t>
              </a:r>
              <a:endParaRPr lang="es-MX" sz="850">
                <a:latin typeface="+mn-lt"/>
                <a:cs typeface="Arial"/>
              </a:endParaRPr>
            </a:p>
          </p:txBody>
        </p:sp>
      </p:grpSp>
      <p:sp>
        <p:nvSpPr>
          <p:cNvPr id="430" name="object 439">
            <a:extLst>
              <a:ext uri="{FF2B5EF4-FFF2-40B4-BE49-F238E27FC236}">
                <a16:creationId xmlns="" xmlns:a16="http://schemas.microsoft.com/office/drawing/2014/main" id="{23AF48F1-6084-478E-B760-99390593346A}"/>
              </a:ext>
            </a:extLst>
          </p:cNvPr>
          <p:cNvSpPr txBox="1"/>
          <p:nvPr/>
        </p:nvSpPr>
        <p:spPr>
          <a:xfrm>
            <a:off x="6338340" y="5134287"/>
            <a:ext cx="976181" cy="168635"/>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Contraseñas</a:t>
            </a:r>
            <a:endParaRPr lang="es-MX" sz="1000" dirty="0">
              <a:latin typeface="+mn-lt"/>
              <a:cs typeface="Arial"/>
            </a:endParaRPr>
          </a:p>
        </p:txBody>
      </p:sp>
      <p:sp>
        <p:nvSpPr>
          <p:cNvPr id="431" name="object 440">
            <a:extLst>
              <a:ext uri="{FF2B5EF4-FFF2-40B4-BE49-F238E27FC236}">
                <a16:creationId xmlns="" xmlns:a16="http://schemas.microsoft.com/office/drawing/2014/main" id="{25DBBED2-C04B-4F5D-863B-8293E84C72AA}"/>
              </a:ext>
            </a:extLst>
          </p:cNvPr>
          <p:cNvSpPr txBox="1"/>
          <p:nvPr/>
        </p:nvSpPr>
        <p:spPr>
          <a:xfrm>
            <a:off x="6317291" y="5529079"/>
            <a:ext cx="1100142" cy="168635"/>
          </a:xfrm>
          <a:prstGeom prst="rect">
            <a:avLst/>
          </a:prstGeom>
        </p:spPr>
        <p:txBody>
          <a:bodyPr vert="horz" wrap="square" lIns="0" tIns="14604" rIns="0" bIns="0" rtlCol="0">
            <a:spAutoFit/>
          </a:bodyPr>
          <a:lstStyle/>
          <a:p>
            <a:pPr marL="12700">
              <a:lnSpc>
                <a:spcPct val="100000"/>
              </a:lnSpc>
              <a:spcBef>
                <a:spcPts val="114"/>
              </a:spcBef>
            </a:pPr>
            <a:r>
              <a:rPr lang="es-MX" sz="1000" b="1" dirty="0">
                <a:solidFill>
                  <a:srgbClr val="FFFFFF"/>
                </a:solidFill>
                <a:latin typeface="+mn-lt"/>
              </a:rPr>
              <a:t>Página deseada</a:t>
            </a:r>
            <a:endParaRPr lang="es-MX" sz="1000" b="1" dirty="0">
              <a:solidFill>
                <a:srgbClr val="FFFFFF"/>
              </a:solidFill>
              <a:latin typeface="+mn-lt"/>
              <a:cs typeface="Arial"/>
            </a:endParaRPr>
          </a:p>
        </p:txBody>
      </p:sp>
      <p:grpSp>
        <p:nvGrpSpPr>
          <p:cNvPr id="432" name="Group 431">
            <a:extLst>
              <a:ext uri="{FF2B5EF4-FFF2-40B4-BE49-F238E27FC236}">
                <a16:creationId xmlns="" xmlns:a16="http://schemas.microsoft.com/office/drawing/2014/main" id="{41D6EF7C-4748-4D33-B854-1258906073D8}"/>
              </a:ext>
            </a:extLst>
          </p:cNvPr>
          <p:cNvGrpSpPr/>
          <p:nvPr/>
        </p:nvGrpSpPr>
        <p:grpSpPr>
          <a:xfrm>
            <a:off x="7685679" y="1584884"/>
            <a:ext cx="1163172" cy="973098"/>
            <a:chOff x="3149519" y="1597261"/>
            <a:chExt cx="1163172" cy="973098"/>
          </a:xfrm>
        </p:grpSpPr>
        <p:sp>
          <p:nvSpPr>
            <p:cNvPr id="433" name="bk object 105">
              <a:extLst>
                <a:ext uri="{FF2B5EF4-FFF2-40B4-BE49-F238E27FC236}">
                  <a16:creationId xmlns="" xmlns:a16="http://schemas.microsoft.com/office/drawing/2014/main" id="{B37231AE-A79B-4EAA-86F6-6D2D46CF43F1}"/>
                </a:ext>
              </a:extLst>
            </p:cNvPr>
            <p:cNvSpPr/>
            <p:nvPr/>
          </p:nvSpPr>
          <p:spPr>
            <a:xfrm>
              <a:off x="3504934" y="1810358"/>
              <a:ext cx="172720" cy="0"/>
            </a:xfrm>
            <a:custGeom>
              <a:avLst/>
              <a:gdLst/>
              <a:ahLst/>
              <a:cxnLst/>
              <a:rect l="l" t="t" r="r" b="b"/>
              <a:pathLst>
                <a:path w="172720">
                  <a:moveTo>
                    <a:pt x="172199" y="0"/>
                  </a:moveTo>
                  <a:lnTo>
                    <a:pt x="0" y="0"/>
                  </a:lnTo>
                </a:path>
              </a:pathLst>
            </a:custGeom>
            <a:ln w="25400">
              <a:solidFill>
                <a:srgbClr val="6C9AB4"/>
              </a:solidFill>
            </a:ln>
          </p:spPr>
          <p:txBody>
            <a:bodyPr wrap="square" lIns="0" tIns="0" rIns="0" bIns="0" rtlCol="0"/>
            <a:lstStyle/>
            <a:p>
              <a:endParaRPr>
                <a:latin typeface="+mn-lt"/>
              </a:endParaRPr>
            </a:p>
          </p:txBody>
        </p:sp>
        <p:sp>
          <p:nvSpPr>
            <p:cNvPr id="434" name="bk object 106">
              <a:extLst>
                <a:ext uri="{FF2B5EF4-FFF2-40B4-BE49-F238E27FC236}">
                  <a16:creationId xmlns="" xmlns:a16="http://schemas.microsoft.com/office/drawing/2014/main" id="{F45CECAC-625D-462D-9890-11D3E2FD04D1}"/>
                </a:ext>
              </a:extLst>
            </p:cNvPr>
            <p:cNvSpPr/>
            <p:nvPr/>
          </p:nvSpPr>
          <p:spPr>
            <a:xfrm>
              <a:off x="3515704" y="1638159"/>
              <a:ext cx="0" cy="172720"/>
            </a:xfrm>
            <a:custGeom>
              <a:avLst/>
              <a:gdLst/>
              <a:ahLst/>
              <a:cxnLst/>
              <a:rect l="l" t="t" r="r" b="b"/>
              <a:pathLst>
                <a:path h="172719">
                  <a:moveTo>
                    <a:pt x="0" y="172199"/>
                  </a:moveTo>
                  <a:lnTo>
                    <a:pt x="0" y="0"/>
                  </a:lnTo>
                </a:path>
              </a:pathLst>
            </a:custGeom>
            <a:ln w="25400">
              <a:solidFill>
                <a:srgbClr val="6C9AB4"/>
              </a:solidFill>
            </a:ln>
          </p:spPr>
          <p:txBody>
            <a:bodyPr wrap="square" lIns="0" tIns="0" rIns="0" bIns="0" rtlCol="0"/>
            <a:lstStyle/>
            <a:p>
              <a:endParaRPr>
                <a:latin typeface="+mn-lt"/>
              </a:endParaRPr>
            </a:p>
          </p:txBody>
        </p:sp>
        <p:sp>
          <p:nvSpPr>
            <p:cNvPr id="435" name="bk object 107">
              <a:extLst>
                <a:ext uri="{FF2B5EF4-FFF2-40B4-BE49-F238E27FC236}">
                  <a16:creationId xmlns="" xmlns:a16="http://schemas.microsoft.com/office/drawing/2014/main" id="{1E329138-D245-4AF4-9194-4E846B756DCB}"/>
                </a:ext>
              </a:extLst>
            </p:cNvPr>
            <p:cNvSpPr/>
            <p:nvPr/>
          </p:nvSpPr>
          <p:spPr>
            <a:xfrm>
              <a:off x="3214361" y="1638164"/>
              <a:ext cx="312420" cy="0"/>
            </a:xfrm>
            <a:custGeom>
              <a:avLst/>
              <a:gdLst/>
              <a:ahLst/>
              <a:cxnLst/>
              <a:rect l="l" t="t" r="r" b="b"/>
              <a:pathLst>
                <a:path w="312420">
                  <a:moveTo>
                    <a:pt x="312102" y="0"/>
                  </a:moveTo>
                  <a:lnTo>
                    <a:pt x="0" y="0"/>
                  </a:lnTo>
                </a:path>
              </a:pathLst>
            </a:custGeom>
            <a:ln w="25400">
              <a:solidFill>
                <a:srgbClr val="6C9AB4"/>
              </a:solidFill>
            </a:ln>
          </p:spPr>
          <p:txBody>
            <a:bodyPr wrap="square" lIns="0" tIns="0" rIns="0" bIns="0" rtlCol="0"/>
            <a:lstStyle/>
            <a:p>
              <a:endParaRPr>
                <a:latin typeface="+mn-lt"/>
              </a:endParaRPr>
            </a:p>
          </p:txBody>
        </p:sp>
        <p:sp>
          <p:nvSpPr>
            <p:cNvPr id="436" name="bk object 108">
              <a:extLst>
                <a:ext uri="{FF2B5EF4-FFF2-40B4-BE49-F238E27FC236}">
                  <a16:creationId xmlns="" xmlns:a16="http://schemas.microsoft.com/office/drawing/2014/main" id="{DCB24E93-FE2A-4A2A-B2E1-F548BBE250D2}"/>
                </a:ext>
              </a:extLst>
            </p:cNvPr>
            <p:cNvSpPr/>
            <p:nvPr/>
          </p:nvSpPr>
          <p:spPr>
            <a:xfrm>
              <a:off x="3483420" y="2079401"/>
              <a:ext cx="194310" cy="0"/>
            </a:xfrm>
            <a:custGeom>
              <a:avLst/>
              <a:gdLst/>
              <a:ahLst/>
              <a:cxnLst/>
              <a:rect l="l" t="t" r="r" b="b"/>
              <a:pathLst>
                <a:path w="194310">
                  <a:moveTo>
                    <a:pt x="193713" y="0"/>
                  </a:moveTo>
                  <a:lnTo>
                    <a:pt x="0" y="0"/>
                  </a:lnTo>
                </a:path>
              </a:pathLst>
            </a:custGeom>
            <a:ln w="25400">
              <a:solidFill>
                <a:srgbClr val="6C9AB4"/>
              </a:solidFill>
            </a:ln>
          </p:spPr>
          <p:txBody>
            <a:bodyPr wrap="square" lIns="0" tIns="0" rIns="0" bIns="0" rtlCol="0"/>
            <a:lstStyle/>
            <a:p>
              <a:endParaRPr>
                <a:latin typeface="+mn-lt"/>
              </a:endParaRPr>
            </a:p>
          </p:txBody>
        </p:sp>
        <p:sp>
          <p:nvSpPr>
            <p:cNvPr id="437" name="bk object 109">
              <a:extLst>
                <a:ext uri="{FF2B5EF4-FFF2-40B4-BE49-F238E27FC236}">
                  <a16:creationId xmlns="" xmlns:a16="http://schemas.microsoft.com/office/drawing/2014/main" id="{14C3CCCD-25F0-4284-B28A-563322B85954}"/>
                </a:ext>
              </a:extLst>
            </p:cNvPr>
            <p:cNvSpPr/>
            <p:nvPr/>
          </p:nvSpPr>
          <p:spPr>
            <a:xfrm>
              <a:off x="3494180" y="1939498"/>
              <a:ext cx="0" cy="140335"/>
            </a:xfrm>
            <a:custGeom>
              <a:avLst/>
              <a:gdLst/>
              <a:ahLst/>
              <a:cxnLst/>
              <a:rect l="l" t="t" r="r" b="b"/>
              <a:pathLst>
                <a:path h="140335">
                  <a:moveTo>
                    <a:pt x="0" y="139903"/>
                  </a:moveTo>
                  <a:lnTo>
                    <a:pt x="0" y="0"/>
                  </a:lnTo>
                </a:path>
              </a:pathLst>
            </a:custGeom>
            <a:ln w="25400">
              <a:solidFill>
                <a:srgbClr val="6C9AB4"/>
              </a:solidFill>
            </a:ln>
          </p:spPr>
          <p:txBody>
            <a:bodyPr wrap="square" lIns="0" tIns="0" rIns="0" bIns="0" rtlCol="0"/>
            <a:lstStyle/>
            <a:p>
              <a:endParaRPr>
                <a:latin typeface="+mn-lt"/>
              </a:endParaRPr>
            </a:p>
          </p:txBody>
        </p:sp>
        <p:sp>
          <p:nvSpPr>
            <p:cNvPr id="438" name="bk object 110">
              <a:extLst>
                <a:ext uri="{FF2B5EF4-FFF2-40B4-BE49-F238E27FC236}">
                  <a16:creationId xmlns="" xmlns:a16="http://schemas.microsoft.com/office/drawing/2014/main" id="{DD95F203-F237-4F1A-84B4-C6C0F2139711}"/>
                </a:ext>
              </a:extLst>
            </p:cNvPr>
            <p:cNvSpPr/>
            <p:nvPr/>
          </p:nvSpPr>
          <p:spPr>
            <a:xfrm>
              <a:off x="3408089" y="1939496"/>
              <a:ext cx="97155" cy="0"/>
            </a:xfrm>
            <a:custGeom>
              <a:avLst/>
              <a:gdLst/>
              <a:ahLst/>
              <a:cxnLst/>
              <a:rect l="l" t="t" r="r" b="b"/>
              <a:pathLst>
                <a:path w="97154">
                  <a:moveTo>
                    <a:pt x="96850" y="0"/>
                  </a:moveTo>
                  <a:lnTo>
                    <a:pt x="0" y="0"/>
                  </a:lnTo>
                </a:path>
              </a:pathLst>
            </a:custGeom>
            <a:ln w="25400">
              <a:solidFill>
                <a:srgbClr val="6C9AB4"/>
              </a:solidFill>
            </a:ln>
          </p:spPr>
          <p:txBody>
            <a:bodyPr wrap="square" lIns="0" tIns="0" rIns="0" bIns="0" rtlCol="0"/>
            <a:lstStyle/>
            <a:p>
              <a:endParaRPr>
                <a:latin typeface="+mn-lt"/>
              </a:endParaRPr>
            </a:p>
          </p:txBody>
        </p:sp>
        <p:sp>
          <p:nvSpPr>
            <p:cNvPr id="439" name="bk object 111">
              <a:extLst>
                <a:ext uri="{FF2B5EF4-FFF2-40B4-BE49-F238E27FC236}">
                  <a16:creationId xmlns="" xmlns:a16="http://schemas.microsoft.com/office/drawing/2014/main" id="{9C9E77D1-FEEB-4B86-B500-D361CFF9E083}"/>
                </a:ext>
              </a:extLst>
            </p:cNvPr>
            <p:cNvSpPr/>
            <p:nvPr/>
          </p:nvSpPr>
          <p:spPr>
            <a:xfrm>
              <a:off x="3386558" y="2219312"/>
              <a:ext cx="290830" cy="0"/>
            </a:xfrm>
            <a:custGeom>
              <a:avLst/>
              <a:gdLst/>
              <a:ahLst/>
              <a:cxnLst/>
              <a:rect l="l" t="t" r="r" b="b"/>
              <a:pathLst>
                <a:path w="290829">
                  <a:moveTo>
                    <a:pt x="290575" y="0"/>
                  </a:moveTo>
                  <a:lnTo>
                    <a:pt x="0" y="0"/>
                  </a:lnTo>
                </a:path>
              </a:pathLst>
            </a:custGeom>
            <a:ln w="25400">
              <a:solidFill>
                <a:srgbClr val="6C9AB4"/>
              </a:solidFill>
            </a:ln>
          </p:spPr>
          <p:txBody>
            <a:bodyPr wrap="square" lIns="0" tIns="0" rIns="0" bIns="0" rtlCol="0"/>
            <a:lstStyle/>
            <a:p>
              <a:endParaRPr>
                <a:latin typeface="+mn-lt"/>
              </a:endParaRPr>
            </a:p>
          </p:txBody>
        </p:sp>
        <p:sp>
          <p:nvSpPr>
            <p:cNvPr id="440" name="bk object 112">
              <a:extLst>
                <a:ext uri="{FF2B5EF4-FFF2-40B4-BE49-F238E27FC236}">
                  <a16:creationId xmlns="" xmlns:a16="http://schemas.microsoft.com/office/drawing/2014/main" id="{4B7BEA66-3E29-476E-9888-0D8ABC69217F}"/>
                </a:ext>
              </a:extLst>
            </p:cNvPr>
            <p:cNvSpPr/>
            <p:nvPr/>
          </p:nvSpPr>
          <p:spPr>
            <a:xfrm>
              <a:off x="3472660" y="2531404"/>
              <a:ext cx="118745" cy="0"/>
            </a:xfrm>
            <a:custGeom>
              <a:avLst/>
              <a:gdLst/>
              <a:ahLst/>
              <a:cxnLst/>
              <a:rect l="l" t="t" r="r" b="b"/>
              <a:pathLst>
                <a:path w="118745">
                  <a:moveTo>
                    <a:pt x="118376" y="0"/>
                  </a:moveTo>
                  <a:lnTo>
                    <a:pt x="0" y="0"/>
                  </a:lnTo>
                </a:path>
              </a:pathLst>
            </a:custGeom>
            <a:ln w="25400">
              <a:solidFill>
                <a:srgbClr val="6C9AB4"/>
              </a:solidFill>
            </a:ln>
          </p:spPr>
          <p:txBody>
            <a:bodyPr wrap="square" lIns="0" tIns="0" rIns="0" bIns="0" rtlCol="0"/>
            <a:lstStyle/>
            <a:p>
              <a:endParaRPr>
                <a:latin typeface="+mn-lt"/>
              </a:endParaRPr>
            </a:p>
          </p:txBody>
        </p:sp>
        <p:sp>
          <p:nvSpPr>
            <p:cNvPr id="441" name="bk object 113">
              <a:extLst>
                <a:ext uri="{FF2B5EF4-FFF2-40B4-BE49-F238E27FC236}">
                  <a16:creationId xmlns="" xmlns:a16="http://schemas.microsoft.com/office/drawing/2014/main" id="{2C0DF56D-446E-41AB-9230-AC98DE1EB6AF}"/>
                </a:ext>
              </a:extLst>
            </p:cNvPr>
            <p:cNvSpPr/>
            <p:nvPr/>
          </p:nvSpPr>
          <p:spPr>
            <a:xfrm>
              <a:off x="3569513" y="2348452"/>
              <a:ext cx="107950" cy="0"/>
            </a:xfrm>
            <a:custGeom>
              <a:avLst/>
              <a:gdLst/>
              <a:ahLst/>
              <a:cxnLst/>
              <a:rect l="l" t="t" r="r" b="b"/>
              <a:pathLst>
                <a:path w="107950">
                  <a:moveTo>
                    <a:pt x="107619" y="0"/>
                  </a:moveTo>
                  <a:lnTo>
                    <a:pt x="0" y="0"/>
                  </a:lnTo>
                </a:path>
              </a:pathLst>
            </a:custGeom>
            <a:ln w="25400">
              <a:solidFill>
                <a:srgbClr val="6C9AB4"/>
              </a:solidFill>
            </a:ln>
          </p:spPr>
          <p:txBody>
            <a:bodyPr wrap="square" lIns="0" tIns="0" rIns="0" bIns="0" rtlCol="0"/>
            <a:lstStyle/>
            <a:p>
              <a:endParaRPr>
                <a:latin typeface="+mn-lt"/>
              </a:endParaRPr>
            </a:p>
          </p:txBody>
        </p:sp>
        <p:sp>
          <p:nvSpPr>
            <p:cNvPr id="442" name="bk object 114">
              <a:extLst>
                <a:ext uri="{FF2B5EF4-FFF2-40B4-BE49-F238E27FC236}">
                  <a16:creationId xmlns="" xmlns:a16="http://schemas.microsoft.com/office/drawing/2014/main" id="{FA65E4D0-9EEE-443B-B2F2-1615E3EE315E}"/>
                </a:ext>
              </a:extLst>
            </p:cNvPr>
            <p:cNvSpPr/>
            <p:nvPr/>
          </p:nvSpPr>
          <p:spPr>
            <a:xfrm>
              <a:off x="3580270" y="2348452"/>
              <a:ext cx="0" cy="183515"/>
            </a:xfrm>
            <a:custGeom>
              <a:avLst/>
              <a:gdLst/>
              <a:ahLst/>
              <a:cxnLst/>
              <a:rect l="l" t="t" r="r" b="b"/>
              <a:pathLst>
                <a:path h="183514">
                  <a:moveTo>
                    <a:pt x="0" y="0"/>
                  </a:moveTo>
                  <a:lnTo>
                    <a:pt x="0" y="182956"/>
                  </a:lnTo>
                </a:path>
              </a:pathLst>
            </a:custGeom>
            <a:ln w="25400">
              <a:solidFill>
                <a:srgbClr val="6C9AB4"/>
              </a:solidFill>
            </a:ln>
          </p:spPr>
          <p:txBody>
            <a:bodyPr wrap="square" lIns="0" tIns="0" rIns="0" bIns="0" rtlCol="0"/>
            <a:lstStyle/>
            <a:p>
              <a:endParaRPr>
                <a:latin typeface="+mn-lt"/>
              </a:endParaRPr>
            </a:p>
          </p:txBody>
        </p:sp>
        <p:sp>
          <p:nvSpPr>
            <p:cNvPr id="443" name="bk object 115">
              <a:extLst>
                <a:ext uri="{FF2B5EF4-FFF2-40B4-BE49-F238E27FC236}">
                  <a16:creationId xmlns="" xmlns:a16="http://schemas.microsoft.com/office/drawing/2014/main" id="{F3D0B206-94BA-4DF3-80B4-4FB953AE5A4E}"/>
                </a:ext>
              </a:extLst>
            </p:cNvPr>
            <p:cNvSpPr/>
            <p:nvPr/>
          </p:nvSpPr>
          <p:spPr>
            <a:xfrm>
              <a:off x="3149519" y="1597261"/>
              <a:ext cx="81915" cy="81915"/>
            </a:xfrm>
            <a:custGeom>
              <a:avLst/>
              <a:gdLst/>
              <a:ahLst/>
              <a:cxnLst/>
              <a:rect l="l" t="t" r="r" b="b"/>
              <a:pathLst>
                <a:path w="81914" h="81914">
                  <a:moveTo>
                    <a:pt x="32740" y="0"/>
                  </a:moveTo>
                  <a:lnTo>
                    <a:pt x="21175" y="4132"/>
                  </a:lnTo>
                  <a:lnTo>
                    <a:pt x="11412" y="11425"/>
                  </a:lnTo>
                  <a:lnTo>
                    <a:pt x="4128" y="21197"/>
                  </a:lnTo>
                  <a:lnTo>
                    <a:pt x="0" y="32765"/>
                  </a:ln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close/>
                </a:path>
              </a:pathLst>
            </a:custGeom>
            <a:solidFill>
              <a:srgbClr val="FFFFFF"/>
            </a:solidFill>
          </p:spPr>
          <p:txBody>
            <a:bodyPr wrap="square" lIns="0" tIns="0" rIns="0" bIns="0" rtlCol="0"/>
            <a:lstStyle/>
            <a:p>
              <a:endParaRPr>
                <a:latin typeface="+mn-lt"/>
              </a:endParaRPr>
            </a:p>
          </p:txBody>
        </p:sp>
        <p:sp>
          <p:nvSpPr>
            <p:cNvPr id="444" name="bk object 116">
              <a:extLst>
                <a:ext uri="{FF2B5EF4-FFF2-40B4-BE49-F238E27FC236}">
                  <a16:creationId xmlns="" xmlns:a16="http://schemas.microsoft.com/office/drawing/2014/main" id="{15394983-56CA-4752-8F40-0A3157382E13}"/>
                </a:ext>
              </a:extLst>
            </p:cNvPr>
            <p:cNvSpPr/>
            <p:nvPr/>
          </p:nvSpPr>
          <p:spPr>
            <a:xfrm>
              <a:off x="3149519" y="1597261"/>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lnTo>
                    <a:pt x="21175" y="4132"/>
                  </a:lnTo>
                  <a:lnTo>
                    <a:pt x="11412" y="11425"/>
                  </a:lnTo>
                  <a:lnTo>
                    <a:pt x="4128"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445" name="bk object 117">
              <a:extLst>
                <a:ext uri="{FF2B5EF4-FFF2-40B4-BE49-F238E27FC236}">
                  <a16:creationId xmlns="" xmlns:a16="http://schemas.microsoft.com/office/drawing/2014/main" id="{FB809148-1180-4F12-BB2B-6C8AFEE235D1}"/>
                </a:ext>
              </a:extLst>
            </p:cNvPr>
            <p:cNvSpPr/>
            <p:nvPr/>
          </p:nvSpPr>
          <p:spPr>
            <a:xfrm>
              <a:off x="3318643" y="1898595"/>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4"/>
                  </a:lnTo>
                  <a:lnTo>
                    <a:pt x="70392" y="11406"/>
                  </a:lnTo>
                  <a:lnTo>
                    <a:pt x="53587" y="1173"/>
                  </a:lnTo>
                  <a:lnTo>
                    <a:pt x="32740" y="0"/>
                  </a:lnTo>
                  <a:lnTo>
                    <a:pt x="21174" y="4132"/>
                  </a:lnTo>
                  <a:lnTo>
                    <a:pt x="11407" y="11425"/>
                  </a:lnTo>
                  <a:lnTo>
                    <a:pt x="4122"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446" name="bk object 118">
              <a:extLst>
                <a:ext uri="{FF2B5EF4-FFF2-40B4-BE49-F238E27FC236}">
                  <a16:creationId xmlns="" xmlns:a16="http://schemas.microsoft.com/office/drawing/2014/main" id="{39EFE24E-BC34-4107-A3BB-99D72176BE46}"/>
                </a:ext>
              </a:extLst>
            </p:cNvPr>
            <p:cNvSpPr/>
            <p:nvPr/>
          </p:nvSpPr>
          <p:spPr>
            <a:xfrm>
              <a:off x="3318643" y="2178398"/>
              <a:ext cx="81915" cy="81915"/>
            </a:xfrm>
            <a:custGeom>
              <a:avLst/>
              <a:gdLst/>
              <a:ahLst/>
              <a:cxnLst/>
              <a:rect l="l" t="t" r="r" b="b"/>
              <a:pathLst>
                <a:path w="81914" h="81914">
                  <a:moveTo>
                    <a:pt x="32740" y="0"/>
                  </a:moveTo>
                  <a:lnTo>
                    <a:pt x="21174" y="4139"/>
                  </a:lnTo>
                  <a:lnTo>
                    <a:pt x="11407" y="11436"/>
                  </a:lnTo>
                  <a:lnTo>
                    <a:pt x="4122" y="21209"/>
                  </a:lnTo>
                  <a:lnTo>
                    <a:pt x="0" y="32778"/>
                  </a:lnTo>
                  <a:lnTo>
                    <a:pt x="1201" y="53619"/>
                  </a:lnTo>
                  <a:lnTo>
                    <a:pt x="11458" y="70408"/>
                  </a:lnTo>
                  <a:lnTo>
                    <a:pt x="28264" y="80645"/>
                  </a:lnTo>
                  <a:lnTo>
                    <a:pt x="49110" y="81826"/>
                  </a:lnTo>
                  <a:lnTo>
                    <a:pt x="60672" y="77692"/>
                  </a:lnTo>
                  <a:lnTo>
                    <a:pt x="70438" y="70394"/>
                  </a:lnTo>
                  <a:lnTo>
                    <a:pt x="77726" y="60618"/>
                  </a:lnTo>
                  <a:lnTo>
                    <a:pt x="81851" y="49047"/>
                  </a:lnTo>
                  <a:lnTo>
                    <a:pt x="80650" y="28205"/>
                  </a:lnTo>
                  <a:lnTo>
                    <a:pt x="70392" y="11412"/>
                  </a:lnTo>
                  <a:lnTo>
                    <a:pt x="53587" y="1175"/>
                  </a:lnTo>
                  <a:lnTo>
                    <a:pt x="32740" y="0"/>
                  </a:lnTo>
                  <a:close/>
                </a:path>
              </a:pathLst>
            </a:custGeom>
            <a:solidFill>
              <a:srgbClr val="FFFFFF"/>
            </a:solidFill>
          </p:spPr>
          <p:txBody>
            <a:bodyPr wrap="square" lIns="0" tIns="0" rIns="0" bIns="0" rtlCol="0"/>
            <a:lstStyle/>
            <a:p>
              <a:endParaRPr>
                <a:latin typeface="+mn-lt"/>
              </a:endParaRPr>
            </a:p>
          </p:txBody>
        </p:sp>
        <p:sp>
          <p:nvSpPr>
            <p:cNvPr id="447" name="bk object 119">
              <a:extLst>
                <a:ext uri="{FF2B5EF4-FFF2-40B4-BE49-F238E27FC236}">
                  <a16:creationId xmlns="" xmlns:a16="http://schemas.microsoft.com/office/drawing/2014/main" id="{B2A30093-D237-478C-B59F-9AE0EA9F4B22}"/>
                </a:ext>
              </a:extLst>
            </p:cNvPr>
            <p:cNvSpPr/>
            <p:nvPr/>
          </p:nvSpPr>
          <p:spPr>
            <a:xfrm>
              <a:off x="3318643" y="2178398"/>
              <a:ext cx="81915" cy="81915"/>
            </a:xfrm>
            <a:custGeom>
              <a:avLst/>
              <a:gdLst/>
              <a:ahLst/>
              <a:cxnLst/>
              <a:rect l="l" t="t" r="r" b="b"/>
              <a:pathLst>
                <a:path w="81914" h="81914">
                  <a:moveTo>
                    <a:pt x="0" y="32778"/>
                  </a:moveTo>
                  <a:lnTo>
                    <a:pt x="1201" y="53619"/>
                  </a:lnTo>
                  <a:lnTo>
                    <a:pt x="11458" y="70408"/>
                  </a:lnTo>
                  <a:lnTo>
                    <a:pt x="28264" y="80645"/>
                  </a:lnTo>
                  <a:lnTo>
                    <a:pt x="49110" y="81826"/>
                  </a:lnTo>
                  <a:lnTo>
                    <a:pt x="60672" y="77692"/>
                  </a:lnTo>
                  <a:lnTo>
                    <a:pt x="70438" y="70394"/>
                  </a:lnTo>
                  <a:lnTo>
                    <a:pt x="77726" y="60618"/>
                  </a:lnTo>
                  <a:lnTo>
                    <a:pt x="81851" y="49047"/>
                  </a:lnTo>
                  <a:lnTo>
                    <a:pt x="80650" y="28205"/>
                  </a:lnTo>
                  <a:lnTo>
                    <a:pt x="70392" y="11412"/>
                  </a:lnTo>
                  <a:lnTo>
                    <a:pt x="53587" y="1175"/>
                  </a:lnTo>
                  <a:lnTo>
                    <a:pt x="32740" y="0"/>
                  </a:lnTo>
                  <a:lnTo>
                    <a:pt x="21174" y="4139"/>
                  </a:lnTo>
                  <a:lnTo>
                    <a:pt x="11407" y="11436"/>
                  </a:lnTo>
                  <a:lnTo>
                    <a:pt x="4122" y="21209"/>
                  </a:lnTo>
                  <a:lnTo>
                    <a:pt x="0" y="32778"/>
                  </a:lnTo>
                  <a:close/>
                </a:path>
              </a:pathLst>
            </a:custGeom>
            <a:ln w="25400">
              <a:solidFill>
                <a:srgbClr val="6C9AB4"/>
              </a:solidFill>
            </a:ln>
          </p:spPr>
          <p:txBody>
            <a:bodyPr wrap="square" lIns="0" tIns="0" rIns="0" bIns="0" rtlCol="0"/>
            <a:lstStyle/>
            <a:p>
              <a:endParaRPr>
                <a:latin typeface="+mn-lt"/>
              </a:endParaRPr>
            </a:p>
          </p:txBody>
        </p:sp>
        <p:sp>
          <p:nvSpPr>
            <p:cNvPr id="448" name="bk object 120">
              <a:extLst>
                <a:ext uri="{FF2B5EF4-FFF2-40B4-BE49-F238E27FC236}">
                  <a16:creationId xmlns="" xmlns:a16="http://schemas.microsoft.com/office/drawing/2014/main" id="{C30D9796-4BBF-40D1-9903-2B386E7A8308}"/>
                </a:ext>
              </a:extLst>
            </p:cNvPr>
            <p:cNvSpPr/>
            <p:nvPr/>
          </p:nvSpPr>
          <p:spPr>
            <a:xfrm>
              <a:off x="3395178" y="2488444"/>
              <a:ext cx="81915" cy="81915"/>
            </a:xfrm>
            <a:custGeom>
              <a:avLst/>
              <a:gdLst/>
              <a:ahLst/>
              <a:cxnLst/>
              <a:rect l="l" t="t" r="r" b="b"/>
              <a:pathLst>
                <a:path w="81914" h="81914">
                  <a:moveTo>
                    <a:pt x="0" y="32765"/>
                  </a:moveTo>
                  <a:lnTo>
                    <a:pt x="1201" y="53608"/>
                  </a:lnTo>
                  <a:lnTo>
                    <a:pt x="11458" y="70400"/>
                  </a:lnTo>
                  <a:lnTo>
                    <a:pt x="28264" y="80638"/>
                  </a:lnTo>
                  <a:lnTo>
                    <a:pt x="49110" y="81813"/>
                  </a:lnTo>
                  <a:lnTo>
                    <a:pt x="60670" y="77679"/>
                  </a:lnTo>
                  <a:lnTo>
                    <a:pt x="70434" y="70381"/>
                  </a:lnTo>
                  <a:lnTo>
                    <a:pt x="77721" y="60605"/>
                  </a:lnTo>
                  <a:lnTo>
                    <a:pt x="81851" y="49034"/>
                  </a:lnTo>
                  <a:lnTo>
                    <a:pt x="80650" y="28194"/>
                  </a:lnTo>
                  <a:lnTo>
                    <a:pt x="70392" y="11406"/>
                  </a:lnTo>
                  <a:lnTo>
                    <a:pt x="53587" y="1173"/>
                  </a:lnTo>
                  <a:lnTo>
                    <a:pt x="32740" y="0"/>
                  </a:lnTo>
                  <a:lnTo>
                    <a:pt x="21174" y="4132"/>
                  </a:lnTo>
                  <a:lnTo>
                    <a:pt x="11407" y="11425"/>
                  </a:lnTo>
                  <a:lnTo>
                    <a:pt x="4122"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449" name="bk object 121">
              <a:extLst>
                <a:ext uri="{FF2B5EF4-FFF2-40B4-BE49-F238E27FC236}">
                  <a16:creationId xmlns="" xmlns:a16="http://schemas.microsoft.com/office/drawing/2014/main" id="{FEC495DA-1061-4B16-B7B6-7310C18545D7}"/>
                </a:ext>
              </a:extLst>
            </p:cNvPr>
            <p:cNvSpPr/>
            <p:nvPr/>
          </p:nvSpPr>
          <p:spPr>
            <a:xfrm>
              <a:off x="3675786" y="1653539"/>
              <a:ext cx="0" cy="810260"/>
            </a:xfrm>
            <a:custGeom>
              <a:avLst/>
              <a:gdLst/>
              <a:ahLst/>
              <a:cxnLst/>
              <a:rect l="l" t="t" r="r" b="b"/>
              <a:pathLst>
                <a:path h="810260">
                  <a:moveTo>
                    <a:pt x="0" y="0"/>
                  </a:moveTo>
                  <a:lnTo>
                    <a:pt x="0" y="810260"/>
                  </a:lnTo>
                </a:path>
              </a:pathLst>
            </a:custGeom>
            <a:ln w="10795">
              <a:solidFill>
                <a:srgbClr val="FFFFFF"/>
              </a:solidFill>
            </a:ln>
          </p:spPr>
          <p:txBody>
            <a:bodyPr wrap="square" lIns="0" tIns="0" rIns="0" bIns="0" rtlCol="0"/>
            <a:lstStyle/>
            <a:p>
              <a:endParaRPr>
                <a:latin typeface="+mn-lt"/>
              </a:endParaRPr>
            </a:p>
          </p:txBody>
        </p:sp>
        <p:sp>
          <p:nvSpPr>
            <p:cNvPr id="450" name="bk object 122">
              <a:extLst>
                <a:ext uri="{FF2B5EF4-FFF2-40B4-BE49-F238E27FC236}">
                  <a16:creationId xmlns="" xmlns:a16="http://schemas.microsoft.com/office/drawing/2014/main" id="{9582D8EC-E117-43BD-BD75-F6FD020440E8}"/>
                </a:ext>
              </a:extLst>
            </p:cNvPr>
            <p:cNvSpPr/>
            <p:nvPr/>
          </p:nvSpPr>
          <p:spPr>
            <a:xfrm>
              <a:off x="3681183" y="1653374"/>
              <a:ext cx="619760" cy="810895"/>
            </a:xfrm>
            <a:custGeom>
              <a:avLst/>
              <a:gdLst/>
              <a:ahLst/>
              <a:cxnLst/>
              <a:rect l="l" t="t" r="r" b="b"/>
              <a:pathLst>
                <a:path w="619760" h="810894">
                  <a:moveTo>
                    <a:pt x="0" y="810780"/>
                  </a:moveTo>
                  <a:lnTo>
                    <a:pt x="619404" y="810780"/>
                  </a:lnTo>
                  <a:lnTo>
                    <a:pt x="619404" y="0"/>
                  </a:lnTo>
                  <a:lnTo>
                    <a:pt x="0" y="0"/>
                  </a:lnTo>
                  <a:lnTo>
                    <a:pt x="0" y="810780"/>
                  </a:lnTo>
                  <a:close/>
                </a:path>
              </a:pathLst>
            </a:custGeom>
            <a:ln w="12700">
              <a:solidFill>
                <a:srgbClr val="2A5082"/>
              </a:solidFill>
            </a:ln>
          </p:spPr>
          <p:txBody>
            <a:bodyPr wrap="square" lIns="0" tIns="0" rIns="0" bIns="0" rtlCol="0"/>
            <a:lstStyle/>
            <a:p>
              <a:endParaRPr>
                <a:latin typeface="+mn-lt"/>
              </a:endParaRPr>
            </a:p>
          </p:txBody>
        </p:sp>
        <p:sp>
          <p:nvSpPr>
            <p:cNvPr id="451" name="bk object 123">
              <a:extLst>
                <a:ext uri="{FF2B5EF4-FFF2-40B4-BE49-F238E27FC236}">
                  <a16:creationId xmlns="" xmlns:a16="http://schemas.microsoft.com/office/drawing/2014/main" id="{D024CCD0-5612-4D7B-8C72-38BA15037764}"/>
                </a:ext>
              </a:extLst>
            </p:cNvPr>
            <p:cNvSpPr/>
            <p:nvPr/>
          </p:nvSpPr>
          <p:spPr>
            <a:xfrm>
              <a:off x="3670388" y="1642579"/>
              <a:ext cx="641350" cy="832485"/>
            </a:xfrm>
            <a:custGeom>
              <a:avLst/>
              <a:gdLst/>
              <a:ahLst/>
              <a:cxnLst/>
              <a:rect l="l" t="t" r="r" b="b"/>
              <a:pathLst>
                <a:path w="641350" h="832485">
                  <a:moveTo>
                    <a:pt x="640981" y="832383"/>
                  </a:moveTo>
                  <a:lnTo>
                    <a:pt x="0" y="832383"/>
                  </a:lnTo>
                  <a:lnTo>
                    <a:pt x="0" y="0"/>
                  </a:lnTo>
                  <a:lnTo>
                    <a:pt x="640981" y="0"/>
                  </a:lnTo>
                  <a:lnTo>
                    <a:pt x="640981" y="832383"/>
                  </a:lnTo>
                  <a:close/>
                </a:path>
              </a:pathLst>
            </a:custGeom>
            <a:ln w="12700">
              <a:solidFill>
                <a:srgbClr val="2A5082"/>
              </a:solidFill>
            </a:ln>
          </p:spPr>
          <p:txBody>
            <a:bodyPr wrap="square" lIns="0" tIns="0" rIns="0" bIns="0" rtlCol="0"/>
            <a:lstStyle/>
            <a:p>
              <a:endParaRPr>
                <a:latin typeface="+mn-lt"/>
              </a:endParaRPr>
            </a:p>
          </p:txBody>
        </p:sp>
        <p:sp>
          <p:nvSpPr>
            <p:cNvPr id="452" name="bk object 124">
              <a:extLst>
                <a:ext uri="{FF2B5EF4-FFF2-40B4-BE49-F238E27FC236}">
                  <a16:creationId xmlns="" xmlns:a16="http://schemas.microsoft.com/office/drawing/2014/main" id="{6317A4A1-5395-4F13-99B5-198DDAB81457}"/>
                </a:ext>
              </a:extLst>
            </p:cNvPr>
            <p:cNvSpPr/>
            <p:nvPr/>
          </p:nvSpPr>
          <p:spPr>
            <a:xfrm>
              <a:off x="3725621" y="1882000"/>
              <a:ext cx="530860" cy="545465"/>
            </a:xfrm>
            <a:custGeom>
              <a:avLst/>
              <a:gdLst/>
              <a:ahLst/>
              <a:cxnLst/>
              <a:rect l="l" t="t" r="r" b="b"/>
              <a:pathLst>
                <a:path w="530860" h="545464">
                  <a:moveTo>
                    <a:pt x="0" y="545439"/>
                  </a:moveTo>
                  <a:lnTo>
                    <a:pt x="530529" y="545439"/>
                  </a:lnTo>
                  <a:lnTo>
                    <a:pt x="530529" y="0"/>
                  </a:lnTo>
                  <a:lnTo>
                    <a:pt x="0" y="0"/>
                  </a:lnTo>
                  <a:lnTo>
                    <a:pt x="0" y="545439"/>
                  </a:lnTo>
                  <a:close/>
                </a:path>
              </a:pathLst>
            </a:custGeom>
            <a:solidFill>
              <a:srgbClr val="002449"/>
            </a:solidFill>
          </p:spPr>
          <p:txBody>
            <a:bodyPr wrap="square" lIns="0" tIns="0" rIns="0" bIns="0" rtlCol="0"/>
            <a:lstStyle/>
            <a:p>
              <a:endParaRPr>
                <a:latin typeface="+mn-lt"/>
              </a:endParaRPr>
            </a:p>
          </p:txBody>
        </p:sp>
        <p:sp>
          <p:nvSpPr>
            <p:cNvPr id="453" name="bk object 125">
              <a:extLst>
                <a:ext uri="{FF2B5EF4-FFF2-40B4-BE49-F238E27FC236}">
                  <a16:creationId xmlns="" xmlns:a16="http://schemas.microsoft.com/office/drawing/2014/main" id="{17D8E834-A918-4155-B864-619E7CE91E82}"/>
                </a:ext>
              </a:extLst>
            </p:cNvPr>
            <p:cNvSpPr/>
            <p:nvPr/>
          </p:nvSpPr>
          <p:spPr>
            <a:xfrm>
              <a:off x="3747858" y="1909610"/>
              <a:ext cx="485775" cy="494665"/>
            </a:xfrm>
            <a:custGeom>
              <a:avLst/>
              <a:gdLst/>
              <a:ahLst/>
              <a:cxnLst/>
              <a:rect l="l" t="t" r="r" b="b"/>
              <a:pathLst>
                <a:path w="485775" h="494664">
                  <a:moveTo>
                    <a:pt x="0" y="494118"/>
                  </a:moveTo>
                  <a:lnTo>
                    <a:pt x="485292" y="494118"/>
                  </a:lnTo>
                  <a:lnTo>
                    <a:pt x="485292" y="0"/>
                  </a:lnTo>
                  <a:lnTo>
                    <a:pt x="0" y="0"/>
                  </a:lnTo>
                  <a:lnTo>
                    <a:pt x="0" y="494118"/>
                  </a:lnTo>
                  <a:close/>
                </a:path>
              </a:pathLst>
            </a:custGeom>
            <a:solidFill>
              <a:srgbClr val="6C9AB4"/>
            </a:solidFill>
          </p:spPr>
          <p:txBody>
            <a:bodyPr wrap="square" lIns="0" tIns="0" rIns="0" bIns="0" rtlCol="0"/>
            <a:lstStyle/>
            <a:p>
              <a:endParaRPr>
                <a:latin typeface="+mn-lt"/>
              </a:endParaRPr>
            </a:p>
          </p:txBody>
        </p:sp>
        <p:sp>
          <p:nvSpPr>
            <p:cNvPr id="454" name="bk object 126">
              <a:extLst>
                <a:ext uri="{FF2B5EF4-FFF2-40B4-BE49-F238E27FC236}">
                  <a16:creationId xmlns="" xmlns:a16="http://schemas.microsoft.com/office/drawing/2014/main" id="{F39ACB69-A34F-462E-BA01-D0332547D226}"/>
                </a:ext>
              </a:extLst>
            </p:cNvPr>
            <p:cNvSpPr/>
            <p:nvPr/>
          </p:nvSpPr>
          <p:spPr>
            <a:xfrm>
              <a:off x="3675786" y="1852110"/>
              <a:ext cx="630555" cy="0"/>
            </a:xfrm>
            <a:custGeom>
              <a:avLst/>
              <a:gdLst/>
              <a:ahLst/>
              <a:cxnLst/>
              <a:rect l="l" t="t" r="r" b="b"/>
              <a:pathLst>
                <a:path w="630554">
                  <a:moveTo>
                    <a:pt x="0" y="0"/>
                  </a:moveTo>
                  <a:lnTo>
                    <a:pt x="630212" y="0"/>
                  </a:lnTo>
                </a:path>
              </a:pathLst>
            </a:custGeom>
            <a:ln w="10350">
              <a:solidFill>
                <a:srgbClr val="FFFFFF"/>
              </a:solidFill>
            </a:ln>
          </p:spPr>
          <p:txBody>
            <a:bodyPr wrap="square" lIns="0" tIns="0" rIns="0" bIns="0" rtlCol="0"/>
            <a:lstStyle/>
            <a:p>
              <a:endParaRPr>
                <a:latin typeface="+mn-lt"/>
              </a:endParaRPr>
            </a:p>
          </p:txBody>
        </p:sp>
        <p:sp>
          <p:nvSpPr>
            <p:cNvPr id="455" name="bk object 127">
              <a:extLst>
                <a:ext uri="{FF2B5EF4-FFF2-40B4-BE49-F238E27FC236}">
                  <a16:creationId xmlns="" xmlns:a16="http://schemas.microsoft.com/office/drawing/2014/main" id="{8CDAE32B-4A08-4829-8EA7-C5C7D92AFFD6}"/>
                </a:ext>
              </a:extLst>
            </p:cNvPr>
            <p:cNvSpPr/>
            <p:nvPr/>
          </p:nvSpPr>
          <p:spPr>
            <a:xfrm>
              <a:off x="3669436" y="1852110"/>
              <a:ext cx="643255" cy="0"/>
            </a:xfrm>
            <a:custGeom>
              <a:avLst/>
              <a:gdLst/>
              <a:ahLst/>
              <a:cxnLst/>
              <a:rect l="l" t="t" r="r" b="b"/>
              <a:pathLst>
                <a:path w="643254">
                  <a:moveTo>
                    <a:pt x="0" y="0"/>
                  </a:moveTo>
                  <a:lnTo>
                    <a:pt x="642912" y="0"/>
                  </a:lnTo>
                </a:path>
              </a:pathLst>
            </a:custGeom>
            <a:ln w="23050">
              <a:solidFill>
                <a:srgbClr val="2A5082"/>
              </a:solidFill>
            </a:ln>
          </p:spPr>
          <p:txBody>
            <a:bodyPr wrap="square" lIns="0" tIns="0" rIns="0" bIns="0" rtlCol="0"/>
            <a:lstStyle/>
            <a:p>
              <a:endParaRPr>
                <a:latin typeface="+mn-lt"/>
              </a:endParaRPr>
            </a:p>
          </p:txBody>
        </p:sp>
        <p:sp>
          <p:nvSpPr>
            <p:cNvPr id="456" name="bk object 128">
              <a:extLst>
                <a:ext uri="{FF2B5EF4-FFF2-40B4-BE49-F238E27FC236}">
                  <a16:creationId xmlns="" xmlns:a16="http://schemas.microsoft.com/office/drawing/2014/main" id="{B40AE48E-29E8-4D77-A71C-B177F7203821}"/>
                </a:ext>
              </a:extLst>
            </p:cNvPr>
            <p:cNvSpPr/>
            <p:nvPr/>
          </p:nvSpPr>
          <p:spPr>
            <a:xfrm>
              <a:off x="3747858" y="1906733"/>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457" name="bk object 129">
              <a:extLst>
                <a:ext uri="{FF2B5EF4-FFF2-40B4-BE49-F238E27FC236}">
                  <a16:creationId xmlns="" xmlns:a16="http://schemas.microsoft.com/office/drawing/2014/main" id="{373880D1-B975-443A-9E3A-09B53D6AB9A3}"/>
                </a:ext>
              </a:extLst>
            </p:cNvPr>
            <p:cNvSpPr/>
            <p:nvPr/>
          </p:nvSpPr>
          <p:spPr>
            <a:xfrm>
              <a:off x="3747858" y="1989086"/>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458" name="bk object 130">
              <a:extLst>
                <a:ext uri="{FF2B5EF4-FFF2-40B4-BE49-F238E27FC236}">
                  <a16:creationId xmlns="" xmlns:a16="http://schemas.microsoft.com/office/drawing/2014/main" id="{DA680C8E-AAFC-49B5-AE76-E4D9A0C3853E}"/>
                </a:ext>
              </a:extLst>
            </p:cNvPr>
            <p:cNvSpPr/>
            <p:nvPr/>
          </p:nvSpPr>
          <p:spPr>
            <a:xfrm>
              <a:off x="3747858" y="2071433"/>
              <a:ext cx="485775" cy="0"/>
            </a:xfrm>
            <a:custGeom>
              <a:avLst/>
              <a:gdLst/>
              <a:ahLst/>
              <a:cxnLst/>
              <a:rect l="l" t="t" r="r" b="b"/>
              <a:pathLst>
                <a:path w="485775">
                  <a:moveTo>
                    <a:pt x="0" y="0"/>
                  </a:moveTo>
                  <a:lnTo>
                    <a:pt x="485292" y="0"/>
                  </a:lnTo>
                </a:path>
              </a:pathLst>
            </a:custGeom>
            <a:ln w="5765">
              <a:solidFill>
                <a:srgbClr val="002449"/>
              </a:solidFill>
            </a:ln>
          </p:spPr>
          <p:txBody>
            <a:bodyPr wrap="square" lIns="0" tIns="0" rIns="0" bIns="0" rtlCol="0"/>
            <a:lstStyle/>
            <a:p>
              <a:endParaRPr>
                <a:latin typeface="+mn-lt"/>
              </a:endParaRPr>
            </a:p>
          </p:txBody>
        </p:sp>
        <p:sp>
          <p:nvSpPr>
            <p:cNvPr id="459" name="bk object 131">
              <a:extLst>
                <a:ext uri="{FF2B5EF4-FFF2-40B4-BE49-F238E27FC236}">
                  <a16:creationId xmlns="" xmlns:a16="http://schemas.microsoft.com/office/drawing/2014/main" id="{DF5A1BA8-7D53-4005-A677-26D13E119A4E}"/>
                </a:ext>
              </a:extLst>
            </p:cNvPr>
            <p:cNvSpPr/>
            <p:nvPr/>
          </p:nvSpPr>
          <p:spPr>
            <a:xfrm>
              <a:off x="3747858" y="2153786"/>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460" name="bk object 132">
              <a:extLst>
                <a:ext uri="{FF2B5EF4-FFF2-40B4-BE49-F238E27FC236}">
                  <a16:creationId xmlns="" xmlns:a16="http://schemas.microsoft.com/office/drawing/2014/main" id="{CA39B07B-6DB8-452B-B742-1AD989C87FED}"/>
                </a:ext>
              </a:extLst>
            </p:cNvPr>
            <p:cNvSpPr/>
            <p:nvPr/>
          </p:nvSpPr>
          <p:spPr>
            <a:xfrm>
              <a:off x="3747858" y="2236146"/>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461" name="bk object 133">
              <a:extLst>
                <a:ext uri="{FF2B5EF4-FFF2-40B4-BE49-F238E27FC236}">
                  <a16:creationId xmlns="" xmlns:a16="http://schemas.microsoft.com/office/drawing/2014/main" id="{A6887BE4-52C1-438E-A0EF-5AD6E3BF9961}"/>
                </a:ext>
              </a:extLst>
            </p:cNvPr>
            <p:cNvSpPr/>
            <p:nvPr/>
          </p:nvSpPr>
          <p:spPr>
            <a:xfrm>
              <a:off x="3747858" y="2318499"/>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462" name="bk object 134">
              <a:extLst>
                <a:ext uri="{FF2B5EF4-FFF2-40B4-BE49-F238E27FC236}">
                  <a16:creationId xmlns="" xmlns:a16="http://schemas.microsoft.com/office/drawing/2014/main" id="{23AA1C76-8A8A-4C3D-BFA4-6A606A865043}"/>
                </a:ext>
              </a:extLst>
            </p:cNvPr>
            <p:cNvSpPr/>
            <p:nvPr/>
          </p:nvSpPr>
          <p:spPr>
            <a:xfrm>
              <a:off x="3747858" y="2400839"/>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463" name="bk object 135">
              <a:extLst>
                <a:ext uri="{FF2B5EF4-FFF2-40B4-BE49-F238E27FC236}">
                  <a16:creationId xmlns="" xmlns:a16="http://schemas.microsoft.com/office/drawing/2014/main" id="{27A7118F-6707-4B50-B93E-36643BC446C4}"/>
                </a:ext>
              </a:extLst>
            </p:cNvPr>
            <p:cNvSpPr/>
            <p:nvPr/>
          </p:nvSpPr>
          <p:spPr>
            <a:xfrm>
              <a:off x="3720223" y="1852295"/>
              <a:ext cx="541655" cy="0"/>
            </a:xfrm>
            <a:custGeom>
              <a:avLst/>
              <a:gdLst/>
              <a:ahLst/>
              <a:cxnLst/>
              <a:rect l="l" t="t" r="r" b="b"/>
              <a:pathLst>
                <a:path w="541654">
                  <a:moveTo>
                    <a:pt x="0" y="0"/>
                  </a:moveTo>
                  <a:lnTo>
                    <a:pt x="541324" y="0"/>
                  </a:lnTo>
                </a:path>
              </a:pathLst>
            </a:custGeom>
            <a:ln w="11429">
              <a:solidFill>
                <a:srgbClr val="FFFFFF"/>
              </a:solidFill>
            </a:ln>
          </p:spPr>
          <p:txBody>
            <a:bodyPr wrap="square" lIns="0" tIns="0" rIns="0" bIns="0" rtlCol="0"/>
            <a:lstStyle/>
            <a:p>
              <a:endParaRPr>
                <a:latin typeface="+mn-lt"/>
              </a:endParaRPr>
            </a:p>
          </p:txBody>
        </p:sp>
        <p:sp>
          <p:nvSpPr>
            <p:cNvPr id="464" name="bk object 136">
              <a:extLst>
                <a:ext uri="{FF2B5EF4-FFF2-40B4-BE49-F238E27FC236}">
                  <a16:creationId xmlns="" xmlns:a16="http://schemas.microsoft.com/office/drawing/2014/main" id="{67A4FE8D-5A85-4C13-B472-CFEA2F8EB3A8}"/>
                </a:ext>
              </a:extLst>
            </p:cNvPr>
            <p:cNvSpPr/>
            <p:nvPr/>
          </p:nvSpPr>
          <p:spPr>
            <a:xfrm>
              <a:off x="3725621" y="1697989"/>
              <a:ext cx="0" cy="148590"/>
            </a:xfrm>
            <a:custGeom>
              <a:avLst/>
              <a:gdLst/>
              <a:ahLst/>
              <a:cxnLst/>
              <a:rect l="l" t="t" r="r" b="b"/>
              <a:pathLst>
                <a:path h="148589">
                  <a:moveTo>
                    <a:pt x="0" y="0"/>
                  </a:moveTo>
                  <a:lnTo>
                    <a:pt x="0" y="148589"/>
                  </a:lnTo>
                </a:path>
              </a:pathLst>
            </a:custGeom>
            <a:ln w="10795">
              <a:solidFill>
                <a:srgbClr val="FFFFFF"/>
              </a:solidFill>
            </a:ln>
          </p:spPr>
          <p:txBody>
            <a:bodyPr wrap="square" lIns="0" tIns="0" rIns="0" bIns="0" rtlCol="0"/>
            <a:lstStyle/>
            <a:p>
              <a:endParaRPr>
                <a:latin typeface="+mn-lt"/>
              </a:endParaRPr>
            </a:p>
          </p:txBody>
        </p:sp>
        <p:sp>
          <p:nvSpPr>
            <p:cNvPr id="465" name="bk object 137">
              <a:extLst>
                <a:ext uri="{FF2B5EF4-FFF2-40B4-BE49-F238E27FC236}">
                  <a16:creationId xmlns="" xmlns:a16="http://schemas.microsoft.com/office/drawing/2014/main" id="{7B0BBA11-A743-4FC3-AD42-59D17E571AAE}"/>
                </a:ext>
              </a:extLst>
            </p:cNvPr>
            <p:cNvSpPr/>
            <p:nvPr/>
          </p:nvSpPr>
          <p:spPr>
            <a:xfrm>
              <a:off x="3720223" y="1692910"/>
              <a:ext cx="541655" cy="0"/>
            </a:xfrm>
            <a:custGeom>
              <a:avLst/>
              <a:gdLst/>
              <a:ahLst/>
              <a:cxnLst/>
              <a:rect l="l" t="t" r="r" b="b"/>
              <a:pathLst>
                <a:path w="541654">
                  <a:moveTo>
                    <a:pt x="0" y="0"/>
                  </a:moveTo>
                  <a:lnTo>
                    <a:pt x="541324" y="0"/>
                  </a:lnTo>
                </a:path>
              </a:pathLst>
            </a:custGeom>
            <a:ln w="10160">
              <a:solidFill>
                <a:srgbClr val="FFFFFF"/>
              </a:solidFill>
            </a:ln>
          </p:spPr>
          <p:txBody>
            <a:bodyPr wrap="square" lIns="0" tIns="0" rIns="0" bIns="0" rtlCol="0"/>
            <a:lstStyle/>
            <a:p>
              <a:endParaRPr>
                <a:latin typeface="+mn-lt"/>
              </a:endParaRPr>
            </a:p>
          </p:txBody>
        </p:sp>
        <p:sp>
          <p:nvSpPr>
            <p:cNvPr id="466" name="bk object 138">
              <a:extLst>
                <a:ext uri="{FF2B5EF4-FFF2-40B4-BE49-F238E27FC236}">
                  <a16:creationId xmlns="" xmlns:a16="http://schemas.microsoft.com/office/drawing/2014/main" id="{1493CB6E-874B-48E0-A378-58E4D63CF9CA}"/>
                </a:ext>
              </a:extLst>
            </p:cNvPr>
            <p:cNvSpPr/>
            <p:nvPr/>
          </p:nvSpPr>
          <p:spPr>
            <a:xfrm>
              <a:off x="4256151" y="1698409"/>
              <a:ext cx="0" cy="148590"/>
            </a:xfrm>
            <a:custGeom>
              <a:avLst/>
              <a:gdLst/>
              <a:ahLst/>
              <a:cxnLst/>
              <a:rect l="l" t="t" r="r" b="b"/>
              <a:pathLst>
                <a:path h="148589">
                  <a:moveTo>
                    <a:pt x="0" y="0"/>
                  </a:moveTo>
                  <a:lnTo>
                    <a:pt x="0" y="148297"/>
                  </a:lnTo>
                </a:path>
              </a:pathLst>
            </a:custGeom>
            <a:ln w="10795">
              <a:solidFill>
                <a:srgbClr val="FFFFFF"/>
              </a:solidFill>
            </a:ln>
          </p:spPr>
          <p:txBody>
            <a:bodyPr wrap="square" lIns="0" tIns="0" rIns="0" bIns="0" rtlCol="0"/>
            <a:lstStyle/>
            <a:p>
              <a:endParaRPr>
                <a:latin typeface="+mn-lt"/>
              </a:endParaRPr>
            </a:p>
          </p:txBody>
        </p:sp>
        <p:sp>
          <p:nvSpPr>
            <p:cNvPr id="467" name="bk object 139">
              <a:extLst>
                <a:ext uri="{FF2B5EF4-FFF2-40B4-BE49-F238E27FC236}">
                  <a16:creationId xmlns="" xmlns:a16="http://schemas.microsoft.com/office/drawing/2014/main" id="{460D2785-4226-4975-BFD1-85FB7B8405A7}"/>
                </a:ext>
              </a:extLst>
            </p:cNvPr>
            <p:cNvSpPr/>
            <p:nvPr/>
          </p:nvSpPr>
          <p:spPr>
            <a:xfrm>
              <a:off x="3731018" y="1698409"/>
              <a:ext cx="520065" cy="148590"/>
            </a:xfrm>
            <a:custGeom>
              <a:avLst/>
              <a:gdLst/>
              <a:ahLst/>
              <a:cxnLst/>
              <a:rect l="l" t="t" r="r" b="b"/>
              <a:pathLst>
                <a:path w="520064" h="148589">
                  <a:moveTo>
                    <a:pt x="0" y="148297"/>
                  </a:moveTo>
                  <a:lnTo>
                    <a:pt x="519734" y="148297"/>
                  </a:lnTo>
                  <a:lnTo>
                    <a:pt x="519734" y="0"/>
                  </a:lnTo>
                  <a:lnTo>
                    <a:pt x="0" y="0"/>
                  </a:lnTo>
                  <a:lnTo>
                    <a:pt x="0" y="148297"/>
                  </a:lnTo>
                  <a:close/>
                </a:path>
              </a:pathLst>
            </a:custGeom>
            <a:ln w="12700">
              <a:solidFill>
                <a:srgbClr val="2A5082"/>
              </a:solidFill>
            </a:ln>
          </p:spPr>
          <p:txBody>
            <a:bodyPr wrap="square" lIns="0" tIns="0" rIns="0" bIns="0" rtlCol="0"/>
            <a:lstStyle/>
            <a:p>
              <a:endParaRPr>
                <a:latin typeface="+mn-lt"/>
              </a:endParaRPr>
            </a:p>
          </p:txBody>
        </p:sp>
        <p:sp>
          <p:nvSpPr>
            <p:cNvPr id="468" name="bk object 140">
              <a:extLst>
                <a:ext uri="{FF2B5EF4-FFF2-40B4-BE49-F238E27FC236}">
                  <a16:creationId xmlns="" xmlns:a16="http://schemas.microsoft.com/office/drawing/2014/main" id="{650543BA-F740-45AC-A1E5-5998262F04D3}"/>
                </a:ext>
              </a:extLst>
            </p:cNvPr>
            <p:cNvSpPr/>
            <p:nvPr/>
          </p:nvSpPr>
          <p:spPr>
            <a:xfrm>
              <a:off x="3720223" y="1687614"/>
              <a:ext cx="541655" cy="170180"/>
            </a:xfrm>
            <a:custGeom>
              <a:avLst/>
              <a:gdLst/>
              <a:ahLst/>
              <a:cxnLst/>
              <a:rect l="l" t="t" r="r" b="b"/>
              <a:pathLst>
                <a:path w="541654" h="170180">
                  <a:moveTo>
                    <a:pt x="541324" y="169887"/>
                  </a:moveTo>
                  <a:lnTo>
                    <a:pt x="0" y="169887"/>
                  </a:lnTo>
                  <a:lnTo>
                    <a:pt x="0" y="0"/>
                  </a:lnTo>
                  <a:lnTo>
                    <a:pt x="541324" y="0"/>
                  </a:lnTo>
                  <a:lnTo>
                    <a:pt x="541324" y="169887"/>
                  </a:lnTo>
                  <a:close/>
                </a:path>
              </a:pathLst>
            </a:custGeom>
            <a:ln w="12700">
              <a:solidFill>
                <a:srgbClr val="2A5082"/>
              </a:solidFill>
            </a:ln>
          </p:spPr>
          <p:txBody>
            <a:bodyPr wrap="square" lIns="0" tIns="0" rIns="0" bIns="0" rtlCol="0"/>
            <a:lstStyle/>
            <a:p>
              <a:endParaRPr>
                <a:latin typeface="+mn-lt"/>
              </a:endParaRPr>
            </a:p>
          </p:txBody>
        </p:sp>
        <p:sp>
          <p:nvSpPr>
            <p:cNvPr id="469" name="bk object 141">
              <a:extLst>
                <a:ext uri="{FF2B5EF4-FFF2-40B4-BE49-F238E27FC236}">
                  <a16:creationId xmlns="" xmlns:a16="http://schemas.microsoft.com/office/drawing/2014/main" id="{B8FD5365-4DB4-4EE9-9A56-832ED40FC8C2}"/>
                </a:ext>
              </a:extLst>
            </p:cNvPr>
            <p:cNvSpPr/>
            <p:nvPr/>
          </p:nvSpPr>
          <p:spPr>
            <a:xfrm>
              <a:off x="3787559" y="1933403"/>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470" name="bk object 142">
              <a:extLst>
                <a:ext uri="{FF2B5EF4-FFF2-40B4-BE49-F238E27FC236}">
                  <a16:creationId xmlns="" xmlns:a16="http://schemas.microsoft.com/office/drawing/2014/main" id="{30A4869F-912C-4A88-9133-73C03D188D66}"/>
                </a:ext>
              </a:extLst>
            </p:cNvPr>
            <p:cNvSpPr/>
            <p:nvPr/>
          </p:nvSpPr>
          <p:spPr>
            <a:xfrm>
              <a:off x="3787559" y="1944909"/>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471" name="bk object 143">
              <a:extLst>
                <a:ext uri="{FF2B5EF4-FFF2-40B4-BE49-F238E27FC236}">
                  <a16:creationId xmlns="" xmlns:a16="http://schemas.microsoft.com/office/drawing/2014/main" id="{1AF9BE5B-D13B-47E0-BA77-5D20CADEFDD8}"/>
                </a:ext>
              </a:extLst>
            </p:cNvPr>
            <p:cNvSpPr/>
            <p:nvPr/>
          </p:nvSpPr>
          <p:spPr>
            <a:xfrm>
              <a:off x="3787559" y="1956847"/>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472" name="bk object 144">
              <a:extLst>
                <a:ext uri="{FF2B5EF4-FFF2-40B4-BE49-F238E27FC236}">
                  <a16:creationId xmlns="" xmlns:a16="http://schemas.microsoft.com/office/drawing/2014/main" id="{95F9FE1B-274D-4710-A365-193B27323829}"/>
                </a:ext>
              </a:extLst>
            </p:cNvPr>
            <p:cNvSpPr/>
            <p:nvPr/>
          </p:nvSpPr>
          <p:spPr>
            <a:xfrm>
              <a:off x="3787559" y="1968353"/>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473" name="bk object 145">
              <a:extLst>
                <a:ext uri="{FF2B5EF4-FFF2-40B4-BE49-F238E27FC236}">
                  <a16:creationId xmlns="" xmlns:a16="http://schemas.microsoft.com/office/drawing/2014/main" id="{88552E74-730A-457E-AB86-120B06BC46D7}"/>
                </a:ext>
              </a:extLst>
            </p:cNvPr>
            <p:cNvSpPr/>
            <p:nvPr/>
          </p:nvSpPr>
          <p:spPr>
            <a:xfrm>
              <a:off x="4179874" y="1934424"/>
              <a:ext cx="31115" cy="31115"/>
            </a:xfrm>
            <a:custGeom>
              <a:avLst/>
              <a:gdLst/>
              <a:ahLst/>
              <a:cxnLst/>
              <a:rect l="l" t="t" r="r" b="b"/>
              <a:pathLst>
                <a:path w="31114" h="31114">
                  <a:moveTo>
                    <a:pt x="23799" y="0"/>
                  </a:moveTo>
                  <a:lnTo>
                    <a:pt x="6858" y="0"/>
                  </a:lnTo>
                  <a:lnTo>
                    <a:pt x="0" y="6870"/>
                  </a:lnTo>
                  <a:lnTo>
                    <a:pt x="0" y="23799"/>
                  </a:lnTo>
                  <a:lnTo>
                    <a:pt x="6858" y="30670"/>
                  </a:lnTo>
                  <a:lnTo>
                    <a:pt x="23799" y="30670"/>
                  </a:lnTo>
                  <a:lnTo>
                    <a:pt x="30657" y="23799"/>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474" name="bk object 146">
              <a:extLst>
                <a:ext uri="{FF2B5EF4-FFF2-40B4-BE49-F238E27FC236}">
                  <a16:creationId xmlns="" xmlns:a16="http://schemas.microsoft.com/office/drawing/2014/main" id="{95BBC628-0CFD-49A1-A69F-92568876638C}"/>
                </a:ext>
              </a:extLst>
            </p:cNvPr>
            <p:cNvSpPr/>
            <p:nvPr/>
          </p:nvSpPr>
          <p:spPr>
            <a:xfrm>
              <a:off x="4174472" y="1929030"/>
              <a:ext cx="41910" cy="41910"/>
            </a:xfrm>
            <a:custGeom>
              <a:avLst/>
              <a:gdLst/>
              <a:ahLst/>
              <a:cxnLst/>
              <a:rect l="l" t="t" r="r" b="b"/>
              <a:pathLst>
                <a:path w="41910" h="41910">
                  <a:moveTo>
                    <a:pt x="20726" y="0"/>
                  </a:moveTo>
                  <a:lnTo>
                    <a:pt x="12671" y="1631"/>
                  </a:lnTo>
                  <a:lnTo>
                    <a:pt x="6081" y="6076"/>
                  </a:lnTo>
                  <a:lnTo>
                    <a:pt x="1632" y="12665"/>
                  </a:lnTo>
                  <a:lnTo>
                    <a:pt x="0" y="20726"/>
                  </a:lnTo>
                  <a:lnTo>
                    <a:pt x="1632" y="28786"/>
                  </a:lnTo>
                  <a:lnTo>
                    <a:pt x="6081" y="35375"/>
                  </a:lnTo>
                  <a:lnTo>
                    <a:pt x="12671" y="39821"/>
                  </a:lnTo>
                  <a:lnTo>
                    <a:pt x="20726" y="41452"/>
                  </a:lnTo>
                  <a:lnTo>
                    <a:pt x="28788" y="39821"/>
                  </a:lnTo>
                  <a:lnTo>
                    <a:pt x="35382" y="35375"/>
                  </a:lnTo>
                  <a:lnTo>
                    <a:pt x="38560" y="30670"/>
                  </a:lnTo>
                  <a:lnTo>
                    <a:pt x="15252" y="30670"/>
                  </a:lnTo>
                  <a:lnTo>
                    <a:pt x="10782" y="26200"/>
                  </a:lnTo>
                  <a:lnTo>
                    <a:pt x="10782" y="15252"/>
                  </a:lnTo>
                  <a:lnTo>
                    <a:pt x="15252" y="10795"/>
                  </a:lnTo>
                  <a:lnTo>
                    <a:pt x="38568" y="10795"/>
                  </a:lnTo>
                  <a:lnTo>
                    <a:pt x="35382" y="6076"/>
                  </a:lnTo>
                  <a:lnTo>
                    <a:pt x="28788" y="1631"/>
                  </a:lnTo>
                  <a:lnTo>
                    <a:pt x="20726" y="0"/>
                  </a:lnTo>
                  <a:close/>
                </a:path>
                <a:path w="41910" h="41910">
                  <a:moveTo>
                    <a:pt x="38568" y="10795"/>
                  </a:moveTo>
                  <a:lnTo>
                    <a:pt x="26212" y="10795"/>
                  </a:lnTo>
                  <a:lnTo>
                    <a:pt x="30670" y="15252"/>
                  </a:lnTo>
                  <a:lnTo>
                    <a:pt x="30670" y="26200"/>
                  </a:lnTo>
                  <a:lnTo>
                    <a:pt x="26212" y="30670"/>
                  </a:lnTo>
                  <a:lnTo>
                    <a:pt x="38560" y="30670"/>
                  </a:lnTo>
                  <a:lnTo>
                    <a:pt x="39832" y="28786"/>
                  </a:lnTo>
                  <a:lnTo>
                    <a:pt x="41465" y="20726"/>
                  </a:lnTo>
                  <a:lnTo>
                    <a:pt x="39832" y="12665"/>
                  </a:lnTo>
                  <a:lnTo>
                    <a:pt x="38568" y="10795"/>
                  </a:lnTo>
                  <a:close/>
                </a:path>
              </a:pathLst>
            </a:custGeom>
            <a:solidFill>
              <a:srgbClr val="002449"/>
            </a:solidFill>
          </p:spPr>
          <p:txBody>
            <a:bodyPr wrap="square" lIns="0" tIns="0" rIns="0" bIns="0" rtlCol="0"/>
            <a:lstStyle/>
            <a:p>
              <a:endParaRPr>
                <a:latin typeface="+mn-lt"/>
              </a:endParaRPr>
            </a:p>
          </p:txBody>
        </p:sp>
        <p:sp>
          <p:nvSpPr>
            <p:cNvPr id="475" name="bk object 147">
              <a:extLst>
                <a:ext uri="{FF2B5EF4-FFF2-40B4-BE49-F238E27FC236}">
                  <a16:creationId xmlns="" xmlns:a16="http://schemas.microsoft.com/office/drawing/2014/main" id="{3F989153-2B8F-4E01-ACFF-EEA9C5647C91}"/>
                </a:ext>
              </a:extLst>
            </p:cNvPr>
            <p:cNvSpPr/>
            <p:nvPr/>
          </p:nvSpPr>
          <p:spPr>
            <a:xfrm>
              <a:off x="3786949" y="201389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76" name="bk object 148">
              <a:extLst>
                <a:ext uri="{FF2B5EF4-FFF2-40B4-BE49-F238E27FC236}">
                  <a16:creationId xmlns="" xmlns:a16="http://schemas.microsoft.com/office/drawing/2014/main" id="{256A2361-7F95-49DF-9726-E174A366F565}"/>
                </a:ext>
              </a:extLst>
            </p:cNvPr>
            <p:cNvSpPr/>
            <p:nvPr/>
          </p:nvSpPr>
          <p:spPr>
            <a:xfrm>
              <a:off x="3786949" y="2025408"/>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477" name="bk object 149">
              <a:extLst>
                <a:ext uri="{FF2B5EF4-FFF2-40B4-BE49-F238E27FC236}">
                  <a16:creationId xmlns="" xmlns:a16="http://schemas.microsoft.com/office/drawing/2014/main" id="{195CC20B-F99C-4D93-A6C0-40813A12F7AD}"/>
                </a:ext>
              </a:extLst>
            </p:cNvPr>
            <p:cNvSpPr/>
            <p:nvPr/>
          </p:nvSpPr>
          <p:spPr>
            <a:xfrm>
              <a:off x="3786949" y="2037340"/>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78" name="bk object 150">
              <a:extLst>
                <a:ext uri="{FF2B5EF4-FFF2-40B4-BE49-F238E27FC236}">
                  <a16:creationId xmlns="" xmlns:a16="http://schemas.microsoft.com/office/drawing/2014/main" id="{5024CBE6-9F87-4422-B20F-87F48504F959}"/>
                </a:ext>
              </a:extLst>
            </p:cNvPr>
            <p:cNvSpPr/>
            <p:nvPr/>
          </p:nvSpPr>
          <p:spPr>
            <a:xfrm>
              <a:off x="3786949" y="2048852"/>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479" name="bk object 151">
              <a:extLst>
                <a:ext uri="{FF2B5EF4-FFF2-40B4-BE49-F238E27FC236}">
                  <a16:creationId xmlns="" xmlns:a16="http://schemas.microsoft.com/office/drawing/2014/main" id="{456CFE65-F3A6-4D16-B1D9-6022430937C1}"/>
                </a:ext>
              </a:extLst>
            </p:cNvPr>
            <p:cNvSpPr/>
            <p:nvPr/>
          </p:nvSpPr>
          <p:spPr>
            <a:xfrm>
              <a:off x="4178814" y="2014922"/>
              <a:ext cx="31115" cy="31115"/>
            </a:xfrm>
            <a:custGeom>
              <a:avLst/>
              <a:gdLst/>
              <a:ahLst/>
              <a:cxnLst/>
              <a:rect l="l" t="t" r="r" b="b"/>
              <a:pathLst>
                <a:path w="31114" h="31114">
                  <a:moveTo>
                    <a:pt x="23812" y="0"/>
                  </a:moveTo>
                  <a:lnTo>
                    <a:pt x="6870" y="0"/>
                  </a:lnTo>
                  <a:lnTo>
                    <a:pt x="0" y="6870"/>
                  </a:lnTo>
                  <a:lnTo>
                    <a:pt x="0" y="23799"/>
                  </a:lnTo>
                  <a:lnTo>
                    <a:pt x="6870" y="30683"/>
                  </a:lnTo>
                  <a:lnTo>
                    <a:pt x="23812" y="30683"/>
                  </a:lnTo>
                  <a:lnTo>
                    <a:pt x="30657" y="23799"/>
                  </a:lnTo>
                  <a:lnTo>
                    <a:pt x="30657" y="6870"/>
                  </a:lnTo>
                  <a:lnTo>
                    <a:pt x="23812" y="0"/>
                  </a:lnTo>
                  <a:close/>
                </a:path>
              </a:pathLst>
            </a:custGeom>
            <a:solidFill>
              <a:srgbClr val="F1A31E"/>
            </a:solidFill>
          </p:spPr>
          <p:txBody>
            <a:bodyPr wrap="square" lIns="0" tIns="0" rIns="0" bIns="0" rtlCol="0"/>
            <a:lstStyle/>
            <a:p>
              <a:endParaRPr>
                <a:latin typeface="+mn-lt"/>
              </a:endParaRPr>
            </a:p>
          </p:txBody>
        </p:sp>
        <p:sp>
          <p:nvSpPr>
            <p:cNvPr id="480" name="bk object 152">
              <a:extLst>
                <a:ext uri="{FF2B5EF4-FFF2-40B4-BE49-F238E27FC236}">
                  <a16:creationId xmlns="" xmlns:a16="http://schemas.microsoft.com/office/drawing/2014/main" id="{27C30470-F50E-4EE0-962C-4A202C22E10F}"/>
                </a:ext>
              </a:extLst>
            </p:cNvPr>
            <p:cNvSpPr/>
            <p:nvPr/>
          </p:nvSpPr>
          <p:spPr>
            <a:xfrm>
              <a:off x="4173423" y="2009534"/>
              <a:ext cx="41910" cy="41910"/>
            </a:xfrm>
            <a:custGeom>
              <a:avLst/>
              <a:gdLst/>
              <a:ahLst/>
              <a:cxnLst/>
              <a:rect l="l" t="t" r="r" b="b"/>
              <a:pathLst>
                <a:path w="41910" h="41910">
                  <a:moveTo>
                    <a:pt x="20726" y="0"/>
                  </a:moveTo>
                  <a:lnTo>
                    <a:pt x="12665" y="1631"/>
                  </a:lnTo>
                  <a:lnTo>
                    <a:pt x="6076" y="6076"/>
                  </a:lnTo>
                  <a:lnTo>
                    <a:pt x="1631" y="12665"/>
                  </a:lnTo>
                  <a:lnTo>
                    <a:pt x="0" y="20726"/>
                  </a:lnTo>
                  <a:lnTo>
                    <a:pt x="1631" y="28781"/>
                  </a:lnTo>
                  <a:lnTo>
                    <a:pt x="6076" y="35371"/>
                  </a:lnTo>
                  <a:lnTo>
                    <a:pt x="12665" y="39819"/>
                  </a:lnTo>
                  <a:lnTo>
                    <a:pt x="20726" y="41452"/>
                  </a:lnTo>
                  <a:lnTo>
                    <a:pt x="28786" y="39819"/>
                  </a:lnTo>
                  <a:lnTo>
                    <a:pt x="35375" y="35371"/>
                  </a:lnTo>
                  <a:lnTo>
                    <a:pt x="38547" y="30670"/>
                  </a:lnTo>
                  <a:lnTo>
                    <a:pt x="15240" y="30670"/>
                  </a:lnTo>
                  <a:lnTo>
                    <a:pt x="10782" y="26200"/>
                  </a:lnTo>
                  <a:lnTo>
                    <a:pt x="10782" y="15239"/>
                  </a:lnTo>
                  <a:lnTo>
                    <a:pt x="15240" y="10782"/>
                  </a:lnTo>
                  <a:lnTo>
                    <a:pt x="38550" y="10782"/>
                  </a:lnTo>
                  <a:lnTo>
                    <a:pt x="35375" y="6076"/>
                  </a:lnTo>
                  <a:lnTo>
                    <a:pt x="28786" y="1631"/>
                  </a:lnTo>
                  <a:lnTo>
                    <a:pt x="20726" y="0"/>
                  </a:lnTo>
                  <a:close/>
                </a:path>
                <a:path w="41910" h="41910">
                  <a:moveTo>
                    <a:pt x="38550" y="10782"/>
                  </a:moveTo>
                  <a:lnTo>
                    <a:pt x="26200" y="10782"/>
                  </a:lnTo>
                  <a:lnTo>
                    <a:pt x="30657" y="15239"/>
                  </a:lnTo>
                  <a:lnTo>
                    <a:pt x="30657" y="26200"/>
                  </a:lnTo>
                  <a:lnTo>
                    <a:pt x="26200" y="30670"/>
                  </a:lnTo>
                  <a:lnTo>
                    <a:pt x="38547" y="30670"/>
                  </a:lnTo>
                  <a:lnTo>
                    <a:pt x="39821" y="28781"/>
                  </a:lnTo>
                  <a:lnTo>
                    <a:pt x="41452" y="20726"/>
                  </a:lnTo>
                  <a:lnTo>
                    <a:pt x="39821" y="12665"/>
                  </a:lnTo>
                  <a:lnTo>
                    <a:pt x="38550" y="10782"/>
                  </a:lnTo>
                  <a:close/>
                </a:path>
              </a:pathLst>
            </a:custGeom>
            <a:solidFill>
              <a:srgbClr val="002449"/>
            </a:solidFill>
          </p:spPr>
          <p:txBody>
            <a:bodyPr wrap="square" lIns="0" tIns="0" rIns="0" bIns="0" rtlCol="0"/>
            <a:lstStyle/>
            <a:p>
              <a:endParaRPr>
                <a:latin typeface="+mn-lt"/>
              </a:endParaRPr>
            </a:p>
          </p:txBody>
        </p:sp>
        <p:sp>
          <p:nvSpPr>
            <p:cNvPr id="481" name="bk object 153">
              <a:extLst>
                <a:ext uri="{FF2B5EF4-FFF2-40B4-BE49-F238E27FC236}">
                  <a16:creationId xmlns="" xmlns:a16="http://schemas.microsoft.com/office/drawing/2014/main" id="{2A4CEA73-05BB-4542-91C9-602FCFC862F7}"/>
                </a:ext>
              </a:extLst>
            </p:cNvPr>
            <p:cNvSpPr/>
            <p:nvPr/>
          </p:nvSpPr>
          <p:spPr>
            <a:xfrm>
              <a:off x="3786123" y="2096382"/>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82" name="bk object 154">
              <a:extLst>
                <a:ext uri="{FF2B5EF4-FFF2-40B4-BE49-F238E27FC236}">
                  <a16:creationId xmlns="" xmlns:a16="http://schemas.microsoft.com/office/drawing/2014/main" id="{48123864-E35B-464B-8A07-525D51AA9C33}"/>
                </a:ext>
              </a:extLst>
            </p:cNvPr>
            <p:cNvSpPr/>
            <p:nvPr/>
          </p:nvSpPr>
          <p:spPr>
            <a:xfrm>
              <a:off x="3786123" y="210787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83" name="bk object 155">
              <a:extLst>
                <a:ext uri="{FF2B5EF4-FFF2-40B4-BE49-F238E27FC236}">
                  <a16:creationId xmlns="" xmlns:a16="http://schemas.microsoft.com/office/drawing/2014/main" id="{0FDAAA25-FE45-4B22-8C35-155C25E347CA}"/>
                </a:ext>
              </a:extLst>
            </p:cNvPr>
            <p:cNvSpPr/>
            <p:nvPr/>
          </p:nvSpPr>
          <p:spPr>
            <a:xfrm>
              <a:off x="3786123" y="2119820"/>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484" name="bk object 156">
              <a:extLst>
                <a:ext uri="{FF2B5EF4-FFF2-40B4-BE49-F238E27FC236}">
                  <a16:creationId xmlns="" xmlns:a16="http://schemas.microsoft.com/office/drawing/2014/main" id="{9855595E-A374-468C-B401-D103130B8B8B}"/>
                </a:ext>
              </a:extLst>
            </p:cNvPr>
            <p:cNvSpPr/>
            <p:nvPr/>
          </p:nvSpPr>
          <p:spPr>
            <a:xfrm>
              <a:off x="3786123" y="2131326"/>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485" name="bk object 157">
              <a:extLst>
                <a:ext uri="{FF2B5EF4-FFF2-40B4-BE49-F238E27FC236}">
                  <a16:creationId xmlns="" xmlns:a16="http://schemas.microsoft.com/office/drawing/2014/main" id="{F240B6FC-0393-462A-AFF9-3A252CD14D72}"/>
                </a:ext>
              </a:extLst>
            </p:cNvPr>
            <p:cNvSpPr/>
            <p:nvPr/>
          </p:nvSpPr>
          <p:spPr>
            <a:xfrm>
              <a:off x="4177381" y="2097403"/>
              <a:ext cx="31115" cy="31115"/>
            </a:xfrm>
            <a:custGeom>
              <a:avLst/>
              <a:gdLst/>
              <a:ahLst/>
              <a:cxnLst/>
              <a:rect l="l" t="t" r="r" b="b"/>
              <a:pathLst>
                <a:path w="31114" h="31114">
                  <a:moveTo>
                    <a:pt x="23799" y="0"/>
                  </a:moveTo>
                  <a:lnTo>
                    <a:pt x="6870" y="0"/>
                  </a:lnTo>
                  <a:lnTo>
                    <a:pt x="0" y="6857"/>
                  </a:lnTo>
                  <a:lnTo>
                    <a:pt x="0" y="23799"/>
                  </a:lnTo>
                  <a:lnTo>
                    <a:pt x="6870" y="30670"/>
                  </a:lnTo>
                  <a:lnTo>
                    <a:pt x="23799" y="30670"/>
                  </a:lnTo>
                  <a:lnTo>
                    <a:pt x="30657" y="23799"/>
                  </a:lnTo>
                  <a:lnTo>
                    <a:pt x="30657" y="6857"/>
                  </a:lnTo>
                  <a:lnTo>
                    <a:pt x="23799" y="0"/>
                  </a:lnTo>
                  <a:close/>
                </a:path>
              </a:pathLst>
            </a:custGeom>
            <a:solidFill>
              <a:srgbClr val="F1A31E"/>
            </a:solidFill>
          </p:spPr>
          <p:txBody>
            <a:bodyPr wrap="square" lIns="0" tIns="0" rIns="0" bIns="0" rtlCol="0"/>
            <a:lstStyle/>
            <a:p>
              <a:endParaRPr>
                <a:latin typeface="+mn-lt"/>
              </a:endParaRPr>
            </a:p>
          </p:txBody>
        </p:sp>
        <p:sp>
          <p:nvSpPr>
            <p:cNvPr id="486" name="bk object 158">
              <a:extLst>
                <a:ext uri="{FF2B5EF4-FFF2-40B4-BE49-F238E27FC236}">
                  <a16:creationId xmlns="" xmlns:a16="http://schemas.microsoft.com/office/drawing/2014/main" id="{21D283D4-B137-4A84-93F0-D0DFD4D1C3A8}"/>
                </a:ext>
              </a:extLst>
            </p:cNvPr>
            <p:cNvSpPr/>
            <p:nvPr/>
          </p:nvSpPr>
          <p:spPr>
            <a:xfrm>
              <a:off x="4171979" y="2092003"/>
              <a:ext cx="41910" cy="41910"/>
            </a:xfrm>
            <a:custGeom>
              <a:avLst/>
              <a:gdLst/>
              <a:ahLst/>
              <a:cxnLst/>
              <a:rect l="l" t="t" r="r" b="b"/>
              <a:pathLst>
                <a:path w="41910" h="41910">
                  <a:moveTo>
                    <a:pt x="20726" y="0"/>
                  </a:moveTo>
                  <a:lnTo>
                    <a:pt x="12671" y="1632"/>
                  </a:lnTo>
                  <a:lnTo>
                    <a:pt x="6081" y="6081"/>
                  </a:lnTo>
                  <a:lnTo>
                    <a:pt x="1632" y="12671"/>
                  </a:lnTo>
                  <a:lnTo>
                    <a:pt x="0" y="20726"/>
                  </a:lnTo>
                  <a:lnTo>
                    <a:pt x="1632" y="28790"/>
                  </a:lnTo>
                  <a:lnTo>
                    <a:pt x="6081" y="35388"/>
                  </a:lnTo>
                  <a:lnTo>
                    <a:pt x="12671" y="39843"/>
                  </a:lnTo>
                  <a:lnTo>
                    <a:pt x="20726" y="41478"/>
                  </a:lnTo>
                  <a:lnTo>
                    <a:pt x="28788" y="39843"/>
                  </a:lnTo>
                  <a:lnTo>
                    <a:pt x="35382" y="35388"/>
                  </a:lnTo>
                  <a:lnTo>
                    <a:pt x="38564" y="30670"/>
                  </a:lnTo>
                  <a:lnTo>
                    <a:pt x="15252" y="30670"/>
                  </a:lnTo>
                  <a:lnTo>
                    <a:pt x="10795" y="26212"/>
                  </a:lnTo>
                  <a:lnTo>
                    <a:pt x="10795" y="15252"/>
                  </a:lnTo>
                  <a:lnTo>
                    <a:pt x="15252" y="10807"/>
                  </a:lnTo>
                  <a:lnTo>
                    <a:pt x="38573" y="10807"/>
                  </a:lnTo>
                  <a:lnTo>
                    <a:pt x="35382" y="6081"/>
                  </a:lnTo>
                  <a:lnTo>
                    <a:pt x="28788" y="1632"/>
                  </a:lnTo>
                  <a:lnTo>
                    <a:pt x="20726" y="0"/>
                  </a:lnTo>
                  <a:close/>
                </a:path>
                <a:path w="41910" h="41910">
                  <a:moveTo>
                    <a:pt x="38573" y="10807"/>
                  </a:moveTo>
                  <a:lnTo>
                    <a:pt x="26200" y="10807"/>
                  </a:lnTo>
                  <a:lnTo>
                    <a:pt x="30670" y="15252"/>
                  </a:lnTo>
                  <a:lnTo>
                    <a:pt x="30670" y="26212"/>
                  </a:lnTo>
                  <a:lnTo>
                    <a:pt x="26200" y="30670"/>
                  </a:lnTo>
                  <a:lnTo>
                    <a:pt x="38564" y="30670"/>
                  </a:lnTo>
                  <a:lnTo>
                    <a:pt x="39832" y="28790"/>
                  </a:lnTo>
                  <a:lnTo>
                    <a:pt x="41465" y="20726"/>
                  </a:lnTo>
                  <a:lnTo>
                    <a:pt x="39832" y="12671"/>
                  </a:lnTo>
                  <a:lnTo>
                    <a:pt x="38573" y="10807"/>
                  </a:lnTo>
                  <a:close/>
                </a:path>
              </a:pathLst>
            </a:custGeom>
            <a:solidFill>
              <a:srgbClr val="002449"/>
            </a:solidFill>
          </p:spPr>
          <p:txBody>
            <a:bodyPr wrap="square" lIns="0" tIns="0" rIns="0" bIns="0" rtlCol="0"/>
            <a:lstStyle/>
            <a:p>
              <a:endParaRPr>
                <a:latin typeface="+mn-lt"/>
              </a:endParaRPr>
            </a:p>
          </p:txBody>
        </p:sp>
        <p:sp>
          <p:nvSpPr>
            <p:cNvPr id="487" name="bk object 159">
              <a:extLst>
                <a:ext uri="{FF2B5EF4-FFF2-40B4-BE49-F238E27FC236}">
                  <a16:creationId xmlns="" xmlns:a16="http://schemas.microsoft.com/office/drawing/2014/main" id="{BFBE83C8-D935-4960-983B-9B1A7D4C28C9}"/>
                </a:ext>
              </a:extLst>
            </p:cNvPr>
            <p:cNvSpPr/>
            <p:nvPr/>
          </p:nvSpPr>
          <p:spPr>
            <a:xfrm>
              <a:off x="3785285" y="2179237"/>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488" name="bk object 160">
              <a:extLst>
                <a:ext uri="{FF2B5EF4-FFF2-40B4-BE49-F238E27FC236}">
                  <a16:creationId xmlns="" xmlns:a16="http://schemas.microsoft.com/office/drawing/2014/main" id="{DC1BB517-6028-4067-9846-FCBFFFC18AEA}"/>
                </a:ext>
              </a:extLst>
            </p:cNvPr>
            <p:cNvSpPr/>
            <p:nvPr/>
          </p:nvSpPr>
          <p:spPr>
            <a:xfrm>
              <a:off x="3785285" y="2190750"/>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489" name="bk object 161">
              <a:extLst>
                <a:ext uri="{FF2B5EF4-FFF2-40B4-BE49-F238E27FC236}">
                  <a16:creationId xmlns="" xmlns:a16="http://schemas.microsoft.com/office/drawing/2014/main" id="{AF577D06-DCD5-41ED-87FB-990374C7F4FA}"/>
                </a:ext>
              </a:extLst>
            </p:cNvPr>
            <p:cNvSpPr/>
            <p:nvPr/>
          </p:nvSpPr>
          <p:spPr>
            <a:xfrm>
              <a:off x="3785285" y="2202694"/>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490" name="bk object 162">
              <a:extLst>
                <a:ext uri="{FF2B5EF4-FFF2-40B4-BE49-F238E27FC236}">
                  <a16:creationId xmlns="" xmlns:a16="http://schemas.microsoft.com/office/drawing/2014/main" id="{13599FB7-7639-4EDA-8B64-E04A36E32FF5}"/>
                </a:ext>
              </a:extLst>
            </p:cNvPr>
            <p:cNvSpPr/>
            <p:nvPr/>
          </p:nvSpPr>
          <p:spPr>
            <a:xfrm>
              <a:off x="3785285" y="2214187"/>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491" name="bk object 163">
              <a:extLst>
                <a:ext uri="{FF2B5EF4-FFF2-40B4-BE49-F238E27FC236}">
                  <a16:creationId xmlns="" xmlns:a16="http://schemas.microsoft.com/office/drawing/2014/main" id="{937CA0B6-667B-4C63-9DA0-C6D0F0EB15EC}"/>
                </a:ext>
              </a:extLst>
            </p:cNvPr>
            <p:cNvSpPr/>
            <p:nvPr/>
          </p:nvSpPr>
          <p:spPr>
            <a:xfrm>
              <a:off x="4175944" y="2180270"/>
              <a:ext cx="31115" cy="31115"/>
            </a:xfrm>
            <a:custGeom>
              <a:avLst/>
              <a:gdLst/>
              <a:ahLst/>
              <a:cxnLst/>
              <a:rect l="l" t="t" r="r" b="b"/>
              <a:pathLst>
                <a:path w="31114" h="31114">
                  <a:moveTo>
                    <a:pt x="23799" y="0"/>
                  </a:moveTo>
                  <a:lnTo>
                    <a:pt x="6870" y="0"/>
                  </a:lnTo>
                  <a:lnTo>
                    <a:pt x="0" y="6858"/>
                  </a:lnTo>
                  <a:lnTo>
                    <a:pt x="0" y="23799"/>
                  </a:lnTo>
                  <a:lnTo>
                    <a:pt x="6870" y="30683"/>
                  </a:lnTo>
                  <a:lnTo>
                    <a:pt x="23799" y="30683"/>
                  </a:lnTo>
                  <a:lnTo>
                    <a:pt x="30657" y="23799"/>
                  </a:lnTo>
                  <a:lnTo>
                    <a:pt x="30657" y="6858"/>
                  </a:lnTo>
                  <a:lnTo>
                    <a:pt x="23799" y="0"/>
                  </a:lnTo>
                  <a:close/>
                </a:path>
              </a:pathLst>
            </a:custGeom>
            <a:solidFill>
              <a:srgbClr val="F1A31E"/>
            </a:solidFill>
          </p:spPr>
          <p:txBody>
            <a:bodyPr wrap="square" lIns="0" tIns="0" rIns="0" bIns="0" rtlCol="0"/>
            <a:lstStyle/>
            <a:p>
              <a:endParaRPr>
                <a:latin typeface="+mn-lt"/>
              </a:endParaRPr>
            </a:p>
          </p:txBody>
        </p:sp>
        <p:sp>
          <p:nvSpPr>
            <p:cNvPr id="492" name="bk object 164">
              <a:extLst>
                <a:ext uri="{FF2B5EF4-FFF2-40B4-BE49-F238E27FC236}">
                  <a16:creationId xmlns="" xmlns:a16="http://schemas.microsoft.com/office/drawing/2014/main" id="{7EE8EE4A-B06B-47BD-842D-0674C723E890}"/>
                </a:ext>
              </a:extLst>
            </p:cNvPr>
            <p:cNvSpPr/>
            <p:nvPr/>
          </p:nvSpPr>
          <p:spPr>
            <a:xfrm>
              <a:off x="4170540" y="2174863"/>
              <a:ext cx="41910" cy="41910"/>
            </a:xfrm>
            <a:custGeom>
              <a:avLst/>
              <a:gdLst/>
              <a:ahLst/>
              <a:cxnLst/>
              <a:rect l="l" t="t" r="r" b="b"/>
              <a:pathLst>
                <a:path w="41910" h="41910">
                  <a:moveTo>
                    <a:pt x="20726" y="0"/>
                  </a:moveTo>
                  <a:lnTo>
                    <a:pt x="12665" y="1631"/>
                  </a:lnTo>
                  <a:lnTo>
                    <a:pt x="6076" y="6080"/>
                  </a:lnTo>
                  <a:lnTo>
                    <a:pt x="1631" y="12676"/>
                  </a:lnTo>
                  <a:lnTo>
                    <a:pt x="0" y="20751"/>
                  </a:lnTo>
                  <a:lnTo>
                    <a:pt x="1631" y="28804"/>
                  </a:lnTo>
                  <a:lnTo>
                    <a:pt x="6076" y="35390"/>
                  </a:lnTo>
                  <a:lnTo>
                    <a:pt x="12665" y="39834"/>
                  </a:lnTo>
                  <a:lnTo>
                    <a:pt x="20726" y="41465"/>
                  </a:lnTo>
                  <a:lnTo>
                    <a:pt x="28786" y="39834"/>
                  </a:lnTo>
                  <a:lnTo>
                    <a:pt x="35375" y="35390"/>
                  </a:lnTo>
                  <a:lnTo>
                    <a:pt x="38562" y="30670"/>
                  </a:lnTo>
                  <a:lnTo>
                    <a:pt x="15252" y="30670"/>
                  </a:lnTo>
                  <a:lnTo>
                    <a:pt x="10795" y="26225"/>
                  </a:lnTo>
                  <a:lnTo>
                    <a:pt x="10795" y="15265"/>
                  </a:lnTo>
                  <a:lnTo>
                    <a:pt x="15252" y="10807"/>
                  </a:lnTo>
                  <a:lnTo>
                    <a:pt x="38562" y="10807"/>
                  </a:lnTo>
                  <a:lnTo>
                    <a:pt x="35375" y="6080"/>
                  </a:lnTo>
                  <a:lnTo>
                    <a:pt x="28786" y="1631"/>
                  </a:lnTo>
                  <a:lnTo>
                    <a:pt x="20726" y="0"/>
                  </a:lnTo>
                  <a:close/>
                </a:path>
                <a:path w="41910" h="41910">
                  <a:moveTo>
                    <a:pt x="38562" y="10807"/>
                  </a:moveTo>
                  <a:lnTo>
                    <a:pt x="26212" y="10807"/>
                  </a:lnTo>
                  <a:lnTo>
                    <a:pt x="30670" y="15265"/>
                  </a:lnTo>
                  <a:lnTo>
                    <a:pt x="30670" y="26225"/>
                  </a:lnTo>
                  <a:lnTo>
                    <a:pt x="26212" y="30670"/>
                  </a:lnTo>
                  <a:lnTo>
                    <a:pt x="38562" y="30670"/>
                  </a:lnTo>
                  <a:lnTo>
                    <a:pt x="39821" y="28804"/>
                  </a:lnTo>
                  <a:lnTo>
                    <a:pt x="41452" y="20751"/>
                  </a:lnTo>
                  <a:lnTo>
                    <a:pt x="39821" y="12676"/>
                  </a:lnTo>
                  <a:lnTo>
                    <a:pt x="38562" y="10807"/>
                  </a:lnTo>
                  <a:close/>
                </a:path>
              </a:pathLst>
            </a:custGeom>
            <a:solidFill>
              <a:srgbClr val="002449"/>
            </a:solidFill>
          </p:spPr>
          <p:txBody>
            <a:bodyPr wrap="square" lIns="0" tIns="0" rIns="0" bIns="0" rtlCol="0"/>
            <a:lstStyle/>
            <a:p>
              <a:endParaRPr>
                <a:latin typeface="+mn-lt"/>
              </a:endParaRPr>
            </a:p>
          </p:txBody>
        </p:sp>
        <p:sp>
          <p:nvSpPr>
            <p:cNvPr id="493" name="bk object 165">
              <a:extLst>
                <a:ext uri="{FF2B5EF4-FFF2-40B4-BE49-F238E27FC236}">
                  <a16:creationId xmlns="" xmlns:a16="http://schemas.microsoft.com/office/drawing/2014/main" id="{7F4EF26A-D48E-4ED1-8ABC-E539E04EC757}"/>
                </a:ext>
              </a:extLst>
            </p:cNvPr>
            <p:cNvSpPr/>
            <p:nvPr/>
          </p:nvSpPr>
          <p:spPr>
            <a:xfrm>
              <a:off x="3786123" y="2260034"/>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94" name="bk object 166">
              <a:extLst>
                <a:ext uri="{FF2B5EF4-FFF2-40B4-BE49-F238E27FC236}">
                  <a16:creationId xmlns="" xmlns:a16="http://schemas.microsoft.com/office/drawing/2014/main" id="{326639C2-E988-4736-B299-424922E225D9}"/>
                </a:ext>
              </a:extLst>
            </p:cNvPr>
            <p:cNvSpPr/>
            <p:nvPr/>
          </p:nvSpPr>
          <p:spPr>
            <a:xfrm>
              <a:off x="3786123" y="2271528"/>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95" name="bk object 167">
              <a:extLst>
                <a:ext uri="{FF2B5EF4-FFF2-40B4-BE49-F238E27FC236}">
                  <a16:creationId xmlns="" xmlns:a16="http://schemas.microsoft.com/office/drawing/2014/main" id="{CCCC8F8C-AF42-4181-8DF7-2AA5A4730DA0}"/>
                </a:ext>
              </a:extLst>
            </p:cNvPr>
            <p:cNvSpPr/>
            <p:nvPr/>
          </p:nvSpPr>
          <p:spPr>
            <a:xfrm>
              <a:off x="3786123" y="2283491"/>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96" name="bk object 168">
              <a:extLst>
                <a:ext uri="{FF2B5EF4-FFF2-40B4-BE49-F238E27FC236}">
                  <a16:creationId xmlns="" xmlns:a16="http://schemas.microsoft.com/office/drawing/2014/main" id="{E70C1551-CD45-48F9-9540-F0FD7DCE51E4}"/>
                </a:ext>
              </a:extLst>
            </p:cNvPr>
            <p:cNvSpPr/>
            <p:nvPr/>
          </p:nvSpPr>
          <p:spPr>
            <a:xfrm>
              <a:off x="3786123" y="2294997"/>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497" name="bk object 169">
              <a:extLst>
                <a:ext uri="{FF2B5EF4-FFF2-40B4-BE49-F238E27FC236}">
                  <a16:creationId xmlns="" xmlns:a16="http://schemas.microsoft.com/office/drawing/2014/main" id="{BB1972A0-73F1-4F13-A9FE-558B567183A2}"/>
                </a:ext>
              </a:extLst>
            </p:cNvPr>
            <p:cNvSpPr/>
            <p:nvPr/>
          </p:nvSpPr>
          <p:spPr>
            <a:xfrm>
              <a:off x="4177381" y="2261071"/>
              <a:ext cx="31115" cy="31115"/>
            </a:xfrm>
            <a:custGeom>
              <a:avLst/>
              <a:gdLst/>
              <a:ahLst/>
              <a:cxnLst/>
              <a:rect l="l" t="t" r="r" b="b"/>
              <a:pathLst>
                <a:path w="31114" h="31114">
                  <a:moveTo>
                    <a:pt x="23799" y="0"/>
                  </a:moveTo>
                  <a:lnTo>
                    <a:pt x="6870" y="0"/>
                  </a:lnTo>
                  <a:lnTo>
                    <a:pt x="0" y="6857"/>
                  </a:lnTo>
                  <a:lnTo>
                    <a:pt x="0" y="23799"/>
                  </a:lnTo>
                  <a:lnTo>
                    <a:pt x="6870" y="30670"/>
                  </a:lnTo>
                  <a:lnTo>
                    <a:pt x="23799" y="30670"/>
                  </a:lnTo>
                  <a:lnTo>
                    <a:pt x="30657" y="23799"/>
                  </a:lnTo>
                  <a:lnTo>
                    <a:pt x="30657" y="6857"/>
                  </a:lnTo>
                  <a:lnTo>
                    <a:pt x="23799" y="0"/>
                  </a:lnTo>
                  <a:close/>
                </a:path>
              </a:pathLst>
            </a:custGeom>
            <a:solidFill>
              <a:srgbClr val="F1A31E"/>
            </a:solidFill>
          </p:spPr>
          <p:txBody>
            <a:bodyPr wrap="square" lIns="0" tIns="0" rIns="0" bIns="0" rtlCol="0"/>
            <a:lstStyle/>
            <a:p>
              <a:endParaRPr>
                <a:latin typeface="+mn-lt"/>
              </a:endParaRPr>
            </a:p>
          </p:txBody>
        </p:sp>
        <p:sp>
          <p:nvSpPr>
            <p:cNvPr id="498" name="bk object 170">
              <a:extLst>
                <a:ext uri="{FF2B5EF4-FFF2-40B4-BE49-F238E27FC236}">
                  <a16:creationId xmlns="" xmlns:a16="http://schemas.microsoft.com/office/drawing/2014/main" id="{9827C3AF-1815-478B-BBDF-7E934646F7D3}"/>
                </a:ext>
              </a:extLst>
            </p:cNvPr>
            <p:cNvSpPr/>
            <p:nvPr/>
          </p:nvSpPr>
          <p:spPr>
            <a:xfrm>
              <a:off x="4171979" y="2255671"/>
              <a:ext cx="41910" cy="41910"/>
            </a:xfrm>
            <a:custGeom>
              <a:avLst/>
              <a:gdLst/>
              <a:ahLst/>
              <a:cxnLst/>
              <a:rect l="l" t="t" r="r" b="b"/>
              <a:pathLst>
                <a:path w="41910" h="41910">
                  <a:moveTo>
                    <a:pt x="20726" y="0"/>
                  </a:moveTo>
                  <a:lnTo>
                    <a:pt x="12671" y="1632"/>
                  </a:lnTo>
                  <a:lnTo>
                    <a:pt x="6081" y="6081"/>
                  </a:lnTo>
                  <a:lnTo>
                    <a:pt x="1632" y="12671"/>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00"/>
                  </a:lnTo>
                  <a:lnTo>
                    <a:pt x="10795" y="15252"/>
                  </a:lnTo>
                  <a:lnTo>
                    <a:pt x="15252" y="10795"/>
                  </a:lnTo>
                  <a:lnTo>
                    <a:pt x="38565" y="10795"/>
                  </a:lnTo>
                  <a:lnTo>
                    <a:pt x="35382" y="6081"/>
                  </a:lnTo>
                  <a:lnTo>
                    <a:pt x="28788" y="1632"/>
                  </a:lnTo>
                  <a:lnTo>
                    <a:pt x="20726" y="0"/>
                  </a:lnTo>
                  <a:close/>
                </a:path>
                <a:path w="41910" h="41910">
                  <a:moveTo>
                    <a:pt x="38565" y="10795"/>
                  </a:moveTo>
                  <a:lnTo>
                    <a:pt x="26200" y="10795"/>
                  </a:lnTo>
                  <a:lnTo>
                    <a:pt x="30670" y="15252"/>
                  </a:lnTo>
                  <a:lnTo>
                    <a:pt x="30670" y="26200"/>
                  </a:lnTo>
                  <a:lnTo>
                    <a:pt x="26200" y="30657"/>
                  </a:lnTo>
                  <a:lnTo>
                    <a:pt x="38568" y="30657"/>
                  </a:lnTo>
                  <a:lnTo>
                    <a:pt x="39832" y="28786"/>
                  </a:lnTo>
                  <a:lnTo>
                    <a:pt x="41465" y="20726"/>
                  </a:lnTo>
                  <a:lnTo>
                    <a:pt x="39832" y="12671"/>
                  </a:lnTo>
                  <a:lnTo>
                    <a:pt x="38565" y="10795"/>
                  </a:lnTo>
                  <a:close/>
                </a:path>
              </a:pathLst>
            </a:custGeom>
            <a:solidFill>
              <a:srgbClr val="002449"/>
            </a:solidFill>
          </p:spPr>
          <p:txBody>
            <a:bodyPr wrap="square" lIns="0" tIns="0" rIns="0" bIns="0" rtlCol="0"/>
            <a:lstStyle/>
            <a:p>
              <a:endParaRPr>
                <a:latin typeface="+mn-lt"/>
              </a:endParaRPr>
            </a:p>
          </p:txBody>
        </p:sp>
        <p:sp>
          <p:nvSpPr>
            <p:cNvPr id="499" name="bk object 171">
              <a:extLst>
                <a:ext uri="{FF2B5EF4-FFF2-40B4-BE49-F238E27FC236}">
                  <a16:creationId xmlns="" xmlns:a16="http://schemas.microsoft.com/office/drawing/2014/main" id="{1FF4D158-6363-4B49-9BC2-A09BAF10AD2B}"/>
                </a:ext>
              </a:extLst>
            </p:cNvPr>
            <p:cNvSpPr/>
            <p:nvPr/>
          </p:nvSpPr>
          <p:spPr>
            <a:xfrm>
              <a:off x="3786123" y="2367241"/>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500" name="bk object 172">
              <a:extLst>
                <a:ext uri="{FF2B5EF4-FFF2-40B4-BE49-F238E27FC236}">
                  <a16:creationId xmlns="" xmlns:a16="http://schemas.microsoft.com/office/drawing/2014/main" id="{11238B6A-791C-49CD-A0D0-B39EC0D66559}"/>
                </a:ext>
              </a:extLst>
            </p:cNvPr>
            <p:cNvSpPr/>
            <p:nvPr/>
          </p:nvSpPr>
          <p:spPr>
            <a:xfrm>
              <a:off x="3786123" y="2378754"/>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01" name="bk object 173">
              <a:extLst>
                <a:ext uri="{FF2B5EF4-FFF2-40B4-BE49-F238E27FC236}">
                  <a16:creationId xmlns="" xmlns:a16="http://schemas.microsoft.com/office/drawing/2014/main" id="{936AE526-090E-4A79-AD95-B94089E6149D}"/>
                </a:ext>
              </a:extLst>
            </p:cNvPr>
            <p:cNvSpPr/>
            <p:nvPr/>
          </p:nvSpPr>
          <p:spPr>
            <a:xfrm>
              <a:off x="4177381" y="2344818"/>
              <a:ext cx="31115" cy="31115"/>
            </a:xfrm>
            <a:custGeom>
              <a:avLst/>
              <a:gdLst/>
              <a:ahLst/>
              <a:cxnLst/>
              <a:rect l="l" t="t" r="r" b="b"/>
              <a:pathLst>
                <a:path w="31114" h="31114">
                  <a:moveTo>
                    <a:pt x="23799" y="0"/>
                  </a:moveTo>
                  <a:lnTo>
                    <a:pt x="6870" y="0"/>
                  </a:lnTo>
                  <a:lnTo>
                    <a:pt x="0" y="6870"/>
                  </a:lnTo>
                  <a:lnTo>
                    <a:pt x="0" y="23812"/>
                  </a:lnTo>
                  <a:lnTo>
                    <a:pt x="6870" y="30683"/>
                  </a:lnTo>
                  <a:lnTo>
                    <a:pt x="23799" y="30683"/>
                  </a:lnTo>
                  <a:lnTo>
                    <a:pt x="30657" y="23812"/>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502" name="bk object 174">
              <a:extLst>
                <a:ext uri="{FF2B5EF4-FFF2-40B4-BE49-F238E27FC236}">
                  <a16:creationId xmlns="" xmlns:a16="http://schemas.microsoft.com/office/drawing/2014/main" id="{3234B411-E81B-43E8-B9CA-322D7EA437F6}"/>
                </a:ext>
              </a:extLst>
            </p:cNvPr>
            <p:cNvSpPr/>
            <p:nvPr/>
          </p:nvSpPr>
          <p:spPr>
            <a:xfrm>
              <a:off x="4171979" y="2339436"/>
              <a:ext cx="41910" cy="41910"/>
            </a:xfrm>
            <a:custGeom>
              <a:avLst/>
              <a:gdLst/>
              <a:ahLst/>
              <a:cxnLst/>
              <a:rect l="l" t="t" r="r" b="b"/>
              <a:pathLst>
                <a:path w="41910" h="41910">
                  <a:moveTo>
                    <a:pt x="20726" y="0"/>
                  </a:moveTo>
                  <a:lnTo>
                    <a:pt x="12671" y="1629"/>
                  </a:lnTo>
                  <a:lnTo>
                    <a:pt x="6081" y="6072"/>
                  </a:lnTo>
                  <a:lnTo>
                    <a:pt x="1632" y="12660"/>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00"/>
                  </a:lnTo>
                  <a:lnTo>
                    <a:pt x="10795" y="15239"/>
                  </a:lnTo>
                  <a:lnTo>
                    <a:pt x="15252" y="10782"/>
                  </a:lnTo>
                  <a:lnTo>
                    <a:pt x="38563" y="10782"/>
                  </a:lnTo>
                  <a:lnTo>
                    <a:pt x="35382" y="6072"/>
                  </a:lnTo>
                  <a:lnTo>
                    <a:pt x="28788" y="1629"/>
                  </a:lnTo>
                  <a:lnTo>
                    <a:pt x="20726" y="0"/>
                  </a:lnTo>
                  <a:close/>
                </a:path>
                <a:path w="41910" h="41910">
                  <a:moveTo>
                    <a:pt x="38563" y="10782"/>
                  </a:moveTo>
                  <a:lnTo>
                    <a:pt x="26200" y="10782"/>
                  </a:lnTo>
                  <a:lnTo>
                    <a:pt x="30670" y="15239"/>
                  </a:lnTo>
                  <a:lnTo>
                    <a:pt x="30670" y="26200"/>
                  </a:lnTo>
                  <a:lnTo>
                    <a:pt x="26200" y="30657"/>
                  </a:lnTo>
                  <a:lnTo>
                    <a:pt x="38568" y="30657"/>
                  </a:lnTo>
                  <a:lnTo>
                    <a:pt x="39832" y="28786"/>
                  </a:lnTo>
                  <a:lnTo>
                    <a:pt x="41465" y="20726"/>
                  </a:lnTo>
                  <a:lnTo>
                    <a:pt x="39832" y="12660"/>
                  </a:lnTo>
                  <a:lnTo>
                    <a:pt x="38563" y="10782"/>
                  </a:lnTo>
                  <a:close/>
                </a:path>
              </a:pathLst>
            </a:custGeom>
            <a:solidFill>
              <a:srgbClr val="002449"/>
            </a:solidFill>
          </p:spPr>
          <p:txBody>
            <a:bodyPr wrap="square" lIns="0" tIns="0" rIns="0" bIns="0" rtlCol="0"/>
            <a:lstStyle/>
            <a:p>
              <a:endParaRPr>
                <a:latin typeface="+mn-lt"/>
              </a:endParaRPr>
            </a:p>
          </p:txBody>
        </p:sp>
        <p:sp>
          <p:nvSpPr>
            <p:cNvPr id="503" name="bk object 175">
              <a:extLst>
                <a:ext uri="{FF2B5EF4-FFF2-40B4-BE49-F238E27FC236}">
                  <a16:creationId xmlns="" xmlns:a16="http://schemas.microsoft.com/office/drawing/2014/main" id="{44F0C6C4-B174-41F6-BF93-779FDDB3C33D}"/>
                </a:ext>
              </a:extLst>
            </p:cNvPr>
            <p:cNvSpPr/>
            <p:nvPr/>
          </p:nvSpPr>
          <p:spPr>
            <a:xfrm>
              <a:off x="3785285" y="2424569"/>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504" name="bk object 176">
              <a:extLst>
                <a:ext uri="{FF2B5EF4-FFF2-40B4-BE49-F238E27FC236}">
                  <a16:creationId xmlns="" xmlns:a16="http://schemas.microsoft.com/office/drawing/2014/main" id="{B5EE3173-ACCA-4E85-AB1D-3A2B358672E5}"/>
                </a:ext>
              </a:extLst>
            </p:cNvPr>
            <p:cNvSpPr/>
            <p:nvPr/>
          </p:nvSpPr>
          <p:spPr>
            <a:xfrm>
              <a:off x="4045064" y="1950834"/>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505" name="bk object 177">
              <a:extLst>
                <a:ext uri="{FF2B5EF4-FFF2-40B4-BE49-F238E27FC236}">
                  <a16:creationId xmlns="" xmlns:a16="http://schemas.microsoft.com/office/drawing/2014/main" id="{4193CE9B-F9EC-4205-A7FC-78BD989CABC1}"/>
                </a:ext>
              </a:extLst>
            </p:cNvPr>
            <p:cNvSpPr/>
            <p:nvPr/>
          </p:nvSpPr>
          <p:spPr>
            <a:xfrm>
              <a:off x="4033558" y="1950834"/>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506" name="bk object 178">
              <a:extLst>
                <a:ext uri="{FF2B5EF4-FFF2-40B4-BE49-F238E27FC236}">
                  <a16:creationId xmlns="" xmlns:a16="http://schemas.microsoft.com/office/drawing/2014/main" id="{A7E5B413-3953-4477-A27A-012EF89E6FAE}"/>
                </a:ext>
              </a:extLst>
            </p:cNvPr>
            <p:cNvSpPr/>
            <p:nvPr/>
          </p:nvSpPr>
          <p:spPr>
            <a:xfrm>
              <a:off x="4021620" y="1950834"/>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507" name="bk object 179">
              <a:extLst>
                <a:ext uri="{FF2B5EF4-FFF2-40B4-BE49-F238E27FC236}">
                  <a16:creationId xmlns="" xmlns:a16="http://schemas.microsoft.com/office/drawing/2014/main" id="{24015B22-275A-4E29-9006-528338068BCB}"/>
                </a:ext>
              </a:extLst>
            </p:cNvPr>
            <p:cNvSpPr/>
            <p:nvPr/>
          </p:nvSpPr>
          <p:spPr>
            <a:xfrm>
              <a:off x="4010126" y="1950834"/>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508" name="bk object 180">
              <a:extLst>
                <a:ext uri="{FF2B5EF4-FFF2-40B4-BE49-F238E27FC236}">
                  <a16:creationId xmlns="" xmlns:a16="http://schemas.microsoft.com/office/drawing/2014/main" id="{07AF0925-50CA-498A-8EAB-EB3914B3E158}"/>
                </a:ext>
              </a:extLst>
            </p:cNvPr>
            <p:cNvSpPr/>
            <p:nvPr/>
          </p:nvSpPr>
          <p:spPr>
            <a:xfrm>
              <a:off x="4045064" y="2031326"/>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509" name="bk object 181">
              <a:extLst>
                <a:ext uri="{FF2B5EF4-FFF2-40B4-BE49-F238E27FC236}">
                  <a16:creationId xmlns="" xmlns:a16="http://schemas.microsoft.com/office/drawing/2014/main" id="{24DA8B1B-724A-4D42-A621-C162609A4215}"/>
                </a:ext>
              </a:extLst>
            </p:cNvPr>
            <p:cNvSpPr/>
            <p:nvPr/>
          </p:nvSpPr>
          <p:spPr>
            <a:xfrm>
              <a:off x="4033558" y="203132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510" name="bk object 182">
              <a:extLst>
                <a:ext uri="{FF2B5EF4-FFF2-40B4-BE49-F238E27FC236}">
                  <a16:creationId xmlns="" xmlns:a16="http://schemas.microsoft.com/office/drawing/2014/main" id="{2EF399FF-3B89-43E0-B053-95B343D1B30C}"/>
                </a:ext>
              </a:extLst>
            </p:cNvPr>
            <p:cNvSpPr/>
            <p:nvPr/>
          </p:nvSpPr>
          <p:spPr>
            <a:xfrm>
              <a:off x="4021620" y="203132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511" name="bk object 183">
              <a:extLst>
                <a:ext uri="{FF2B5EF4-FFF2-40B4-BE49-F238E27FC236}">
                  <a16:creationId xmlns="" xmlns:a16="http://schemas.microsoft.com/office/drawing/2014/main" id="{6D51743B-7A3D-4ED8-B740-E41EF952ED79}"/>
                </a:ext>
              </a:extLst>
            </p:cNvPr>
            <p:cNvSpPr/>
            <p:nvPr/>
          </p:nvSpPr>
          <p:spPr>
            <a:xfrm>
              <a:off x="4010126" y="2031326"/>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512" name="bk object 184">
              <a:extLst>
                <a:ext uri="{FF2B5EF4-FFF2-40B4-BE49-F238E27FC236}">
                  <a16:creationId xmlns="" xmlns:a16="http://schemas.microsoft.com/office/drawing/2014/main" id="{676AAE02-FAAF-43BE-8849-8EFFFDF6ACC3}"/>
                </a:ext>
              </a:extLst>
            </p:cNvPr>
            <p:cNvSpPr/>
            <p:nvPr/>
          </p:nvSpPr>
          <p:spPr>
            <a:xfrm>
              <a:off x="4045064" y="2113908"/>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513" name="bk object 185">
              <a:extLst>
                <a:ext uri="{FF2B5EF4-FFF2-40B4-BE49-F238E27FC236}">
                  <a16:creationId xmlns="" xmlns:a16="http://schemas.microsoft.com/office/drawing/2014/main" id="{BF6FBD5D-B016-462C-AF50-ADDD9720084D}"/>
                </a:ext>
              </a:extLst>
            </p:cNvPr>
            <p:cNvSpPr/>
            <p:nvPr/>
          </p:nvSpPr>
          <p:spPr>
            <a:xfrm>
              <a:off x="4033558" y="211390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514" name="bk object 186">
              <a:extLst>
                <a:ext uri="{FF2B5EF4-FFF2-40B4-BE49-F238E27FC236}">
                  <a16:creationId xmlns="" xmlns:a16="http://schemas.microsoft.com/office/drawing/2014/main" id="{6C507697-4C46-49FF-B479-8ECCDBE33E0A}"/>
                </a:ext>
              </a:extLst>
            </p:cNvPr>
            <p:cNvSpPr/>
            <p:nvPr/>
          </p:nvSpPr>
          <p:spPr>
            <a:xfrm>
              <a:off x="4021620" y="211390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515" name="bk object 187">
              <a:extLst>
                <a:ext uri="{FF2B5EF4-FFF2-40B4-BE49-F238E27FC236}">
                  <a16:creationId xmlns="" xmlns:a16="http://schemas.microsoft.com/office/drawing/2014/main" id="{1168320E-1D29-4657-9378-D258CEEAB69E}"/>
                </a:ext>
              </a:extLst>
            </p:cNvPr>
            <p:cNvSpPr/>
            <p:nvPr/>
          </p:nvSpPr>
          <p:spPr>
            <a:xfrm>
              <a:off x="4010126" y="2113908"/>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516" name="bk object 188">
              <a:extLst>
                <a:ext uri="{FF2B5EF4-FFF2-40B4-BE49-F238E27FC236}">
                  <a16:creationId xmlns="" xmlns:a16="http://schemas.microsoft.com/office/drawing/2014/main" id="{F7339410-261C-45C4-9C4F-02C92D343E9D}"/>
                </a:ext>
              </a:extLst>
            </p:cNvPr>
            <p:cNvSpPr/>
            <p:nvPr/>
          </p:nvSpPr>
          <p:spPr>
            <a:xfrm>
              <a:off x="4045089" y="2196674"/>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517" name="bk object 189">
              <a:extLst>
                <a:ext uri="{FF2B5EF4-FFF2-40B4-BE49-F238E27FC236}">
                  <a16:creationId xmlns="" xmlns:a16="http://schemas.microsoft.com/office/drawing/2014/main" id="{E5584A79-1725-46D9-BB40-975201C458E8}"/>
                </a:ext>
              </a:extLst>
            </p:cNvPr>
            <p:cNvSpPr/>
            <p:nvPr/>
          </p:nvSpPr>
          <p:spPr>
            <a:xfrm>
              <a:off x="4033583" y="219667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518" name="bk object 190">
              <a:extLst>
                <a:ext uri="{FF2B5EF4-FFF2-40B4-BE49-F238E27FC236}">
                  <a16:creationId xmlns="" xmlns:a16="http://schemas.microsoft.com/office/drawing/2014/main" id="{310F3B3F-F871-4A10-8AAD-97D11C6022B3}"/>
                </a:ext>
              </a:extLst>
            </p:cNvPr>
            <p:cNvSpPr/>
            <p:nvPr/>
          </p:nvSpPr>
          <p:spPr>
            <a:xfrm>
              <a:off x="4021620" y="2196674"/>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519" name="bk object 191">
              <a:extLst>
                <a:ext uri="{FF2B5EF4-FFF2-40B4-BE49-F238E27FC236}">
                  <a16:creationId xmlns="" xmlns:a16="http://schemas.microsoft.com/office/drawing/2014/main" id="{FD03A3E0-4C2B-4AB9-9EE1-BA0A1F722537}"/>
                </a:ext>
              </a:extLst>
            </p:cNvPr>
            <p:cNvSpPr/>
            <p:nvPr/>
          </p:nvSpPr>
          <p:spPr>
            <a:xfrm>
              <a:off x="4010139" y="219667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520" name="bk object 192">
              <a:extLst>
                <a:ext uri="{FF2B5EF4-FFF2-40B4-BE49-F238E27FC236}">
                  <a16:creationId xmlns="" xmlns:a16="http://schemas.microsoft.com/office/drawing/2014/main" id="{7116593F-2105-4C5E-A780-38B00261D718}"/>
                </a:ext>
              </a:extLst>
            </p:cNvPr>
            <p:cNvSpPr/>
            <p:nvPr/>
          </p:nvSpPr>
          <p:spPr>
            <a:xfrm>
              <a:off x="4045089" y="2277465"/>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521" name="bk object 193">
              <a:extLst>
                <a:ext uri="{FF2B5EF4-FFF2-40B4-BE49-F238E27FC236}">
                  <a16:creationId xmlns="" xmlns:a16="http://schemas.microsoft.com/office/drawing/2014/main" id="{FFD9F214-9031-4A37-8AC5-F41F6BB67063}"/>
                </a:ext>
              </a:extLst>
            </p:cNvPr>
            <p:cNvSpPr/>
            <p:nvPr/>
          </p:nvSpPr>
          <p:spPr>
            <a:xfrm>
              <a:off x="4033583" y="2277465"/>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522" name="bk object 194">
              <a:extLst>
                <a:ext uri="{FF2B5EF4-FFF2-40B4-BE49-F238E27FC236}">
                  <a16:creationId xmlns="" xmlns:a16="http://schemas.microsoft.com/office/drawing/2014/main" id="{FBC190DD-CF70-472F-90EF-F0AFDCEE9BA8}"/>
                </a:ext>
              </a:extLst>
            </p:cNvPr>
            <p:cNvSpPr/>
            <p:nvPr/>
          </p:nvSpPr>
          <p:spPr>
            <a:xfrm>
              <a:off x="4021620" y="2277465"/>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523" name="bk object 195">
              <a:extLst>
                <a:ext uri="{FF2B5EF4-FFF2-40B4-BE49-F238E27FC236}">
                  <a16:creationId xmlns="" xmlns:a16="http://schemas.microsoft.com/office/drawing/2014/main" id="{8E8E14D9-2233-47C1-BC98-72C936F118AD}"/>
                </a:ext>
              </a:extLst>
            </p:cNvPr>
            <p:cNvSpPr/>
            <p:nvPr/>
          </p:nvSpPr>
          <p:spPr>
            <a:xfrm>
              <a:off x="4010139" y="2277465"/>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524" name="bk object 196">
              <a:extLst>
                <a:ext uri="{FF2B5EF4-FFF2-40B4-BE49-F238E27FC236}">
                  <a16:creationId xmlns="" xmlns:a16="http://schemas.microsoft.com/office/drawing/2014/main" id="{3F0F6928-DB55-4958-8854-31AD640EAC3D}"/>
                </a:ext>
              </a:extLst>
            </p:cNvPr>
            <p:cNvSpPr/>
            <p:nvPr/>
          </p:nvSpPr>
          <p:spPr>
            <a:xfrm>
              <a:off x="4045089" y="2361228"/>
              <a:ext cx="6350" cy="0"/>
            </a:xfrm>
            <a:custGeom>
              <a:avLst/>
              <a:gdLst/>
              <a:ahLst/>
              <a:cxnLst/>
              <a:rect l="l" t="t" r="r" b="b"/>
              <a:pathLst>
                <a:path w="6350">
                  <a:moveTo>
                    <a:pt x="0" y="0"/>
                  </a:moveTo>
                  <a:lnTo>
                    <a:pt x="5753" y="0"/>
                  </a:lnTo>
                </a:path>
              </a:pathLst>
            </a:custGeom>
            <a:ln w="40627">
              <a:solidFill>
                <a:srgbClr val="002449"/>
              </a:solidFill>
            </a:ln>
          </p:spPr>
          <p:txBody>
            <a:bodyPr wrap="square" lIns="0" tIns="0" rIns="0" bIns="0" rtlCol="0"/>
            <a:lstStyle/>
            <a:p>
              <a:endParaRPr>
                <a:latin typeface="+mn-lt"/>
              </a:endParaRPr>
            </a:p>
          </p:txBody>
        </p:sp>
        <p:sp>
          <p:nvSpPr>
            <p:cNvPr id="525" name="bk object 197">
              <a:extLst>
                <a:ext uri="{FF2B5EF4-FFF2-40B4-BE49-F238E27FC236}">
                  <a16:creationId xmlns="" xmlns:a16="http://schemas.microsoft.com/office/drawing/2014/main" id="{A3A1CB82-960C-45B8-B5DD-3E1D6B4E4391}"/>
                </a:ext>
              </a:extLst>
            </p:cNvPr>
            <p:cNvSpPr/>
            <p:nvPr/>
          </p:nvSpPr>
          <p:spPr>
            <a:xfrm>
              <a:off x="4033583" y="2361228"/>
              <a:ext cx="6350" cy="0"/>
            </a:xfrm>
            <a:custGeom>
              <a:avLst/>
              <a:gdLst/>
              <a:ahLst/>
              <a:cxnLst/>
              <a:rect l="l" t="t" r="r" b="b"/>
              <a:pathLst>
                <a:path w="6350">
                  <a:moveTo>
                    <a:pt x="0" y="0"/>
                  </a:moveTo>
                  <a:lnTo>
                    <a:pt x="5740" y="0"/>
                  </a:lnTo>
                </a:path>
              </a:pathLst>
            </a:custGeom>
            <a:ln w="40627">
              <a:solidFill>
                <a:srgbClr val="002449"/>
              </a:solidFill>
            </a:ln>
          </p:spPr>
          <p:txBody>
            <a:bodyPr wrap="square" lIns="0" tIns="0" rIns="0" bIns="0" rtlCol="0"/>
            <a:lstStyle/>
            <a:p>
              <a:endParaRPr>
                <a:latin typeface="+mn-lt"/>
              </a:endParaRPr>
            </a:p>
          </p:txBody>
        </p:sp>
        <p:sp>
          <p:nvSpPr>
            <p:cNvPr id="526" name="bk object 198">
              <a:extLst>
                <a:ext uri="{FF2B5EF4-FFF2-40B4-BE49-F238E27FC236}">
                  <a16:creationId xmlns="" xmlns:a16="http://schemas.microsoft.com/office/drawing/2014/main" id="{AAF02728-E3A7-4785-AC58-7283B1CDF639}"/>
                </a:ext>
              </a:extLst>
            </p:cNvPr>
            <p:cNvSpPr/>
            <p:nvPr/>
          </p:nvSpPr>
          <p:spPr>
            <a:xfrm>
              <a:off x="4021620" y="2361228"/>
              <a:ext cx="6350" cy="0"/>
            </a:xfrm>
            <a:custGeom>
              <a:avLst/>
              <a:gdLst/>
              <a:ahLst/>
              <a:cxnLst/>
              <a:rect l="l" t="t" r="r" b="b"/>
              <a:pathLst>
                <a:path w="6350">
                  <a:moveTo>
                    <a:pt x="0" y="0"/>
                  </a:moveTo>
                  <a:lnTo>
                    <a:pt x="5765" y="0"/>
                  </a:lnTo>
                </a:path>
              </a:pathLst>
            </a:custGeom>
            <a:ln w="40627">
              <a:solidFill>
                <a:srgbClr val="002449"/>
              </a:solidFill>
            </a:ln>
          </p:spPr>
          <p:txBody>
            <a:bodyPr wrap="square" lIns="0" tIns="0" rIns="0" bIns="0" rtlCol="0"/>
            <a:lstStyle/>
            <a:p>
              <a:endParaRPr>
                <a:latin typeface="+mn-lt"/>
              </a:endParaRPr>
            </a:p>
          </p:txBody>
        </p:sp>
        <p:sp>
          <p:nvSpPr>
            <p:cNvPr id="527" name="bk object 199">
              <a:extLst>
                <a:ext uri="{FF2B5EF4-FFF2-40B4-BE49-F238E27FC236}">
                  <a16:creationId xmlns="" xmlns:a16="http://schemas.microsoft.com/office/drawing/2014/main" id="{AD373F60-251A-4182-8E4F-90D6E529AFA6}"/>
                </a:ext>
              </a:extLst>
            </p:cNvPr>
            <p:cNvSpPr/>
            <p:nvPr/>
          </p:nvSpPr>
          <p:spPr>
            <a:xfrm>
              <a:off x="4010139" y="2361228"/>
              <a:ext cx="6350" cy="0"/>
            </a:xfrm>
            <a:custGeom>
              <a:avLst/>
              <a:gdLst/>
              <a:ahLst/>
              <a:cxnLst/>
              <a:rect l="l" t="t" r="r" b="b"/>
              <a:pathLst>
                <a:path w="6350">
                  <a:moveTo>
                    <a:pt x="0" y="0"/>
                  </a:moveTo>
                  <a:lnTo>
                    <a:pt x="5740" y="0"/>
                  </a:lnTo>
                </a:path>
              </a:pathLst>
            </a:custGeom>
            <a:ln w="40627">
              <a:solidFill>
                <a:srgbClr val="002449"/>
              </a:solidFill>
            </a:ln>
          </p:spPr>
          <p:txBody>
            <a:bodyPr wrap="square" lIns="0" tIns="0" rIns="0" bIns="0" rtlCol="0"/>
            <a:lstStyle/>
            <a:p>
              <a:endParaRPr>
                <a:latin typeface="+mn-lt"/>
              </a:endParaRPr>
            </a:p>
          </p:txBody>
        </p:sp>
        <p:sp>
          <p:nvSpPr>
            <p:cNvPr id="528" name="object 2">
              <a:extLst>
                <a:ext uri="{FF2B5EF4-FFF2-40B4-BE49-F238E27FC236}">
                  <a16:creationId xmlns="" xmlns:a16="http://schemas.microsoft.com/office/drawing/2014/main" id="{13BE321A-964A-4B7F-8EB0-4675C05091EA}"/>
                </a:ext>
              </a:extLst>
            </p:cNvPr>
            <p:cNvSpPr txBox="1"/>
            <p:nvPr/>
          </p:nvSpPr>
          <p:spPr>
            <a:xfrm>
              <a:off x="3736028" y="1666076"/>
              <a:ext cx="530860" cy="177613"/>
            </a:xfrm>
            <a:prstGeom prst="rect">
              <a:avLst/>
            </a:prstGeom>
            <a:solidFill>
              <a:srgbClr val="1C9AD5"/>
            </a:solidFill>
          </p:spPr>
          <p:txBody>
            <a:bodyPr vert="horz" wrap="square" lIns="0" tIns="38735" rIns="0" bIns="0" rtlCol="0">
              <a:spAutoFit/>
            </a:bodyPr>
            <a:lstStyle/>
            <a:p>
              <a:pPr marL="138430">
                <a:lnSpc>
                  <a:spcPct val="100000"/>
                </a:lnSpc>
                <a:spcBef>
                  <a:spcPts val="305"/>
                </a:spcBef>
              </a:pPr>
              <a:r>
                <a:rPr lang="es-MX" sz="900" b="1" spc="10" dirty="0">
                  <a:solidFill>
                    <a:srgbClr val="FFFFFF"/>
                  </a:solidFill>
                  <a:latin typeface="+mn-lt"/>
                </a:rPr>
                <a:t>DNS</a:t>
              </a:r>
              <a:endParaRPr lang="es-MX" sz="900">
                <a:latin typeface="+mn-lt"/>
                <a:cs typeface="Arial"/>
              </a:endParaRPr>
            </a:p>
          </p:txBody>
        </p:sp>
      </p:grpSp>
      <p:grpSp>
        <p:nvGrpSpPr>
          <p:cNvPr id="529" name="Group 528">
            <a:extLst>
              <a:ext uri="{FF2B5EF4-FFF2-40B4-BE49-F238E27FC236}">
                <a16:creationId xmlns="" xmlns:a16="http://schemas.microsoft.com/office/drawing/2014/main" id="{BFE49FF7-1F39-4432-A62C-A1703FED51B7}"/>
              </a:ext>
            </a:extLst>
          </p:cNvPr>
          <p:cNvGrpSpPr/>
          <p:nvPr/>
        </p:nvGrpSpPr>
        <p:grpSpPr>
          <a:xfrm>
            <a:off x="7685679" y="3233433"/>
            <a:ext cx="1163172" cy="973098"/>
            <a:chOff x="3149519" y="1597261"/>
            <a:chExt cx="1163172" cy="973098"/>
          </a:xfrm>
        </p:grpSpPr>
        <p:sp>
          <p:nvSpPr>
            <p:cNvPr id="530" name="bk object 105">
              <a:extLst>
                <a:ext uri="{FF2B5EF4-FFF2-40B4-BE49-F238E27FC236}">
                  <a16:creationId xmlns="" xmlns:a16="http://schemas.microsoft.com/office/drawing/2014/main" id="{2EA3471B-F115-465D-AC59-EA994CE5F669}"/>
                </a:ext>
              </a:extLst>
            </p:cNvPr>
            <p:cNvSpPr/>
            <p:nvPr/>
          </p:nvSpPr>
          <p:spPr>
            <a:xfrm>
              <a:off x="3504934" y="1810358"/>
              <a:ext cx="172720" cy="0"/>
            </a:xfrm>
            <a:custGeom>
              <a:avLst/>
              <a:gdLst/>
              <a:ahLst/>
              <a:cxnLst/>
              <a:rect l="l" t="t" r="r" b="b"/>
              <a:pathLst>
                <a:path w="172720">
                  <a:moveTo>
                    <a:pt x="172199" y="0"/>
                  </a:moveTo>
                  <a:lnTo>
                    <a:pt x="0" y="0"/>
                  </a:lnTo>
                </a:path>
              </a:pathLst>
            </a:custGeom>
            <a:ln w="25400">
              <a:solidFill>
                <a:srgbClr val="6C9AB4"/>
              </a:solidFill>
            </a:ln>
          </p:spPr>
          <p:txBody>
            <a:bodyPr wrap="square" lIns="0" tIns="0" rIns="0" bIns="0" rtlCol="0"/>
            <a:lstStyle/>
            <a:p>
              <a:endParaRPr>
                <a:latin typeface="+mn-lt"/>
              </a:endParaRPr>
            </a:p>
          </p:txBody>
        </p:sp>
        <p:sp>
          <p:nvSpPr>
            <p:cNvPr id="531" name="bk object 106">
              <a:extLst>
                <a:ext uri="{FF2B5EF4-FFF2-40B4-BE49-F238E27FC236}">
                  <a16:creationId xmlns="" xmlns:a16="http://schemas.microsoft.com/office/drawing/2014/main" id="{F83603C1-2355-40BD-84F5-3419E7B077BD}"/>
                </a:ext>
              </a:extLst>
            </p:cNvPr>
            <p:cNvSpPr/>
            <p:nvPr/>
          </p:nvSpPr>
          <p:spPr>
            <a:xfrm>
              <a:off x="3515704" y="1638159"/>
              <a:ext cx="0" cy="172720"/>
            </a:xfrm>
            <a:custGeom>
              <a:avLst/>
              <a:gdLst/>
              <a:ahLst/>
              <a:cxnLst/>
              <a:rect l="l" t="t" r="r" b="b"/>
              <a:pathLst>
                <a:path h="172719">
                  <a:moveTo>
                    <a:pt x="0" y="172199"/>
                  </a:moveTo>
                  <a:lnTo>
                    <a:pt x="0" y="0"/>
                  </a:lnTo>
                </a:path>
              </a:pathLst>
            </a:custGeom>
            <a:ln w="25400">
              <a:solidFill>
                <a:srgbClr val="6C9AB4"/>
              </a:solidFill>
            </a:ln>
          </p:spPr>
          <p:txBody>
            <a:bodyPr wrap="square" lIns="0" tIns="0" rIns="0" bIns="0" rtlCol="0"/>
            <a:lstStyle/>
            <a:p>
              <a:endParaRPr>
                <a:latin typeface="+mn-lt"/>
              </a:endParaRPr>
            </a:p>
          </p:txBody>
        </p:sp>
        <p:sp>
          <p:nvSpPr>
            <p:cNvPr id="532" name="bk object 107">
              <a:extLst>
                <a:ext uri="{FF2B5EF4-FFF2-40B4-BE49-F238E27FC236}">
                  <a16:creationId xmlns="" xmlns:a16="http://schemas.microsoft.com/office/drawing/2014/main" id="{FCF5D83D-B6F2-46AE-9399-968EAD8AE5D0}"/>
                </a:ext>
              </a:extLst>
            </p:cNvPr>
            <p:cNvSpPr/>
            <p:nvPr/>
          </p:nvSpPr>
          <p:spPr>
            <a:xfrm>
              <a:off x="3214361" y="1638164"/>
              <a:ext cx="312420" cy="0"/>
            </a:xfrm>
            <a:custGeom>
              <a:avLst/>
              <a:gdLst/>
              <a:ahLst/>
              <a:cxnLst/>
              <a:rect l="l" t="t" r="r" b="b"/>
              <a:pathLst>
                <a:path w="312420">
                  <a:moveTo>
                    <a:pt x="312102" y="0"/>
                  </a:moveTo>
                  <a:lnTo>
                    <a:pt x="0" y="0"/>
                  </a:lnTo>
                </a:path>
              </a:pathLst>
            </a:custGeom>
            <a:ln w="25400">
              <a:solidFill>
                <a:srgbClr val="6C9AB4"/>
              </a:solidFill>
            </a:ln>
          </p:spPr>
          <p:txBody>
            <a:bodyPr wrap="square" lIns="0" tIns="0" rIns="0" bIns="0" rtlCol="0"/>
            <a:lstStyle/>
            <a:p>
              <a:endParaRPr>
                <a:latin typeface="+mn-lt"/>
              </a:endParaRPr>
            </a:p>
          </p:txBody>
        </p:sp>
        <p:sp>
          <p:nvSpPr>
            <p:cNvPr id="533" name="bk object 108">
              <a:extLst>
                <a:ext uri="{FF2B5EF4-FFF2-40B4-BE49-F238E27FC236}">
                  <a16:creationId xmlns="" xmlns:a16="http://schemas.microsoft.com/office/drawing/2014/main" id="{52FF2B48-45EF-4DCE-AD80-34E4D85BC7FE}"/>
                </a:ext>
              </a:extLst>
            </p:cNvPr>
            <p:cNvSpPr/>
            <p:nvPr/>
          </p:nvSpPr>
          <p:spPr>
            <a:xfrm>
              <a:off x="3483420" y="2079401"/>
              <a:ext cx="194310" cy="0"/>
            </a:xfrm>
            <a:custGeom>
              <a:avLst/>
              <a:gdLst/>
              <a:ahLst/>
              <a:cxnLst/>
              <a:rect l="l" t="t" r="r" b="b"/>
              <a:pathLst>
                <a:path w="194310">
                  <a:moveTo>
                    <a:pt x="193713" y="0"/>
                  </a:moveTo>
                  <a:lnTo>
                    <a:pt x="0" y="0"/>
                  </a:lnTo>
                </a:path>
              </a:pathLst>
            </a:custGeom>
            <a:ln w="25400">
              <a:solidFill>
                <a:srgbClr val="6C9AB4"/>
              </a:solidFill>
            </a:ln>
          </p:spPr>
          <p:txBody>
            <a:bodyPr wrap="square" lIns="0" tIns="0" rIns="0" bIns="0" rtlCol="0"/>
            <a:lstStyle/>
            <a:p>
              <a:endParaRPr>
                <a:latin typeface="+mn-lt"/>
              </a:endParaRPr>
            </a:p>
          </p:txBody>
        </p:sp>
        <p:sp>
          <p:nvSpPr>
            <p:cNvPr id="534" name="bk object 109">
              <a:extLst>
                <a:ext uri="{FF2B5EF4-FFF2-40B4-BE49-F238E27FC236}">
                  <a16:creationId xmlns="" xmlns:a16="http://schemas.microsoft.com/office/drawing/2014/main" id="{5269E731-2891-4ACE-8A22-D0C60C90F1E7}"/>
                </a:ext>
              </a:extLst>
            </p:cNvPr>
            <p:cNvSpPr/>
            <p:nvPr/>
          </p:nvSpPr>
          <p:spPr>
            <a:xfrm>
              <a:off x="3494180" y="1939498"/>
              <a:ext cx="0" cy="140335"/>
            </a:xfrm>
            <a:custGeom>
              <a:avLst/>
              <a:gdLst/>
              <a:ahLst/>
              <a:cxnLst/>
              <a:rect l="l" t="t" r="r" b="b"/>
              <a:pathLst>
                <a:path h="140335">
                  <a:moveTo>
                    <a:pt x="0" y="139903"/>
                  </a:moveTo>
                  <a:lnTo>
                    <a:pt x="0" y="0"/>
                  </a:lnTo>
                </a:path>
              </a:pathLst>
            </a:custGeom>
            <a:ln w="25400">
              <a:solidFill>
                <a:srgbClr val="6C9AB4"/>
              </a:solidFill>
            </a:ln>
          </p:spPr>
          <p:txBody>
            <a:bodyPr wrap="square" lIns="0" tIns="0" rIns="0" bIns="0" rtlCol="0"/>
            <a:lstStyle/>
            <a:p>
              <a:endParaRPr>
                <a:latin typeface="+mn-lt"/>
              </a:endParaRPr>
            </a:p>
          </p:txBody>
        </p:sp>
        <p:sp>
          <p:nvSpPr>
            <p:cNvPr id="535" name="bk object 110">
              <a:extLst>
                <a:ext uri="{FF2B5EF4-FFF2-40B4-BE49-F238E27FC236}">
                  <a16:creationId xmlns="" xmlns:a16="http://schemas.microsoft.com/office/drawing/2014/main" id="{F3FD0621-0349-4012-B955-08E7A2D7A8B5}"/>
                </a:ext>
              </a:extLst>
            </p:cNvPr>
            <p:cNvSpPr/>
            <p:nvPr/>
          </p:nvSpPr>
          <p:spPr>
            <a:xfrm>
              <a:off x="3408089" y="1939496"/>
              <a:ext cx="97155" cy="0"/>
            </a:xfrm>
            <a:custGeom>
              <a:avLst/>
              <a:gdLst/>
              <a:ahLst/>
              <a:cxnLst/>
              <a:rect l="l" t="t" r="r" b="b"/>
              <a:pathLst>
                <a:path w="97154">
                  <a:moveTo>
                    <a:pt x="96850" y="0"/>
                  </a:moveTo>
                  <a:lnTo>
                    <a:pt x="0" y="0"/>
                  </a:lnTo>
                </a:path>
              </a:pathLst>
            </a:custGeom>
            <a:ln w="25400">
              <a:solidFill>
                <a:srgbClr val="6C9AB4"/>
              </a:solidFill>
            </a:ln>
          </p:spPr>
          <p:txBody>
            <a:bodyPr wrap="square" lIns="0" tIns="0" rIns="0" bIns="0" rtlCol="0"/>
            <a:lstStyle/>
            <a:p>
              <a:endParaRPr>
                <a:latin typeface="+mn-lt"/>
              </a:endParaRPr>
            </a:p>
          </p:txBody>
        </p:sp>
        <p:sp>
          <p:nvSpPr>
            <p:cNvPr id="536" name="bk object 111">
              <a:extLst>
                <a:ext uri="{FF2B5EF4-FFF2-40B4-BE49-F238E27FC236}">
                  <a16:creationId xmlns="" xmlns:a16="http://schemas.microsoft.com/office/drawing/2014/main" id="{DA2AE318-607E-4206-84C7-EA079C37E9F5}"/>
                </a:ext>
              </a:extLst>
            </p:cNvPr>
            <p:cNvSpPr/>
            <p:nvPr/>
          </p:nvSpPr>
          <p:spPr>
            <a:xfrm>
              <a:off x="3386558" y="2219312"/>
              <a:ext cx="290830" cy="0"/>
            </a:xfrm>
            <a:custGeom>
              <a:avLst/>
              <a:gdLst/>
              <a:ahLst/>
              <a:cxnLst/>
              <a:rect l="l" t="t" r="r" b="b"/>
              <a:pathLst>
                <a:path w="290829">
                  <a:moveTo>
                    <a:pt x="290575" y="0"/>
                  </a:moveTo>
                  <a:lnTo>
                    <a:pt x="0" y="0"/>
                  </a:lnTo>
                </a:path>
              </a:pathLst>
            </a:custGeom>
            <a:ln w="25400">
              <a:solidFill>
                <a:srgbClr val="6C9AB4"/>
              </a:solidFill>
            </a:ln>
          </p:spPr>
          <p:txBody>
            <a:bodyPr wrap="square" lIns="0" tIns="0" rIns="0" bIns="0" rtlCol="0"/>
            <a:lstStyle/>
            <a:p>
              <a:endParaRPr>
                <a:latin typeface="+mn-lt"/>
              </a:endParaRPr>
            </a:p>
          </p:txBody>
        </p:sp>
        <p:sp>
          <p:nvSpPr>
            <p:cNvPr id="537" name="bk object 112">
              <a:extLst>
                <a:ext uri="{FF2B5EF4-FFF2-40B4-BE49-F238E27FC236}">
                  <a16:creationId xmlns="" xmlns:a16="http://schemas.microsoft.com/office/drawing/2014/main" id="{64A04DC4-1355-4C17-A5F8-B810F1CCAA03}"/>
                </a:ext>
              </a:extLst>
            </p:cNvPr>
            <p:cNvSpPr/>
            <p:nvPr/>
          </p:nvSpPr>
          <p:spPr>
            <a:xfrm>
              <a:off x="3472660" y="2531404"/>
              <a:ext cx="118745" cy="0"/>
            </a:xfrm>
            <a:custGeom>
              <a:avLst/>
              <a:gdLst/>
              <a:ahLst/>
              <a:cxnLst/>
              <a:rect l="l" t="t" r="r" b="b"/>
              <a:pathLst>
                <a:path w="118745">
                  <a:moveTo>
                    <a:pt x="118376" y="0"/>
                  </a:moveTo>
                  <a:lnTo>
                    <a:pt x="0" y="0"/>
                  </a:lnTo>
                </a:path>
              </a:pathLst>
            </a:custGeom>
            <a:ln w="25400">
              <a:solidFill>
                <a:srgbClr val="6C9AB4"/>
              </a:solidFill>
            </a:ln>
          </p:spPr>
          <p:txBody>
            <a:bodyPr wrap="square" lIns="0" tIns="0" rIns="0" bIns="0" rtlCol="0"/>
            <a:lstStyle/>
            <a:p>
              <a:endParaRPr>
                <a:latin typeface="+mn-lt"/>
              </a:endParaRPr>
            </a:p>
          </p:txBody>
        </p:sp>
        <p:sp>
          <p:nvSpPr>
            <p:cNvPr id="538" name="bk object 113">
              <a:extLst>
                <a:ext uri="{FF2B5EF4-FFF2-40B4-BE49-F238E27FC236}">
                  <a16:creationId xmlns="" xmlns:a16="http://schemas.microsoft.com/office/drawing/2014/main" id="{1C507FCD-B4FD-43F7-BCFB-CCB643E7D86F}"/>
                </a:ext>
              </a:extLst>
            </p:cNvPr>
            <p:cNvSpPr/>
            <p:nvPr/>
          </p:nvSpPr>
          <p:spPr>
            <a:xfrm>
              <a:off x="3569513" y="2348452"/>
              <a:ext cx="107950" cy="0"/>
            </a:xfrm>
            <a:custGeom>
              <a:avLst/>
              <a:gdLst/>
              <a:ahLst/>
              <a:cxnLst/>
              <a:rect l="l" t="t" r="r" b="b"/>
              <a:pathLst>
                <a:path w="107950">
                  <a:moveTo>
                    <a:pt x="107619" y="0"/>
                  </a:moveTo>
                  <a:lnTo>
                    <a:pt x="0" y="0"/>
                  </a:lnTo>
                </a:path>
              </a:pathLst>
            </a:custGeom>
            <a:ln w="25400">
              <a:solidFill>
                <a:srgbClr val="6C9AB4"/>
              </a:solidFill>
            </a:ln>
          </p:spPr>
          <p:txBody>
            <a:bodyPr wrap="square" lIns="0" tIns="0" rIns="0" bIns="0" rtlCol="0"/>
            <a:lstStyle/>
            <a:p>
              <a:endParaRPr>
                <a:latin typeface="+mn-lt"/>
              </a:endParaRPr>
            </a:p>
          </p:txBody>
        </p:sp>
        <p:sp>
          <p:nvSpPr>
            <p:cNvPr id="539" name="bk object 114">
              <a:extLst>
                <a:ext uri="{FF2B5EF4-FFF2-40B4-BE49-F238E27FC236}">
                  <a16:creationId xmlns="" xmlns:a16="http://schemas.microsoft.com/office/drawing/2014/main" id="{1EEF6355-AFA9-47A6-8BEB-F6541486F531}"/>
                </a:ext>
              </a:extLst>
            </p:cNvPr>
            <p:cNvSpPr/>
            <p:nvPr/>
          </p:nvSpPr>
          <p:spPr>
            <a:xfrm>
              <a:off x="3580270" y="2348452"/>
              <a:ext cx="0" cy="183515"/>
            </a:xfrm>
            <a:custGeom>
              <a:avLst/>
              <a:gdLst/>
              <a:ahLst/>
              <a:cxnLst/>
              <a:rect l="l" t="t" r="r" b="b"/>
              <a:pathLst>
                <a:path h="183514">
                  <a:moveTo>
                    <a:pt x="0" y="0"/>
                  </a:moveTo>
                  <a:lnTo>
                    <a:pt x="0" y="182956"/>
                  </a:lnTo>
                </a:path>
              </a:pathLst>
            </a:custGeom>
            <a:ln w="25400">
              <a:solidFill>
                <a:srgbClr val="6C9AB4"/>
              </a:solidFill>
            </a:ln>
          </p:spPr>
          <p:txBody>
            <a:bodyPr wrap="square" lIns="0" tIns="0" rIns="0" bIns="0" rtlCol="0"/>
            <a:lstStyle/>
            <a:p>
              <a:endParaRPr>
                <a:latin typeface="+mn-lt"/>
              </a:endParaRPr>
            </a:p>
          </p:txBody>
        </p:sp>
        <p:sp>
          <p:nvSpPr>
            <p:cNvPr id="540" name="bk object 115">
              <a:extLst>
                <a:ext uri="{FF2B5EF4-FFF2-40B4-BE49-F238E27FC236}">
                  <a16:creationId xmlns="" xmlns:a16="http://schemas.microsoft.com/office/drawing/2014/main" id="{65ABE802-56CF-46D3-9731-62304B483481}"/>
                </a:ext>
              </a:extLst>
            </p:cNvPr>
            <p:cNvSpPr/>
            <p:nvPr/>
          </p:nvSpPr>
          <p:spPr>
            <a:xfrm>
              <a:off x="3149519" y="1597261"/>
              <a:ext cx="81915" cy="81915"/>
            </a:xfrm>
            <a:custGeom>
              <a:avLst/>
              <a:gdLst/>
              <a:ahLst/>
              <a:cxnLst/>
              <a:rect l="l" t="t" r="r" b="b"/>
              <a:pathLst>
                <a:path w="81914" h="81914">
                  <a:moveTo>
                    <a:pt x="32740" y="0"/>
                  </a:moveTo>
                  <a:lnTo>
                    <a:pt x="21175" y="4132"/>
                  </a:lnTo>
                  <a:lnTo>
                    <a:pt x="11412" y="11425"/>
                  </a:lnTo>
                  <a:lnTo>
                    <a:pt x="4128" y="21197"/>
                  </a:lnTo>
                  <a:lnTo>
                    <a:pt x="0" y="32765"/>
                  </a:ln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close/>
                </a:path>
              </a:pathLst>
            </a:custGeom>
            <a:solidFill>
              <a:srgbClr val="FFFFFF"/>
            </a:solidFill>
          </p:spPr>
          <p:txBody>
            <a:bodyPr wrap="square" lIns="0" tIns="0" rIns="0" bIns="0" rtlCol="0"/>
            <a:lstStyle/>
            <a:p>
              <a:endParaRPr>
                <a:latin typeface="+mn-lt"/>
              </a:endParaRPr>
            </a:p>
          </p:txBody>
        </p:sp>
        <p:sp>
          <p:nvSpPr>
            <p:cNvPr id="541" name="bk object 116">
              <a:extLst>
                <a:ext uri="{FF2B5EF4-FFF2-40B4-BE49-F238E27FC236}">
                  <a16:creationId xmlns="" xmlns:a16="http://schemas.microsoft.com/office/drawing/2014/main" id="{93612448-3E27-45BD-B89F-59778B913B51}"/>
                </a:ext>
              </a:extLst>
            </p:cNvPr>
            <p:cNvSpPr/>
            <p:nvPr/>
          </p:nvSpPr>
          <p:spPr>
            <a:xfrm>
              <a:off x="3149519" y="1597261"/>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2"/>
                  </a:lnTo>
                  <a:lnTo>
                    <a:pt x="70392" y="11401"/>
                  </a:lnTo>
                  <a:lnTo>
                    <a:pt x="53587" y="1168"/>
                  </a:lnTo>
                  <a:lnTo>
                    <a:pt x="32740" y="0"/>
                  </a:lnTo>
                  <a:lnTo>
                    <a:pt x="21175" y="4132"/>
                  </a:lnTo>
                  <a:lnTo>
                    <a:pt x="11412" y="11425"/>
                  </a:lnTo>
                  <a:lnTo>
                    <a:pt x="4128"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542" name="bk object 117">
              <a:extLst>
                <a:ext uri="{FF2B5EF4-FFF2-40B4-BE49-F238E27FC236}">
                  <a16:creationId xmlns="" xmlns:a16="http://schemas.microsoft.com/office/drawing/2014/main" id="{35C0F934-BDF9-479F-8AA2-9C14AB76B70C}"/>
                </a:ext>
              </a:extLst>
            </p:cNvPr>
            <p:cNvSpPr/>
            <p:nvPr/>
          </p:nvSpPr>
          <p:spPr>
            <a:xfrm>
              <a:off x="3318643" y="1898595"/>
              <a:ext cx="81915" cy="81915"/>
            </a:xfrm>
            <a:custGeom>
              <a:avLst/>
              <a:gdLst/>
              <a:ahLst/>
              <a:cxnLst/>
              <a:rect l="l" t="t" r="r" b="b"/>
              <a:pathLst>
                <a:path w="81914" h="81914">
                  <a:moveTo>
                    <a:pt x="0" y="32765"/>
                  </a:moveTo>
                  <a:lnTo>
                    <a:pt x="1201" y="53608"/>
                  </a:lnTo>
                  <a:lnTo>
                    <a:pt x="11458" y="70400"/>
                  </a:lnTo>
                  <a:lnTo>
                    <a:pt x="28264" y="80638"/>
                  </a:lnTo>
                  <a:lnTo>
                    <a:pt x="49110" y="81813"/>
                  </a:lnTo>
                  <a:lnTo>
                    <a:pt x="60672" y="77679"/>
                  </a:lnTo>
                  <a:lnTo>
                    <a:pt x="70438" y="70381"/>
                  </a:lnTo>
                  <a:lnTo>
                    <a:pt x="77726" y="60605"/>
                  </a:lnTo>
                  <a:lnTo>
                    <a:pt x="81851" y="49034"/>
                  </a:lnTo>
                  <a:lnTo>
                    <a:pt x="80650" y="28194"/>
                  </a:lnTo>
                  <a:lnTo>
                    <a:pt x="70392" y="11406"/>
                  </a:lnTo>
                  <a:lnTo>
                    <a:pt x="53587" y="1173"/>
                  </a:lnTo>
                  <a:lnTo>
                    <a:pt x="32740" y="0"/>
                  </a:lnTo>
                  <a:lnTo>
                    <a:pt x="21174" y="4132"/>
                  </a:lnTo>
                  <a:lnTo>
                    <a:pt x="11407" y="11425"/>
                  </a:lnTo>
                  <a:lnTo>
                    <a:pt x="4122"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543" name="bk object 118">
              <a:extLst>
                <a:ext uri="{FF2B5EF4-FFF2-40B4-BE49-F238E27FC236}">
                  <a16:creationId xmlns="" xmlns:a16="http://schemas.microsoft.com/office/drawing/2014/main" id="{D76AB455-B5FF-4277-B0B3-814764B64CFB}"/>
                </a:ext>
              </a:extLst>
            </p:cNvPr>
            <p:cNvSpPr/>
            <p:nvPr/>
          </p:nvSpPr>
          <p:spPr>
            <a:xfrm>
              <a:off x="3318643" y="2178398"/>
              <a:ext cx="81915" cy="81915"/>
            </a:xfrm>
            <a:custGeom>
              <a:avLst/>
              <a:gdLst/>
              <a:ahLst/>
              <a:cxnLst/>
              <a:rect l="l" t="t" r="r" b="b"/>
              <a:pathLst>
                <a:path w="81914" h="81914">
                  <a:moveTo>
                    <a:pt x="32740" y="0"/>
                  </a:moveTo>
                  <a:lnTo>
                    <a:pt x="21174" y="4139"/>
                  </a:lnTo>
                  <a:lnTo>
                    <a:pt x="11407" y="11436"/>
                  </a:lnTo>
                  <a:lnTo>
                    <a:pt x="4122" y="21209"/>
                  </a:lnTo>
                  <a:lnTo>
                    <a:pt x="0" y="32778"/>
                  </a:lnTo>
                  <a:lnTo>
                    <a:pt x="1201" y="53619"/>
                  </a:lnTo>
                  <a:lnTo>
                    <a:pt x="11458" y="70408"/>
                  </a:lnTo>
                  <a:lnTo>
                    <a:pt x="28264" y="80645"/>
                  </a:lnTo>
                  <a:lnTo>
                    <a:pt x="49110" y="81826"/>
                  </a:lnTo>
                  <a:lnTo>
                    <a:pt x="60672" y="77692"/>
                  </a:lnTo>
                  <a:lnTo>
                    <a:pt x="70438" y="70394"/>
                  </a:lnTo>
                  <a:lnTo>
                    <a:pt x="77726" y="60618"/>
                  </a:lnTo>
                  <a:lnTo>
                    <a:pt x="81851" y="49047"/>
                  </a:lnTo>
                  <a:lnTo>
                    <a:pt x="80650" y="28205"/>
                  </a:lnTo>
                  <a:lnTo>
                    <a:pt x="70392" y="11412"/>
                  </a:lnTo>
                  <a:lnTo>
                    <a:pt x="53587" y="1175"/>
                  </a:lnTo>
                  <a:lnTo>
                    <a:pt x="32740" y="0"/>
                  </a:lnTo>
                  <a:close/>
                </a:path>
              </a:pathLst>
            </a:custGeom>
            <a:solidFill>
              <a:srgbClr val="FFFFFF"/>
            </a:solidFill>
          </p:spPr>
          <p:txBody>
            <a:bodyPr wrap="square" lIns="0" tIns="0" rIns="0" bIns="0" rtlCol="0"/>
            <a:lstStyle/>
            <a:p>
              <a:endParaRPr>
                <a:latin typeface="+mn-lt"/>
              </a:endParaRPr>
            </a:p>
          </p:txBody>
        </p:sp>
        <p:sp>
          <p:nvSpPr>
            <p:cNvPr id="544" name="bk object 119">
              <a:extLst>
                <a:ext uri="{FF2B5EF4-FFF2-40B4-BE49-F238E27FC236}">
                  <a16:creationId xmlns="" xmlns:a16="http://schemas.microsoft.com/office/drawing/2014/main" id="{3846F818-11D5-44D0-BB4B-8C23EA101411}"/>
                </a:ext>
              </a:extLst>
            </p:cNvPr>
            <p:cNvSpPr/>
            <p:nvPr/>
          </p:nvSpPr>
          <p:spPr>
            <a:xfrm>
              <a:off x="3318643" y="2178398"/>
              <a:ext cx="81915" cy="81915"/>
            </a:xfrm>
            <a:custGeom>
              <a:avLst/>
              <a:gdLst/>
              <a:ahLst/>
              <a:cxnLst/>
              <a:rect l="l" t="t" r="r" b="b"/>
              <a:pathLst>
                <a:path w="81914" h="81914">
                  <a:moveTo>
                    <a:pt x="0" y="32778"/>
                  </a:moveTo>
                  <a:lnTo>
                    <a:pt x="1201" y="53619"/>
                  </a:lnTo>
                  <a:lnTo>
                    <a:pt x="11458" y="70408"/>
                  </a:lnTo>
                  <a:lnTo>
                    <a:pt x="28264" y="80645"/>
                  </a:lnTo>
                  <a:lnTo>
                    <a:pt x="49110" y="81826"/>
                  </a:lnTo>
                  <a:lnTo>
                    <a:pt x="60672" y="77692"/>
                  </a:lnTo>
                  <a:lnTo>
                    <a:pt x="70438" y="70394"/>
                  </a:lnTo>
                  <a:lnTo>
                    <a:pt x="77726" y="60618"/>
                  </a:lnTo>
                  <a:lnTo>
                    <a:pt x="81851" y="49047"/>
                  </a:lnTo>
                  <a:lnTo>
                    <a:pt x="80650" y="28205"/>
                  </a:lnTo>
                  <a:lnTo>
                    <a:pt x="70392" y="11412"/>
                  </a:lnTo>
                  <a:lnTo>
                    <a:pt x="53587" y="1175"/>
                  </a:lnTo>
                  <a:lnTo>
                    <a:pt x="32740" y="0"/>
                  </a:lnTo>
                  <a:lnTo>
                    <a:pt x="21174" y="4139"/>
                  </a:lnTo>
                  <a:lnTo>
                    <a:pt x="11407" y="11436"/>
                  </a:lnTo>
                  <a:lnTo>
                    <a:pt x="4122" y="21209"/>
                  </a:lnTo>
                  <a:lnTo>
                    <a:pt x="0" y="32778"/>
                  </a:lnTo>
                  <a:close/>
                </a:path>
              </a:pathLst>
            </a:custGeom>
            <a:ln w="25400">
              <a:solidFill>
                <a:srgbClr val="6C9AB4"/>
              </a:solidFill>
            </a:ln>
          </p:spPr>
          <p:txBody>
            <a:bodyPr wrap="square" lIns="0" tIns="0" rIns="0" bIns="0" rtlCol="0"/>
            <a:lstStyle/>
            <a:p>
              <a:endParaRPr>
                <a:latin typeface="+mn-lt"/>
              </a:endParaRPr>
            </a:p>
          </p:txBody>
        </p:sp>
        <p:sp>
          <p:nvSpPr>
            <p:cNvPr id="545" name="bk object 120">
              <a:extLst>
                <a:ext uri="{FF2B5EF4-FFF2-40B4-BE49-F238E27FC236}">
                  <a16:creationId xmlns="" xmlns:a16="http://schemas.microsoft.com/office/drawing/2014/main" id="{DC236478-56EB-4313-AAB9-B24F52C8FA94}"/>
                </a:ext>
              </a:extLst>
            </p:cNvPr>
            <p:cNvSpPr/>
            <p:nvPr/>
          </p:nvSpPr>
          <p:spPr>
            <a:xfrm>
              <a:off x="3395178" y="2488444"/>
              <a:ext cx="81915" cy="81915"/>
            </a:xfrm>
            <a:custGeom>
              <a:avLst/>
              <a:gdLst/>
              <a:ahLst/>
              <a:cxnLst/>
              <a:rect l="l" t="t" r="r" b="b"/>
              <a:pathLst>
                <a:path w="81914" h="81914">
                  <a:moveTo>
                    <a:pt x="0" y="32765"/>
                  </a:moveTo>
                  <a:lnTo>
                    <a:pt x="1201" y="53608"/>
                  </a:lnTo>
                  <a:lnTo>
                    <a:pt x="11458" y="70400"/>
                  </a:lnTo>
                  <a:lnTo>
                    <a:pt x="28264" y="80638"/>
                  </a:lnTo>
                  <a:lnTo>
                    <a:pt x="49110" y="81813"/>
                  </a:lnTo>
                  <a:lnTo>
                    <a:pt x="60670" y="77679"/>
                  </a:lnTo>
                  <a:lnTo>
                    <a:pt x="70434" y="70381"/>
                  </a:lnTo>
                  <a:lnTo>
                    <a:pt x="77721" y="60605"/>
                  </a:lnTo>
                  <a:lnTo>
                    <a:pt x="81851" y="49034"/>
                  </a:lnTo>
                  <a:lnTo>
                    <a:pt x="80650" y="28194"/>
                  </a:lnTo>
                  <a:lnTo>
                    <a:pt x="70392" y="11406"/>
                  </a:lnTo>
                  <a:lnTo>
                    <a:pt x="53587" y="1173"/>
                  </a:lnTo>
                  <a:lnTo>
                    <a:pt x="32740" y="0"/>
                  </a:lnTo>
                  <a:lnTo>
                    <a:pt x="21174" y="4132"/>
                  </a:lnTo>
                  <a:lnTo>
                    <a:pt x="11407" y="11425"/>
                  </a:lnTo>
                  <a:lnTo>
                    <a:pt x="4122" y="21197"/>
                  </a:lnTo>
                  <a:lnTo>
                    <a:pt x="0" y="32765"/>
                  </a:lnTo>
                  <a:close/>
                </a:path>
              </a:pathLst>
            </a:custGeom>
            <a:ln w="25400">
              <a:solidFill>
                <a:srgbClr val="6C9AB4"/>
              </a:solidFill>
            </a:ln>
          </p:spPr>
          <p:txBody>
            <a:bodyPr wrap="square" lIns="0" tIns="0" rIns="0" bIns="0" rtlCol="0"/>
            <a:lstStyle/>
            <a:p>
              <a:endParaRPr>
                <a:latin typeface="+mn-lt"/>
              </a:endParaRPr>
            </a:p>
          </p:txBody>
        </p:sp>
        <p:sp>
          <p:nvSpPr>
            <p:cNvPr id="546" name="bk object 121">
              <a:extLst>
                <a:ext uri="{FF2B5EF4-FFF2-40B4-BE49-F238E27FC236}">
                  <a16:creationId xmlns="" xmlns:a16="http://schemas.microsoft.com/office/drawing/2014/main" id="{374C8479-0624-4BCA-A8DB-AC8300626139}"/>
                </a:ext>
              </a:extLst>
            </p:cNvPr>
            <p:cNvSpPr/>
            <p:nvPr/>
          </p:nvSpPr>
          <p:spPr>
            <a:xfrm>
              <a:off x="3675786" y="1653539"/>
              <a:ext cx="0" cy="810260"/>
            </a:xfrm>
            <a:custGeom>
              <a:avLst/>
              <a:gdLst/>
              <a:ahLst/>
              <a:cxnLst/>
              <a:rect l="l" t="t" r="r" b="b"/>
              <a:pathLst>
                <a:path h="810260">
                  <a:moveTo>
                    <a:pt x="0" y="0"/>
                  </a:moveTo>
                  <a:lnTo>
                    <a:pt x="0" y="810260"/>
                  </a:lnTo>
                </a:path>
              </a:pathLst>
            </a:custGeom>
            <a:ln w="10795">
              <a:solidFill>
                <a:srgbClr val="FFFFFF"/>
              </a:solidFill>
            </a:ln>
          </p:spPr>
          <p:txBody>
            <a:bodyPr wrap="square" lIns="0" tIns="0" rIns="0" bIns="0" rtlCol="0"/>
            <a:lstStyle/>
            <a:p>
              <a:endParaRPr>
                <a:latin typeface="+mn-lt"/>
              </a:endParaRPr>
            </a:p>
          </p:txBody>
        </p:sp>
        <p:sp>
          <p:nvSpPr>
            <p:cNvPr id="547" name="bk object 122">
              <a:extLst>
                <a:ext uri="{FF2B5EF4-FFF2-40B4-BE49-F238E27FC236}">
                  <a16:creationId xmlns="" xmlns:a16="http://schemas.microsoft.com/office/drawing/2014/main" id="{44B8FE04-C64A-4EA3-8622-3F7250257898}"/>
                </a:ext>
              </a:extLst>
            </p:cNvPr>
            <p:cNvSpPr/>
            <p:nvPr/>
          </p:nvSpPr>
          <p:spPr>
            <a:xfrm>
              <a:off x="3681183" y="1653374"/>
              <a:ext cx="619760" cy="810895"/>
            </a:xfrm>
            <a:custGeom>
              <a:avLst/>
              <a:gdLst/>
              <a:ahLst/>
              <a:cxnLst/>
              <a:rect l="l" t="t" r="r" b="b"/>
              <a:pathLst>
                <a:path w="619760" h="810894">
                  <a:moveTo>
                    <a:pt x="0" y="810780"/>
                  </a:moveTo>
                  <a:lnTo>
                    <a:pt x="619404" y="810780"/>
                  </a:lnTo>
                  <a:lnTo>
                    <a:pt x="619404" y="0"/>
                  </a:lnTo>
                  <a:lnTo>
                    <a:pt x="0" y="0"/>
                  </a:lnTo>
                  <a:lnTo>
                    <a:pt x="0" y="810780"/>
                  </a:lnTo>
                  <a:close/>
                </a:path>
              </a:pathLst>
            </a:custGeom>
            <a:ln w="12700">
              <a:solidFill>
                <a:srgbClr val="2A5082"/>
              </a:solidFill>
            </a:ln>
          </p:spPr>
          <p:txBody>
            <a:bodyPr wrap="square" lIns="0" tIns="0" rIns="0" bIns="0" rtlCol="0"/>
            <a:lstStyle/>
            <a:p>
              <a:endParaRPr>
                <a:latin typeface="+mn-lt"/>
              </a:endParaRPr>
            </a:p>
          </p:txBody>
        </p:sp>
        <p:sp>
          <p:nvSpPr>
            <p:cNvPr id="548" name="bk object 123">
              <a:extLst>
                <a:ext uri="{FF2B5EF4-FFF2-40B4-BE49-F238E27FC236}">
                  <a16:creationId xmlns="" xmlns:a16="http://schemas.microsoft.com/office/drawing/2014/main" id="{2E3DBB32-0BE2-4111-98CC-A70004C8C1C6}"/>
                </a:ext>
              </a:extLst>
            </p:cNvPr>
            <p:cNvSpPr/>
            <p:nvPr/>
          </p:nvSpPr>
          <p:spPr>
            <a:xfrm>
              <a:off x="3670388" y="1642579"/>
              <a:ext cx="641350" cy="832485"/>
            </a:xfrm>
            <a:custGeom>
              <a:avLst/>
              <a:gdLst/>
              <a:ahLst/>
              <a:cxnLst/>
              <a:rect l="l" t="t" r="r" b="b"/>
              <a:pathLst>
                <a:path w="641350" h="832485">
                  <a:moveTo>
                    <a:pt x="640981" y="832383"/>
                  </a:moveTo>
                  <a:lnTo>
                    <a:pt x="0" y="832383"/>
                  </a:lnTo>
                  <a:lnTo>
                    <a:pt x="0" y="0"/>
                  </a:lnTo>
                  <a:lnTo>
                    <a:pt x="640981" y="0"/>
                  </a:lnTo>
                  <a:lnTo>
                    <a:pt x="640981" y="832383"/>
                  </a:lnTo>
                  <a:close/>
                </a:path>
              </a:pathLst>
            </a:custGeom>
            <a:ln w="12700">
              <a:solidFill>
                <a:srgbClr val="2A5082"/>
              </a:solidFill>
            </a:ln>
          </p:spPr>
          <p:txBody>
            <a:bodyPr wrap="square" lIns="0" tIns="0" rIns="0" bIns="0" rtlCol="0"/>
            <a:lstStyle/>
            <a:p>
              <a:endParaRPr>
                <a:latin typeface="+mn-lt"/>
              </a:endParaRPr>
            </a:p>
          </p:txBody>
        </p:sp>
        <p:sp>
          <p:nvSpPr>
            <p:cNvPr id="549" name="bk object 124">
              <a:extLst>
                <a:ext uri="{FF2B5EF4-FFF2-40B4-BE49-F238E27FC236}">
                  <a16:creationId xmlns="" xmlns:a16="http://schemas.microsoft.com/office/drawing/2014/main" id="{EA76DE00-9ED3-460C-A429-E321B9F3CFDC}"/>
                </a:ext>
              </a:extLst>
            </p:cNvPr>
            <p:cNvSpPr/>
            <p:nvPr/>
          </p:nvSpPr>
          <p:spPr>
            <a:xfrm>
              <a:off x="3725621" y="1882000"/>
              <a:ext cx="530860" cy="545465"/>
            </a:xfrm>
            <a:custGeom>
              <a:avLst/>
              <a:gdLst/>
              <a:ahLst/>
              <a:cxnLst/>
              <a:rect l="l" t="t" r="r" b="b"/>
              <a:pathLst>
                <a:path w="530860" h="545464">
                  <a:moveTo>
                    <a:pt x="0" y="545439"/>
                  </a:moveTo>
                  <a:lnTo>
                    <a:pt x="530529" y="545439"/>
                  </a:lnTo>
                  <a:lnTo>
                    <a:pt x="530529" y="0"/>
                  </a:lnTo>
                  <a:lnTo>
                    <a:pt x="0" y="0"/>
                  </a:lnTo>
                  <a:lnTo>
                    <a:pt x="0" y="545439"/>
                  </a:lnTo>
                  <a:close/>
                </a:path>
              </a:pathLst>
            </a:custGeom>
            <a:solidFill>
              <a:srgbClr val="002449"/>
            </a:solidFill>
          </p:spPr>
          <p:txBody>
            <a:bodyPr wrap="square" lIns="0" tIns="0" rIns="0" bIns="0" rtlCol="0"/>
            <a:lstStyle/>
            <a:p>
              <a:endParaRPr>
                <a:latin typeface="+mn-lt"/>
              </a:endParaRPr>
            </a:p>
          </p:txBody>
        </p:sp>
        <p:sp>
          <p:nvSpPr>
            <p:cNvPr id="550" name="bk object 125">
              <a:extLst>
                <a:ext uri="{FF2B5EF4-FFF2-40B4-BE49-F238E27FC236}">
                  <a16:creationId xmlns="" xmlns:a16="http://schemas.microsoft.com/office/drawing/2014/main" id="{108422CD-9F27-425D-8760-71D9C9B046D6}"/>
                </a:ext>
              </a:extLst>
            </p:cNvPr>
            <p:cNvSpPr/>
            <p:nvPr/>
          </p:nvSpPr>
          <p:spPr>
            <a:xfrm>
              <a:off x="3747858" y="1909610"/>
              <a:ext cx="485775" cy="494665"/>
            </a:xfrm>
            <a:custGeom>
              <a:avLst/>
              <a:gdLst/>
              <a:ahLst/>
              <a:cxnLst/>
              <a:rect l="l" t="t" r="r" b="b"/>
              <a:pathLst>
                <a:path w="485775" h="494664">
                  <a:moveTo>
                    <a:pt x="0" y="494118"/>
                  </a:moveTo>
                  <a:lnTo>
                    <a:pt x="485292" y="494118"/>
                  </a:lnTo>
                  <a:lnTo>
                    <a:pt x="485292" y="0"/>
                  </a:lnTo>
                  <a:lnTo>
                    <a:pt x="0" y="0"/>
                  </a:lnTo>
                  <a:lnTo>
                    <a:pt x="0" y="494118"/>
                  </a:lnTo>
                  <a:close/>
                </a:path>
              </a:pathLst>
            </a:custGeom>
            <a:solidFill>
              <a:srgbClr val="6C9AB4"/>
            </a:solidFill>
          </p:spPr>
          <p:txBody>
            <a:bodyPr wrap="square" lIns="0" tIns="0" rIns="0" bIns="0" rtlCol="0"/>
            <a:lstStyle/>
            <a:p>
              <a:endParaRPr>
                <a:latin typeface="+mn-lt"/>
              </a:endParaRPr>
            </a:p>
          </p:txBody>
        </p:sp>
        <p:sp>
          <p:nvSpPr>
            <p:cNvPr id="551" name="bk object 126">
              <a:extLst>
                <a:ext uri="{FF2B5EF4-FFF2-40B4-BE49-F238E27FC236}">
                  <a16:creationId xmlns="" xmlns:a16="http://schemas.microsoft.com/office/drawing/2014/main" id="{79A09D79-8AD0-44A6-8CFC-D48BAD1BE4E6}"/>
                </a:ext>
              </a:extLst>
            </p:cNvPr>
            <p:cNvSpPr/>
            <p:nvPr/>
          </p:nvSpPr>
          <p:spPr>
            <a:xfrm>
              <a:off x="3675786" y="1852110"/>
              <a:ext cx="630555" cy="0"/>
            </a:xfrm>
            <a:custGeom>
              <a:avLst/>
              <a:gdLst/>
              <a:ahLst/>
              <a:cxnLst/>
              <a:rect l="l" t="t" r="r" b="b"/>
              <a:pathLst>
                <a:path w="630554">
                  <a:moveTo>
                    <a:pt x="0" y="0"/>
                  </a:moveTo>
                  <a:lnTo>
                    <a:pt x="630212" y="0"/>
                  </a:lnTo>
                </a:path>
              </a:pathLst>
            </a:custGeom>
            <a:ln w="10350">
              <a:solidFill>
                <a:srgbClr val="FFFFFF"/>
              </a:solidFill>
            </a:ln>
          </p:spPr>
          <p:txBody>
            <a:bodyPr wrap="square" lIns="0" tIns="0" rIns="0" bIns="0" rtlCol="0"/>
            <a:lstStyle/>
            <a:p>
              <a:endParaRPr>
                <a:latin typeface="+mn-lt"/>
              </a:endParaRPr>
            </a:p>
          </p:txBody>
        </p:sp>
        <p:sp>
          <p:nvSpPr>
            <p:cNvPr id="552" name="bk object 127">
              <a:extLst>
                <a:ext uri="{FF2B5EF4-FFF2-40B4-BE49-F238E27FC236}">
                  <a16:creationId xmlns="" xmlns:a16="http://schemas.microsoft.com/office/drawing/2014/main" id="{A994C081-C61A-4245-85DA-CF02FFCCC578}"/>
                </a:ext>
              </a:extLst>
            </p:cNvPr>
            <p:cNvSpPr/>
            <p:nvPr/>
          </p:nvSpPr>
          <p:spPr>
            <a:xfrm>
              <a:off x="3669436" y="1852110"/>
              <a:ext cx="643255" cy="0"/>
            </a:xfrm>
            <a:custGeom>
              <a:avLst/>
              <a:gdLst/>
              <a:ahLst/>
              <a:cxnLst/>
              <a:rect l="l" t="t" r="r" b="b"/>
              <a:pathLst>
                <a:path w="643254">
                  <a:moveTo>
                    <a:pt x="0" y="0"/>
                  </a:moveTo>
                  <a:lnTo>
                    <a:pt x="642912" y="0"/>
                  </a:lnTo>
                </a:path>
              </a:pathLst>
            </a:custGeom>
            <a:ln w="23050">
              <a:solidFill>
                <a:srgbClr val="2A5082"/>
              </a:solidFill>
            </a:ln>
          </p:spPr>
          <p:txBody>
            <a:bodyPr wrap="square" lIns="0" tIns="0" rIns="0" bIns="0" rtlCol="0"/>
            <a:lstStyle/>
            <a:p>
              <a:endParaRPr>
                <a:latin typeface="+mn-lt"/>
              </a:endParaRPr>
            </a:p>
          </p:txBody>
        </p:sp>
        <p:sp>
          <p:nvSpPr>
            <p:cNvPr id="553" name="bk object 128">
              <a:extLst>
                <a:ext uri="{FF2B5EF4-FFF2-40B4-BE49-F238E27FC236}">
                  <a16:creationId xmlns="" xmlns:a16="http://schemas.microsoft.com/office/drawing/2014/main" id="{ED7298F7-57DA-43BF-9242-534BEDE20536}"/>
                </a:ext>
              </a:extLst>
            </p:cNvPr>
            <p:cNvSpPr/>
            <p:nvPr/>
          </p:nvSpPr>
          <p:spPr>
            <a:xfrm>
              <a:off x="3747858" y="1906733"/>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554" name="bk object 129">
              <a:extLst>
                <a:ext uri="{FF2B5EF4-FFF2-40B4-BE49-F238E27FC236}">
                  <a16:creationId xmlns="" xmlns:a16="http://schemas.microsoft.com/office/drawing/2014/main" id="{69E3BC78-7DD2-49C8-9B9A-632611A1518C}"/>
                </a:ext>
              </a:extLst>
            </p:cNvPr>
            <p:cNvSpPr/>
            <p:nvPr/>
          </p:nvSpPr>
          <p:spPr>
            <a:xfrm>
              <a:off x="3747858" y="1989086"/>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555" name="bk object 130">
              <a:extLst>
                <a:ext uri="{FF2B5EF4-FFF2-40B4-BE49-F238E27FC236}">
                  <a16:creationId xmlns="" xmlns:a16="http://schemas.microsoft.com/office/drawing/2014/main" id="{2678F6F1-2F1E-4221-8E90-B202E5C708F6}"/>
                </a:ext>
              </a:extLst>
            </p:cNvPr>
            <p:cNvSpPr/>
            <p:nvPr/>
          </p:nvSpPr>
          <p:spPr>
            <a:xfrm>
              <a:off x="3747858" y="2071433"/>
              <a:ext cx="485775" cy="0"/>
            </a:xfrm>
            <a:custGeom>
              <a:avLst/>
              <a:gdLst/>
              <a:ahLst/>
              <a:cxnLst/>
              <a:rect l="l" t="t" r="r" b="b"/>
              <a:pathLst>
                <a:path w="485775">
                  <a:moveTo>
                    <a:pt x="0" y="0"/>
                  </a:moveTo>
                  <a:lnTo>
                    <a:pt x="485292" y="0"/>
                  </a:lnTo>
                </a:path>
              </a:pathLst>
            </a:custGeom>
            <a:ln w="5765">
              <a:solidFill>
                <a:srgbClr val="002449"/>
              </a:solidFill>
            </a:ln>
          </p:spPr>
          <p:txBody>
            <a:bodyPr wrap="square" lIns="0" tIns="0" rIns="0" bIns="0" rtlCol="0"/>
            <a:lstStyle/>
            <a:p>
              <a:endParaRPr>
                <a:latin typeface="+mn-lt"/>
              </a:endParaRPr>
            </a:p>
          </p:txBody>
        </p:sp>
        <p:sp>
          <p:nvSpPr>
            <p:cNvPr id="556" name="bk object 131">
              <a:extLst>
                <a:ext uri="{FF2B5EF4-FFF2-40B4-BE49-F238E27FC236}">
                  <a16:creationId xmlns="" xmlns:a16="http://schemas.microsoft.com/office/drawing/2014/main" id="{6B5B3429-504A-423F-83BE-9F463D174F64}"/>
                </a:ext>
              </a:extLst>
            </p:cNvPr>
            <p:cNvSpPr/>
            <p:nvPr/>
          </p:nvSpPr>
          <p:spPr>
            <a:xfrm>
              <a:off x="3747858" y="2153786"/>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557" name="bk object 132">
              <a:extLst>
                <a:ext uri="{FF2B5EF4-FFF2-40B4-BE49-F238E27FC236}">
                  <a16:creationId xmlns="" xmlns:a16="http://schemas.microsoft.com/office/drawing/2014/main" id="{7E98A209-42E1-4E1B-A5A8-81237A247A77}"/>
                </a:ext>
              </a:extLst>
            </p:cNvPr>
            <p:cNvSpPr/>
            <p:nvPr/>
          </p:nvSpPr>
          <p:spPr>
            <a:xfrm>
              <a:off x="3747858" y="2236146"/>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558" name="bk object 133">
              <a:extLst>
                <a:ext uri="{FF2B5EF4-FFF2-40B4-BE49-F238E27FC236}">
                  <a16:creationId xmlns="" xmlns:a16="http://schemas.microsoft.com/office/drawing/2014/main" id="{4B69621F-009E-4488-94FB-E6AAE699497F}"/>
                </a:ext>
              </a:extLst>
            </p:cNvPr>
            <p:cNvSpPr/>
            <p:nvPr/>
          </p:nvSpPr>
          <p:spPr>
            <a:xfrm>
              <a:off x="3747858" y="2318499"/>
              <a:ext cx="485775" cy="0"/>
            </a:xfrm>
            <a:custGeom>
              <a:avLst/>
              <a:gdLst/>
              <a:ahLst/>
              <a:cxnLst/>
              <a:rect l="l" t="t" r="r" b="b"/>
              <a:pathLst>
                <a:path w="485775">
                  <a:moveTo>
                    <a:pt x="0" y="0"/>
                  </a:moveTo>
                  <a:lnTo>
                    <a:pt x="485292" y="0"/>
                  </a:lnTo>
                </a:path>
              </a:pathLst>
            </a:custGeom>
            <a:ln w="5740">
              <a:solidFill>
                <a:srgbClr val="002449"/>
              </a:solidFill>
            </a:ln>
          </p:spPr>
          <p:txBody>
            <a:bodyPr wrap="square" lIns="0" tIns="0" rIns="0" bIns="0" rtlCol="0"/>
            <a:lstStyle/>
            <a:p>
              <a:endParaRPr>
                <a:latin typeface="+mn-lt"/>
              </a:endParaRPr>
            </a:p>
          </p:txBody>
        </p:sp>
        <p:sp>
          <p:nvSpPr>
            <p:cNvPr id="559" name="bk object 134">
              <a:extLst>
                <a:ext uri="{FF2B5EF4-FFF2-40B4-BE49-F238E27FC236}">
                  <a16:creationId xmlns="" xmlns:a16="http://schemas.microsoft.com/office/drawing/2014/main" id="{48B9C5C2-A5BB-420E-90B2-757CA8EF4AD2}"/>
                </a:ext>
              </a:extLst>
            </p:cNvPr>
            <p:cNvSpPr/>
            <p:nvPr/>
          </p:nvSpPr>
          <p:spPr>
            <a:xfrm>
              <a:off x="3747858" y="2400839"/>
              <a:ext cx="485775" cy="0"/>
            </a:xfrm>
            <a:custGeom>
              <a:avLst/>
              <a:gdLst/>
              <a:ahLst/>
              <a:cxnLst/>
              <a:rect l="l" t="t" r="r" b="b"/>
              <a:pathLst>
                <a:path w="485775">
                  <a:moveTo>
                    <a:pt x="0" y="0"/>
                  </a:moveTo>
                  <a:lnTo>
                    <a:pt x="485292" y="0"/>
                  </a:lnTo>
                </a:path>
              </a:pathLst>
            </a:custGeom>
            <a:ln w="5753">
              <a:solidFill>
                <a:srgbClr val="002449"/>
              </a:solidFill>
            </a:ln>
          </p:spPr>
          <p:txBody>
            <a:bodyPr wrap="square" lIns="0" tIns="0" rIns="0" bIns="0" rtlCol="0"/>
            <a:lstStyle/>
            <a:p>
              <a:endParaRPr>
                <a:latin typeface="+mn-lt"/>
              </a:endParaRPr>
            </a:p>
          </p:txBody>
        </p:sp>
        <p:sp>
          <p:nvSpPr>
            <p:cNvPr id="560" name="bk object 135">
              <a:extLst>
                <a:ext uri="{FF2B5EF4-FFF2-40B4-BE49-F238E27FC236}">
                  <a16:creationId xmlns="" xmlns:a16="http://schemas.microsoft.com/office/drawing/2014/main" id="{2D6E2295-415A-4281-9567-06BD0C222AD3}"/>
                </a:ext>
              </a:extLst>
            </p:cNvPr>
            <p:cNvSpPr/>
            <p:nvPr/>
          </p:nvSpPr>
          <p:spPr>
            <a:xfrm>
              <a:off x="3720223" y="1852295"/>
              <a:ext cx="541655" cy="0"/>
            </a:xfrm>
            <a:custGeom>
              <a:avLst/>
              <a:gdLst/>
              <a:ahLst/>
              <a:cxnLst/>
              <a:rect l="l" t="t" r="r" b="b"/>
              <a:pathLst>
                <a:path w="541654">
                  <a:moveTo>
                    <a:pt x="0" y="0"/>
                  </a:moveTo>
                  <a:lnTo>
                    <a:pt x="541324" y="0"/>
                  </a:lnTo>
                </a:path>
              </a:pathLst>
            </a:custGeom>
            <a:ln w="11429">
              <a:solidFill>
                <a:srgbClr val="FFFFFF"/>
              </a:solidFill>
            </a:ln>
          </p:spPr>
          <p:txBody>
            <a:bodyPr wrap="square" lIns="0" tIns="0" rIns="0" bIns="0" rtlCol="0"/>
            <a:lstStyle/>
            <a:p>
              <a:endParaRPr>
                <a:latin typeface="+mn-lt"/>
              </a:endParaRPr>
            </a:p>
          </p:txBody>
        </p:sp>
        <p:sp>
          <p:nvSpPr>
            <p:cNvPr id="561" name="bk object 136">
              <a:extLst>
                <a:ext uri="{FF2B5EF4-FFF2-40B4-BE49-F238E27FC236}">
                  <a16:creationId xmlns="" xmlns:a16="http://schemas.microsoft.com/office/drawing/2014/main" id="{1FF3077A-63BB-4538-A7F0-E15D519F0E1C}"/>
                </a:ext>
              </a:extLst>
            </p:cNvPr>
            <p:cNvSpPr/>
            <p:nvPr/>
          </p:nvSpPr>
          <p:spPr>
            <a:xfrm>
              <a:off x="3725621" y="1697989"/>
              <a:ext cx="0" cy="148590"/>
            </a:xfrm>
            <a:custGeom>
              <a:avLst/>
              <a:gdLst/>
              <a:ahLst/>
              <a:cxnLst/>
              <a:rect l="l" t="t" r="r" b="b"/>
              <a:pathLst>
                <a:path h="148589">
                  <a:moveTo>
                    <a:pt x="0" y="0"/>
                  </a:moveTo>
                  <a:lnTo>
                    <a:pt x="0" y="148589"/>
                  </a:lnTo>
                </a:path>
              </a:pathLst>
            </a:custGeom>
            <a:ln w="10795">
              <a:solidFill>
                <a:srgbClr val="FFFFFF"/>
              </a:solidFill>
            </a:ln>
          </p:spPr>
          <p:txBody>
            <a:bodyPr wrap="square" lIns="0" tIns="0" rIns="0" bIns="0" rtlCol="0"/>
            <a:lstStyle/>
            <a:p>
              <a:endParaRPr>
                <a:latin typeface="+mn-lt"/>
              </a:endParaRPr>
            </a:p>
          </p:txBody>
        </p:sp>
        <p:sp>
          <p:nvSpPr>
            <p:cNvPr id="562" name="bk object 137">
              <a:extLst>
                <a:ext uri="{FF2B5EF4-FFF2-40B4-BE49-F238E27FC236}">
                  <a16:creationId xmlns="" xmlns:a16="http://schemas.microsoft.com/office/drawing/2014/main" id="{1D62EF16-475A-4B44-82C4-09C9EA5B2D98}"/>
                </a:ext>
              </a:extLst>
            </p:cNvPr>
            <p:cNvSpPr/>
            <p:nvPr/>
          </p:nvSpPr>
          <p:spPr>
            <a:xfrm>
              <a:off x="3720223" y="1692910"/>
              <a:ext cx="541655" cy="0"/>
            </a:xfrm>
            <a:custGeom>
              <a:avLst/>
              <a:gdLst/>
              <a:ahLst/>
              <a:cxnLst/>
              <a:rect l="l" t="t" r="r" b="b"/>
              <a:pathLst>
                <a:path w="541654">
                  <a:moveTo>
                    <a:pt x="0" y="0"/>
                  </a:moveTo>
                  <a:lnTo>
                    <a:pt x="541324" y="0"/>
                  </a:lnTo>
                </a:path>
              </a:pathLst>
            </a:custGeom>
            <a:ln w="10160">
              <a:solidFill>
                <a:srgbClr val="FFFFFF"/>
              </a:solidFill>
            </a:ln>
          </p:spPr>
          <p:txBody>
            <a:bodyPr wrap="square" lIns="0" tIns="0" rIns="0" bIns="0" rtlCol="0"/>
            <a:lstStyle/>
            <a:p>
              <a:endParaRPr>
                <a:latin typeface="+mn-lt"/>
              </a:endParaRPr>
            </a:p>
          </p:txBody>
        </p:sp>
        <p:sp>
          <p:nvSpPr>
            <p:cNvPr id="563" name="bk object 138">
              <a:extLst>
                <a:ext uri="{FF2B5EF4-FFF2-40B4-BE49-F238E27FC236}">
                  <a16:creationId xmlns="" xmlns:a16="http://schemas.microsoft.com/office/drawing/2014/main" id="{9D234FF1-DC77-4D44-BFC3-7574813CCB24}"/>
                </a:ext>
              </a:extLst>
            </p:cNvPr>
            <p:cNvSpPr/>
            <p:nvPr/>
          </p:nvSpPr>
          <p:spPr>
            <a:xfrm>
              <a:off x="4256151" y="1698409"/>
              <a:ext cx="0" cy="148590"/>
            </a:xfrm>
            <a:custGeom>
              <a:avLst/>
              <a:gdLst/>
              <a:ahLst/>
              <a:cxnLst/>
              <a:rect l="l" t="t" r="r" b="b"/>
              <a:pathLst>
                <a:path h="148589">
                  <a:moveTo>
                    <a:pt x="0" y="0"/>
                  </a:moveTo>
                  <a:lnTo>
                    <a:pt x="0" y="148297"/>
                  </a:lnTo>
                </a:path>
              </a:pathLst>
            </a:custGeom>
            <a:ln w="10795">
              <a:solidFill>
                <a:srgbClr val="FFFFFF"/>
              </a:solidFill>
            </a:ln>
          </p:spPr>
          <p:txBody>
            <a:bodyPr wrap="square" lIns="0" tIns="0" rIns="0" bIns="0" rtlCol="0"/>
            <a:lstStyle/>
            <a:p>
              <a:endParaRPr>
                <a:latin typeface="+mn-lt"/>
              </a:endParaRPr>
            </a:p>
          </p:txBody>
        </p:sp>
        <p:sp>
          <p:nvSpPr>
            <p:cNvPr id="564" name="bk object 139">
              <a:extLst>
                <a:ext uri="{FF2B5EF4-FFF2-40B4-BE49-F238E27FC236}">
                  <a16:creationId xmlns="" xmlns:a16="http://schemas.microsoft.com/office/drawing/2014/main" id="{C091F192-C357-4DDF-89FE-E5878C830502}"/>
                </a:ext>
              </a:extLst>
            </p:cNvPr>
            <p:cNvSpPr/>
            <p:nvPr/>
          </p:nvSpPr>
          <p:spPr>
            <a:xfrm>
              <a:off x="3731018" y="1698409"/>
              <a:ext cx="520065" cy="148590"/>
            </a:xfrm>
            <a:custGeom>
              <a:avLst/>
              <a:gdLst/>
              <a:ahLst/>
              <a:cxnLst/>
              <a:rect l="l" t="t" r="r" b="b"/>
              <a:pathLst>
                <a:path w="520064" h="148589">
                  <a:moveTo>
                    <a:pt x="0" y="148297"/>
                  </a:moveTo>
                  <a:lnTo>
                    <a:pt x="519734" y="148297"/>
                  </a:lnTo>
                  <a:lnTo>
                    <a:pt x="519734" y="0"/>
                  </a:lnTo>
                  <a:lnTo>
                    <a:pt x="0" y="0"/>
                  </a:lnTo>
                  <a:lnTo>
                    <a:pt x="0" y="148297"/>
                  </a:lnTo>
                  <a:close/>
                </a:path>
              </a:pathLst>
            </a:custGeom>
            <a:ln w="12700">
              <a:solidFill>
                <a:srgbClr val="2A5082"/>
              </a:solidFill>
            </a:ln>
          </p:spPr>
          <p:txBody>
            <a:bodyPr wrap="square" lIns="0" tIns="0" rIns="0" bIns="0" rtlCol="0"/>
            <a:lstStyle/>
            <a:p>
              <a:endParaRPr>
                <a:latin typeface="+mn-lt"/>
              </a:endParaRPr>
            </a:p>
          </p:txBody>
        </p:sp>
        <p:sp>
          <p:nvSpPr>
            <p:cNvPr id="565" name="bk object 140">
              <a:extLst>
                <a:ext uri="{FF2B5EF4-FFF2-40B4-BE49-F238E27FC236}">
                  <a16:creationId xmlns="" xmlns:a16="http://schemas.microsoft.com/office/drawing/2014/main" id="{CAADFDC9-A4A8-44C3-B0CF-0097EB7B34E4}"/>
                </a:ext>
              </a:extLst>
            </p:cNvPr>
            <p:cNvSpPr/>
            <p:nvPr/>
          </p:nvSpPr>
          <p:spPr>
            <a:xfrm>
              <a:off x="3720223" y="1687614"/>
              <a:ext cx="541655" cy="170180"/>
            </a:xfrm>
            <a:custGeom>
              <a:avLst/>
              <a:gdLst/>
              <a:ahLst/>
              <a:cxnLst/>
              <a:rect l="l" t="t" r="r" b="b"/>
              <a:pathLst>
                <a:path w="541654" h="170180">
                  <a:moveTo>
                    <a:pt x="541324" y="169887"/>
                  </a:moveTo>
                  <a:lnTo>
                    <a:pt x="0" y="169887"/>
                  </a:lnTo>
                  <a:lnTo>
                    <a:pt x="0" y="0"/>
                  </a:lnTo>
                  <a:lnTo>
                    <a:pt x="541324" y="0"/>
                  </a:lnTo>
                  <a:lnTo>
                    <a:pt x="541324" y="169887"/>
                  </a:lnTo>
                  <a:close/>
                </a:path>
              </a:pathLst>
            </a:custGeom>
            <a:ln w="12700">
              <a:solidFill>
                <a:srgbClr val="2A5082"/>
              </a:solidFill>
            </a:ln>
          </p:spPr>
          <p:txBody>
            <a:bodyPr wrap="square" lIns="0" tIns="0" rIns="0" bIns="0" rtlCol="0"/>
            <a:lstStyle/>
            <a:p>
              <a:endParaRPr>
                <a:latin typeface="+mn-lt"/>
              </a:endParaRPr>
            </a:p>
          </p:txBody>
        </p:sp>
        <p:sp>
          <p:nvSpPr>
            <p:cNvPr id="566" name="bk object 141">
              <a:extLst>
                <a:ext uri="{FF2B5EF4-FFF2-40B4-BE49-F238E27FC236}">
                  <a16:creationId xmlns="" xmlns:a16="http://schemas.microsoft.com/office/drawing/2014/main" id="{F462238E-1AA5-48F4-A402-5AC9F220FC67}"/>
                </a:ext>
              </a:extLst>
            </p:cNvPr>
            <p:cNvSpPr/>
            <p:nvPr/>
          </p:nvSpPr>
          <p:spPr>
            <a:xfrm>
              <a:off x="3787559" y="1933403"/>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567" name="bk object 142">
              <a:extLst>
                <a:ext uri="{FF2B5EF4-FFF2-40B4-BE49-F238E27FC236}">
                  <a16:creationId xmlns="" xmlns:a16="http://schemas.microsoft.com/office/drawing/2014/main" id="{3E9E1810-E445-4209-B78F-4BAD2BA44DB6}"/>
                </a:ext>
              </a:extLst>
            </p:cNvPr>
            <p:cNvSpPr/>
            <p:nvPr/>
          </p:nvSpPr>
          <p:spPr>
            <a:xfrm>
              <a:off x="3787559" y="1944909"/>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568" name="bk object 143">
              <a:extLst>
                <a:ext uri="{FF2B5EF4-FFF2-40B4-BE49-F238E27FC236}">
                  <a16:creationId xmlns="" xmlns:a16="http://schemas.microsoft.com/office/drawing/2014/main" id="{9E4E18DC-F46D-4718-BEC6-743ACEE6E4ED}"/>
                </a:ext>
              </a:extLst>
            </p:cNvPr>
            <p:cNvSpPr/>
            <p:nvPr/>
          </p:nvSpPr>
          <p:spPr>
            <a:xfrm>
              <a:off x="3787559" y="1956847"/>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569" name="bk object 144">
              <a:extLst>
                <a:ext uri="{FF2B5EF4-FFF2-40B4-BE49-F238E27FC236}">
                  <a16:creationId xmlns="" xmlns:a16="http://schemas.microsoft.com/office/drawing/2014/main" id="{B92093A5-D050-4A3C-B8ED-1B8974733A39}"/>
                </a:ext>
              </a:extLst>
            </p:cNvPr>
            <p:cNvSpPr/>
            <p:nvPr/>
          </p:nvSpPr>
          <p:spPr>
            <a:xfrm>
              <a:off x="3787559" y="1968353"/>
              <a:ext cx="199390" cy="0"/>
            </a:xfrm>
            <a:custGeom>
              <a:avLst/>
              <a:gdLst/>
              <a:ahLst/>
              <a:cxnLst/>
              <a:rect l="l" t="t" r="r" b="b"/>
              <a:pathLst>
                <a:path w="199389">
                  <a:moveTo>
                    <a:pt x="0" y="0"/>
                  </a:moveTo>
                  <a:lnTo>
                    <a:pt x="199288" y="0"/>
                  </a:lnTo>
                </a:path>
              </a:pathLst>
            </a:custGeom>
            <a:ln w="5753">
              <a:solidFill>
                <a:srgbClr val="002449"/>
              </a:solidFill>
            </a:ln>
          </p:spPr>
          <p:txBody>
            <a:bodyPr wrap="square" lIns="0" tIns="0" rIns="0" bIns="0" rtlCol="0"/>
            <a:lstStyle/>
            <a:p>
              <a:endParaRPr>
                <a:latin typeface="+mn-lt"/>
              </a:endParaRPr>
            </a:p>
          </p:txBody>
        </p:sp>
        <p:sp>
          <p:nvSpPr>
            <p:cNvPr id="570" name="bk object 145">
              <a:extLst>
                <a:ext uri="{FF2B5EF4-FFF2-40B4-BE49-F238E27FC236}">
                  <a16:creationId xmlns="" xmlns:a16="http://schemas.microsoft.com/office/drawing/2014/main" id="{C7908673-AA6E-4F66-B1DF-C9B504FBE50E}"/>
                </a:ext>
              </a:extLst>
            </p:cNvPr>
            <p:cNvSpPr/>
            <p:nvPr/>
          </p:nvSpPr>
          <p:spPr>
            <a:xfrm>
              <a:off x="4179874" y="1934424"/>
              <a:ext cx="31115" cy="31115"/>
            </a:xfrm>
            <a:custGeom>
              <a:avLst/>
              <a:gdLst/>
              <a:ahLst/>
              <a:cxnLst/>
              <a:rect l="l" t="t" r="r" b="b"/>
              <a:pathLst>
                <a:path w="31114" h="31114">
                  <a:moveTo>
                    <a:pt x="23799" y="0"/>
                  </a:moveTo>
                  <a:lnTo>
                    <a:pt x="6858" y="0"/>
                  </a:lnTo>
                  <a:lnTo>
                    <a:pt x="0" y="6870"/>
                  </a:lnTo>
                  <a:lnTo>
                    <a:pt x="0" y="23799"/>
                  </a:lnTo>
                  <a:lnTo>
                    <a:pt x="6858" y="30670"/>
                  </a:lnTo>
                  <a:lnTo>
                    <a:pt x="23799" y="30670"/>
                  </a:lnTo>
                  <a:lnTo>
                    <a:pt x="30657" y="23799"/>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571" name="bk object 146">
              <a:extLst>
                <a:ext uri="{FF2B5EF4-FFF2-40B4-BE49-F238E27FC236}">
                  <a16:creationId xmlns="" xmlns:a16="http://schemas.microsoft.com/office/drawing/2014/main" id="{A93974A2-9EFF-4937-97C6-8D2DC6D2180D}"/>
                </a:ext>
              </a:extLst>
            </p:cNvPr>
            <p:cNvSpPr/>
            <p:nvPr/>
          </p:nvSpPr>
          <p:spPr>
            <a:xfrm>
              <a:off x="4174472" y="1929030"/>
              <a:ext cx="41910" cy="41910"/>
            </a:xfrm>
            <a:custGeom>
              <a:avLst/>
              <a:gdLst/>
              <a:ahLst/>
              <a:cxnLst/>
              <a:rect l="l" t="t" r="r" b="b"/>
              <a:pathLst>
                <a:path w="41910" h="41910">
                  <a:moveTo>
                    <a:pt x="20726" y="0"/>
                  </a:moveTo>
                  <a:lnTo>
                    <a:pt x="12671" y="1631"/>
                  </a:lnTo>
                  <a:lnTo>
                    <a:pt x="6081" y="6076"/>
                  </a:lnTo>
                  <a:lnTo>
                    <a:pt x="1632" y="12665"/>
                  </a:lnTo>
                  <a:lnTo>
                    <a:pt x="0" y="20726"/>
                  </a:lnTo>
                  <a:lnTo>
                    <a:pt x="1632" y="28786"/>
                  </a:lnTo>
                  <a:lnTo>
                    <a:pt x="6081" y="35375"/>
                  </a:lnTo>
                  <a:lnTo>
                    <a:pt x="12671" y="39821"/>
                  </a:lnTo>
                  <a:lnTo>
                    <a:pt x="20726" y="41452"/>
                  </a:lnTo>
                  <a:lnTo>
                    <a:pt x="28788" y="39821"/>
                  </a:lnTo>
                  <a:lnTo>
                    <a:pt x="35382" y="35375"/>
                  </a:lnTo>
                  <a:lnTo>
                    <a:pt x="38560" y="30670"/>
                  </a:lnTo>
                  <a:lnTo>
                    <a:pt x="15252" y="30670"/>
                  </a:lnTo>
                  <a:lnTo>
                    <a:pt x="10782" y="26200"/>
                  </a:lnTo>
                  <a:lnTo>
                    <a:pt x="10782" y="15252"/>
                  </a:lnTo>
                  <a:lnTo>
                    <a:pt x="15252" y="10795"/>
                  </a:lnTo>
                  <a:lnTo>
                    <a:pt x="38568" y="10795"/>
                  </a:lnTo>
                  <a:lnTo>
                    <a:pt x="35382" y="6076"/>
                  </a:lnTo>
                  <a:lnTo>
                    <a:pt x="28788" y="1631"/>
                  </a:lnTo>
                  <a:lnTo>
                    <a:pt x="20726" y="0"/>
                  </a:lnTo>
                  <a:close/>
                </a:path>
                <a:path w="41910" h="41910">
                  <a:moveTo>
                    <a:pt x="38568" y="10795"/>
                  </a:moveTo>
                  <a:lnTo>
                    <a:pt x="26212" y="10795"/>
                  </a:lnTo>
                  <a:lnTo>
                    <a:pt x="30670" y="15252"/>
                  </a:lnTo>
                  <a:lnTo>
                    <a:pt x="30670" y="26200"/>
                  </a:lnTo>
                  <a:lnTo>
                    <a:pt x="26212" y="30670"/>
                  </a:lnTo>
                  <a:lnTo>
                    <a:pt x="38560" y="30670"/>
                  </a:lnTo>
                  <a:lnTo>
                    <a:pt x="39832" y="28786"/>
                  </a:lnTo>
                  <a:lnTo>
                    <a:pt x="41465" y="20726"/>
                  </a:lnTo>
                  <a:lnTo>
                    <a:pt x="39832" y="12665"/>
                  </a:lnTo>
                  <a:lnTo>
                    <a:pt x="38568" y="10795"/>
                  </a:lnTo>
                  <a:close/>
                </a:path>
              </a:pathLst>
            </a:custGeom>
            <a:solidFill>
              <a:srgbClr val="002449"/>
            </a:solidFill>
          </p:spPr>
          <p:txBody>
            <a:bodyPr wrap="square" lIns="0" tIns="0" rIns="0" bIns="0" rtlCol="0"/>
            <a:lstStyle/>
            <a:p>
              <a:endParaRPr>
                <a:latin typeface="+mn-lt"/>
              </a:endParaRPr>
            </a:p>
          </p:txBody>
        </p:sp>
        <p:sp>
          <p:nvSpPr>
            <p:cNvPr id="572" name="bk object 147">
              <a:extLst>
                <a:ext uri="{FF2B5EF4-FFF2-40B4-BE49-F238E27FC236}">
                  <a16:creationId xmlns="" xmlns:a16="http://schemas.microsoft.com/office/drawing/2014/main" id="{9B00355A-69A6-42BB-BD07-D523FB2F7BAB}"/>
                </a:ext>
              </a:extLst>
            </p:cNvPr>
            <p:cNvSpPr/>
            <p:nvPr/>
          </p:nvSpPr>
          <p:spPr>
            <a:xfrm>
              <a:off x="3786949" y="201389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73" name="bk object 148">
              <a:extLst>
                <a:ext uri="{FF2B5EF4-FFF2-40B4-BE49-F238E27FC236}">
                  <a16:creationId xmlns="" xmlns:a16="http://schemas.microsoft.com/office/drawing/2014/main" id="{26409815-EA8B-414F-9218-2EE95F69C0D9}"/>
                </a:ext>
              </a:extLst>
            </p:cNvPr>
            <p:cNvSpPr/>
            <p:nvPr/>
          </p:nvSpPr>
          <p:spPr>
            <a:xfrm>
              <a:off x="3786949" y="2025408"/>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574" name="bk object 149">
              <a:extLst>
                <a:ext uri="{FF2B5EF4-FFF2-40B4-BE49-F238E27FC236}">
                  <a16:creationId xmlns="" xmlns:a16="http://schemas.microsoft.com/office/drawing/2014/main" id="{5B7D602C-509D-4370-9249-6F0D06581A0E}"/>
                </a:ext>
              </a:extLst>
            </p:cNvPr>
            <p:cNvSpPr/>
            <p:nvPr/>
          </p:nvSpPr>
          <p:spPr>
            <a:xfrm>
              <a:off x="3786949" y="2037340"/>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75" name="bk object 150">
              <a:extLst>
                <a:ext uri="{FF2B5EF4-FFF2-40B4-BE49-F238E27FC236}">
                  <a16:creationId xmlns="" xmlns:a16="http://schemas.microsoft.com/office/drawing/2014/main" id="{CBC71FCA-0DC4-4B68-B138-C9F7396B186D}"/>
                </a:ext>
              </a:extLst>
            </p:cNvPr>
            <p:cNvSpPr/>
            <p:nvPr/>
          </p:nvSpPr>
          <p:spPr>
            <a:xfrm>
              <a:off x="3786949" y="2048852"/>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576" name="bk object 151">
              <a:extLst>
                <a:ext uri="{FF2B5EF4-FFF2-40B4-BE49-F238E27FC236}">
                  <a16:creationId xmlns="" xmlns:a16="http://schemas.microsoft.com/office/drawing/2014/main" id="{6D26599A-3C96-453D-9A1F-5028CA5D30F5}"/>
                </a:ext>
              </a:extLst>
            </p:cNvPr>
            <p:cNvSpPr/>
            <p:nvPr/>
          </p:nvSpPr>
          <p:spPr>
            <a:xfrm>
              <a:off x="4178814" y="2014922"/>
              <a:ext cx="31115" cy="31115"/>
            </a:xfrm>
            <a:custGeom>
              <a:avLst/>
              <a:gdLst/>
              <a:ahLst/>
              <a:cxnLst/>
              <a:rect l="l" t="t" r="r" b="b"/>
              <a:pathLst>
                <a:path w="31114" h="31114">
                  <a:moveTo>
                    <a:pt x="23812" y="0"/>
                  </a:moveTo>
                  <a:lnTo>
                    <a:pt x="6870" y="0"/>
                  </a:lnTo>
                  <a:lnTo>
                    <a:pt x="0" y="6870"/>
                  </a:lnTo>
                  <a:lnTo>
                    <a:pt x="0" y="23799"/>
                  </a:lnTo>
                  <a:lnTo>
                    <a:pt x="6870" y="30683"/>
                  </a:lnTo>
                  <a:lnTo>
                    <a:pt x="23812" y="30683"/>
                  </a:lnTo>
                  <a:lnTo>
                    <a:pt x="30657" y="23799"/>
                  </a:lnTo>
                  <a:lnTo>
                    <a:pt x="30657" y="6870"/>
                  </a:lnTo>
                  <a:lnTo>
                    <a:pt x="23812" y="0"/>
                  </a:lnTo>
                  <a:close/>
                </a:path>
              </a:pathLst>
            </a:custGeom>
            <a:solidFill>
              <a:srgbClr val="F1A31E"/>
            </a:solidFill>
          </p:spPr>
          <p:txBody>
            <a:bodyPr wrap="square" lIns="0" tIns="0" rIns="0" bIns="0" rtlCol="0"/>
            <a:lstStyle/>
            <a:p>
              <a:endParaRPr>
                <a:latin typeface="+mn-lt"/>
              </a:endParaRPr>
            </a:p>
          </p:txBody>
        </p:sp>
        <p:sp>
          <p:nvSpPr>
            <p:cNvPr id="577" name="bk object 152">
              <a:extLst>
                <a:ext uri="{FF2B5EF4-FFF2-40B4-BE49-F238E27FC236}">
                  <a16:creationId xmlns="" xmlns:a16="http://schemas.microsoft.com/office/drawing/2014/main" id="{B00743CF-5A81-446A-ABB6-7A1216FAA9D6}"/>
                </a:ext>
              </a:extLst>
            </p:cNvPr>
            <p:cNvSpPr/>
            <p:nvPr/>
          </p:nvSpPr>
          <p:spPr>
            <a:xfrm>
              <a:off x="4173423" y="2009534"/>
              <a:ext cx="41910" cy="41910"/>
            </a:xfrm>
            <a:custGeom>
              <a:avLst/>
              <a:gdLst/>
              <a:ahLst/>
              <a:cxnLst/>
              <a:rect l="l" t="t" r="r" b="b"/>
              <a:pathLst>
                <a:path w="41910" h="41910">
                  <a:moveTo>
                    <a:pt x="20726" y="0"/>
                  </a:moveTo>
                  <a:lnTo>
                    <a:pt x="12665" y="1631"/>
                  </a:lnTo>
                  <a:lnTo>
                    <a:pt x="6076" y="6076"/>
                  </a:lnTo>
                  <a:lnTo>
                    <a:pt x="1631" y="12665"/>
                  </a:lnTo>
                  <a:lnTo>
                    <a:pt x="0" y="20726"/>
                  </a:lnTo>
                  <a:lnTo>
                    <a:pt x="1631" y="28781"/>
                  </a:lnTo>
                  <a:lnTo>
                    <a:pt x="6076" y="35371"/>
                  </a:lnTo>
                  <a:lnTo>
                    <a:pt x="12665" y="39819"/>
                  </a:lnTo>
                  <a:lnTo>
                    <a:pt x="20726" y="41452"/>
                  </a:lnTo>
                  <a:lnTo>
                    <a:pt x="28786" y="39819"/>
                  </a:lnTo>
                  <a:lnTo>
                    <a:pt x="35375" y="35371"/>
                  </a:lnTo>
                  <a:lnTo>
                    <a:pt x="38547" y="30670"/>
                  </a:lnTo>
                  <a:lnTo>
                    <a:pt x="15240" y="30670"/>
                  </a:lnTo>
                  <a:lnTo>
                    <a:pt x="10782" y="26200"/>
                  </a:lnTo>
                  <a:lnTo>
                    <a:pt x="10782" y="15239"/>
                  </a:lnTo>
                  <a:lnTo>
                    <a:pt x="15240" y="10782"/>
                  </a:lnTo>
                  <a:lnTo>
                    <a:pt x="38550" y="10782"/>
                  </a:lnTo>
                  <a:lnTo>
                    <a:pt x="35375" y="6076"/>
                  </a:lnTo>
                  <a:lnTo>
                    <a:pt x="28786" y="1631"/>
                  </a:lnTo>
                  <a:lnTo>
                    <a:pt x="20726" y="0"/>
                  </a:lnTo>
                  <a:close/>
                </a:path>
                <a:path w="41910" h="41910">
                  <a:moveTo>
                    <a:pt x="38550" y="10782"/>
                  </a:moveTo>
                  <a:lnTo>
                    <a:pt x="26200" y="10782"/>
                  </a:lnTo>
                  <a:lnTo>
                    <a:pt x="30657" y="15239"/>
                  </a:lnTo>
                  <a:lnTo>
                    <a:pt x="30657" y="26200"/>
                  </a:lnTo>
                  <a:lnTo>
                    <a:pt x="26200" y="30670"/>
                  </a:lnTo>
                  <a:lnTo>
                    <a:pt x="38547" y="30670"/>
                  </a:lnTo>
                  <a:lnTo>
                    <a:pt x="39821" y="28781"/>
                  </a:lnTo>
                  <a:lnTo>
                    <a:pt x="41452" y="20726"/>
                  </a:lnTo>
                  <a:lnTo>
                    <a:pt x="39821" y="12665"/>
                  </a:lnTo>
                  <a:lnTo>
                    <a:pt x="38550" y="10782"/>
                  </a:lnTo>
                  <a:close/>
                </a:path>
              </a:pathLst>
            </a:custGeom>
            <a:solidFill>
              <a:srgbClr val="002449"/>
            </a:solidFill>
          </p:spPr>
          <p:txBody>
            <a:bodyPr wrap="square" lIns="0" tIns="0" rIns="0" bIns="0" rtlCol="0"/>
            <a:lstStyle/>
            <a:p>
              <a:endParaRPr>
                <a:latin typeface="+mn-lt"/>
              </a:endParaRPr>
            </a:p>
          </p:txBody>
        </p:sp>
        <p:sp>
          <p:nvSpPr>
            <p:cNvPr id="578" name="bk object 153">
              <a:extLst>
                <a:ext uri="{FF2B5EF4-FFF2-40B4-BE49-F238E27FC236}">
                  <a16:creationId xmlns="" xmlns:a16="http://schemas.microsoft.com/office/drawing/2014/main" id="{70A05A1F-A03C-4628-AC94-57FBC3752332}"/>
                </a:ext>
              </a:extLst>
            </p:cNvPr>
            <p:cNvSpPr/>
            <p:nvPr/>
          </p:nvSpPr>
          <p:spPr>
            <a:xfrm>
              <a:off x="3786123" y="2096382"/>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79" name="bk object 154">
              <a:extLst>
                <a:ext uri="{FF2B5EF4-FFF2-40B4-BE49-F238E27FC236}">
                  <a16:creationId xmlns="" xmlns:a16="http://schemas.microsoft.com/office/drawing/2014/main" id="{59EBBF3E-196A-415D-82BB-20B696B416CB}"/>
                </a:ext>
              </a:extLst>
            </p:cNvPr>
            <p:cNvSpPr/>
            <p:nvPr/>
          </p:nvSpPr>
          <p:spPr>
            <a:xfrm>
              <a:off x="3786123" y="2107876"/>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80" name="bk object 155">
              <a:extLst>
                <a:ext uri="{FF2B5EF4-FFF2-40B4-BE49-F238E27FC236}">
                  <a16:creationId xmlns="" xmlns:a16="http://schemas.microsoft.com/office/drawing/2014/main" id="{69510F7A-2682-42C2-B8BB-F0F01185EA89}"/>
                </a:ext>
              </a:extLst>
            </p:cNvPr>
            <p:cNvSpPr/>
            <p:nvPr/>
          </p:nvSpPr>
          <p:spPr>
            <a:xfrm>
              <a:off x="3786123" y="2119820"/>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581" name="bk object 156">
              <a:extLst>
                <a:ext uri="{FF2B5EF4-FFF2-40B4-BE49-F238E27FC236}">
                  <a16:creationId xmlns="" xmlns:a16="http://schemas.microsoft.com/office/drawing/2014/main" id="{E262CC67-209F-486C-BA63-EB29ABBE6381}"/>
                </a:ext>
              </a:extLst>
            </p:cNvPr>
            <p:cNvSpPr/>
            <p:nvPr/>
          </p:nvSpPr>
          <p:spPr>
            <a:xfrm>
              <a:off x="3786123" y="2131326"/>
              <a:ext cx="199390" cy="0"/>
            </a:xfrm>
            <a:custGeom>
              <a:avLst/>
              <a:gdLst/>
              <a:ahLst/>
              <a:cxnLst/>
              <a:rect l="l" t="t" r="r" b="b"/>
              <a:pathLst>
                <a:path w="199389">
                  <a:moveTo>
                    <a:pt x="0" y="0"/>
                  </a:moveTo>
                  <a:lnTo>
                    <a:pt x="199301" y="0"/>
                  </a:lnTo>
                </a:path>
              </a:pathLst>
            </a:custGeom>
            <a:ln w="5740">
              <a:solidFill>
                <a:srgbClr val="002449"/>
              </a:solidFill>
            </a:ln>
          </p:spPr>
          <p:txBody>
            <a:bodyPr wrap="square" lIns="0" tIns="0" rIns="0" bIns="0" rtlCol="0"/>
            <a:lstStyle/>
            <a:p>
              <a:endParaRPr>
                <a:latin typeface="+mn-lt"/>
              </a:endParaRPr>
            </a:p>
          </p:txBody>
        </p:sp>
        <p:sp>
          <p:nvSpPr>
            <p:cNvPr id="582" name="bk object 157">
              <a:extLst>
                <a:ext uri="{FF2B5EF4-FFF2-40B4-BE49-F238E27FC236}">
                  <a16:creationId xmlns="" xmlns:a16="http://schemas.microsoft.com/office/drawing/2014/main" id="{45061906-45E2-4965-ADD0-23EB9660D4E6}"/>
                </a:ext>
              </a:extLst>
            </p:cNvPr>
            <p:cNvSpPr/>
            <p:nvPr/>
          </p:nvSpPr>
          <p:spPr>
            <a:xfrm>
              <a:off x="4177381" y="2097403"/>
              <a:ext cx="31115" cy="31115"/>
            </a:xfrm>
            <a:custGeom>
              <a:avLst/>
              <a:gdLst/>
              <a:ahLst/>
              <a:cxnLst/>
              <a:rect l="l" t="t" r="r" b="b"/>
              <a:pathLst>
                <a:path w="31114" h="31114">
                  <a:moveTo>
                    <a:pt x="23799" y="0"/>
                  </a:moveTo>
                  <a:lnTo>
                    <a:pt x="6870" y="0"/>
                  </a:lnTo>
                  <a:lnTo>
                    <a:pt x="0" y="6857"/>
                  </a:lnTo>
                  <a:lnTo>
                    <a:pt x="0" y="23799"/>
                  </a:lnTo>
                  <a:lnTo>
                    <a:pt x="6870" y="30670"/>
                  </a:lnTo>
                  <a:lnTo>
                    <a:pt x="23799" y="30670"/>
                  </a:lnTo>
                  <a:lnTo>
                    <a:pt x="30657" y="23799"/>
                  </a:lnTo>
                  <a:lnTo>
                    <a:pt x="30657" y="6857"/>
                  </a:lnTo>
                  <a:lnTo>
                    <a:pt x="23799" y="0"/>
                  </a:lnTo>
                  <a:close/>
                </a:path>
              </a:pathLst>
            </a:custGeom>
            <a:solidFill>
              <a:srgbClr val="F1A31E"/>
            </a:solidFill>
          </p:spPr>
          <p:txBody>
            <a:bodyPr wrap="square" lIns="0" tIns="0" rIns="0" bIns="0" rtlCol="0"/>
            <a:lstStyle/>
            <a:p>
              <a:endParaRPr>
                <a:latin typeface="+mn-lt"/>
              </a:endParaRPr>
            </a:p>
          </p:txBody>
        </p:sp>
        <p:sp>
          <p:nvSpPr>
            <p:cNvPr id="583" name="bk object 158">
              <a:extLst>
                <a:ext uri="{FF2B5EF4-FFF2-40B4-BE49-F238E27FC236}">
                  <a16:creationId xmlns="" xmlns:a16="http://schemas.microsoft.com/office/drawing/2014/main" id="{D6D10ACE-D30C-4675-BA31-FAA31A158158}"/>
                </a:ext>
              </a:extLst>
            </p:cNvPr>
            <p:cNvSpPr/>
            <p:nvPr/>
          </p:nvSpPr>
          <p:spPr>
            <a:xfrm>
              <a:off x="4171979" y="2092003"/>
              <a:ext cx="41910" cy="41910"/>
            </a:xfrm>
            <a:custGeom>
              <a:avLst/>
              <a:gdLst/>
              <a:ahLst/>
              <a:cxnLst/>
              <a:rect l="l" t="t" r="r" b="b"/>
              <a:pathLst>
                <a:path w="41910" h="41910">
                  <a:moveTo>
                    <a:pt x="20726" y="0"/>
                  </a:moveTo>
                  <a:lnTo>
                    <a:pt x="12671" y="1632"/>
                  </a:lnTo>
                  <a:lnTo>
                    <a:pt x="6081" y="6081"/>
                  </a:lnTo>
                  <a:lnTo>
                    <a:pt x="1632" y="12671"/>
                  </a:lnTo>
                  <a:lnTo>
                    <a:pt x="0" y="20726"/>
                  </a:lnTo>
                  <a:lnTo>
                    <a:pt x="1632" y="28790"/>
                  </a:lnTo>
                  <a:lnTo>
                    <a:pt x="6081" y="35388"/>
                  </a:lnTo>
                  <a:lnTo>
                    <a:pt x="12671" y="39843"/>
                  </a:lnTo>
                  <a:lnTo>
                    <a:pt x="20726" y="41478"/>
                  </a:lnTo>
                  <a:lnTo>
                    <a:pt x="28788" y="39843"/>
                  </a:lnTo>
                  <a:lnTo>
                    <a:pt x="35382" y="35388"/>
                  </a:lnTo>
                  <a:lnTo>
                    <a:pt x="38564" y="30670"/>
                  </a:lnTo>
                  <a:lnTo>
                    <a:pt x="15252" y="30670"/>
                  </a:lnTo>
                  <a:lnTo>
                    <a:pt x="10795" y="26212"/>
                  </a:lnTo>
                  <a:lnTo>
                    <a:pt x="10795" y="15252"/>
                  </a:lnTo>
                  <a:lnTo>
                    <a:pt x="15252" y="10807"/>
                  </a:lnTo>
                  <a:lnTo>
                    <a:pt x="38573" y="10807"/>
                  </a:lnTo>
                  <a:lnTo>
                    <a:pt x="35382" y="6081"/>
                  </a:lnTo>
                  <a:lnTo>
                    <a:pt x="28788" y="1632"/>
                  </a:lnTo>
                  <a:lnTo>
                    <a:pt x="20726" y="0"/>
                  </a:lnTo>
                  <a:close/>
                </a:path>
                <a:path w="41910" h="41910">
                  <a:moveTo>
                    <a:pt x="38573" y="10807"/>
                  </a:moveTo>
                  <a:lnTo>
                    <a:pt x="26200" y="10807"/>
                  </a:lnTo>
                  <a:lnTo>
                    <a:pt x="30670" y="15252"/>
                  </a:lnTo>
                  <a:lnTo>
                    <a:pt x="30670" y="26212"/>
                  </a:lnTo>
                  <a:lnTo>
                    <a:pt x="26200" y="30670"/>
                  </a:lnTo>
                  <a:lnTo>
                    <a:pt x="38564" y="30670"/>
                  </a:lnTo>
                  <a:lnTo>
                    <a:pt x="39832" y="28790"/>
                  </a:lnTo>
                  <a:lnTo>
                    <a:pt x="41465" y="20726"/>
                  </a:lnTo>
                  <a:lnTo>
                    <a:pt x="39832" y="12671"/>
                  </a:lnTo>
                  <a:lnTo>
                    <a:pt x="38573" y="10807"/>
                  </a:lnTo>
                  <a:close/>
                </a:path>
              </a:pathLst>
            </a:custGeom>
            <a:solidFill>
              <a:srgbClr val="002449"/>
            </a:solidFill>
          </p:spPr>
          <p:txBody>
            <a:bodyPr wrap="square" lIns="0" tIns="0" rIns="0" bIns="0" rtlCol="0"/>
            <a:lstStyle/>
            <a:p>
              <a:endParaRPr>
                <a:latin typeface="+mn-lt"/>
              </a:endParaRPr>
            </a:p>
          </p:txBody>
        </p:sp>
        <p:sp>
          <p:nvSpPr>
            <p:cNvPr id="584" name="bk object 159">
              <a:extLst>
                <a:ext uri="{FF2B5EF4-FFF2-40B4-BE49-F238E27FC236}">
                  <a16:creationId xmlns="" xmlns:a16="http://schemas.microsoft.com/office/drawing/2014/main" id="{53231293-37C6-4ACD-9452-91D3095FC86C}"/>
                </a:ext>
              </a:extLst>
            </p:cNvPr>
            <p:cNvSpPr/>
            <p:nvPr/>
          </p:nvSpPr>
          <p:spPr>
            <a:xfrm>
              <a:off x="3785285" y="2179237"/>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585" name="bk object 160">
              <a:extLst>
                <a:ext uri="{FF2B5EF4-FFF2-40B4-BE49-F238E27FC236}">
                  <a16:creationId xmlns="" xmlns:a16="http://schemas.microsoft.com/office/drawing/2014/main" id="{808BCD54-FF47-4C0C-9115-FE9578F2FB3E}"/>
                </a:ext>
              </a:extLst>
            </p:cNvPr>
            <p:cNvSpPr/>
            <p:nvPr/>
          </p:nvSpPr>
          <p:spPr>
            <a:xfrm>
              <a:off x="3785285" y="2190750"/>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586" name="bk object 161">
              <a:extLst>
                <a:ext uri="{FF2B5EF4-FFF2-40B4-BE49-F238E27FC236}">
                  <a16:creationId xmlns="" xmlns:a16="http://schemas.microsoft.com/office/drawing/2014/main" id="{D8789D2F-6A90-4EB0-9B07-C8A97ED91E7C}"/>
                </a:ext>
              </a:extLst>
            </p:cNvPr>
            <p:cNvSpPr/>
            <p:nvPr/>
          </p:nvSpPr>
          <p:spPr>
            <a:xfrm>
              <a:off x="3785285" y="2202694"/>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587" name="bk object 162">
              <a:extLst>
                <a:ext uri="{FF2B5EF4-FFF2-40B4-BE49-F238E27FC236}">
                  <a16:creationId xmlns="" xmlns:a16="http://schemas.microsoft.com/office/drawing/2014/main" id="{F5EADAEE-4BA5-4A57-A343-316447295563}"/>
                </a:ext>
              </a:extLst>
            </p:cNvPr>
            <p:cNvSpPr/>
            <p:nvPr/>
          </p:nvSpPr>
          <p:spPr>
            <a:xfrm>
              <a:off x="3785285" y="2214187"/>
              <a:ext cx="199390" cy="0"/>
            </a:xfrm>
            <a:custGeom>
              <a:avLst/>
              <a:gdLst/>
              <a:ahLst/>
              <a:cxnLst/>
              <a:rect l="l" t="t" r="r" b="b"/>
              <a:pathLst>
                <a:path w="199389">
                  <a:moveTo>
                    <a:pt x="0" y="0"/>
                  </a:moveTo>
                  <a:lnTo>
                    <a:pt x="199313" y="0"/>
                  </a:lnTo>
                </a:path>
              </a:pathLst>
            </a:custGeom>
            <a:ln w="5753">
              <a:solidFill>
                <a:srgbClr val="002449"/>
              </a:solidFill>
            </a:ln>
          </p:spPr>
          <p:txBody>
            <a:bodyPr wrap="square" lIns="0" tIns="0" rIns="0" bIns="0" rtlCol="0"/>
            <a:lstStyle/>
            <a:p>
              <a:endParaRPr>
                <a:latin typeface="+mn-lt"/>
              </a:endParaRPr>
            </a:p>
          </p:txBody>
        </p:sp>
        <p:sp>
          <p:nvSpPr>
            <p:cNvPr id="588" name="bk object 163">
              <a:extLst>
                <a:ext uri="{FF2B5EF4-FFF2-40B4-BE49-F238E27FC236}">
                  <a16:creationId xmlns="" xmlns:a16="http://schemas.microsoft.com/office/drawing/2014/main" id="{601E85A6-AE61-4113-8D11-E668EF3FC01E}"/>
                </a:ext>
              </a:extLst>
            </p:cNvPr>
            <p:cNvSpPr/>
            <p:nvPr/>
          </p:nvSpPr>
          <p:spPr>
            <a:xfrm>
              <a:off x="4175944" y="2180270"/>
              <a:ext cx="31115" cy="31115"/>
            </a:xfrm>
            <a:custGeom>
              <a:avLst/>
              <a:gdLst/>
              <a:ahLst/>
              <a:cxnLst/>
              <a:rect l="l" t="t" r="r" b="b"/>
              <a:pathLst>
                <a:path w="31114" h="31114">
                  <a:moveTo>
                    <a:pt x="23799" y="0"/>
                  </a:moveTo>
                  <a:lnTo>
                    <a:pt x="6870" y="0"/>
                  </a:lnTo>
                  <a:lnTo>
                    <a:pt x="0" y="6858"/>
                  </a:lnTo>
                  <a:lnTo>
                    <a:pt x="0" y="23799"/>
                  </a:lnTo>
                  <a:lnTo>
                    <a:pt x="6870" y="30683"/>
                  </a:lnTo>
                  <a:lnTo>
                    <a:pt x="23799" y="30683"/>
                  </a:lnTo>
                  <a:lnTo>
                    <a:pt x="30657" y="23799"/>
                  </a:lnTo>
                  <a:lnTo>
                    <a:pt x="30657" y="6858"/>
                  </a:lnTo>
                  <a:lnTo>
                    <a:pt x="23799" y="0"/>
                  </a:lnTo>
                  <a:close/>
                </a:path>
              </a:pathLst>
            </a:custGeom>
            <a:solidFill>
              <a:srgbClr val="F1A31E"/>
            </a:solidFill>
          </p:spPr>
          <p:txBody>
            <a:bodyPr wrap="square" lIns="0" tIns="0" rIns="0" bIns="0" rtlCol="0"/>
            <a:lstStyle/>
            <a:p>
              <a:endParaRPr>
                <a:latin typeface="+mn-lt"/>
              </a:endParaRPr>
            </a:p>
          </p:txBody>
        </p:sp>
        <p:sp>
          <p:nvSpPr>
            <p:cNvPr id="589" name="bk object 164">
              <a:extLst>
                <a:ext uri="{FF2B5EF4-FFF2-40B4-BE49-F238E27FC236}">
                  <a16:creationId xmlns="" xmlns:a16="http://schemas.microsoft.com/office/drawing/2014/main" id="{84D216E2-F79A-41BF-AFE1-DEE4C29C8CDC}"/>
                </a:ext>
              </a:extLst>
            </p:cNvPr>
            <p:cNvSpPr/>
            <p:nvPr/>
          </p:nvSpPr>
          <p:spPr>
            <a:xfrm>
              <a:off x="4170540" y="2174863"/>
              <a:ext cx="41910" cy="41910"/>
            </a:xfrm>
            <a:custGeom>
              <a:avLst/>
              <a:gdLst/>
              <a:ahLst/>
              <a:cxnLst/>
              <a:rect l="l" t="t" r="r" b="b"/>
              <a:pathLst>
                <a:path w="41910" h="41910">
                  <a:moveTo>
                    <a:pt x="20726" y="0"/>
                  </a:moveTo>
                  <a:lnTo>
                    <a:pt x="12665" y="1631"/>
                  </a:lnTo>
                  <a:lnTo>
                    <a:pt x="6076" y="6080"/>
                  </a:lnTo>
                  <a:lnTo>
                    <a:pt x="1631" y="12676"/>
                  </a:lnTo>
                  <a:lnTo>
                    <a:pt x="0" y="20751"/>
                  </a:lnTo>
                  <a:lnTo>
                    <a:pt x="1631" y="28804"/>
                  </a:lnTo>
                  <a:lnTo>
                    <a:pt x="6076" y="35390"/>
                  </a:lnTo>
                  <a:lnTo>
                    <a:pt x="12665" y="39834"/>
                  </a:lnTo>
                  <a:lnTo>
                    <a:pt x="20726" y="41465"/>
                  </a:lnTo>
                  <a:lnTo>
                    <a:pt x="28786" y="39834"/>
                  </a:lnTo>
                  <a:lnTo>
                    <a:pt x="35375" y="35390"/>
                  </a:lnTo>
                  <a:lnTo>
                    <a:pt x="38562" y="30670"/>
                  </a:lnTo>
                  <a:lnTo>
                    <a:pt x="15252" y="30670"/>
                  </a:lnTo>
                  <a:lnTo>
                    <a:pt x="10795" y="26225"/>
                  </a:lnTo>
                  <a:lnTo>
                    <a:pt x="10795" y="15265"/>
                  </a:lnTo>
                  <a:lnTo>
                    <a:pt x="15252" y="10807"/>
                  </a:lnTo>
                  <a:lnTo>
                    <a:pt x="38562" y="10807"/>
                  </a:lnTo>
                  <a:lnTo>
                    <a:pt x="35375" y="6080"/>
                  </a:lnTo>
                  <a:lnTo>
                    <a:pt x="28786" y="1631"/>
                  </a:lnTo>
                  <a:lnTo>
                    <a:pt x="20726" y="0"/>
                  </a:lnTo>
                  <a:close/>
                </a:path>
                <a:path w="41910" h="41910">
                  <a:moveTo>
                    <a:pt x="38562" y="10807"/>
                  </a:moveTo>
                  <a:lnTo>
                    <a:pt x="26212" y="10807"/>
                  </a:lnTo>
                  <a:lnTo>
                    <a:pt x="30670" y="15265"/>
                  </a:lnTo>
                  <a:lnTo>
                    <a:pt x="30670" y="26225"/>
                  </a:lnTo>
                  <a:lnTo>
                    <a:pt x="26212" y="30670"/>
                  </a:lnTo>
                  <a:lnTo>
                    <a:pt x="38562" y="30670"/>
                  </a:lnTo>
                  <a:lnTo>
                    <a:pt x="39821" y="28804"/>
                  </a:lnTo>
                  <a:lnTo>
                    <a:pt x="41452" y="20751"/>
                  </a:lnTo>
                  <a:lnTo>
                    <a:pt x="39821" y="12676"/>
                  </a:lnTo>
                  <a:lnTo>
                    <a:pt x="38562" y="10807"/>
                  </a:lnTo>
                  <a:close/>
                </a:path>
              </a:pathLst>
            </a:custGeom>
            <a:solidFill>
              <a:srgbClr val="002449"/>
            </a:solidFill>
          </p:spPr>
          <p:txBody>
            <a:bodyPr wrap="square" lIns="0" tIns="0" rIns="0" bIns="0" rtlCol="0"/>
            <a:lstStyle/>
            <a:p>
              <a:endParaRPr>
                <a:latin typeface="+mn-lt"/>
              </a:endParaRPr>
            </a:p>
          </p:txBody>
        </p:sp>
        <p:sp>
          <p:nvSpPr>
            <p:cNvPr id="590" name="bk object 165">
              <a:extLst>
                <a:ext uri="{FF2B5EF4-FFF2-40B4-BE49-F238E27FC236}">
                  <a16:creationId xmlns="" xmlns:a16="http://schemas.microsoft.com/office/drawing/2014/main" id="{3C6ABD38-D7F0-4F50-AD60-FD1A5F4C1C0A}"/>
                </a:ext>
              </a:extLst>
            </p:cNvPr>
            <p:cNvSpPr/>
            <p:nvPr/>
          </p:nvSpPr>
          <p:spPr>
            <a:xfrm>
              <a:off x="3786123" y="2260034"/>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91" name="bk object 166">
              <a:extLst>
                <a:ext uri="{FF2B5EF4-FFF2-40B4-BE49-F238E27FC236}">
                  <a16:creationId xmlns="" xmlns:a16="http://schemas.microsoft.com/office/drawing/2014/main" id="{88210C65-7B21-48F7-9B3C-DA2352BA8643}"/>
                </a:ext>
              </a:extLst>
            </p:cNvPr>
            <p:cNvSpPr/>
            <p:nvPr/>
          </p:nvSpPr>
          <p:spPr>
            <a:xfrm>
              <a:off x="3786123" y="2271528"/>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92" name="bk object 167">
              <a:extLst>
                <a:ext uri="{FF2B5EF4-FFF2-40B4-BE49-F238E27FC236}">
                  <a16:creationId xmlns="" xmlns:a16="http://schemas.microsoft.com/office/drawing/2014/main" id="{1A15BE46-05FE-4498-BB15-21A77655C461}"/>
                </a:ext>
              </a:extLst>
            </p:cNvPr>
            <p:cNvSpPr/>
            <p:nvPr/>
          </p:nvSpPr>
          <p:spPr>
            <a:xfrm>
              <a:off x="3786123" y="2283491"/>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93" name="bk object 168">
              <a:extLst>
                <a:ext uri="{FF2B5EF4-FFF2-40B4-BE49-F238E27FC236}">
                  <a16:creationId xmlns="" xmlns:a16="http://schemas.microsoft.com/office/drawing/2014/main" id="{41C449E1-F71E-48ED-8706-0717EAD4DAD3}"/>
                </a:ext>
              </a:extLst>
            </p:cNvPr>
            <p:cNvSpPr/>
            <p:nvPr/>
          </p:nvSpPr>
          <p:spPr>
            <a:xfrm>
              <a:off x="3786123" y="2294997"/>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94" name="bk object 169">
              <a:extLst>
                <a:ext uri="{FF2B5EF4-FFF2-40B4-BE49-F238E27FC236}">
                  <a16:creationId xmlns="" xmlns:a16="http://schemas.microsoft.com/office/drawing/2014/main" id="{C69D23CA-23F7-4A29-98F0-9DDA1054536C}"/>
                </a:ext>
              </a:extLst>
            </p:cNvPr>
            <p:cNvSpPr/>
            <p:nvPr/>
          </p:nvSpPr>
          <p:spPr>
            <a:xfrm>
              <a:off x="4177381" y="2261071"/>
              <a:ext cx="31115" cy="31115"/>
            </a:xfrm>
            <a:custGeom>
              <a:avLst/>
              <a:gdLst/>
              <a:ahLst/>
              <a:cxnLst/>
              <a:rect l="l" t="t" r="r" b="b"/>
              <a:pathLst>
                <a:path w="31114" h="31114">
                  <a:moveTo>
                    <a:pt x="23799" y="0"/>
                  </a:moveTo>
                  <a:lnTo>
                    <a:pt x="6870" y="0"/>
                  </a:lnTo>
                  <a:lnTo>
                    <a:pt x="0" y="6857"/>
                  </a:lnTo>
                  <a:lnTo>
                    <a:pt x="0" y="23799"/>
                  </a:lnTo>
                  <a:lnTo>
                    <a:pt x="6870" y="30670"/>
                  </a:lnTo>
                  <a:lnTo>
                    <a:pt x="23799" y="30670"/>
                  </a:lnTo>
                  <a:lnTo>
                    <a:pt x="30657" y="23799"/>
                  </a:lnTo>
                  <a:lnTo>
                    <a:pt x="30657" y="6857"/>
                  </a:lnTo>
                  <a:lnTo>
                    <a:pt x="23799" y="0"/>
                  </a:lnTo>
                  <a:close/>
                </a:path>
              </a:pathLst>
            </a:custGeom>
            <a:solidFill>
              <a:srgbClr val="F1A31E"/>
            </a:solidFill>
          </p:spPr>
          <p:txBody>
            <a:bodyPr wrap="square" lIns="0" tIns="0" rIns="0" bIns="0" rtlCol="0"/>
            <a:lstStyle/>
            <a:p>
              <a:endParaRPr>
                <a:latin typeface="+mn-lt"/>
              </a:endParaRPr>
            </a:p>
          </p:txBody>
        </p:sp>
        <p:sp>
          <p:nvSpPr>
            <p:cNvPr id="595" name="bk object 170">
              <a:extLst>
                <a:ext uri="{FF2B5EF4-FFF2-40B4-BE49-F238E27FC236}">
                  <a16:creationId xmlns="" xmlns:a16="http://schemas.microsoft.com/office/drawing/2014/main" id="{C3236206-9540-4F6A-9242-B8538684117B}"/>
                </a:ext>
              </a:extLst>
            </p:cNvPr>
            <p:cNvSpPr/>
            <p:nvPr/>
          </p:nvSpPr>
          <p:spPr>
            <a:xfrm>
              <a:off x="4171979" y="2255671"/>
              <a:ext cx="41910" cy="41910"/>
            </a:xfrm>
            <a:custGeom>
              <a:avLst/>
              <a:gdLst/>
              <a:ahLst/>
              <a:cxnLst/>
              <a:rect l="l" t="t" r="r" b="b"/>
              <a:pathLst>
                <a:path w="41910" h="41910">
                  <a:moveTo>
                    <a:pt x="20726" y="0"/>
                  </a:moveTo>
                  <a:lnTo>
                    <a:pt x="12671" y="1632"/>
                  </a:lnTo>
                  <a:lnTo>
                    <a:pt x="6081" y="6081"/>
                  </a:lnTo>
                  <a:lnTo>
                    <a:pt x="1632" y="12671"/>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00"/>
                  </a:lnTo>
                  <a:lnTo>
                    <a:pt x="10795" y="15252"/>
                  </a:lnTo>
                  <a:lnTo>
                    <a:pt x="15252" y="10795"/>
                  </a:lnTo>
                  <a:lnTo>
                    <a:pt x="38565" y="10795"/>
                  </a:lnTo>
                  <a:lnTo>
                    <a:pt x="35382" y="6081"/>
                  </a:lnTo>
                  <a:lnTo>
                    <a:pt x="28788" y="1632"/>
                  </a:lnTo>
                  <a:lnTo>
                    <a:pt x="20726" y="0"/>
                  </a:lnTo>
                  <a:close/>
                </a:path>
                <a:path w="41910" h="41910">
                  <a:moveTo>
                    <a:pt x="38565" y="10795"/>
                  </a:moveTo>
                  <a:lnTo>
                    <a:pt x="26200" y="10795"/>
                  </a:lnTo>
                  <a:lnTo>
                    <a:pt x="30670" y="15252"/>
                  </a:lnTo>
                  <a:lnTo>
                    <a:pt x="30670" y="26200"/>
                  </a:lnTo>
                  <a:lnTo>
                    <a:pt x="26200" y="30657"/>
                  </a:lnTo>
                  <a:lnTo>
                    <a:pt x="38568" y="30657"/>
                  </a:lnTo>
                  <a:lnTo>
                    <a:pt x="39832" y="28786"/>
                  </a:lnTo>
                  <a:lnTo>
                    <a:pt x="41465" y="20726"/>
                  </a:lnTo>
                  <a:lnTo>
                    <a:pt x="39832" y="12671"/>
                  </a:lnTo>
                  <a:lnTo>
                    <a:pt x="38565" y="10795"/>
                  </a:lnTo>
                  <a:close/>
                </a:path>
              </a:pathLst>
            </a:custGeom>
            <a:solidFill>
              <a:srgbClr val="002449"/>
            </a:solidFill>
          </p:spPr>
          <p:txBody>
            <a:bodyPr wrap="square" lIns="0" tIns="0" rIns="0" bIns="0" rtlCol="0"/>
            <a:lstStyle/>
            <a:p>
              <a:endParaRPr>
                <a:latin typeface="+mn-lt"/>
              </a:endParaRPr>
            </a:p>
          </p:txBody>
        </p:sp>
        <p:sp>
          <p:nvSpPr>
            <p:cNvPr id="596" name="bk object 171">
              <a:extLst>
                <a:ext uri="{FF2B5EF4-FFF2-40B4-BE49-F238E27FC236}">
                  <a16:creationId xmlns="" xmlns:a16="http://schemas.microsoft.com/office/drawing/2014/main" id="{83B9C2C8-A2F2-43FB-AC00-B023B97B7018}"/>
                </a:ext>
              </a:extLst>
            </p:cNvPr>
            <p:cNvSpPr/>
            <p:nvPr/>
          </p:nvSpPr>
          <p:spPr>
            <a:xfrm>
              <a:off x="3786123" y="2367241"/>
              <a:ext cx="199390" cy="0"/>
            </a:xfrm>
            <a:custGeom>
              <a:avLst/>
              <a:gdLst/>
              <a:ahLst/>
              <a:cxnLst/>
              <a:rect l="l" t="t" r="r" b="b"/>
              <a:pathLst>
                <a:path w="199389">
                  <a:moveTo>
                    <a:pt x="0" y="0"/>
                  </a:moveTo>
                  <a:lnTo>
                    <a:pt x="199301" y="0"/>
                  </a:lnTo>
                </a:path>
              </a:pathLst>
            </a:custGeom>
            <a:ln w="5765">
              <a:solidFill>
                <a:srgbClr val="002449"/>
              </a:solidFill>
            </a:ln>
          </p:spPr>
          <p:txBody>
            <a:bodyPr wrap="square" lIns="0" tIns="0" rIns="0" bIns="0" rtlCol="0"/>
            <a:lstStyle/>
            <a:p>
              <a:endParaRPr>
                <a:latin typeface="+mn-lt"/>
              </a:endParaRPr>
            </a:p>
          </p:txBody>
        </p:sp>
        <p:sp>
          <p:nvSpPr>
            <p:cNvPr id="597" name="bk object 172">
              <a:extLst>
                <a:ext uri="{FF2B5EF4-FFF2-40B4-BE49-F238E27FC236}">
                  <a16:creationId xmlns="" xmlns:a16="http://schemas.microsoft.com/office/drawing/2014/main" id="{2BA00A3A-52A2-40EB-8E1C-6B4BB41E3594}"/>
                </a:ext>
              </a:extLst>
            </p:cNvPr>
            <p:cNvSpPr/>
            <p:nvPr/>
          </p:nvSpPr>
          <p:spPr>
            <a:xfrm>
              <a:off x="3786123" y="2378754"/>
              <a:ext cx="199390" cy="0"/>
            </a:xfrm>
            <a:custGeom>
              <a:avLst/>
              <a:gdLst/>
              <a:ahLst/>
              <a:cxnLst/>
              <a:rect l="l" t="t" r="r" b="b"/>
              <a:pathLst>
                <a:path w="199389">
                  <a:moveTo>
                    <a:pt x="0" y="0"/>
                  </a:moveTo>
                  <a:lnTo>
                    <a:pt x="199301" y="0"/>
                  </a:lnTo>
                </a:path>
              </a:pathLst>
            </a:custGeom>
            <a:ln w="5753">
              <a:solidFill>
                <a:srgbClr val="002449"/>
              </a:solidFill>
            </a:ln>
          </p:spPr>
          <p:txBody>
            <a:bodyPr wrap="square" lIns="0" tIns="0" rIns="0" bIns="0" rtlCol="0"/>
            <a:lstStyle/>
            <a:p>
              <a:endParaRPr>
                <a:latin typeface="+mn-lt"/>
              </a:endParaRPr>
            </a:p>
          </p:txBody>
        </p:sp>
        <p:sp>
          <p:nvSpPr>
            <p:cNvPr id="598" name="bk object 173">
              <a:extLst>
                <a:ext uri="{FF2B5EF4-FFF2-40B4-BE49-F238E27FC236}">
                  <a16:creationId xmlns="" xmlns:a16="http://schemas.microsoft.com/office/drawing/2014/main" id="{095E57EA-B1D3-4822-BD88-F99DE2744E78}"/>
                </a:ext>
              </a:extLst>
            </p:cNvPr>
            <p:cNvSpPr/>
            <p:nvPr/>
          </p:nvSpPr>
          <p:spPr>
            <a:xfrm>
              <a:off x="4177381" y="2344818"/>
              <a:ext cx="31115" cy="31115"/>
            </a:xfrm>
            <a:custGeom>
              <a:avLst/>
              <a:gdLst/>
              <a:ahLst/>
              <a:cxnLst/>
              <a:rect l="l" t="t" r="r" b="b"/>
              <a:pathLst>
                <a:path w="31114" h="31114">
                  <a:moveTo>
                    <a:pt x="23799" y="0"/>
                  </a:moveTo>
                  <a:lnTo>
                    <a:pt x="6870" y="0"/>
                  </a:lnTo>
                  <a:lnTo>
                    <a:pt x="0" y="6870"/>
                  </a:lnTo>
                  <a:lnTo>
                    <a:pt x="0" y="23812"/>
                  </a:lnTo>
                  <a:lnTo>
                    <a:pt x="6870" y="30683"/>
                  </a:lnTo>
                  <a:lnTo>
                    <a:pt x="23799" y="30683"/>
                  </a:lnTo>
                  <a:lnTo>
                    <a:pt x="30657" y="23812"/>
                  </a:lnTo>
                  <a:lnTo>
                    <a:pt x="30657" y="6870"/>
                  </a:lnTo>
                  <a:lnTo>
                    <a:pt x="23799" y="0"/>
                  </a:lnTo>
                  <a:close/>
                </a:path>
              </a:pathLst>
            </a:custGeom>
            <a:solidFill>
              <a:srgbClr val="F1A31E"/>
            </a:solidFill>
          </p:spPr>
          <p:txBody>
            <a:bodyPr wrap="square" lIns="0" tIns="0" rIns="0" bIns="0" rtlCol="0"/>
            <a:lstStyle/>
            <a:p>
              <a:endParaRPr>
                <a:latin typeface="+mn-lt"/>
              </a:endParaRPr>
            </a:p>
          </p:txBody>
        </p:sp>
        <p:sp>
          <p:nvSpPr>
            <p:cNvPr id="599" name="bk object 174">
              <a:extLst>
                <a:ext uri="{FF2B5EF4-FFF2-40B4-BE49-F238E27FC236}">
                  <a16:creationId xmlns="" xmlns:a16="http://schemas.microsoft.com/office/drawing/2014/main" id="{9E3FF861-D3BC-4D4A-A27A-94DC1BB2867E}"/>
                </a:ext>
              </a:extLst>
            </p:cNvPr>
            <p:cNvSpPr/>
            <p:nvPr/>
          </p:nvSpPr>
          <p:spPr>
            <a:xfrm>
              <a:off x="4171979" y="2339436"/>
              <a:ext cx="41910" cy="41910"/>
            </a:xfrm>
            <a:custGeom>
              <a:avLst/>
              <a:gdLst/>
              <a:ahLst/>
              <a:cxnLst/>
              <a:rect l="l" t="t" r="r" b="b"/>
              <a:pathLst>
                <a:path w="41910" h="41910">
                  <a:moveTo>
                    <a:pt x="20726" y="0"/>
                  </a:moveTo>
                  <a:lnTo>
                    <a:pt x="12671" y="1629"/>
                  </a:lnTo>
                  <a:lnTo>
                    <a:pt x="6081" y="6072"/>
                  </a:lnTo>
                  <a:lnTo>
                    <a:pt x="1632" y="12660"/>
                  </a:lnTo>
                  <a:lnTo>
                    <a:pt x="0" y="20726"/>
                  </a:lnTo>
                  <a:lnTo>
                    <a:pt x="1632" y="28786"/>
                  </a:lnTo>
                  <a:lnTo>
                    <a:pt x="6081" y="35375"/>
                  </a:lnTo>
                  <a:lnTo>
                    <a:pt x="12671" y="39821"/>
                  </a:lnTo>
                  <a:lnTo>
                    <a:pt x="20726" y="41452"/>
                  </a:lnTo>
                  <a:lnTo>
                    <a:pt x="28788" y="39821"/>
                  </a:lnTo>
                  <a:lnTo>
                    <a:pt x="35382" y="35375"/>
                  </a:lnTo>
                  <a:lnTo>
                    <a:pt x="38568" y="30657"/>
                  </a:lnTo>
                  <a:lnTo>
                    <a:pt x="15252" y="30657"/>
                  </a:lnTo>
                  <a:lnTo>
                    <a:pt x="10795" y="26200"/>
                  </a:lnTo>
                  <a:lnTo>
                    <a:pt x="10795" y="15239"/>
                  </a:lnTo>
                  <a:lnTo>
                    <a:pt x="15252" y="10782"/>
                  </a:lnTo>
                  <a:lnTo>
                    <a:pt x="38563" y="10782"/>
                  </a:lnTo>
                  <a:lnTo>
                    <a:pt x="35382" y="6072"/>
                  </a:lnTo>
                  <a:lnTo>
                    <a:pt x="28788" y="1629"/>
                  </a:lnTo>
                  <a:lnTo>
                    <a:pt x="20726" y="0"/>
                  </a:lnTo>
                  <a:close/>
                </a:path>
                <a:path w="41910" h="41910">
                  <a:moveTo>
                    <a:pt x="38563" y="10782"/>
                  </a:moveTo>
                  <a:lnTo>
                    <a:pt x="26200" y="10782"/>
                  </a:lnTo>
                  <a:lnTo>
                    <a:pt x="30670" y="15239"/>
                  </a:lnTo>
                  <a:lnTo>
                    <a:pt x="30670" y="26200"/>
                  </a:lnTo>
                  <a:lnTo>
                    <a:pt x="26200" y="30657"/>
                  </a:lnTo>
                  <a:lnTo>
                    <a:pt x="38568" y="30657"/>
                  </a:lnTo>
                  <a:lnTo>
                    <a:pt x="39832" y="28786"/>
                  </a:lnTo>
                  <a:lnTo>
                    <a:pt x="41465" y="20726"/>
                  </a:lnTo>
                  <a:lnTo>
                    <a:pt x="39832" y="12660"/>
                  </a:lnTo>
                  <a:lnTo>
                    <a:pt x="38563" y="10782"/>
                  </a:lnTo>
                  <a:close/>
                </a:path>
              </a:pathLst>
            </a:custGeom>
            <a:solidFill>
              <a:srgbClr val="002449"/>
            </a:solidFill>
          </p:spPr>
          <p:txBody>
            <a:bodyPr wrap="square" lIns="0" tIns="0" rIns="0" bIns="0" rtlCol="0"/>
            <a:lstStyle/>
            <a:p>
              <a:endParaRPr>
                <a:latin typeface="+mn-lt"/>
              </a:endParaRPr>
            </a:p>
          </p:txBody>
        </p:sp>
        <p:sp>
          <p:nvSpPr>
            <p:cNvPr id="600" name="bk object 175">
              <a:extLst>
                <a:ext uri="{FF2B5EF4-FFF2-40B4-BE49-F238E27FC236}">
                  <a16:creationId xmlns="" xmlns:a16="http://schemas.microsoft.com/office/drawing/2014/main" id="{AB12AA6D-AA69-4D06-9DDE-986F1B68F193}"/>
                </a:ext>
              </a:extLst>
            </p:cNvPr>
            <p:cNvSpPr/>
            <p:nvPr/>
          </p:nvSpPr>
          <p:spPr>
            <a:xfrm>
              <a:off x="3785285" y="2424569"/>
              <a:ext cx="199390" cy="0"/>
            </a:xfrm>
            <a:custGeom>
              <a:avLst/>
              <a:gdLst/>
              <a:ahLst/>
              <a:cxnLst/>
              <a:rect l="l" t="t" r="r" b="b"/>
              <a:pathLst>
                <a:path w="199389">
                  <a:moveTo>
                    <a:pt x="0" y="0"/>
                  </a:moveTo>
                  <a:lnTo>
                    <a:pt x="199313" y="0"/>
                  </a:lnTo>
                </a:path>
              </a:pathLst>
            </a:custGeom>
            <a:ln w="5740">
              <a:solidFill>
                <a:srgbClr val="002449"/>
              </a:solidFill>
            </a:ln>
          </p:spPr>
          <p:txBody>
            <a:bodyPr wrap="square" lIns="0" tIns="0" rIns="0" bIns="0" rtlCol="0"/>
            <a:lstStyle/>
            <a:p>
              <a:endParaRPr>
                <a:latin typeface="+mn-lt"/>
              </a:endParaRPr>
            </a:p>
          </p:txBody>
        </p:sp>
        <p:sp>
          <p:nvSpPr>
            <p:cNvPr id="601" name="bk object 176">
              <a:extLst>
                <a:ext uri="{FF2B5EF4-FFF2-40B4-BE49-F238E27FC236}">
                  <a16:creationId xmlns="" xmlns:a16="http://schemas.microsoft.com/office/drawing/2014/main" id="{42FB2939-82C5-412C-AB87-3C7269089C78}"/>
                </a:ext>
              </a:extLst>
            </p:cNvPr>
            <p:cNvSpPr/>
            <p:nvPr/>
          </p:nvSpPr>
          <p:spPr>
            <a:xfrm>
              <a:off x="4045064" y="1950834"/>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602" name="bk object 177">
              <a:extLst>
                <a:ext uri="{FF2B5EF4-FFF2-40B4-BE49-F238E27FC236}">
                  <a16:creationId xmlns="" xmlns:a16="http://schemas.microsoft.com/office/drawing/2014/main" id="{877EC57A-F16D-434A-B1EF-940A98529D9D}"/>
                </a:ext>
              </a:extLst>
            </p:cNvPr>
            <p:cNvSpPr/>
            <p:nvPr/>
          </p:nvSpPr>
          <p:spPr>
            <a:xfrm>
              <a:off x="4033558" y="1950834"/>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603" name="bk object 178">
              <a:extLst>
                <a:ext uri="{FF2B5EF4-FFF2-40B4-BE49-F238E27FC236}">
                  <a16:creationId xmlns="" xmlns:a16="http://schemas.microsoft.com/office/drawing/2014/main" id="{B24B8B6E-E40D-4855-9F4D-39B236AE5D25}"/>
                </a:ext>
              </a:extLst>
            </p:cNvPr>
            <p:cNvSpPr/>
            <p:nvPr/>
          </p:nvSpPr>
          <p:spPr>
            <a:xfrm>
              <a:off x="4021620" y="1950834"/>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604" name="bk object 179">
              <a:extLst>
                <a:ext uri="{FF2B5EF4-FFF2-40B4-BE49-F238E27FC236}">
                  <a16:creationId xmlns="" xmlns:a16="http://schemas.microsoft.com/office/drawing/2014/main" id="{36B8EBA7-1881-4B62-ACCD-FDA083538FB3}"/>
                </a:ext>
              </a:extLst>
            </p:cNvPr>
            <p:cNvSpPr/>
            <p:nvPr/>
          </p:nvSpPr>
          <p:spPr>
            <a:xfrm>
              <a:off x="4010126" y="1950834"/>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605" name="bk object 180">
              <a:extLst>
                <a:ext uri="{FF2B5EF4-FFF2-40B4-BE49-F238E27FC236}">
                  <a16:creationId xmlns="" xmlns:a16="http://schemas.microsoft.com/office/drawing/2014/main" id="{0A3DB394-434C-4176-91DF-5C10FCDF66C3}"/>
                </a:ext>
              </a:extLst>
            </p:cNvPr>
            <p:cNvSpPr/>
            <p:nvPr/>
          </p:nvSpPr>
          <p:spPr>
            <a:xfrm>
              <a:off x="4045064" y="2031326"/>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606" name="bk object 181">
              <a:extLst>
                <a:ext uri="{FF2B5EF4-FFF2-40B4-BE49-F238E27FC236}">
                  <a16:creationId xmlns="" xmlns:a16="http://schemas.microsoft.com/office/drawing/2014/main" id="{47388B87-181A-42DD-BDC7-DC70987B68D0}"/>
                </a:ext>
              </a:extLst>
            </p:cNvPr>
            <p:cNvSpPr/>
            <p:nvPr/>
          </p:nvSpPr>
          <p:spPr>
            <a:xfrm>
              <a:off x="4033558" y="203132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607" name="bk object 182">
              <a:extLst>
                <a:ext uri="{FF2B5EF4-FFF2-40B4-BE49-F238E27FC236}">
                  <a16:creationId xmlns="" xmlns:a16="http://schemas.microsoft.com/office/drawing/2014/main" id="{624814D8-218D-45CD-9DFF-86FE994CB807}"/>
                </a:ext>
              </a:extLst>
            </p:cNvPr>
            <p:cNvSpPr/>
            <p:nvPr/>
          </p:nvSpPr>
          <p:spPr>
            <a:xfrm>
              <a:off x="4021620" y="2031326"/>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608" name="bk object 183">
              <a:extLst>
                <a:ext uri="{FF2B5EF4-FFF2-40B4-BE49-F238E27FC236}">
                  <a16:creationId xmlns="" xmlns:a16="http://schemas.microsoft.com/office/drawing/2014/main" id="{C8E70078-C1EC-4A3E-9BC0-ABDAC0E75E0F}"/>
                </a:ext>
              </a:extLst>
            </p:cNvPr>
            <p:cNvSpPr/>
            <p:nvPr/>
          </p:nvSpPr>
          <p:spPr>
            <a:xfrm>
              <a:off x="4010126" y="2031326"/>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609" name="bk object 184">
              <a:extLst>
                <a:ext uri="{FF2B5EF4-FFF2-40B4-BE49-F238E27FC236}">
                  <a16:creationId xmlns="" xmlns:a16="http://schemas.microsoft.com/office/drawing/2014/main" id="{E7F54193-8039-4AD4-B1AC-A127BC838307}"/>
                </a:ext>
              </a:extLst>
            </p:cNvPr>
            <p:cNvSpPr/>
            <p:nvPr/>
          </p:nvSpPr>
          <p:spPr>
            <a:xfrm>
              <a:off x="4045064" y="2113908"/>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610" name="bk object 185">
              <a:extLst>
                <a:ext uri="{FF2B5EF4-FFF2-40B4-BE49-F238E27FC236}">
                  <a16:creationId xmlns="" xmlns:a16="http://schemas.microsoft.com/office/drawing/2014/main" id="{5C615798-4B3A-43F4-95F8-5CD4D1391B08}"/>
                </a:ext>
              </a:extLst>
            </p:cNvPr>
            <p:cNvSpPr/>
            <p:nvPr/>
          </p:nvSpPr>
          <p:spPr>
            <a:xfrm>
              <a:off x="4033558" y="211390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611" name="bk object 186">
              <a:extLst>
                <a:ext uri="{FF2B5EF4-FFF2-40B4-BE49-F238E27FC236}">
                  <a16:creationId xmlns="" xmlns:a16="http://schemas.microsoft.com/office/drawing/2014/main" id="{5464488E-AC68-43CE-9E17-9B2606C148F1}"/>
                </a:ext>
              </a:extLst>
            </p:cNvPr>
            <p:cNvSpPr/>
            <p:nvPr/>
          </p:nvSpPr>
          <p:spPr>
            <a:xfrm>
              <a:off x="4021620" y="2113908"/>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612" name="bk object 187">
              <a:extLst>
                <a:ext uri="{FF2B5EF4-FFF2-40B4-BE49-F238E27FC236}">
                  <a16:creationId xmlns="" xmlns:a16="http://schemas.microsoft.com/office/drawing/2014/main" id="{75172F2E-A148-4097-9A78-97C7112E6432}"/>
                </a:ext>
              </a:extLst>
            </p:cNvPr>
            <p:cNvSpPr/>
            <p:nvPr/>
          </p:nvSpPr>
          <p:spPr>
            <a:xfrm>
              <a:off x="4010126" y="2113908"/>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613" name="bk object 188">
              <a:extLst>
                <a:ext uri="{FF2B5EF4-FFF2-40B4-BE49-F238E27FC236}">
                  <a16:creationId xmlns="" xmlns:a16="http://schemas.microsoft.com/office/drawing/2014/main" id="{19965866-CA20-4094-B0FA-1E956136FD1B}"/>
                </a:ext>
              </a:extLst>
            </p:cNvPr>
            <p:cNvSpPr/>
            <p:nvPr/>
          </p:nvSpPr>
          <p:spPr>
            <a:xfrm>
              <a:off x="4045089" y="2196674"/>
              <a:ext cx="6350" cy="0"/>
            </a:xfrm>
            <a:custGeom>
              <a:avLst/>
              <a:gdLst/>
              <a:ahLst/>
              <a:cxnLst/>
              <a:rect l="l" t="t" r="r" b="b"/>
              <a:pathLst>
                <a:path w="6350">
                  <a:moveTo>
                    <a:pt x="0" y="0"/>
                  </a:moveTo>
                  <a:lnTo>
                    <a:pt x="5753" y="0"/>
                  </a:lnTo>
                </a:path>
              </a:pathLst>
            </a:custGeom>
            <a:ln w="40601">
              <a:solidFill>
                <a:srgbClr val="002449"/>
              </a:solidFill>
            </a:ln>
          </p:spPr>
          <p:txBody>
            <a:bodyPr wrap="square" lIns="0" tIns="0" rIns="0" bIns="0" rtlCol="0"/>
            <a:lstStyle/>
            <a:p>
              <a:endParaRPr>
                <a:latin typeface="+mn-lt"/>
              </a:endParaRPr>
            </a:p>
          </p:txBody>
        </p:sp>
        <p:sp>
          <p:nvSpPr>
            <p:cNvPr id="614" name="bk object 189">
              <a:extLst>
                <a:ext uri="{FF2B5EF4-FFF2-40B4-BE49-F238E27FC236}">
                  <a16:creationId xmlns="" xmlns:a16="http://schemas.microsoft.com/office/drawing/2014/main" id="{CD32B12C-9D77-494D-9D18-0E169F121B34}"/>
                </a:ext>
              </a:extLst>
            </p:cNvPr>
            <p:cNvSpPr/>
            <p:nvPr/>
          </p:nvSpPr>
          <p:spPr>
            <a:xfrm>
              <a:off x="4033583" y="219667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615" name="bk object 190">
              <a:extLst>
                <a:ext uri="{FF2B5EF4-FFF2-40B4-BE49-F238E27FC236}">
                  <a16:creationId xmlns="" xmlns:a16="http://schemas.microsoft.com/office/drawing/2014/main" id="{C0616357-C651-4CEC-829D-A98CD7F5883F}"/>
                </a:ext>
              </a:extLst>
            </p:cNvPr>
            <p:cNvSpPr/>
            <p:nvPr/>
          </p:nvSpPr>
          <p:spPr>
            <a:xfrm>
              <a:off x="4021620" y="2196674"/>
              <a:ext cx="6350" cy="0"/>
            </a:xfrm>
            <a:custGeom>
              <a:avLst/>
              <a:gdLst/>
              <a:ahLst/>
              <a:cxnLst/>
              <a:rect l="l" t="t" r="r" b="b"/>
              <a:pathLst>
                <a:path w="6350">
                  <a:moveTo>
                    <a:pt x="0" y="0"/>
                  </a:moveTo>
                  <a:lnTo>
                    <a:pt x="5765" y="0"/>
                  </a:lnTo>
                </a:path>
              </a:pathLst>
            </a:custGeom>
            <a:ln w="40601">
              <a:solidFill>
                <a:srgbClr val="002449"/>
              </a:solidFill>
            </a:ln>
          </p:spPr>
          <p:txBody>
            <a:bodyPr wrap="square" lIns="0" tIns="0" rIns="0" bIns="0" rtlCol="0"/>
            <a:lstStyle/>
            <a:p>
              <a:endParaRPr>
                <a:latin typeface="+mn-lt"/>
              </a:endParaRPr>
            </a:p>
          </p:txBody>
        </p:sp>
        <p:sp>
          <p:nvSpPr>
            <p:cNvPr id="616" name="bk object 191">
              <a:extLst>
                <a:ext uri="{FF2B5EF4-FFF2-40B4-BE49-F238E27FC236}">
                  <a16:creationId xmlns="" xmlns:a16="http://schemas.microsoft.com/office/drawing/2014/main" id="{AE221B6C-9EAF-465E-AC2E-6E28D896F333}"/>
                </a:ext>
              </a:extLst>
            </p:cNvPr>
            <p:cNvSpPr/>
            <p:nvPr/>
          </p:nvSpPr>
          <p:spPr>
            <a:xfrm>
              <a:off x="4010139" y="2196674"/>
              <a:ext cx="6350" cy="0"/>
            </a:xfrm>
            <a:custGeom>
              <a:avLst/>
              <a:gdLst/>
              <a:ahLst/>
              <a:cxnLst/>
              <a:rect l="l" t="t" r="r" b="b"/>
              <a:pathLst>
                <a:path w="6350">
                  <a:moveTo>
                    <a:pt x="0" y="0"/>
                  </a:moveTo>
                  <a:lnTo>
                    <a:pt x="5740" y="0"/>
                  </a:lnTo>
                </a:path>
              </a:pathLst>
            </a:custGeom>
            <a:ln w="40601">
              <a:solidFill>
                <a:srgbClr val="002449"/>
              </a:solidFill>
            </a:ln>
          </p:spPr>
          <p:txBody>
            <a:bodyPr wrap="square" lIns="0" tIns="0" rIns="0" bIns="0" rtlCol="0"/>
            <a:lstStyle/>
            <a:p>
              <a:endParaRPr>
                <a:latin typeface="+mn-lt"/>
              </a:endParaRPr>
            </a:p>
          </p:txBody>
        </p:sp>
        <p:sp>
          <p:nvSpPr>
            <p:cNvPr id="617" name="bk object 192">
              <a:extLst>
                <a:ext uri="{FF2B5EF4-FFF2-40B4-BE49-F238E27FC236}">
                  <a16:creationId xmlns="" xmlns:a16="http://schemas.microsoft.com/office/drawing/2014/main" id="{BA65294F-79DC-4E97-BF7A-372204053887}"/>
                </a:ext>
              </a:extLst>
            </p:cNvPr>
            <p:cNvSpPr/>
            <p:nvPr/>
          </p:nvSpPr>
          <p:spPr>
            <a:xfrm>
              <a:off x="4045089" y="2277465"/>
              <a:ext cx="6350" cy="0"/>
            </a:xfrm>
            <a:custGeom>
              <a:avLst/>
              <a:gdLst/>
              <a:ahLst/>
              <a:cxnLst/>
              <a:rect l="l" t="t" r="r" b="b"/>
              <a:pathLst>
                <a:path w="6350">
                  <a:moveTo>
                    <a:pt x="0" y="0"/>
                  </a:moveTo>
                  <a:lnTo>
                    <a:pt x="5753" y="0"/>
                  </a:lnTo>
                </a:path>
              </a:pathLst>
            </a:custGeom>
            <a:ln w="40614">
              <a:solidFill>
                <a:srgbClr val="002449"/>
              </a:solidFill>
            </a:ln>
          </p:spPr>
          <p:txBody>
            <a:bodyPr wrap="square" lIns="0" tIns="0" rIns="0" bIns="0" rtlCol="0"/>
            <a:lstStyle/>
            <a:p>
              <a:endParaRPr>
                <a:latin typeface="+mn-lt"/>
              </a:endParaRPr>
            </a:p>
          </p:txBody>
        </p:sp>
        <p:sp>
          <p:nvSpPr>
            <p:cNvPr id="618" name="bk object 193">
              <a:extLst>
                <a:ext uri="{FF2B5EF4-FFF2-40B4-BE49-F238E27FC236}">
                  <a16:creationId xmlns="" xmlns:a16="http://schemas.microsoft.com/office/drawing/2014/main" id="{D55D4A60-9A9C-4E85-A22F-D6EDAACA46C2}"/>
                </a:ext>
              </a:extLst>
            </p:cNvPr>
            <p:cNvSpPr/>
            <p:nvPr/>
          </p:nvSpPr>
          <p:spPr>
            <a:xfrm>
              <a:off x="4033583" y="2277465"/>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619" name="bk object 194">
              <a:extLst>
                <a:ext uri="{FF2B5EF4-FFF2-40B4-BE49-F238E27FC236}">
                  <a16:creationId xmlns="" xmlns:a16="http://schemas.microsoft.com/office/drawing/2014/main" id="{C0C15BFB-F3F4-4065-823B-639771CDD27F}"/>
                </a:ext>
              </a:extLst>
            </p:cNvPr>
            <p:cNvSpPr/>
            <p:nvPr/>
          </p:nvSpPr>
          <p:spPr>
            <a:xfrm>
              <a:off x="4021620" y="2277465"/>
              <a:ext cx="6350" cy="0"/>
            </a:xfrm>
            <a:custGeom>
              <a:avLst/>
              <a:gdLst/>
              <a:ahLst/>
              <a:cxnLst/>
              <a:rect l="l" t="t" r="r" b="b"/>
              <a:pathLst>
                <a:path w="6350">
                  <a:moveTo>
                    <a:pt x="0" y="0"/>
                  </a:moveTo>
                  <a:lnTo>
                    <a:pt x="5765" y="0"/>
                  </a:lnTo>
                </a:path>
              </a:pathLst>
            </a:custGeom>
            <a:ln w="40614">
              <a:solidFill>
                <a:srgbClr val="002449"/>
              </a:solidFill>
            </a:ln>
          </p:spPr>
          <p:txBody>
            <a:bodyPr wrap="square" lIns="0" tIns="0" rIns="0" bIns="0" rtlCol="0"/>
            <a:lstStyle/>
            <a:p>
              <a:endParaRPr>
                <a:latin typeface="+mn-lt"/>
              </a:endParaRPr>
            </a:p>
          </p:txBody>
        </p:sp>
        <p:sp>
          <p:nvSpPr>
            <p:cNvPr id="620" name="bk object 195">
              <a:extLst>
                <a:ext uri="{FF2B5EF4-FFF2-40B4-BE49-F238E27FC236}">
                  <a16:creationId xmlns="" xmlns:a16="http://schemas.microsoft.com/office/drawing/2014/main" id="{D03D7D95-A54F-4829-A6FB-7936C22EAE2C}"/>
                </a:ext>
              </a:extLst>
            </p:cNvPr>
            <p:cNvSpPr/>
            <p:nvPr/>
          </p:nvSpPr>
          <p:spPr>
            <a:xfrm>
              <a:off x="4010139" y="2277465"/>
              <a:ext cx="6350" cy="0"/>
            </a:xfrm>
            <a:custGeom>
              <a:avLst/>
              <a:gdLst/>
              <a:ahLst/>
              <a:cxnLst/>
              <a:rect l="l" t="t" r="r" b="b"/>
              <a:pathLst>
                <a:path w="6350">
                  <a:moveTo>
                    <a:pt x="0" y="0"/>
                  </a:moveTo>
                  <a:lnTo>
                    <a:pt x="5740" y="0"/>
                  </a:lnTo>
                </a:path>
              </a:pathLst>
            </a:custGeom>
            <a:ln w="40614">
              <a:solidFill>
                <a:srgbClr val="002449"/>
              </a:solidFill>
            </a:ln>
          </p:spPr>
          <p:txBody>
            <a:bodyPr wrap="square" lIns="0" tIns="0" rIns="0" bIns="0" rtlCol="0"/>
            <a:lstStyle/>
            <a:p>
              <a:endParaRPr>
                <a:latin typeface="+mn-lt"/>
              </a:endParaRPr>
            </a:p>
          </p:txBody>
        </p:sp>
        <p:sp>
          <p:nvSpPr>
            <p:cNvPr id="621" name="bk object 196">
              <a:extLst>
                <a:ext uri="{FF2B5EF4-FFF2-40B4-BE49-F238E27FC236}">
                  <a16:creationId xmlns="" xmlns:a16="http://schemas.microsoft.com/office/drawing/2014/main" id="{5AE8D3E0-15E1-4E9C-B4DE-D3784EDA5489}"/>
                </a:ext>
              </a:extLst>
            </p:cNvPr>
            <p:cNvSpPr/>
            <p:nvPr/>
          </p:nvSpPr>
          <p:spPr>
            <a:xfrm>
              <a:off x="4045089" y="2361228"/>
              <a:ext cx="6350" cy="0"/>
            </a:xfrm>
            <a:custGeom>
              <a:avLst/>
              <a:gdLst/>
              <a:ahLst/>
              <a:cxnLst/>
              <a:rect l="l" t="t" r="r" b="b"/>
              <a:pathLst>
                <a:path w="6350">
                  <a:moveTo>
                    <a:pt x="0" y="0"/>
                  </a:moveTo>
                  <a:lnTo>
                    <a:pt x="5753" y="0"/>
                  </a:lnTo>
                </a:path>
              </a:pathLst>
            </a:custGeom>
            <a:ln w="40627">
              <a:solidFill>
                <a:srgbClr val="002449"/>
              </a:solidFill>
            </a:ln>
          </p:spPr>
          <p:txBody>
            <a:bodyPr wrap="square" lIns="0" tIns="0" rIns="0" bIns="0" rtlCol="0"/>
            <a:lstStyle/>
            <a:p>
              <a:endParaRPr>
                <a:latin typeface="+mn-lt"/>
              </a:endParaRPr>
            </a:p>
          </p:txBody>
        </p:sp>
        <p:sp>
          <p:nvSpPr>
            <p:cNvPr id="622" name="bk object 197">
              <a:extLst>
                <a:ext uri="{FF2B5EF4-FFF2-40B4-BE49-F238E27FC236}">
                  <a16:creationId xmlns="" xmlns:a16="http://schemas.microsoft.com/office/drawing/2014/main" id="{229453D9-7B16-4922-8EE3-C623B8EF9217}"/>
                </a:ext>
              </a:extLst>
            </p:cNvPr>
            <p:cNvSpPr/>
            <p:nvPr/>
          </p:nvSpPr>
          <p:spPr>
            <a:xfrm>
              <a:off x="4033583" y="2361228"/>
              <a:ext cx="6350" cy="0"/>
            </a:xfrm>
            <a:custGeom>
              <a:avLst/>
              <a:gdLst/>
              <a:ahLst/>
              <a:cxnLst/>
              <a:rect l="l" t="t" r="r" b="b"/>
              <a:pathLst>
                <a:path w="6350">
                  <a:moveTo>
                    <a:pt x="0" y="0"/>
                  </a:moveTo>
                  <a:lnTo>
                    <a:pt x="5740" y="0"/>
                  </a:lnTo>
                </a:path>
              </a:pathLst>
            </a:custGeom>
            <a:ln w="40627">
              <a:solidFill>
                <a:srgbClr val="002449"/>
              </a:solidFill>
            </a:ln>
          </p:spPr>
          <p:txBody>
            <a:bodyPr wrap="square" lIns="0" tIns="0" rIns="0" bIns="0" rtlCol="0"/>
            <a:lstStyle/>
            <a:p>
              <a:endParaRPr>
                <a:latin typeface="+mn-lt"/>
              </a:endParaRPr>
            </a:p>
          </p:txBody>
        </p:sp>
        <p:sp>
          <p:nvSpPr>
            <p:cNvPr id="623" name="bk object 198">
              <a:extLst>
                <a:ext uri="{FF2B5EF4-FFF2-40B4-BE49-F238E27FC236}">
                  <a16:creationId xmlns="" xmlns:a16="http://schemas.microsoft.com/office/drawing/2014/main" id="{03D35B5D-B521-4CAD-8FB6-B71F7418B800}"/>
                </a:ext>
              </a:extLst>
            </p:cNvPr>
            <p:cNvSpPr/>
            <p:nvPr/>
          </p:nvSpPr>
          <p:spPr>
            <a:xfrm>
              <a:off x="4021620" y="2361228"/>
              <a:ext cx="6350" cy="0"/>
            </a:xfrm>
            <a:custGeom>
              <a:avLst/>
              <a:gdLst/>
              <a:ahLst/>
              <a:cxnLst/>
              <a:rect l="l" t="t" r="r" b="b"/>
              <a:pathLst>
                <a:path w="6350">
                  <a:moveTo>
                    <a:pt x="0" y="0"/>
                  </a:moveTo>
                  <a:lnTo>
                    <a:pt x="5765" y="0"/>
                  </a:lnTo>
                </a:path>
              </a:pathLst>
            </a:custGeom>
            <a:ln w="40627">
              <a:solidFill>
                <a:srgbClr val="002449"/>
              </a:solidFill>
            </a:ln>
          </p:spPr>
          <p:txBody>
            <a:bodyPr wrap="square" lIns="0" tIns="0" rIns="0" bIns="0" rtlCol="0"/>
            <a:lstStyle/>
            <a:p>
              <a:endParaRPr>
                <a:latin typeface="+mn-lt"/>
              </a:endParaRPr>
            </a:p>
          </p:txBody>
        </p:sp>
        <p:sp>
          <p:nvSpPr>
            <p:cNvPr id="624" name="bk object 199">
              <a:extLst>
                <a:ext uri="{FF2B5EF4-FFF2-40B4-BE49-F238E27FC236}">
                  <a16:creationId xmlns="" xmlns:a16="http://schemas.microsoft.com/office/drawing/2014/main" id="{66610565-38C7-42C1-A174-5A0C704E3563}"/>
                </a:ext>
              </a:extLst>
            </p:cNvPr>
            <p:cNvSpPr/>
            <p:nvPr/>
          </p:nvSpPr>
          <p:spPr>
            <a:xfrm>
              <a:off x="4010139" y="2361228"/>
              <a:ext cx="6350" cy="0"/>
            </a:xfrm>
            <a:custGeom>
              <a:avLst/>
              <a:gdLst/>
              <a:ahLst/>
              <a:cxnLst/>
              <a:rect l="l" t="t" r="r" b="b"/>
              <a:pathLst>
                <a:path w="6350">
                  <a:moveTo>
                    <a:pt x="0" y="0"/>
                  </a:moveTo>
                  <a:lnTo>
                    <a:pt x="5740" y="0"/>
                  </a:lnTo>
                </a:path>
              </a:pathLst>
            </a:custGeom>
            <a:ln w="40627">
              <a:solidFill>
                <a:srgbClr val="002449"/>
              </a:solidFill>
            </a:ln>
          </p:spPr>
          <p:txBody>
            <a:bodyPr wrap="square" lIns="0" tIns="0" rIns="0" bIns="0" rtlCol="0"/>
            <a:lstStyle/>
            <a:p>
              <a:endParaRPr>
                <a:latin typeface="+mn-lt"/>
              </a:endParaRPr>
            </a:p>
          </p:txBody>
        </p:sp>
        <p:sp>
          <p:nvSpPr>
            <p:cNvPr id="625" name="object 2">
              <a:extLst>
                <a:ext uri="{FF2B5EF4-FFF2-40B4-BE49-F238E27FC236}">
                  <a16:creationId xmlns="" xmlns:a16="http://schemas.microsoft.com/office/drawing/2014/main" id="{837EA3EB-62BA-49F1-A50F-AE1A2E5F19EE}"/>
                </a:ext>
              </a:extLst>
            </p:cNvPr>
            <p:cNvSpPr txBox="1"/>
            <p:nvPr/>
          </p:nvSpPr>
          <p:spPr>
            <a:xfrm>
              <a:off x="3736028" y="1666076"/>
              <a:ext cx="530860" cy="177613"/>
            </a:xfrm>
            <a:prstGeom prst="rect">
              <a:avLst/>
            </a:prstGeom>
            <a:solidFill>
              <a:srgbClr val="1C9AD5"/>
            </a:solidFill>
          </p:spPr>
          <p:txBody>
            <a:bodyPr vert="horz" wrap="square" lIns="0" tIns="38735" rIns="0" bIns="0" rtlCol="0">
              <a:spAutoFit/>
            </a:bodyPr>
            <a:lstStyle/>
            <a:p>
              <a:pPr marL="138430">
                <a:lnSpc>
                  <a:spcPct val="100000"/>
                </a:lnSpc>
                <a:spcBef>
                  <a:spcPts val="305"/>
                </a:spcBef>
              </a:pPr>
              <a:r>
                <a:rPr lang="es-MX" sz="900" b="1" spc="10" dirty="0">
                  <a:solidFill>
                    <a:srgbClr val="FFFFFF"/>
                  </a:solidFill>
                  <a:latin typeface="+mn-lt"/>
                </a:rPr>
                <a:t>DNS</a:t>
              </a:r>
              <a:endParaRPr lang="es-MX" sz="900">
                <a:latin typeface="+mn-lt"/>
                <a:cs typeface="Arial"/>
              </a:endParaRPr>
            </a:p>
          </p:txBody>
        </p:sp>
      </p:grpSp>
      <p:sp>
        <p:nvSpPr>
          <p:cNvPr id="626" name="object 101">
            <a:extLst>
              <a:ext uri="{FF2B5EF4-FFF2-40B4-BE49-F238E27FC236}">
                <a16:creationId xmlns="" xmlns:a16="http://schemas.microsoft.com/office/drawing/2014/main" id="{0D84CAAF-BA38-49FA-8379-5AA6D24ECF2E}"/>
              </a:ext>
            </a:extLst>
          </p:cNvPr>
          <p:cNvSpPr/>
          <p:nvPr/>
        </p:nvSpPr>
        <p:spPr>
          <a:xfrm>
            <a:off x="3566041" y="5454390"/>
            <a:ext cx="792480" cy="522605"/>
          </a:xfrm>
          <a:custGeom>
            <a:avLst/>
            <a:gdLst/>
            <a:ahLst/>
            <a:cxnLst/>
            <a:rect l="l" t="t" r="r" b="b"/>
            <a:pathLst>
              <a:path w="792479" h="522604">
                <a:moveTo>
                  <a:pt x="770064" y="0"/>
                </a:moveTo>
                <a:lnTo>
                  <a:pt x="22123" y="0"/>
                </a:lnTo>
                <a:lnTo>
                  <a:pt x="13512" y="1749"/>
                </a:lnTo>
                <a:lnTo>
                  <a:pt x="6480" y="6519"/>
                </a:lnTo>
                <a:lnTo>
                  <a:pt x="1738" y="13592"/>
                </a:lnTo>
                <a:lnTo>
                  <a:pt x="0" y="22250"/>
                </a:lnTo>
                <a:lnTo>
                  <a:pt x="0" y="500113"/>
                </a:lnTo>
                <a:lnTo>
                  <a:pt x="1738" y="508768"/>
                </a:lnTo>
                <a:lnTo>
                  <a:pt x="6480" y="515837"/>
                </a:lnTo>
                <a:lnTo>
                  <a:pt x="13512" y="520603"/>
                </a:lnTo>
                <a:lnTo>
                  <a:pt x="22123" y="522350"/>
                </a:lnTo>
                <a:lnTo>
                  <a:pt x="770064" y="522350"/>
                </a:lnTo>
                <a:lnTo>
                  <a:pt x="778680" y="520603"/>
                </a:lnTo>
                <a:lnTo>
                  <a:pt x="785712" y="515837"/>
                </a:lnTo>
                <a:lnTo>
                  <a:pt x="790450" y="508768"/>
                </a:lnTo>
                <a:lnTo>
                  <a:pt x="792187" y="500113"/>
                </a:lnTo>
                <a:lnTo>
                  <a:pt x="792187" y="22250"/>
                </a:lnTo>
                <a:lnTo>
                  <a:pt x="790450" y="13592"/>
                </a:lnTo>
                <a:lnTo>
                  <a:pt x="785712" y="6519"/>
                </a:lnTo>
                <a:lnTo>
                  <a:pt x="778680" y="1749"/>
                </a:lnTo>
                <a:lnTo>
                  <a:pt x="770064" y="0"/>
                </a:lnTo>
                <a:close/>
              </a:path>
            </a:pathLst>
          </a:custGeom>
          <a:solidFill>
            <a:srgbClr val="E2E9EB"/>
          </a:solidFill>
        </p:spPr>
        <p:txBody>
          <a:bodyPr wrap="square" lIns="0" tIns="0" rIns="0" bIns="0" rtlCol="0"/>
          <a:lstStyle/>
          <a:p>
            <a:endParaRPr>
              <a:latin typeface="+mn-lt"/>
            </a:endParaRPr>
          </a:p>
        </p:txBody>
      </p:sp>
      <p:sp>
        <p:nvSpPr>
          <p:cNvPr id="627" name="object 102">
            <a:extLst>
              <a:ext uri="{FF2B5EF4-FFF2-40B4-BE49-F238E27FC236}">
                <a16:creationId xmlns="" xmlns:a16="http://schemas.microsoft.com/office/drawing/2014/main" id="{851F8E33-B1CE-4C93-8C20-16C0430066B7}"/>
              </a:ext>
            </a:extLst>
          </p:cNvPr>
          <p:cNvSpPr/>
          <p:nvPr/>
        </p:nvSpPr>
        <p:spPr>
          <a:xfrm>
            <a:off x="3566041" y="5454390"/>
            <a:ext cx="792480" cy="522605"/>
          </a:xfrm>
          <a:custGeom>
            <a:avLst/>
            <a:gdLst/>
            <a:ahLst/>
            <a:cxnLst/>
            <a:rect l="l" t="t" r="r" b="b"/>
            <a:pathLst>
              <a:path w="792479" h="522604">
                <a:moveTo>
                  <a:pt x="770064" y="522350"/>
                </a:moveTo>
                <a:lnTo>
                  <a:pt x="22123" y="522350"/>
                </a:lnTo>
                <a:lnTo>
                  <a:pt x="13512" y="520603"/>
                </a:lnTo>
                <a:lnTo>
                  <a:pt x="6480" y="515837"/>
                </a:lnTo>
                <a:lnTo>
                  <a:pt x="1738" y="508768"/>
                </a:lnTo>
                <a:lnTo>
                  <a:pt x="0" y="500113"/>
                </a:lnTo>
                <a:lnTo>
                  <a:pt x="0" y="22250"/>
                </a:lnTo>
                <a:lnTo>
                  <a:pt x="1738" y="13592"/>
                </a:lnTo>
                <a:lnTo>
                  <a:pt x="6480" y="6519"/>
                </a:lnTo>
                <a:lnTo>
                  <a:pt x="13512" y="1749"/>
                </a:lnTo>
                <a:lnTo>
                  <a:pt x="22123" y="0"/>
                </a:lnTo>
                <a:lnTo>
                  <a:pt x="770064" y="0"/>
                </a:lnTo>
                <a:lnTo>
                  <a:pt x="778680" y="1749"/>
                </a:lnTo>
                <a:lnTo>
                  <a:pt x="785712" y="6519"/>
                </a:lnTo>
                <a:lnTo>
                  <a:pt x="790450" y="13592"/>
                </a:lnTo>
                <a:lnTo>
                  <a:pt x="792187" y="22250"/>
                </a:lnTo>
                <a:lnTo>
                  <a:pt x="792187" y="500113"/>
                </a:lnTo>
                <a:lnTo>
                  <a:pt x="790450" y="508768"/>
                </a:lnTo>
                <a:lnTo>
                  <a:pt x="785712" y="515837"/>
                </a:lnTo>
                <a:lnTo>
                  <a:pt x="778680" y="520603"/>
                </a:lnTo>
                <a:lnTo>
                  <a:pt x="770064" y="522350"/>
                </a:lnTo>
                <a:close/>
              </a:path>
            </a:pathLst>
          </a:custGeom>
          <a:ln w="33782">
            <a:solidFill>
              <a:srgbClr val="ACACAC"/>
            </a:solidFill>
          </a:ln>
        </p:spPr>
        <p:txBody>
          <a:bodyPr wrap="square" lIns="0" tIns="0" rIns="0" bIns="0" rtlCol="0"/>
          <a:lstStyle/>
          <a:p>
            <a:endParaRPr>
              <a:latin typeface="+mn-lt"/>
            </a:endParaRPr>
          </a:p>
        </p:txBody>
      </p:sp>
      <p:sp>
        <p:nvSpPr>
          <p:cNvPr id="628" name="object 103">
            <a:extLst>
              <a:ext uri="{FF2B5EF4-FFF2-40B4-BE49-F238E27FC236}">
                <a16:creationId xmlns="" xmlns:a16="http://schemas.microsoft.com/office/drawing/2014/main" id="{AA0A9668-07C6-4212-9276-C1692273C14A}"/>
              </a:ext>
            </a:extLst>
          </p:cNvPr>
          <p:cNvSpPr/>
          <p:nvPr/>
        </p:nvSpPr>
        <p:spPr>
          <a:xfrm>
            <a:off x="3566037" y="5454406"/>
            <a:ext cx="792480" cy="124460"/>
          </a:xfrm>
          <a:custGeom>
            <a:avLst/>
            <a:gdLst/>
            <a:ahLst/>
            <a:cxnLst/>
            <a:rect l="l" t="t" r="r" b="b"/>
            <a:pathLst>
              <a:path w="792479" h="124460">
                <a:moveTo>
                  <a:pt x="754189" y="0"/>
                </a:moveTo>
                <a:lnTo>
                  <a:pt x="38011" y="0"/>
                </a:lnTo>
                <a:lnTo>
                  <a:pt x="23247" y="3013"/>
                </a:lnTo>
                <a:lnTo>
                  <a:pt x="11161" y="11220"/>
                </a:lnTo>
                <a:lnTo>
                  <a:pt x="2997" y="23370"/>
                </a:lnTo>
                <a:lnTo>
                  <a:pt x="0" y="38214"/>
                </a:lnTo>
                <a:lnTo>
                  <a:pt x="0" y="124320"/>
                </a:lnTo>
                <a:lnTo>
                  <a:pt x="792187" y="124320"/>
                </a:lnTo>
                <a:lnTo>
                  <a:pt x="792187" y="38214"/>
                </a:lnTo>
                <a:lnTo>
                  <a:pt x="789188" y="23370"/>
                </a:lnTo>
                <a:lnTo>
                  <a:pt x="781023" y="11220"/>
                </a:lnTo>
                <a:lnTo>
                  <a:pt x="768940" y="3013"/>
                </a:lnTo>
                <a:lnTo>
                  <a:pt x="754189" y="0"/>
                </a:lnTo>
                <a:close/>
              </a:path>
            </a:pathLst>
          </a:custGeom>
          <a:solidFill>
            <a:srgbClr val="072C48"/>
          </a:solidFill>
        </p:spPr>
        <p:txBody>
          <a:bodyPr wrap="square" lIns="0" tIns="0" rIns="0" bIns="0" rtlCol="0"/>
          <a:lstStyle/>
          <a:p>
            <a:endParaRPr>
              <a:latin typeface="+mn-lt"/>
            </a:endParaRPr>
          </a:p>
        </p:txBody>
      </p:sp>
      <p:sp>
        <p:nvSpPr>
          <p:cNvPr id="629" name="object 104">
            <a:extLst>
              <a:ext uri="{FF2B5EF4-FFF2-40B4-BE49-F238E27FC236}">
                <a16:creationId xmlns="" xmlns:a16="http://schemas.microsoft.com/office/drawing/2014/main" id="{C3004483-8C79-41A8-A6AC-DF6958399727}"/>
              </a:ext>
            </a:extLst>
          </p:cNvPr>
          <p:cNvSpPr/>
          <p:nvPr/>
        </p:nvSpPr>
        <p:spPr>
          <a:xfrm>
            <a:off x="3566037" y="5454406"/>
            <a:ext cx="792480" cy="124460"/>
          </a:xfrm>
          <a:custGeom>
            <a:avLst/>
            <a:gdLst/>
            <a:ahLst/>
            <a:cxnLst/>
            <a:rect l="l" t="t" r="r" b="b"/>
            <a:pathLst>
              <a:path w="792479" h="124460">
                <a:moveTo>
                  <a:pt x="0" y="124320"/>
                </a:moveTo>
                <a:lnTo>
                  <a:pt x="0" y="38214"/>
                </a:lnTo>
                <a:lnTo>
                  <a:pt x="2997" y="23370"/>
                </a:lnTo>
                <a:lnTo>
                  <a:pt x="11161" y="11220"/>
                </a:lnTo>
                <a:lnTo>
                  <a:pt x="23247" y="3013"/>
                </a:lnTo>
                <a:lnTo>
                  <a:pt x="38011" y="0"/>
                </a:lnTo>
                <a:lnTo>
                  <a:pt x="754189" y="0"/>
                </a:lnTo>
                <a:lnTo>
                  <a:pt x="768940" y="3013"/>
                </a:lnTo>
                <a:lnTo>
                  <a:pt x="781023" y="11220"/>
                </a:lnTo>
                <a:lnTo>
                  <a:pt x="789188" y="23370"/>
                </a:lnTo>
                <a:lnTo>
                  <a:pt x="792187" y="38214"/>
                </a:lnTo>
                <a:lnTo>
                  <a:pt x="792187" y="124320"/>
                </a:lnTo>
                <a:lnTo>
                  <a:pt x="0" y="124320"/>
                </a:lnTo>
                <a:close/>
              </a:path>
            </a:pathLst>
          </a:custGeom>
          <a:ln w="33782">
            <a:solidFill>
              <a:srgbClr val="ACACAC"/>
            </a:solidFill>
          </a:ln>
        </p:spPr>
        <p:txBody>
          <a:bodyPr wrap="square" lIns="0" tIns="0" rIns="0" bIns="0" rtlCol="0"/>
          <a:lstStyle/>
          <a:p>
            <a:endParaRPr>
              <a:latin typeface="+mn-lt"/>
            </a:endParaRPr>
          </a:p>
        </p:txBody>
      </p:sp>
      <p:sp>
        <p:nvSpPr>
          <p:cNvPr id="630" name="object 105">
            <a:extLst>
              <a:ext uri="{FF2B5EF4-FFF2-40B4-BE49-F238E27FC236}">
                <a16:creationId xmlns="" xmlns:a16="http://schemas.microsoft.com/office/drawing/2014/main" id="{49A9BE73-55C2-4343-BFA9-8B7E5639D864}"/>
              </a:ext>
            </a:extLst>
          </p:cNvPr>
          <p:cNvSpPr/>
          <p:nvPr/>
        </p:nvSpPr>
        <p:spPr>
          <a:xfrm>
            <a:off x="3627401" y="5485375"/>
            <a:ext cx="62230" cy="62865"/>
          </a:xfrm>
          <a:custGeom>
            <a:avLst/>
            <a:gdLst/>
            <a:ahLst/>
            <a:cxnLst/>
            <a:rect l="l" t="t" r="r" b="b"/>
            <a:pathLst>
              <a:path w="62229" h="62864">
                <a:moveTo>
                  <a:pt x="31026" y="0"/>
                </a:moveTo>
                <a:lnTo>
                  <a:pt x="18939" y="2451"/>
                </a:lnTo>
                <a:lnTo>
                  <a:pt x="9078" y="9136"/>
                </a:lnTo>
                <a:lnTo>
                  <a:pt x="2435" y="19047"/>
                </a:lnTo>
                <a:lnTo>
                  <a:pt x="0" y="31178"/>
                </a:lnTo>
                <a:lnTo>
                  <a:pt x="2435" y="43324"/>
                </a:lnTo>
                <a:lnTo>
                  <a:pt x="9078" y="53243"/>
                </a:lnTo>
                <a:lnTo>
                  <a:pt x="18939" y="59930"/>
                </a:lnTo>
                <a:lnTo>
                  <a:pt x="31026" y="62382"/>
                </a:lnTo>
                <a:lnTo>
                  <a:pt x="43092" y="59930"/>
                </a:lnTo>
                <a:lnTo>
                  <a:pt x="52946" y="53243"/>
                </a:lnTo>
                <a:lnTo>
                  <a:pt x="59590" y="43324"/>
                </a:lnTo>
                <a:lnTo>
                  <a:pt x="62026" y="31178"/>
                </a:lnTo>
                <a:lnTo>
                  <a:pt x="59590" y="19047"/>
                </a:lnTo>
                <a:lnTo>
                  <a:pt x="52946" y="9136"/>
                </a:lnTo>
                <a:lnTo>
                  <a:pt x="43092" y="2451"/>
                </a:lnTo>
                <a:lnTo>
                  <a:pt x="31026" y="0"/>
                </a:lnTo>
                <a:close/>
              </a:path>
            </a:pathLst>
          </a:custGeom>
          <a:solidFill>
            <a:srgbClr val="CE6A34"/>
          </a:solidFill>
        </p:spPr>
        <p:txBody>
          <a:bodyPr wrap="square" lIns="0" tIns="0" rIns="0" bIns="0" rtlCol="0"/>
          <a:lstStyle/>
          <a:p>
            <a:endParaRPr>
              <a:latin typeface="+mn-lt"/>
            </a:endParaRPr>
          </a:p>
        </p:txBody>
      </p:sp>
      <p:sp>
        <p:nvSpPr>
          <p:cNvPr id="631" name="object 106">
            <a:extLst>
              <a:ext uri="{FF2B5EF4-FFF2-40B4-BE49-F238E27FC236}">
                <a16:creationId xmlns="" xmlns:a16="http://schemas.microsoft.com/office/drawing/2014/main" id="{D79032DF-0286-4AB4-BD69-ECE8B267E01F}"/>
              </a:ext>
            </a:extLst>
          </p:cNvPr>
          <p:cNvSpPr/>
          <p:nvPr/>
        </p:nvSpPr>
        <p:spPr>
          <a:xfrm>
            <a:off x="3716804" y="5485375"/>
            <a:ext cx="62230" cy="62865"/>
          </a:xfrm>
          <a:custGeom>
            <a:avLst/>
            <a:gdLst/>
            <a:ahLst/>
            <a:cxnLst/>
            <a:rect l="l" t="t" r="r" b="b"/>
            <a:pathLst>
              <a:path w="62229" h="62864">
                <a:moveTo>
                  <a:pt x="31013" y="0"/>
                </a:moveTo>
                <a:lnTo>
                  <a:pt x="18945" y="2451"/>
                </a:lnTo>
                <a:lnTo>
                  <a:pt x="9086" y="9136"/>
                </a:lnTo>
                <a:lnTo>
                  <a:pt x="2438" y="19047"/>
                </a:lnTo>
                <a:lnTo>
                  <a:pt x="0" y="31178"/>
                </a:lnTo>
                <a:lnTo>
                  <a:pt x="2438" y="43324"/>
                </a:lnTo>
                <a:lnTo>
                  <a:pt x="9086" y="53243"/>
                </a:lnTo>
                <a:lnTo>
                  <a:pt x="18945" y="59930"/>
                </a:lnTo>
                <a:lnTo>
                  <a:pt x="31013" y="62382"/>
                </a:lnTo>
                <a:lnTo>
                  <a:pt x="43088" y="59930"/>
                </a:lnTo>
                <a:lnTo>
                  <a:pt x="52951" y="53243"/>
                </a:lnTo>
                <a:lnTo>
                  <a:pt x="59600" y="43324"/>
                </a:lnTo>
                <a:lnTo>
                  <a:pt x="62039" y="31178"/>
                </a:lnTo>
                <a:lnTo>
                  <a:pt x="59600" y="19047"/>
                </a:lnTo>
                <a:lnTo>
                  <a:pt x="52951" y="9136"/>
                </a:lnTo>
                <a:lnTo>
                  <a:pt x="43088" y="2451"/>
                </a:lnTo>
                <a:lnTo>
                  <a:pt x="31013" y="0"/>
                </a:lnTo>
                <a:close/>
              </a:path>
            </a:pathLst>
          </a:custGeom>
          <a:solidFill>
            <a:srgbClr val="F1A334"/>
          </a:solidFill>
        </p:spPr>
        <p:txBody>
          <a:bodyPr wrap="square" lIns="0" tIns="0" rIns="0" bIns="0" rtlCol="0"/>
          <a:lstStyle/>
          <a:p>
            <a:endParaRPr>
              <a:latin typeface="+mn-lt"/>
            </a:endParaRPr>
          </a:p>
        </p:txBody>
      </p:sp>
      <p:sp>
        <p:nvSpPr>
          <p:cNvPr id="632" name="object 107">
            <a:extLst>
              <a:ext uri="{FF2B5EF4-FFF2-40B4-BE49-F238E27FC236}">
                <a16:creationId xmlns="" xmlns:a16="http://schemas.microsoft.com/office/drawing/2014/main" id="{473DFE9F-CAFF-412C-828A-B461EE989A5E}"/>
              </a:ext>
            </a:extLst>
          </p:cNvPr>
          <p:cNvSpPr txBox="1"/>
          <p:nvPr/>
        </p:nvSpPr>
        <p:spPr>
          <a:xfrm>
            <a:off x="3569870" y="5617206"/>
            <a:ext cx="781326" cy="327654"/>
          </a:xfrm>
          <a:prstGeom prst="rect">
            <a:avLst/>
          </a:prstGeom>
          <a:solidFill>
            <a:srgbClr val="CC6829"/>
          </a:solidFill>
        </p:spPr>
        <p:txBody>
          <a:bodyPr vert="horz" wrap="square" lIns="0" tIns="4445" rIns="0" bIns="0" rtlCol="0">
            <a:spAutoFit/>
          </a:bodyPr>
          <a:lstStyle/>
          <a:p>
            <a:pPr marL="8255">
              <a:lnSpc>
                <a:spcPct val="100000"/>
              </a:lnSpc>
              <a:spcBef>
                <a:spcPts val="35"/>
              </a:spcBef>
            </a:pPr>
            <a:r>
              <a:rPr lang="es-MX" sz="700" b="1">
                <a:solidFill>
                  <a:schemeClr val="bg1"/>
                </a:solidFill>
                <a:latin typeface="+mn-lt"/>
              </a:rPr>
              <a:t>Servidor web del atacante</a:t>
            </a:r>
            <a:endParaRPr lang="es-MX" sz="700" b="1" dirty="0">
              <a:solidFill>
                <a:schemeClr val="bg1"/>
              </a:solidFill>
              <a:latin typeface="+mn-lt"/>
              <a:cs typeface="Arial"/>
            </a:endParaRPr>
          </a:p>
          <a:p>
            <a:pPr marL="8255">
              <a:lnSpc>
                <a:spcPct val="100000"/>
              </a:lnSpc>
              <a:spcBef>
                <a:spcPts val="35"/>
              </a:spcBef>
            </a:pPr>
            <a:endParaRPr lang="es-MX" sz="700" dirty="0">
              <a:latin typeface="+mn-lt"/>
              <a:cs typeface="Arial"/>
            </a:endParaRPr>
          </a:p>
        </p:txBody>
      </p:sp>
    </p:spTree>
    <p:extLst>
      <p:ext uri="{BB962C8B-B14F-4D97-AF65-F5344CB8AC3E}">
        <p14:creationId xmlns:p14="http://schemas.microsoft.com/office/powerpoint/2010/main" val="45538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Shape 963"/>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dirty="0">
                <a:solidFill>
                  <a:srgbClr val="0B3458"/>
                </a:solidFill>
                <a:sym typeface="Arial"/>
              </a:rPr>
              <a:t>¿Quién se beneficia con las DNSSEC?</a:t>
            </a:r>
            <a:endParaRPr lang="es-MX" dirty="0"/>
          </a:p>
        </p:txBody>
      </p:sp>
      <p:grpSp>
        <p:nvGrpSpPr>
          <p:cNvPr id="964" name="Shape 964"/>
          <p:cNvGrpSpPr/>
          <p:nvPr/>
        </p:nvGrpSpPr>
        <p:grpSpPr>
          <a:xfrm>
            <a:off x="2576429" y="1140797"/>
            <a:ext cx="1850400" cy="3478703"/>
            <a:chOff x="2576429" y="903291"/>
            <a:chExt cx="1850400" cy="3478703"/>
          </a:xfrm>
        </p:grpSpPr>
        <p:sp>
          <p:nvSpPr>
            <p:cNvPr id="965" name="Shape 965"/>
            <p:cNvSpPr/>
            <p:nvPr/>
          </p:nvSpPr>
          <p:spPr>
            <a:xfrm>
              <a:off x="2576429" y="2584436"/>
              <a:ext cx="1850400" cy="1797558"/>
            </a:xfrm>
            <a:prstGeom prst="rect">
              <a:avLst/>
            </a:prstGeom>
            <a:solidFill>
              <a:srgbClr val="E8771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500" dirty="0">
                  <a:solidFill>
                    <a:schemeClr val="lt1"/>
                  </a:solidFill>
                  <a:latin typeface="+mn-lt"/>
                  <a:sym typeface="Arial"/>
                </a:rPr>
                <a:t>Mitiga el fraude y aumenta la protección de las marcas.</a:t>
              </a:r>
              <a:endParaRPr lang="es-MX" dirty="0">
                <a:latin typeface="+mn-lt"/>
              </a:endParaRPr>
            </a:p>
          </p:txBody>
        </p:sp>
        <p:sp>
          <p:nvSpPr>
            <p:cNvPr id="966" name="Shape 966"/>
            <p:cNvSpPr/>
            <p:nvPr/>
          </p:nvSpPr>
          <p:spPr>
            <a:xfrm>
              <a:off x="2752140" y="903291"/>
              <a:ext cx="1512000" cy="1512000"/>
            </a:xfrm>
            <a:prstGeom prst="ellipse">
              <a:avLst/>
            </a:prstGeom>
            <a:solidFill>
              <a:schemeClr val="lt1"/>
            </a:solidFill>
            <a:ln w="1905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b="1" dirty="0">
                  <a:solidFill>
                    <a:schemeClr val="dk1"/>
                  </a:solidFill>
                  <a:latin typeface="+mn-lt"/>
                  <a:sym typeface="Arial"/>
                </a:rPr>
                <a:t>Registratario</a:t>
              </a:r>
              <a:endParaRPr lang="es-MX" sz="1100" dirty="0">
                <a:latin typeface="+mn-lt"/>
              </a:endParaRPr>
            </a:p>
          </p:txBody>
        </p:sp>
        <p:cxnSp>
          <p:nvCxnSpPr>
            <p:cNvPr id="967" name="Shape 967"/>
            <p:cNvCxnSpPr/>
            <p:nvPr/>
          </p:nvCxnSpPr>
          <p:spPr>
            <a:xfrm rot="10800000">
              <a:off x="3501629" y="2415291"/>
              <a:ext cx="0" cy="181020"/>
            </a:xfrm>
            <a:prstGeom prst="straightConnector1">
              <a:avLst/>
            </a:prstGeom>
            <a:noFill/>
            <a:ln w="19050" cap="flat" cmpd="sng">
              <a:solidFill>
                <a:schemeClr val="accent4"/>
              </a:solidFill>
              <a:prstDash val="solid"/>
              <a:round/>
              <a:headEnd type="none" w="sm" len="sm"/>
              <a:tailEnd type="none" w="sm" len="sm"/>
            </a:ln>
          </p:spPr>
        </p:cxnSp>
      </p:grpSp>
      <p:grpSp>
        <p:nvGrpSpPr>
          <p:cNvPr id="968" name="Shape 968"/>
          <p:cNvGrpSpPr/>
          <p:nvPr/>
        </p:nvGrpSpPr>
        <p:grpSpPr>
          <a:xfrm>
            <a:off x="4641668" y="1140797"/>
            <a:ext cx="1851510" cy="3478703"/>
            <a:chOff x="4641668" y="903291"/>
            <a:chExt cx="1851510" cy="3478703"/>
          </a:xfrm>
        </p:grpSpPr>
        <p:sp>
          <p:nvSpPr>
            <p:cNvPr id="969" name="Shape 969"/>
            <p:cNvSpPr/>
            <p:nvPr/>
          </p:nvSpPr>
          <p:spPr>
            <a:xfrm>
              <a:off x="4641668" y="2584435"/>
              <a:ext cx="1851510" cy="1797559"/>
            </a:xfrm>
            <a:prstGeom prst="rect">
              <a:avLst/>
            </a:prstGeom>
            <a:solidFill>
              <a:srgbClr val="197F8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500" dirty="0">
                  <a:solidFill>
                    <a:schemeClr val="lt1"/>
                  </a:solidFill>
                  <a:latin typeface="+mn-lt"/>
                  <a:sym typeface="Arial"/>
                </a:rPr>
                <a:t>Cumple con los estándares de la industria y con las demandas de los registratarios para </a:t>
              </a:r>
              <a:r>
                <a:rPr lang="en-US" sz="1500" dirty="0" err="1">
                  <a:solidFill>
                    <a:schemeClr val="lt1"/>
                  </a:solidFill>
                  <a:latin typeface="+mn-lt"/>
                  <a:sym typeface="Arial"/>
                </a:rPr>
                <a:t>brindar</a:t>
              </a:r>
              <a:r>
                <a:rPr lang="en-US" sz="1500" dirty="0">
                  <a:solidFill>
                    <a:schemeClr val="lt1"/>
                  </a:solidFill>
                  <a:latin typeface="+mn-lt"/>
                  <a:sym typeface="Arial"/>
                </a:rPr>
                <a:t> mayor seguridad.</a:t>
              </a:r>
              <a:endParaRPr lang="es-MX" dirty="0">
                <a:latin typeface="+mn-lt"/>
              </a:endParaRPr>
            </a:p>
          </p:txBody>
        </p:sp>
        <p:sp>
          <p:nvSpPr>
            <p:cNvPr id="970" name="Shape 970"/>
            <p:cNvSpPr/>
            <p:nvPr/>
          </p:nvSpPr>
          <p:spPr>
            <a:xfrm>
              <a:off x="4795477" y="903291"/>
              <a:ext cx="1512000" cy="1512000"/>
            </a:xfrm>
            <a:prstGeom prst="ellipse">
              <a:avLst/>
            </a:prstGeom>
            <a:solidFill>
              <a:schemeClr val="lt1"/>
            </a:solid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b="1" dirty="0">
                  <a:solidFill>
                    <a:schemeClr val="dk1"/>
                  </a:solidFill>
                  <a:latin typeface="+mn-lt"/>
                  <a:sym typeface="Arial"/>
                </a:rPr>
                <a:t>Registrador</a:t>
              </a:r>
              <a:endParaRPr lang="es-MX" sz="1100" dirty="0">
                <a:latin typeface="+mn-lt"/>
              </a:endParaRPr>
            </a:p>
          </p:txBody>
        </p:sp>
        <p:cxnSp>
          <p:nvCxnSpPr>
            <p:cNvPr id="971" name="Shape 971"/>
            <p:cNvCxnSpPr/>
            <p:nvPr/>
          </p:nvCxnSpPr>
          <p:spPr>
            <a:xfrm>
              <a:off x="5550506" y="2415291"/>
              <a:ext cx="0" cy="181020"/>
            </a:xfrm>
            <a:prstGeom prst="straightConnector1">
              <a:avLst/>
            </a:prstGeom>
            <a:noFill/>
            <a:ln w="19050" cap="flat" cmpd="sng">
              <a:solidFill>
                <a:schemeClr val="accent3"/>
              </a:solidFill>
              <a:prstDash val="solid"/>
              <a:round/>
              <a:headEnd type="none" w="sm" len="sm"/>
              <a:tailEnd type="none" w="sm" len="sm"/>
            </a:ln>
          </p:spPr>
        </p:cxnSp>
      </p:grpSp>
      <p:grpSp>
        <p:nvGrpSpPr>
          <p:cNvPr id="972" name="Shape 972"/>
          <p:cNvGrpSpPr/>
          <p:nvPr/>
        </p:nvGrpSpPr>
        <p:grpSpPr>
          <a:xfrm>
            <a:off x="6697935" y="1140797"/>
            <a:ext cx="1850400" cy="3478703"/>
            <a:chOff x="6697935" y="903291"/>
            <a:chExt cx="1850400" cy="3478703"/>
          </a:xfrm>
        </p:grpSpPr>
        <p:sp>
          <p:nvSpPr>
            <p:cNvPr id="973" name="Shape 973"/>
            <p:cNvSpPr/>
            <p:nvPr/>
          </p:nvSpPr>
          <p:spPr>
            <a:xfrm>
              <a:off x="6697935" y="2584436"/>
              <a:ext cx="1850400" cy="179755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a:solidFill>
                    <a:schemeClr val="lt1"/>
                  </a:solidFill>
                  <a:latin typeface="+mn-lt"/>
                  <a:sym typeface="Arial"/>
                </a:rPr>
                <a:t>Cumple con las prácticas recomendadas de la industria y las demandas de los registradores para aumentar la seguridad del dominio.</a:t>
              </a:r>
              <a:endParaRPr lang="es-MX" sz="1200" dirty="0">
                <a:latin typeface="+mn-lt"/>
              </a:endParaRPr>
            </a:p>
          </p:txBody>
        </p:sp>
        <p:sp>
          <p:nvSpPr>
            <p:cNvPr id="974" name="Shape 974"/>
            <p:cNvSpPr/>
            <p:nvPr/>
          </p:nvSpPr>
          <p:spPr>
            <a:xfrm>
              <a:off x="6867136" y="903291"/>
              <a:ext cx="1512000" cy="1512000"/>
            </a:xfrm>
            <a:prstGeom prst="ellipse">
              <a:avLst/>
            </a:prstGeom>
            <a:solidFill>
              <a:schemeClr val="lt1"/>
            </a:solidFill>
            <a:ln w="1905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a:solidFill>
                    <a:schemeClr val="dk1"/>
                  </a:solidFill>
                  <a:latin typeface="+mn-lt"/>
                  <a:sym typeface="Arial"/>
                </a:rPr>
                <a:t>Registro</a:t>
              </a:r>
              <a:endParaRPr lang="es-MX" sz="1200">
                <a:latin typeface="+mn-lt"/>
              </a:endParaRPr>
            </a:p>
          </p:txBody>
        </p:sp>
        <p:cxnSp>
          <p:nvCxnSpPr>
            <p:cNvPr id="975" name="Shape 975"/>
            <p:cNvCxnSpPr/>
            <p:nvPr/>
          </p:nvCxnSpPr>
          <p:spPr>
            <a:xfrm>
              <a:off x="7623136" y="2415291"/>
              <a:ext cx="0" cy="181020"/>
            </a:xfrm>
            <a:prstGeom prst="straightConnector1">
              <a:avLst/>
            </a:prstGeom>
            <a:noFill/>
            <a:ln w="19050" cap="flat" cmpd="sng">
              <a:solidFill>
                <a:schemeClr val="accent2"/>
              </a:solidFill>
              <a:prstDash val="solid"/>
              <a:round/>
              <a:headEnd type="none" w="sm" len="sm"/>
              <a:tailEnd type="none" w="sm" len="sm"/>
            </a:ln>
          </p:spPr>
        </p:cxnSp>
      </p:grpSp>
      <p:grpSp>
        <p:nvGrpSpPr>
          <p:cNvPr id="976" name="Shape 976"/>
          <p:cNvGrpSpPr/>
          <p:nvPr/>
        </p:nvGrpSpPr>
        <p:grpSpPr>
          <a:xfrm>
            <a:off x="521271" y="1140797"/>
            <a:ext cx="1850400" cy="3478703"/>
            <a:chOff x="521271" y="903291"/>
            <a:chExt cx="1850400" cy="3478703"/>
          </a:xfrm>
        </p:grpSpPr>
        <p:sp>
          <p:nvSpPr>
            <p:cNvPr id="977" name="Shape 977"/>
            <p:cNvSpPr/>
            <p:nvPr/>
          </p:nvSpPr>
          <p:spPr>
            <a:xfrm>
              <a:off x="521271" y="2584437"/>
              <a:ext cx="1850400" cy="1797557"/>
            </a:xfrm>
            <a:prstGeom prst="rect">
              <a:avLst/>
            </a:prstGeom>
            <a:solidFill>
              <a:srgbClr val="5183B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500" dirty="0">
                  <a:solidFill>
                    <a:schemeClr val="lt1"/>
                  </a:solidFill>
                  <a:latin typeface="+mn-lt"/>
                  <a:sym typeface="Arial"/>
                </a:rPr>
                <a:t>Adquiere confianza </a:t>
              </a:r>
              <a:r>
                <a:rPr lang="en-US" sz="1500" dirty="0">
                  <a:solidFill>
                    <a:schemeClr val="lt1"/>
                  </a:solidFill>
                  <a:latin typeface="+mn-lt"/>
                </a:rPr>
                <a:t>respecto de </a:t>
              </a:r>
              <a:r>
                <a:rPr lang="en-US" sz="1500" dirty="0">
                  <a:solidFill>
                    <a:schemeClr val="lt1"/>
                  </a:solidFill>
                  <a:latin typeface="+mn-lt"/>
                  <a:sym typeface="Arial"/>
                </a:rPr>
                <a:t>llegar al sitio web deseado.</a:t>
              </a:r>
              <a:endParaRPr lang="es-MX" dirty="0">
                <a:latin typeface="+mn-lt"/>
              </a:endParaRPr>
            </a:p>
          </p:txBody>
        </p:sp>
        <p:sp>
          <p:nvSpPr>
            <p:cNvPr id="978" name="Shape 978"/>
            <p:cNvSpPr/>
            <p:nvPr/>
          </p:nvSpPr>
          <p:spPr>
            <a:xfrm>
              <a:off x="669807" y="903291"/>
              <a:ext cx="1512000" cy="1512000"/>
            </a:xfrm>
            <a:prstGeom prst="ellipse">
              <a:avLst/>
            </a:prstGeom>
            <a:solidFill>
              <a:schemeClr val="lt1"/>
            </a:solidFill>
            <a:ln w="1905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50" b="1">
                  <a:solidFill>
                    <a:schemeClr val="dk1"/>
                  </a:solidFill>
                  <a:latin typeface="+mn-lt"/>
                  <a:sym typeface="Arial"/>
                </a:rPr>
                <a:t>Usuario final </a:t>
              </a:r>
              <a:endParaRPr lang="es-MX">
                <a:latin typeface="+mn-lt"/>
              </a:endParaRPr>
            </a:p>
          </p:txBody>
        </p:sp>
        <p:cxnSp>
          <p:nvCxnSpPr>
            <p:cNvPr id="979" name="Shape 979"/>
            <p:cNvCxnSpPr/>
            <p:nvPr/>
          </p:nvCxnSpPr>
          <p:spPr>
            <a:xfrm>
              <a:off x="1437246" y="2415291"/>
              <a:ext cx="0" cy="181020"/>
            </a:xfrm>
            <a:prstGeom prst="straightConnector1">
              <a:avLst/>
            </a:prstGeom>
            <a:noFill/>
            <a:ln w="19050" cap="flat" cmpd="sng">
              <a:solidFill>
                <a:schemeClr val="accent1"/>
              </a:solidFill>
              <a:prstDash val="solid"/>
              <a:round/>
              <a:headEnd type="none" w="sm" len="sm"/>
              <a:tailEnd type="none" w="sm" len="sm"/>
            </a:ln>
          </p:spPr>
        </p:cxnSp>
      </p:grpSp>
    </p:spTree>
    <p:extLst>
      <p:ext uri="{BB962C8B-B14F-4D97-AF65-F5344CB8AC3E}">
        <p14:creationId xmlns:p14="http://schemas.microsoft.com/office/powerpoint/2010/main" val="1462130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sp>
        <p:nvSpPr>
          <p:cNvPr id="1093" name="Shape 1093"/>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chemeClr val="lt1"/>
              </a:buClr>
              <a:buSzPts val="3500"/>
              <a:buFont typeface="Arial"/>
              <a:buNone/>
            </a:pPr>
            <a:r>
              <a:rPr lang="en-US" sz="3500" b="1" i="0" u="none" strike="noStrike" cap="none" dirty="0" err="1">
                <a:solidFill>
                  <a:schemeClr val="lt1"/>
                </a:solidFill>
                <a:sym typeface="Arial"/>
              </a:rPr>
              <a:t>Traspaso</a:t>
            </a:r>
            <a:r>
              <a:rPr lang="en-US" sz="3500" b="1" i="0" u="none" strike="noStrike" cap="none" dirty="0">
                <a:solidFill>
                  <a:schemeClr val="lt1"/>
                </a:solidFill>
                <a:sym typeface="Arial"/>
              </a:rPr>
              <a:t> de la KSK</a:t>
            </a:r>
            <a:endParaRPr lang="es-MX" dirty="0"/>
          </a:p>
        </p:txBody>
      </p:sp>
    </p:spTree>
    <p:extLst>
      <p:ext uri="{BB962C8B-B14F-4D97-AF65-F5344CB8AC3E}">
        <p14:creationId xmlns:p14="http://schemas.microsoft.com/office/powerpoint/2010/main" val="466716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8"/>
        <p:cNvGrpSpPr/>
        <p:nvPr/>
      </p:nvGrpSpPr>
      <p:grpSpPr>
        <a:xfrm>
          <a:off x="0" y="0"/>
          <a:ext cx="0" cy="0"/>
          <a:chOff x="0" y="0"/>
          <a:chExt cx="0" cy="0"/>
        </a:xfrm>
      </p:grpSpPr>
      <p:sp>
        <p:nvSpPr>
          <p:cNvPr id="1099" name="Shape 1099"/>
          <p:cNvSpPr txBox="1">
            <a:spLocks noGrp="1"/>
          </p:cNvSpPr>
          <p:nvPr>
            <p:ph type="title"/>
          </p:nvPr>
        </p:nvSpPr>
        <p:spPr>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sym typeface="Arial"/>
              </a:rPr>
              <a:t>Traspaso de la KSK: descripción general</a:t>
            </a:r>
            <a:endParaRPr lang="es-MX"/>
          </a:p>
        </p:txBody>
      </p:sp>
      <p:sp>
        <p:nvSpPr>
          <p:cNvPr id="1100" name="Shape 1100"/>
          <p:cNvSpPr/>
          <p:nvPr/>
        </p:nvSpPr>
        <p:spPr>
          <a:xfrm>
            <a:off x="592670" y="1992823"/>
            <a:ext cx="4042140" cy="3477875"/>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0C1F24"/>
              </a:buClr>
              <a:buSzPct val="75000"/>
              <a:buFont typeface="Wingdings" panose="05000000000000000000" pitchFamily="2" charset="2"/>
              <a:buChar char="¤"/>
            </a:pPr>
            <a:r>
              <a:rPr lang="en-US" sz="1500" dirty="0">
                <a:solidFill>
                  <a:srgbClr val="0C1F24"/>
                </a:solidFill>
                <a:latin typeface="+mn-lt"/>
                <a:sym typeface="Arial"/>
              </a:rPr>
              <a:t>La KSK es la clave criptográfica más alta en la jerarquía de las DNSSEC.</a:t>
            </a:r>
            <a:endParaRPr lang="es-MX" dirty="0">
              <a:latin typeface="+mn-lt"/>
            </a:endParaRPr>
          </a:p>
          <a:p>
            <a:pPr marL="285750" lvl="0" indent="-285750">
              <a:spcBef>
                <a:spcPts val="1200"/>
              </a:spcBef>
              <a:buClr>
                <a:srgbClr val="0C1F24"/>
              </a:buClr>
              <a:buSzPct val="75000"/>
              <a:buFont typeface="Wingdings" panose="05000000000000000000" pitchFamily="2" charset="2"/>
              <a:buChar char="¤"/>
            </a:pPr>
            <a:r>
              <a:rPr lang="en-US" sz="1500" dirty="0">
                <a:solidFill>
                  <a:srgbClr val="0C1F24"/>
                </a:solidFill>
                <a:latin typeface="+mn-lt"/>
                <a:sym typeface="Arial"/>
              </a:rPr>
              <a:t>La KSK es un par de claves </a:t>
            </a:r>
            <a:r>
              <a:rPr lang="en-US" sz="1500" dirty="0">
                <a:solidFill>
                  <a:srgbClr val="0C1F24"/>
                </a:solidFill>
                <a:latin typeface="+mn-lt"/>
              </a:rPr>
              <a:t>criptográficas con un componente público y uno privado.</a:t>
            </a:r>
            <a:r>
              <a:rPr lang="en-US" sz="1500" dirty="0">
                <a:solidFill>
                  <a:srgbClr val="0C1F24"/>
                </a:solidFill>
                <a:latin typeface="+mn-lt"/>
                <a:sym typeface="Arial"/>
              </a:rPr>
              <a:t> </a:t>
            </a:r>
            <a:endParaRPr lang="es-MX" dirty="0">
              <a:latin typeface="+mn-lt"/>
            </a:endParaRPr>
          </a:p>
          <a:p>
            <a:pPr marL="800100" marR="0" lvl="1" indent="-342900" algn="l" rtl="0">
              <a:spcBef>
                <a:spcPts val="1200"/>
              </a:spcBef>
              <a:spcAft>
                <a:spcPts val="0"/>
              </a:spcAft>
              <a:buClr>
                <a:srgbClr val="0C1F24"/>
              </a:buClr>
              <a:buSzPct val="75000"/>
              <a:buFont typeface="Wingdings" panose="05000000000000000000" pitchFamily="2" charset="2"/>
              <a:buChar char="¤"/>
            </a:pPr>
            <a:r>
              <a:rPr lang="en-US" sz="1500" b="0" i="0" u="none" strike="noStrike" cap="none" dirty="0">
                <a:solidFill>
                  <a:srgbClr val="0C1F24"/>
                </a:solidFill>
                <a:latin typeface="+mn-lt"/>
                <a:sym typeface="Arial"/>
              </a:rPr>
              <a:t>La parte pública es el punto de partida de confianza para la validación de las DNSSEC.</a:t>
            </a:r>
            <a:endParaRPr lang="es-MX" dirty="0">
              <a:latin typeface="+mn-lt"/>
            </a:endParaRPr>
          </a:p>
          <a:p>
            <a:pPr marL="800100" marR="0" lvl="1" indent="-342900" algn="l" rtl="0">
              <a:spcBef>
                <a:spcPts val="1200"/>
              </a:spcBef>
              <a:spcAft>
                <a:spcPts val="0"/>
              </a:spcAft>
              <a:buClr>
                <a:srgbClr val="0C1F24"/>
              </a:buClr>
              <a:buSzPct val="75000"/>
              <a:buFont typeface="Wingdings" panose="05000000000000000000" pitchFamily="2" charset="2"/>
              <a:buChar char="¤"/>
            </a:pPr>
            <a:r>
              <a:rPr lang="en-US" sz="1500" b="0" i="0" u="none" strike="noStrike" cap="none" dirty="0">
                <a:solidFill>
                  <a:srgbClr val="0C1F24"/>
                </a:solidFill>
                <a:latin typeface="+mn-lt"/>
                <a:sym typeface="Arial"/>
              </a:rPr>
              <a:t>La parte privada firma la clave para la firma de la llave de la zona raíz (ZSK).</a:t>
            </a:r>
            <a:endParaRPr lang="es-MX" dirty="0">
              <a:latin typeface="+mn-lt"/>
            </a:endParaRPr>
          </a:p>
          <a:p>
            <a:pPr marL="285750" marR="0" lvl="0" indent="-285750" algn="l" rtl="0">
              <a:spcBef>
                <a:spcPts val="1200"/>
              </a:spcBef>
              <a:spcAft>
                <a:spcPts val="0"/>
              </a:spcAft>
              <a:buClr>
                <a:srgbClr val="0C1F24"/>
              </a:buClr>
              <a:buSzPct val="75000"/>
              <a:buFont typeface="Wingdings" panose="05000000000000000000" pitchFamily="2" charset="2"/>
              <a:buChar char="¤"/>
            </a:pPr>
            <a:r>
              <a:rPr lang="en-US" sz="1500" dirty="0">
                <a:solidFill>
                  <a:srgbClr val="0C1F24"/>
                </a:solidFill>
                <a:latin typeface="+mn-lt"/>
                <a:sym typeface="Arial"/>
              </a:rPr>
              <a:t>La KSK genera una “cadena de confianza” de claves y firmas sucesivas para validar la autenticidad de los datos firmados en las DNSSEC.</a:t>
            </a:r>
            <a:endParaRPr lang="es-MX" dirty="0">
              <a:latin typeface="+mn-lt"/>
            </a:endParaRPr>
          </a:p>
        </p:txBody>
      </p:sp>
      <p:sp>
        <p:nvSpPr>
          <p:cNvPr id="1101" name="Shape 1101"/>
          <p:cNvSpPr/>
          <p:nvPr/>
        </p:nvSpPr>
        <p:spPr>
          <a:xfrm>
            <a:off x="862953" y="737587"/>
            <a:ext cx="734741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dirty="0">
                <a:solidFill>
                  <a:schemeClr val="accent6"/>
                </a:solidFill>
                <a:latin typeface="+mn-lt"/>
                <a:sym typeface="Arial"/>
              </a:rPr>
              <a:t>La ICANN se encuentra en medio del proceso de traspaso de la clave para la firma de la llave de la zona raíz (KSK) para las Extensiones de Seguridad del Sistema de Nombres de Dominio (DNSSEC).</a:t>
            </a:r>
            <a:endParaRPr lang="es-MX" dirty="0">
              <a:latin typeface="+mn-lt"/>
            </a:endParaRPr>
          </a:p>
        </p:txBody>
      </p:sp>
      <p:sp>
        <p:nvSpPr>
          <p:cNvPr id="1102" name="Shape 1102"/>
          <p:cNvSpPr/>
          <p:nvPr/>
        </p:nvSpPr>
        <p:spPr>
          <a:xfrm rot="5400000">
            <a:off x="6043589" y="2170762"/>
            <a:ext cx="168432" cy="523029"/>
          </a:xfrm>
          <a:prstGeom prst="bentArrow">
            <a:avLst>
              <a:gd name="adj1" fmla="val 25000"/>
              <a:gd name="adj2" fmla="val 25000"/>
              <a:gd name="adj3" fmla="val 25000"/>
              <a:gd name="adj4" fmla="val 4375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mn-lt"/>
              <a:ea typeface="Arial"/>
              <a:cs typeface="Arial"/>
              <a:sym typeface="Arial"/>
            </a:endParaRPr>
          </a:p>
        </p:txBody>
      </p:sp>
      <p:sp>
        <p:nvSpPr>
          <p:cNvPr id="1103" name="Shape 1103"/>
          <p:cNvSpPr/>
          <p:nvPr/>
        </p:nvSpPr>
        <p:spPr>
          <a:xfrm rot="5400000">
            <a:off x="6574723" y="2170762"/>
            <a:ext cx="168432" cy="523029"/>
          </a:xfrm>
          <a:prstGeom prst="bentArrow">
            <a:avLst>
              <a:gd name="adj1" fmla="val 25000"/>
              <a:gd name="adj2" fmla="val 25000"/>
              <a:gd name="adj3" fmla="val 25000"/>
              <a:gd name="adj4" fmla="val 4375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mn-lt"/>
              <a:ea typeface="Arial"/>
              <a:cs typeface="Arial"/>
              <a:sym typeface="Arial"/>
            </a:endParaRPr>
          </a:p>
        </p:txBody>
      </p:sp>
      <p:sp>
        <p:nvSpPr>
          <p:cNvPr id="1104" name="Shape 1104"/>
          <p:cNvSpPr/>
          <p:nvPr/>
        </p:nvSpPr>
        <p:spPr>
          <a:xfrm rot="5400000">
            <a:off x="7099070" y="2170762"/>
            <a:ext cx="168432" cy="523029"/>
          </a:xfrm>
          <a:prstGeom prst="bentArrow">
            <a:avLst>
              <a:gd name="adj1" fmla="val 25000"/>
              <a:gd name="adj2" fmla="val 25000"/>
              <a:gd name="adj3" fmla="val 25000"/>
              <a:gd name="adj4" fmla="val 4375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mn-lt"/>
              <a:ea typeface="Arial"/>
              <a:cs typeface="Arial"/>
              <a:sym typeface="Arial"/>
            </a:endParaRPr>
          </a:p>
        </p:txBody>
      </p:sp>
      <p:sp>
        <p:nvSpPr>
          <p:cNvPr id="1105" name="Shape 1105"/>
          <p:cNvSpPr/>
          <p:nvPr/>
        </p:nvSpPr>
        <p:spPr>
          <a:xfrm rot="5400000">
            <a:off x="7942746" y="2703916"/>
            <a:ext cx="168432" cy="523029"/>
          </a:xfrm>
          <a:prstGeom prst="bentArrow">
            <a:avLst>
              <a:gd name="adj1" fmla="val 25000"/>
              <a:gd name="adj2" fmla="val 25000"/>
              <a:gd name="adj3" fmla="val 25000"/>
              <a:gd name="adj4" fmla="val 4375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mn-lt"/>
              <a:ea typeface="Arial"/>
              <a:cs typeface="Arial"/>
              <a:sym typeface="Arial"/>
            </a:endParaRPr>
          </a:p>
        </p:txBody>
      </p:sp>
      <p:pic>
        <p:nvPicPr>
          <p:cNvPr id="1106" name="Shape 1106" descr="0037-file-empty.eps"/>
          <p:cNvPicPr preferRelativeResize="0"/>
          <p:nvPr/>
        </p:nvPicPr>
        <p:blipFill rotWithShape="1">
          <a:blip r:embed="rId3">
            <a:alphaModFix/>
          </a:blip>
          <a:srcRect/>
          <a:stretch/>
        </p:blipFill>
        <p:spPr>
          <a:xfrm>
            <a:off x="7972113" y="3082257"/>
            <a:ext cx="551465" cy="649504"/>
          </a:xfrm>
          <a:prstGeom prst="rect">
            <a:avLst/>
          </a:prstGeom>
          <a:noFill/>
          <a:ln>
            <a:noFill/>
          </a:ln>
        </p:spPr>
      </p:pic>
      <p:sp>
        <p:nvSpPr>
          <p:cNvPr id="1107" name="Shape 1107"/>
          <p:cNvSpPr/>
          <p:nvPr/>
        </p:nvSpPr>
        <p:spPr>
          <a:xfrm>
            <a:off x="7820922" y="3314315"/>
            <a:ext cx="853848" cy="27699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a:solidFill>
                  <a:schemeClr val="accent6"/>
                </a:solidFill>
                <a:latin typeface="+mn-lt"/>
                <a:sym typeface="Arial"/>
              </a:rPr>
              <a:t>DATOS</a:t>
            </a:r>
            <a:endParaRPr lang="es-MX" sz="1200">
              <a:solidFill>
                <a:schemeClr val="accent6"/>
              </a:solidFill>
              <a:latin typeface="+mn-lt"/>
              <a:ea typeface="Arial"/>
              <a:cs typeface="Arial"/>
              <a:sym typeface="Arial"/>
            </a:endParaRPr>
          </a:p>
        </p:txBody>
      </p:sp>
      <p:sp>
        <p:nvSpPr>
          <p:cNvPr id="1108" name="Shape 1108">
            <a:hlinkClick r:id="rId4"/>
          </p:cNvPr>
          <p:cNvSpPr txBox="1"/>
          <p:nvPr/>
        </p:nvSpPr>
        <p:spPr>
          <a:xfrm>
            <a:off x="3159895" y="4802409"/>
            <a:ext cx="4284906" cy="954894"/>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accent2"/>
              </a:buClr>
              <a:buSzPts val="1600"/>
              <a:buFont typeface="Arial"/>
              <a:buNone/>
            </a:pPr>
            <a:r>
              <a:rPr lang="en-US" sz="1600" b="1" dirty="0">
                <a:solidFill>
                  <a:schemeClr val="accent2"/>
                </a:solidFill>
                <a:latin typeface="+mn-lt"/>
                <a:sym typeface="Arial"/>
              </a:rPr>
              <a:t>Ver video:</a:t>
            </a:r>
            <a:endParaRPr lang="es-MX" dirty="0">
              <a:latin typeface="+mn-lt"/>
            </a:endParaRPr>
          </a:p>
          <a:p>
            <a:pPr lvl="0" algn="r">
              <a:spcBef>
                <a:spcPts val="0"/>
              </a:spcBef>
              <a:spcAft>
                <a:spcPts val="0"/>
              </a:spcAft>
              <a:buClr>
                <a:schemeClr val="accent2"/>
              </a:buClr>
              <a:buSzPts val="1600"/>
            </a:pPr>
            <a:r>
              <a:rPr lang="es-MX" sz="1600" u="sng" dirty="0">
                <a:solidFill>
                  <a:schemeClr val="hlink"/>
                </a:solidFill>
                <a:latin typeface="+mn-lt"/>
                <a:sym typeface="Arial"/>
              </a:rPr>
              <a:t>https://youtu.be/cAPyLI1qowY</a:t>
            </a:r>
            <a:endParaRPr lang="es-MX" sz="1600" dirty="0">
              <a:solidFill>
                <a:schemeClr val="accent2"/>
              </a:solidFill>
              <a:latin typeface="+mn-lt"/>
              <a:ea typeface="Arial"/>
              <a:cs typeface="Arial"/>
              <a:sym typeface="Arial"/>
            </a:endParaRPr>
          </a:p>
        </p:txBody>
      </p:sp>
      <p:pic>
        <p:nvPicPr>
          <p:cNvPr id="1109" name="Shape 1109" descr="0020-film.eps">
            <a:hlinkClick r:id="rId4"/>
          </p:cNvPr>
          <p:cNvPicPr preferRelativeResize="0"/>
          <p:nvPr/>
        </p:nvPicPr>
        <p:blipFill rotWithShape="1">
          <a:blip r:embed="rId5">
            <a:alphaModFix/>
          </a:blip>
          <a:srcRect/>
          <a:stretch/>
        </p:blipFill>
        <p:spPr>
          <a:xfrm>
            <a:off x="7705947" y="4735292"/>
            <a:ext cx="821088" cy="631606"/>
          </a:xfrm>
          <a:prstGeom prst="rect">
            <a:avLst/>
          </a:prstGeom>
          <a:noFill/>
          <a:ln>
            <a:noFill/>
          </a:ln>
        </p:spPr>
      </p:pic>
      <p:pic>
        <p:nvPicPr>
          <p:cNvPr id="17" name="Picture 16">
            <a:extLst>
              <a:ext uri="{FF2B5EF4-FFF2-40B4-BE49-F238E27FC236}">
                <a16:creationId xmlns="" xmlns:a16="http://schemas.microsoft.com/office/drawing/2014/main" id="{995FB202-19C8-4C08-8261-D5E88A304A33}"/>
              </a:ext>
            </a:extLst>
          </p:cNvPr>
          <p:cNvPicPr>
            <a:picLocks noChangeAspect="1"/>
          </p:cNvPicPr>
          <p:nvPr/>
        </p:nvPicPr>
        <p:blipFill>
          <a:blip r:embed="rId6"/>
          <a:stretch>
            <a:fillRect/>
          </a:stretch>
        </p:blipFill>
        <p:spPr>
          <a:xfrm>
            <a:off x="7045330" y="2534403"/>
            <a:ext cx="644522" cy="1321200"/>
          </a:xfrm>
          <a:prstGeom prst="rect">
            <a:avLst/>
          </a:prstGeom>
        </p:spPr>
      </p:pic>
      <p:pic>
        <p:nvPicPr>
          <p:cNvPr id="18" name="Picture 17">
            <a:extLst>
              <a:ext uri="{FF2B5EF4-FFF2-40B4-BE49-F238E27FC236}">
                <a16:creationId xmlns="" xmlns:a16="http://schemas.microsoft.com/office/drawing/2014/main" id="{F3E816FE-5E40-47A3-B1AF-FC7CCA95A060}"/>
              </a:ext>
            </a:extLst>
          </p:cNvPr>
          <p:cNvPicPr>
            <a:picLocks noChangeAspect="1"/>
          </p:cNvPicPr>
          <p:nvPr/>
        </p:nvPicPr>
        <p:blipFill>
          <a:blip r:embed="rId7"/>
          <a:stretch>
            <a:fillRect/>
          </a:stretch>
        </p:blipFill>
        <p:spPr>
          <a:xfrm>
            <a:off x="4786002" y="2151558"/>
            <a:ext cx="1058032" cy="2164156"/>
          </a:xfrm>
          <a:prstGeom prst="rect">
            <a:avLst/>
          </a:prstGeom>
        </p:spPr>
      </p:pic>
      <p:pic>
        <p:nvPicPr>
          <p:cNvPr id="19" name="Picture 18">
            <a:extLst>
              <a:ext uri="{FF2B5EF4-FFF2-40B4-BE49-F238E27FC236}">
                <a16:creationId xmlns="" xmlns:a16="http://schemas.microsoft.com/office/drawing/2014/main" id="{F038D829-AD64-42D9-BF6C-F6FE3EBE3F1F}"/>
              </a:ext>
            </a:extLst>
          </p:cNvPr>
          <p:cNvPicPr>
            <a:picLocks noChangeAspect="1"/>
          </p:cNvPicPr>
          <p:nvPr/>
        </p:nvPicPr>
        <p:blipFill>
          <a:blip r:embed="rId8"/>
          <a:stretch>
            <a:fillRect/>
          </a:stretch>
        </p:blipFill>
        <p:spPr>
          <a:xfrm>
            <a:off x="6473642" y="2534403"/>
            <a:ext cx="644522" cy="1321200"/>
          </a:xfrm>
          <a:prstGeom prst="rect">
            <a:avLst/>
          </a:prstGeom>
        </p:spPr>
      </p:pic>
      <p:pic>
        <p:nvPicPr>
          <p:cNvPr id="20" name="Picture 19">
            <a:extLst>
              <a:ext uri="{FF2B5EF4-FFF2-40B4-BE49-F238E27FC236}">
                <a16:creationId xmlns="" xmlns:a16="http://schemas.microsoft.com/office/drawing/2014/main" id="{A6D9D337-369C-47DE-9DD8-050FEBEF882C}"/>
              </a:ext>
            </a:extLst>
          </p:cNvPr>
          <p:cNvPicPr>
            <a:picLocks noChangeAspect="1"/>
          </p:cNvPicPr>
          <p:nvPr/>
        </p:nvPicPr>
        <p:blipFill>
          <a:blip r:embed="rId9"/>
          <a:stretch>
            <a:fillRect/>
          </a:stretch>
        </p:blipFill>
        <p:spPr>
          <a:xfrm>
            <a:off x="5914538" y="2534403"/>
            <a:ext cx="619886" cy="1296000"/>
          </a:xfrm>
          <a:prstGeom prst="rect">
            <a:avLst/>
          </a:prstGeom>
        </p:spPr>
      </p:pic>
    </p:spTree>
    <p:extLst>
      <p:ext uri="{BB962C8B-B14F-4D97-AF65-F5344CB8AC3E}">
        <p14:creationId xmlns:p14="http://schemas.microsoft.com/office/powerpoint/2010/main" val="858257781"/>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20170620</Template>
  <TotalTime>785</TotalTime>
  <Words>1348</Words>
  <Application>Microsoft Macintosh PowerPoint</Application>
  <PresentationFormat>On-screen Show (4:3)</PresentationFormat>
  <Paragraphs>206</Paragraphs>
  <Slides>23</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Calibri</vt:lpstr>
      <vt:lpstr>Courier</vt:lpstr>
      <vt:lpstr>Courier New</vt:lpstr>
      <vt:lpstr>ＭＳ Ｐゴシック</vt:lpstr>
      <vt:lpstr>Segoe UI</vt:lpstr>
      <vt:lpstr>Source Sans Pro</vt:lpstr>
      <vt:lpstr>Times New Roman</vt:lpstr>
      <vt:lpstr>Wingdings</vt:lpstr>
      <vt:lpstr>Arial</vt:lpstr>
      <vt:lpstr>ICANNPPT_Arial_4x3_June 2017_potx</vt:lpstr>
      <vt:lpstr>Traspaso de la KSK en las Extensiones de Seguridad del Sistema de Nombres de Dominio (DNSSEC) </vt:lpstr>
      <vt:lpstr>DNSSEC</vt:lpstr>
      <vt:lpstr>¿Qué son las DNSSEC?</vt:lpstr>
      <vt:lpstr>Elementos del DNS vulnerables a los ataques</vt:lpstr>
      <vt:lpstr>Public Key Cryptography y DNSSEC</vt:lpstr>
      <vt:lpstr>¿Cómo funcionan las DNSSEC?</vt:lpstr>
      <vt:lpstr>¿Quién se beneficia con las DNSSEC?</vt:lpstr>
      <vt:lpstr>Traspaso de la KSK</vt:lpstr>
      <vt:lpstr>Traspaso de la KSK: descripción general</vt:lpstr>
      <vt:lpstr>La KSK es el punto de partida de confianza</vt:lpstr>
      <vt:lpstr>¿Por qué la ICANN está traspasando la KSK?</vt:lpstr>
      <vt:lpstr>¿Cuándo tendrá lugar el traspaso de la KSK?</vt:lpstr>
      <vt:lpstr>¿Quién se verá afectado? </vt:lpstr>
      <vt:lpstr>Por qué es necesario prepararse</vt:lpstr>
      <vt:lpstr>¿Qué deben hacer los operadores?</vt:lpstr>
      <vt:lpstr>Cómo actualizar su sistema</vt:lpstr>
      <vt:lpstr>Recursos</vt:lpstr>
      <vt:lpstr>KSK-2017 en un registro de recurso DNSKEY</vt:lpstr>
      <vt:lpstr>Reconocimiento de la KSK-2017</vt:lpstr>
      <vt:lpstr>Verifique que sus sistemas estén listos</vt:lpstr>
      <vt:lpstr>Si la validación de las DNSSEC falla después del cambio de clave</vt:lpstr>
      <vt:lpstr>Para más información</vt:lpstr>
      <vt:lpstr>Participen en la ICANN – ¡Gracias! ¿Preguntas?</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DNSSEC: Important Update</dc:title>
  <dc:creator>Audrey Fery-Forgues</dc:creator>
  <cp:lastModifiedBy>Daniel Fink</cp:lastModifiedBy>
  <cp:revision>39</cp:revision>
  <cp:lastPrinted>2018-08-08T17:43:23Z</cp:lastPrinted>
  <dcterms:created xsi:type="dcterms:W3CDTF">2017-08-18T16:55:55Z</dcterms:created>
  <dcterms:modified xsi:type="dcterms:W3CDTF">2018-08-16T12:36:16Z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VersionGuid">
    <vt:lpwstr>2e9467b1-b856-4d4a-bb31-e0912f8928c2</vt:lpwstr>
  </property>
  <property fmtid="{D5CDD505-2E9C-101B-9397-08002B2CF9AE}" pid="3" name="Offisync_ProviderInitializationData">
    <vt:lpwstr>https://wecann.icann.org</vt:lpwstr>
  </property>
  <property fmtid="{D5CDD505-2E9C-101B-9397-08002B2CF9AE}" pid="4" name="Offisync_UniqueId">
    <vt:lpwstr>28094</vt:lpwstr>
  </property>
  <property fmtid="{D5CDD505-2E9C-101B-9397-08002B2CF9AE}" pid="5" name="Jive_LatestUserAccountName">
    <vt:lpwstr>daniel.fink@icann.org</vt:lpwstr>
  </property>
  <property fmtid="{D5CDD505-2E9C-101B-9397-08002B2CF9AE}" pid="6" name="Offisync_UpdateToken">
    <vt:lpwstr>1</vt:lpwstr>
  </property>
  <property fmtid="{D5CDD505-2E9C-101B-9397-08002B2CF9AE}" pid="7" name="Offisync_ServerID">
    <vt:lpwstr>f1a3e59a-4990-4d5e-9ace-4d146556dde0</vt:lpwstr>
  </property>
</Properties>
</file>